
<file path=[Content_Types].xml><?xml version="1.0" encoding="utf-8"?>
<Types xmlns="http://schemas.openxmlformats.org/package/2006/content-types">
  <Default Extension="fntdata" ContentType="application/x-fontdata"/>
  <Default Extension="jp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3" r:id="rId2"/>
  </p:sldMasterIdLst>
  <p:notesMasterIdLst>
    <p:notesMasterId r:id="rId39"/>
  </p:notesMasterIdLst>
  <p:sldIdLst>
    <p:sldId id="256" r:id="rId3"/>
    <p:sldId id="257" r:id="rId4"/>
    <p:sldId id="258" r:id="rId5"/>
    <p:sldId id="260" r:id="rId6"/>
    <p:sldId id="262" r:id="rId7"/>
    <p:sldId id="313" r:id="rId8"/>
    <p:sldId id="259" r:id="rId9"/>
    <p:sldId id="261" r:id="rId10"/>
    <p:sldId id="263" r:id="rId11"/>
    <p:sldId id="264" r:id="rId12"/>
    <p:sldId id="265" r:id="rId13"/>
    <p:sldId id="266" r:id="rId14"/>
    <p:sldId id="267" r:id="rId15"/>
    <p:sldId id="282" r:id="rId16"/>
    <p:sldId id="269" r:id="rId17"/>
    <p:sldId id="268" r:id="rId18"/>
    <p:sldId id="271" r:id="rId19"/>
    <p:sldId id="272" r:id="rId20"/>
    <p:sldId id="273" r:id="rId21"/>
    <p:sldId id="274" r:id="rId22"/>
    <p:sldId id="275" r:id="rId23"/>
    <p:sldId id="276" r:id="rId24"/>
    <p:sldId id="277" r:id="rId25"/>
    <p:sldId id="278" r:id="rId26"/>
    <p:sldId id="285" r:id="rId27"/>
    <p:sldId id="279" r:id="rId28"/>
    <p:sldId id="280" r:id="rId29"/>
    <p:sldId id="281" r:id="rId30"/>
    <p:sldId id="290" r:id="rId31"/>
    <p:sldId id="315" r:id="rId32"/>
    <p:sldId id="316" r:id="rId33"/>
    <p:sldId id="317" r:id="rId34"/>
    <p:sldId id="314" r:id="rId35"/>
    <p:sldId id="318" r:id="rId36"/>
    <p:sldId id="284" r:id="rId37"/>
    <p:sldId id="291" r:id="rId38"/>
  </p:sldIdLst>
  <p:sldSz cx="9144000" cy="5143500" type="screen16x9"/>
  <p:notesSz cx="6858000" cy="9144000"/>
  <p:embeddedFontLst>
    <p:embeddedFont>
      <p:font typeface="Anaheim" panose="020B0604020202020204" charset="0"/>
      <p:regular r:id="rId40"/>
    </p:embeddedFont>
    <p:embeddedFont>
      <p:font typeface="Barlow" panose="00000500000000000000" pitchFamily="2" charset="0"/>
      <p:regular r:id="rId41"/>
      <p:bold r:id="rId42"/>
      <p:italic r:id="rId43"/>
      <p:boldItalic r:id="rId44"/>
    </p:embeddedFont>
    <p:embeddedFont>
      <p:font typeface="Barlow Medium" panose="00000600000000000000" pitchFamily="2" charset="0"/>
      <p:regular r:id="rId45"/>
      <p:bold r:id="rId46"/>
      <p:italic r:id="rId47"/>
      <p:boldItalic r:id="rId48"/>
    </p:embeddedFont>
    <p:embeddedFont>
      <p:font typeface="Bebas Neue" panose="020B0604020202020204" charset="0"/>
      <p:regular r:id="rId49"/>
    </p:embeddedFont>
    <p:embeddedFont>
      <p:font typeface="Calibri" panose="020F0502020204030204" pitchFamily="34" charset="0"/>
      <p:regular r:id="rId50"/>
      <p:bold r:id="rId51"/>
      <p:italic r:id="rId52"/>
      <p:boldItalic r:id="rId53"/>
    </p:embeddedFont>
    <p:embeddedFont>
      <p:font typeface="Calibri Light" panose="020F0302020204030204" pitchFamily="34" charset="0"/>
      <p:regular r:id="rId54"/>
      <p:italic r:id="rId55"/>
    </p:embeddedFont>
    <p:embeddedFont>
      <p:font typeface="Cambria Math" panose="02040503050406030204" pitchFamily="18" charset="0"/>
      <p:regular r:id="rId56"/>
    </p:embeddedFont>
    <p:embeddedFont>
      <p:font typeface="Fredoka One" panose="020B0604020202020204" charset="0"/>
      <p:regular r:id="rId57"/>
    </p:embeddedFont>
    <p:embeddedFont>
      <p:font typeface="Poppins" panose="00000500000000000000" pitchFamily="2" charset="0"/>
      <p:regular r:id="rId58"/>
      <p:bold r:id="rId59"/>
      <p:italic r:id="rId60"/>
      <p:boldItalic r:id="rId61"/>
    </p:embeddedFont>
    <p:embeddedFont>
      <p:font typeface="Roboto Condensed Light" panose="02000000000000000000" pitchFamily="2" charset="0"/>
      <p:regular r:id="rId62"/>
      <p: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p15:clr>
            <a:srgbClr val="9AA0A6"/>
          </p15:clr>
        </p15:guide>
        <p15:guide id="2" orient="horz" pos="767">
          <p15:clr>
            <a:srgbClr val="9AA0A6"/>
          </p15:clr>
        </p15:guide>
        <p15:guide id="3" orient="horz" pos="2075">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06DDB4D-EAD9-4F38-B3A5-F939C126A4E8}">
  <a:tblStyle styleId="{106DDB4D-EAD9-4F38-B3A5-F939C126A4E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90" y="984"/>
      </p:cViewPr>
      <p:guideLst>
        <p:guide pos="2880"/>
        <p:guide orient="horz" pos="767"/>
        <p:guide orient="horz" pos="207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63" Type="http://schemas.openxmlformats.org/officeDocument/2006/relationships/font" Target="fonts/font24.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font" Target="fonts/font19.fntdata"/><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font" Target="fonts/font22.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1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7.fntdata"/><Relationship Id="rId59" Type="http://schemas.openxmlformats.org/officeDocument/2006/relationships/font" Target="fonts/font20.fntdata"/><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font" Target="fonts/font23.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0.fntdata"/><Relationship Id="rId57" Type="http://schemas.openxmlformats.org/officeDocument/2006/relationships/font" Target="fonts/font18.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font" Target="fonts/font21.fntdata"/><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9"/>
        <p:cNvGrpSpPr/>
        <p:nvPr/>
      </p:nvGrpSpPr>
      <p:grpSpPr>
        <a:xfrm>
          <a:off x="0" y="0"/>
          <a:ext cx="0" cy="0"/>
          <a:chOff x="0" y="0"/>
          <a:chExt cx="0" cy="0"/>
        </a:xfrm>
      </p:grpSpPr>
      <p:sp>
        <p:nvSpPr>
          <p:cNvPr id="1320" name="Google Shape;132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1" name="Google Shape;132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5"/>
        <p:cNvGrpSpPr/>
        <p:nvPr/>
      </p:nvGrpSpPr>
      <p:grpSpPr>
        <a:xfrm>
          <a:off x="0" y="0"/>
          <a:ext cx="0" cy="0"/>
          <a:chOff x="0" y="0"/>
          <a:chExt cx="0" cy="0"/>
        </a:xfrm>
      </p:grpSpPr>
      <p:sp>
        <p:nvSpPr>
          <p:cNvPr id="1606" name="Google Shape;1606;g10467667cc2_0_5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7" name="Google Shape;1607;g10467667cc2_0_5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8"/>
        <p:cNvGrpSpPr/>
        <p:nvPr/>
      </p:nvGrpSpPr>
      <p:grpSpPr>
        <a:xfrm>
          <a:off x="0" y="0"/>
          <a:ext cx="0" cy="0"/>
          <a:chOff x="0" y="0"/>
          <a:chExt cx="0" cy="0"/>
        </a:xfrm>
      </p:grpSpPr>
      <p:sp>
        <p:nvSpPr>
          <p:cNvPr id="1649" name="Google Shape;1649;g10467667cc2_0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0" name="Google Shape;1650;g10467667cc2_0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8"/>
        <p:cNvGrpSpPr/>
        <p:nvPr/>
      </p:nvGrpSpPr>
      <p:grpSpPr>
        <a:xfrm>
          <a:off x="0" y="0"/>
          <a:ext cx="0" cy="0"/>
          <a:chOff x="0" y="0"/>
          <a:chExt cx="0" cy="0"/>
        </a:xfrm>
      </p:grpSpPr>
      <p:sp>
        <p:nvSpPr>
          <p:cNvPr id="1719" name="Google Shape;1719;g10467667cc2_0_6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0" name="Google Shape;1720;g10467667cc2_0_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0"/>
        <p:cNvGrpSpPr/>
        <p:nvPr/>
      </p:nvGrpSpPr>
      <p:grpSpPr>
        <a:xfrm>
          <a:off x="0" y="0"/>
          <a:ext cx="0" cy="0"/>
          <a:chOff x="0" y="0"/>
          <a:chExt cx="0" cy="0"/>
        </a:xfrm>
      </p:grpSpPr>
      <p:sp>
        <p:nvSpPr>
          <p:cNvPr id="2111" name="Google Shape;2111;g10467667cc2_0_1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2" name="Google Shape;2112;g10467667cc2_0_1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9"/>
        <p:cNvGrpSpPr/>
        <p:nvPr/>
      </p:nvGrpSpPr>
      <p:grpSpPr>
        <a:xfrm>
          <a:off x="0" y="0"/>
          <a:ext cx="0" cy="0"/>
          <a:chOff x="0" y="0"/>
          <a:chExt cx="0" cy="0"/>
        </a:xfrm>
      </p:grpSpPr>
      <p:sp>
        <p:nvSpPr>
          <p:cNvPr id="1790" name="Google Shape;1790;g10467667cc2_0_6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1" name="Google Shape;1791;g10467667cc2_0_6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5"/>
        <p:cNvGrpSpPr/>
        <p:nvPr/>
      </p:nvGrpSpPr>
      <p:grpSpPr>
        <a:xfrm>
          <a:off x="0" y="0"/>
          <a:ext cx="0" cy="0"/>
          <a:chOff x="0" y="0"/>
          <a:chExt cx="0" cy="0"/>
        </a:xfrm>
      </p:grpSpPr>
      <p:sp>
        <p:nvSpPr>
          <p:cNvPr id="1736" name="Google Shape;1736;g10467667cc2_0_6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7" name="Google Shape;1737;g10467667cc2_0_6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9"/>
        <p:cNvGrpSpPr/>
        <p:nvPr/>
      </p:nvGrpSpPr>
      <p:grpSpPr>
        <a:xfrm>
          <a:off x="0" y="0"/>
          <a:ext cx="0" cy="0"/>
          <a:chOff x="0" y="0"/>
          <a:chExt cx="0" cy="0"/>
        </a:xfrm>
      </p:grpSpPr>
      <p:sp>
        <p:nvSpPr>
          <p:cNvPr id="1820" name="Google Shape;1820;g10467667cc2_0_6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1" name="Google Shape;1821;g10467667cc2_0_6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3"/>
        <p:cNvGrpSpPr/>
        <p:nvPr/>
      </p:nvGrpSpPr>
      <p:grpSpPr>
        <a:xfrm>
          <a:off x="0" y="0"/>
          <a:ext cx="0" cy="0"/>
          <a:chOff x="0" y="0"/>
          <a:chExt cx="0" cy="0"/>
        </a:xfrm>
      </p:grpSpPr>
      <p:sp>
        <p:nvSpPr>
          <p:cNvPr id="1844" name="Google Shape;1844;g10467667cc2_0_6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5" name="Google Shape;1845;g10467667cc2_0_6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5"/>
        <p:cNvGrpSpPr/>
        <p:nvPr/>
      </p:nvGrpSpPr>
      <p:grpSpPr>
        <a:xfrm>
          <a:off x="0" y="0"/>
          <a:ext cx="0" cy="0"/>
          <a:chOff x="0" y="0"/>
          <a:chExt cx="0" cy="0"/>
        </a:xfrm>
      </p:grpSpPr>
      <p:sp>
        <p:nvSpPr>
          <p:cNvPr id="1876" name="Google Shape;1876;g10467667cc2_0_6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7" name="Google Shape;1877;g10467667cc2_0_6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3"/>
        <p:cNvGrpSpPr/>
        <p:nvPr/>
      </p:nvGrpSpPr>
      <p:grpSpPr>
        <a:xfrm>
          <a:off x="0" y="0"/>
          <a:ext cx="0" cy="0"/>
          <a:chOff x="0" y="0"/>
          <a:chExt cx="0" cy="0"/>
        </a:xfrm>
      </p:grpSpPr>
      <p:sp>
        <p:nvSpPr>
          <p:cNvPr id="1914" name="Google Shape;1914;g10467667cc2_0_6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5" name="Google Shape;1915;g10467667cc2_0_6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0"/>
        <p:cNvGrpSpPr/>
        <p:nvPr/>
      </p:nvGrpSpPr>
      <p:grpSpPr>
        <a:xfrm>
          <a:off x="0" y="0"/>
          <a:ext cx="0" cy="0"/>
          <a:chOff x="0" y="0"/>
          <a:chExt cx="0" cy="0"/>
        </a:xfrm>
      </p:grpSpPr>
      <p:sp>
        <p:nvSpPr>
          <p:cNvPr id="1361" name="Google Shape;1361;g1044b0d6ec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2" name="Google Shape;1362;g1044b0d6ec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3"/>
        <p:cNvGrpSpPr/>
        <p:nvPr/>
      </p:nvGrpSpPr>
      <p:grpSpPr>
        <a:xfrm>
          <a:off x="0" y="0"/>
          <a:ext cx="0" cy="0"/>
          <a:chOff x="0" y="0"/>
          <a:chExt cx="0" cy="0"/>
        </a:xfrm>
      </p:grpSpPr>
      <p:sp>
        <p:nvSpPr>
          <p:cNvPr id="1934" name="Google Shape;1934;g10467667cc2_0_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5" name="Google Shape;1935;g10467667cc2_0_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10467667cc2_0_7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10467667cc2_0_7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6"/>
        <p:cNvGrpSpPr/>
        <p:nvPr/>
      </p:nvGrpSpPr>
      <p:grpSpPr>
        <a:xfrm>
          <a:off x="0" y="0"/>
          <a:ext cx="0" cy="0"/>
          <a:chOff x="0" y="0"/>
          <a:chExt cx="0" cy="0"/>
        </a:xfrm>
      </p:grpSpPr>
      <p:sp>
        <p:nvSpPr>
          <p:cNvPr id="1957" name="Google Shape;1957;g10467667cc2_0_7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8" name="Google Shape;1958;g10467667cc2_0_7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8"/>
        <p:cNvGrpSpPr/>
        <p:nvPr/>
      </p:nvGrpSpPr>
      <p:grpSpPr>
        <a:xfrm>
          <a:off x="0" y="0"/>
          <a:ext cx="0" cy="0"/>
          <a:chOff x="0" y="0"/>
          <a:chExt cx="0" cy="0"/>
        </a:xfrm>
      </p:grpSpPr>
      <p:sp>
        <p:nvSpPr>
          <p:cNvPr id="1969" name="Google Shape;1969;g10467667cc2_0_10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0" name="Google Shape;1970;g10467667cc2_0_10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1"/>
        <p:cNvGrpSpPr/>
        <p:nvPr/>
      </p:nvGrpSpPr>
      <p:grpSpPr>
        <a:xfrm>
          <a:off x="0" y="0"/>
          <a:ext cx="0" cy="0"/>
          <a:chOff x="0" y="0"/>
          <a:chExt cx="0" cy="0"/>
        </a:xfrm>
      </p:grpSpPr>
      <p:sp>
        <p:nvSpPr>
          <p:cNvPr id="2292" name="Google Shape;2292;g10467667cc2_0_10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3" name="Google Shape;2293;g10467667cc2_0_10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2"/>
        <p:cNvGrpSpPr/>
        <p:nvPr/>
      </p:nvGrpSpPr>
      <p:grpSpPr>
        <a:xfrm>
          <a:off x="0" y="0"/>
          <a:ext cx="0" cy="0"/>
          <a:chOff x="0" y="0"/>
          <a:chExt cx="0" cy="0"/>
        </a:xfrm>
      </p:grpSpPr>
      <p:sp>
        <p:nvSpPr>
          <p:cNvPr id="2013" name="Google Shape;2013;g10467667cc2_0_7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4" name="Google Shape;2014;g10467667cc2_0_7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0"/>
        <p:cNvGrpSpPr/>
        <p:nvPr/>
      </p:nvGrpSpPr>
      <p:grpSpPr>
        <a:xfrm>
          <a:off x="0" y="0"/>
          <a:ext cx="0" cy="0"/>
          <a:chOff x="0" y="0"/>
          <a:chExt cx="0" cy="0"/>
        </a:xfrm>
      </p:grpSpPr>
      <p:sp>
        <p:nvSpPr>
          <p:cNvPr id="2031" name="Google Shape;2031;g10467667cc2_0_7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2" name="Google Shape;2032;g10467667cc2_0_7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0"/>
        <p:cNvGrpSpPr/>
        <p:nvPr/>
      </p:nvGrpSpPr>
      <p:grpSpPr>
        <a:xfrm>
          <a:off x="0" y="0"/>
          <a:ext cx="0" cy="0"/>
          <a:chOff x="0" y="0"/>
          <a:chExt cx="0" cy="0"/>
        </a:xfrm>
      </p:grpSpPr>
      <p:sp>
        <p:nvSpPr>
          <p:cNvPr id="2041" name="Google Shape;2041;g10467667cc2_0_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2" name="Google Shape;2042;g10467667cc2_0_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7"/>
        <p:cNvGrpSpPr/>
        <p:nvPr/>
      </p:nvGrpSpPr>
      <p:grpSpPr>
        <a:xfrm>
          <a:off x="0" y="0"/>
          <a:ext cx="0" cy="0"/>
          <a:chOff x="0" y="0"/>
          <a:chExt cx="0" cy="0"/>
        </a:xfrm>
      </p:grpSpPr>
      <p:sp>
        <p:nvSpPr>
          <p:cNvPr id="2388" name="Google Shape;2388;g10467667cc2_0_1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9" name="Google Shape;2389;g10467667cc2_0_1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4"/>
        <p:cNvGrpSpPr/>
        <p:nvPr/>
      </p:nvGrpSpPr>
      <p:grpSpPr>
        <a:xfrm>
          <a:off x="0" y="0"/>
          <a:ext cx="0" cy="0"/>
          <a:chOff x="0" y="0"/>
          <a:chExt cx="0" cy="0"/>
        </a:xfrm>
      </p:grpSpPr>
      <p:sp>
        <p:nvSpPr>
          <p:cNvPr id="2215" name="Google Shape;2215;g10467667cc2_0_7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6" name="Google Shape;2216;g10467667cc2_0_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g1044b0d6ec8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3" name="Google Shape;1373;g1044b0d6ec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5"/>
        <p:cNvGrpSpPr/>
        <p:nvPr/>
      </p:nvGrpSpPr>
      <p:grpSpPr>
        <a:xfrm>
          <a:off x="0" y="0"/>
          <a:ext cx="0" cy="0"/>
          <a:chOff x="0" y="0"/>
          <a:chExt cx="0" cy="0"/>
        </a:xfrm>
      </p:grpSpPr>
      <p:sp>
        <p:nvSpPr>
          <p:cNvPr id="2416" name="Google Shape;2416;g10467667cc2_0_7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7" name="Google Shape;2417;g10467667cc2_0_7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0"/>
        <p:cNvGrpSpPr/>
        <p:nvPr/>
      </p:nvGrpSpPr>
      <p:grpSpPr>
        <a:xfrm>
          <a:off x="0" y="0"/>
          <a:ext cx="0" cy="0"/>
          <a:chOff x="0" y="0"/>
          <a:chExt cx="0" cy="0"/>
        </a:xfrm>
      </p:grpSpPr>
      <p:sp>
        <p:nvSpPr>
          <p:cNvPr id="1451" name="Google Shape;1451;g1044b0d6ec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2" name="Google Shape;1452;g1044b0d6ec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6"/>
        <p:cNvGrpSpPr/>
        <p:nvPr/>
      </p:nvGrpSpPr>
      <p:grpSpPr>
        <a:xfrm>
          <a:off x="0" y="0"/>
          <a:ext cx="0" cy="0"/>
          <a:chOff x="0" y="0"/>
          <a:chExt cx="0" cy="0"/>
        </a:xfrm>
      </p:grpSpPr>
      <p:sp>
        <p:nvSpPr>
          <p:cNvPr id="1507" name="Google Shape;1507;g1044b0d6ec8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8" name="Google Shape;1508;g1044b0d6ec8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4"/>
        <p:cNvGrpSpPr/>
        <p:nvPr/>
      </p:nvGrpSpPr>
      <p:grpSpPr>
        <a:xfrm>
          <a:off x="0" y="0"/>
          <a:ext cx="0" cy="0"/>
          <a:chOff x="0" y="0"/>
          <a:chExt cx="0" cy="0"/>
        </a:xfrm>
      </p:grpSpPr>
      <p:sp>
        <p:nvSpPr>
          <p:cNvPr id="1425" name="Google Shape;1425;g10467667cc2_0_10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6" name="Google Shape;1426;g10467667cc2_0_10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8"/>
        <p:cNvGrpSpPr/>
        <p:nvPr/>
      </p:nvGrpSpPr>
      <p:grpSpPr>
        <a:xfrm>
          <a:off x="0" y="0"/>
          <a:ext cx="0" cy="0"/>
          <a:chOff x="0" y="0"/>
          <a:chExt cx="0" cy="0"/>
        </a:xfrm>
      </p:grpSpPr>
      <p:sp>
        <p:nvSpPr>
          <p:cNvPr id="1479" name="Google Shape;1479;g10440c3c32a_0_7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0" name="Google Shape;1480;g10440c3c32a_0_7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10467667cc2_0_5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3" name="Google Shape;1553;g10467667cc2_0_5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6"/>
        <p:cNvGrpSpPr/>
        <p:nvPr/>
      </p:nvGrpSpPr>
      <p:grpSpPr>
        <a:xfrm>
          <a:off x="0" y="0"/>
          <a:ext cx="0" cy="0"/>
          <a:chOff x="0" y="0"/>
          <a:chExt cx="0" cy="0"/>
        </a:xfrm>
      </p:grpSpPr>
      <p:sp>
        <p:nvSpPr>
          <p:cNvPr id="1577" name="Google Shape;1577;g10467667cc2_0_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8" name="Google Shape;1578;g10467667cc2_0_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0900" y="0"/>
            <a:ext cx="9142800" cy="5143500"/>
            <a:chOff x="10900" y="0"/>
            <a:chExt cx="9142800" cy="5143500"/>
          </a:xfrm>
        </p:grpSpPr>
        <p:cxnSp>
          <p:nvCxnSpPr>
            <p:cNvPr id="10" name="Google Shape;10;p2"/>
            <p:cNvCxnSpPr/>
            <p:nvPr/>
          </p:nvCxnSpPr>
          <p:spPr>
            <a:xfrm>
              <a:off x="45767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1" name="Google Shape;11;p2"/>
            <p:cNvCxnSpPr/>
            <p:nvPr/>
          </p:nvCxnSpPr>
          <p:spPr>
            <a:xfrm>
              <a:off x="578761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2" name="Google Shape;12;p2"/>
            <p:cNvCxnSpPr/>
            <p:nvPr/>
          </p:nvCxnSpPr>
          <p:spPr>
            <a:xfrm>
              <a:off x="627215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3" name="Google Shape;13;p2"/>
            <p:cNvCxnSpPr/>
            <p:nvPr/>
          </p:nvCxnSpPr>
          <p:spPr>
            <a:xfrm>
              <a:off x="675669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4" name="Google Shape;14;p2"/>
            <p:cNvCxnSpPr/>
            <p:nvPr/>
          </p:nvCxnSpPr>
          <p:spPr>
            <a:xfrm>
              <a:off x="724123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5" name="Google Shape;15;p2"/>
            <p:cNvCxnSpPr/>
            <p:nvPr/>
          </p:nvCxnSpPr>
          <p:spPr>
            <a:xfrm>
              <a:off x="772577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6" name="Google Shape;16;p2"/>
            <p:cNvCxnSpPr/>
            <p:nvPr/>
          </p:nvCxnSpPr>
          <p:spPr>
            <a:xfrm>
              <a:off x="821031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7" name="Google Shape;17;p2"/>
            <p:cNvCxnSpPr/>
            <p:nvPr/>
          </p:nvCxnSpPr>
          <p:spPr>
            <a:xfrm>
              <a:off x="869485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8" name="Google Shape;18;p2"/>
            <p:cNvCxnSpPr/>
            <p:nvPr/>
          </p:nvCxnSpPr>
          <p:spPr>
            <a:xfrm>
              <a:off x="94221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9" name="Google Shape;19;p2"/>
            <p:cNvCxnSpPr/>
            <p:nvPr/>
          </p:nvCxnSpPr>
          <p:spPr>
            <a:xfrm>
              <a:off x="142675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0" name="Google Shape;20;p2"/>
            <p:cNvCxnSpPr/>
            <p:nvPr/>
          </p:nvCxnSpPr>
          <p:spPr>
            <a:xfrm>
              <a:off x="191129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1" name="Google Shape;21;p2"/>
            <p:cNvCxnSpPr/>
            <p:nvPr/>
          </p:nvCxnSpPr>
          <p:spPr>
            <a:xfrm>
              <a:off x="239583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2" name="Google Shape;22;p2"/>
            <p:cNvCxnSpPr/>
            <p:nvPr/>
          </p:nvCxnSpPr>
          <p:spPr>
            <a:xfrm>
              <a:off x="288037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3" name="Google Shape;23;p2"/>
            <p:cNvCxnSpPr/>
            <p:nvPr/>
          </p:nvCxnSpPr>
          <p:spPr>
            <a:xfrm>
              <a:off x="336491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4" name="Google Shape;24;p2"/>
            <p:cNvCxnSpPr/>
            <p:nvPr/>
          </p:nvCxnSpPr>
          <p:spPr>
            <a:xfrm>
              <a:off x="384945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5" name="Google Shape;25;p2"/>
            <p:cNvCxnSpPr/>
            <p:nvPr/>
          </p:nvCxnSpPr>
          <p:spPr>
            <a:xfrm>
              <a:off x="433399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6" name="Google Shape;26;p2"/>
            <p:cNvCxnSpPr/>
            <p:nvPr/>
          </p:nvCxnSpPr>
          <p:spPr>
            <a:xfrm>
              <a:off x="481853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7" name="Google Shape;27;p2"/>
            <p:cNvCxnSpPr/>
            <p:nvPr/>
          </p:nvCxnSpPr>
          <p:spPr>
            <a:xfrm>
              <a:off x="530307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8" name="Google Shape;28;p2"/>
            <p:cNvCxnSpPr/>
            <p:nvPr/>
          </p:nvCxnSpPr>
          <p:spPr>
            <a:xfrm>
              <a:off x="10900" y="4685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29" name="Google Shape;29;p2"/>
            <p:cNvCxnSpPr/>
            <p:nvPr/>
          </p:nvCxnSpPr>
          <p:spPr>
            <a:xfrm>
              <a:off x="10900" y="46965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30" name="Google Shape;30;p2"/>
            <p:cNvCxnSpPr/>
            <p:nvPr/>
          </p:nvCxnSpPr>
          <p:spPr>
            <a:xfrm>
              <a:off x="10900" y="9383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31" name="Google Shape;31;p2"/>
            <p:cNvCxnSpPr/>
            <p:nvPr/>
          </p:nvCxnSpPr>
          <p:spPr>
            <a:xfrm>
              <a:off x="10900" y="14081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32" name="Google Shape;32;p2"/>
            <p:cNvCxnSpPr/>
            <p:nvPr/>
          </p:nvCxnSpPr>
          <p:spPr>
            <a:xfrm>
              <a:off x="10900" y="18779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33" name="Google Shape;33;p2"/>
            <p:cNvCxnSpPr/>
            <p:nvPr/>
          </p:nvCxnSpPr>
          <p:spPr>
            <a:xfrm>
              <a:off x="10900" y="23476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34" name="Google Shape;34;p2"/>
            <p:cNvCxnSpPr/>
            <p:nvPr/>
          </p:nvCxnSpPr>
          <p:spPr>
            <a:xfrm>
              <a:off x="10900" y="28174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35" name="Google Shape;35;p2"/>
            <p:cNvCxnSpPr/>
            <p:nvPr/>
          </p:nvCxnSpPr>
          <p:spPr>
            <a:xfrm>
              <a:off x="10900" y="32872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36" name="Google Shape;36;p2"/>
            <p:cNvCxnSpPr/>
            <p:nvPr/>
          </p:nvCxnSpPr>
          <p:spPr>
            <a:xfrm>
              <a:off x="10900" y="37570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37" name="Google Shape;37;p2"/>
            <p:cNvCxnSpPr/>
            <p:nvPr/>
          </p:nvCxnSpPr>
          <p:spPr>
            <a:xfrm>
              <a:off x="10900" y="4226775"/>
              <a:ext cx="9142800" cy="0"/>
            </a:xfrm>
            <a:prstGeom prst="straightConnector1">
              <a:avLst/>
            </a:prstGeom>
            <a:noFill/>
            <a:ln w="28575" cap="flat" cmpd="sng">
              <a:solidFill>
                <a:srgbClr val="9FABFF"/>
              </a:solidFill>
              <a:prstDash val="solid"/>
              <a:round/>
              <a:headEnd type="none" w="med" len="med"/>
              <a:tailEnd type="none" w="med" len="med"/>
            </a:ln>
          </p:spPr>
        </p:cxnSp>
      </p:grpSp>
      <p:sp>
        <p:nvSpPr>
          <p:cNvPr id="38" name="Google Shape;38;p2"/>
          <p:cNvSpPr/>
          <p:nvPr/>
        </p:nvSpPr>
        <p:spPr>
          <a:xfrm>
            <a:off x="165315" y="2970308"/>
            <a:ext cx="340398" cy="375255"/>
          </a:xfrm>
          <a:custGeom>
            <a:avLst/>
            <a:gdLst/>
            <a:ahLst/>
            <a:cxnLst/>
            <a:rect l="l" t="t" r="r" b="b"/>
            <a:pathLst>
              <a:path w="11748" h="12951" extrusionOk="0">
                <a:moveTo>
                  <a:pt x="2065" y="1"/>
                </a:moveTo>
                <a:cubicBezTo>
                  <a:pt x="1319" y="1"/>
                  <a:pt x="488" y="136"/>
                  <a:pt x="417" y="513"/>
                </a:cubicBezTo>
                <a:cubicBezTo>
                  <a:pt x="160" y="1879"/>
                  <a:pt x="0" y="3428"/>
                  <a:pt x="608" y="4730"/>
                </a:cubicBezTo>
                <a:cubicBezTo>
                  <a:pt x="1026" y="5631"/>
                  <a:pt x="1766" y="6254"/>
                  <a:pt x="2646" y="6678"/>
                </a:cubicBezTo>
                <a:cubicBezTo>
                  <a:pt x="3565" y="7119"/>
                  <a:pt x="4547" y="7373"/>
                  <a:pt x="5510" y="7692"/>
                </a:cubicBezTo>
                <a:cubicBezTo>
                  <a:pt x="6416" y="7993"/>
                  <a:pt x="7175" y="8275"/>
                  <a:pt x="7867" y="8994"/>
                </a:cubicBezTo>
                <a:cubicBezTo>
                  <a:pt x="8808" y="9972"/>
                  <a:pt x="8907" y="11419"/>
                  <a:pt x="8798" y="12704"/>
                </a:cubicBezTo>
                <a:cubicBezTo>
                  <a:pt x="8780" y="12905"/>
                  <a:pt x="9222" y="12951"/>
                  <a:pt x="9626" y="12951"/>
                </a:cubicBezTo>
                <a:cubicBezTo>
                  <a:pt x="9914" y="12951"/>
                  <a:pt x="10184" y="12928"/>
                  <a:pt x="10255" y="12921"/>
                </a:cubicBezTo>
                <a:cubicBezTo>
                  <a:pt x="10520" y="12894"/>
                  <a:pt x="11608" y="12825"/>
                  <a:pt x="11642" y="12424"/>
                </a:cubicBezTo>
                <a:cubicBezTo>
                  <a:pt x="11747" y="11189"/>
                  <a:pt x="11640" y="9918"/>
                  <a:pt x="10888" y="8889"/>
                </a:cubicBezTo>
                <a:cubicBezTo>
                  <a:pt x="10305" y="8095"/>
                  <a:pt x="9408" y="7638"/>
                  <a:pt x="8507" y="7294"/>
                </a:cubicBezTo>
                <a:cubicBezTo>
                  <a:pt x="6779" y="6638"/>
                  <a:pt x="4651" y="6461"/>
                  <a:pt x="3622" y="4774"/>
                </a:cubicBezTo>
                <a:cubicBezTo>
                  <a:pt x="2807" y="3438"/>
                  <a:pt x="2986" y="1695"/>
                  <a:pt x="3261" y="233"/>
                </a:cubicBezTo>
                <a:cubicBezTo>
                  <a:pt x="3286" y="101"/>
                  <a:pt x="2707" y="1"/>
                  <a:pt x="2065" y="1"/>
                </a:cubicBezTo>
                <a:close/>
              </a:path>
            </a:pathLst>
          </a:custGeom>
          <a:solidFill>
            <a:schemeClr val="dk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4062" y="3571652"/>
            <a:ext cx="759174" cy="1698051"/>
          </a:xfrm>
          <a:custGeom>
            <a:avLst/>
            <a:gdLst/>
            <a:ahLst/>
            <a:cxnLst/>
            <a:rect l="l" t="t" r="r" b="b"/>
            <a:pathLst>
              <a:path w="26201" h="58604" extrusionOk="0">
                <a:moveTo>
                  <a:pt x="5742" y="22424"/>
                </a:moveTo>
                <a:cubicBezTo>
                  <a:pt x="5704" y="22426"/>
                  <a:pt x="5689" y="22426"/>
                  <a:pt x="5687" y="22426"/>
                </a:cubicBezTo>
                <a:cubicBezTo>
                  <a:pt x="5683" y="22426"/>
                  <a:pt x="5717" y="22425"/>
                  <a:pt x="5742" y="22424"/>
                </a:cubicBezTo>
                <a:close/>
                <a:moveTo>
                  <a:pt x="15230" y="22608"/>
                </a:moveTo>
                <a:lnTo>
                  <a:pt x="15230" y="22608"/>
                </a:lnTo>
                <a:cubicBezTo>
                  <a:pt x="15231" y="22608"/>
                  <a:pt x="15232" y="22608"/>
                  <a:pt x="15233" y="22608"/>
                </a:cubicBezTo>
                <a:lnTo>
                  <a:pt x="15233" y="22608"/>
                </a:lnTo>
                <a:cubicBezTo>
                  <a:pt x="15231" y="22608"/>
                  <a:pt x="15230" y="22608"/>
                  <a:pt x="15230" y="22608"/>
                </a:cubicBezTo>
                <a:close/>
                <a:moveTo>
                  <a:pt x="15790" y="22813"/>
                </a:moveTo>
                <a:lnTo>
                  <a:pt x="15790" y="22813"/>
                </a:lnTo>
                <a:cubicBezTo>
                  <a:pt x="15802" y="22823"/>
                  <a:pt x="15812" y="22831"/>
                  <a:pt x="15820" y="22837"/>
                </a:cubicBezTo>
                <a:lnTo>
                  <a:pt x="15820" y="22837"/>
                </a:lnTo>
                <a:cubicBezTo>
                  <a:pt x="15810" y="22829"/>
                  <a:pt x="15800" y="22822"/>
                  <a:pt x="15791" y="22813"/>
                </a:cubicBezTo>
                <a:lnTo>
                  <a:pt x="15791" y="22813"/>
                </a:lnTo>
                <a:cubicBezTo>
                  <a:pt x="15791" y="22813"/>
                  <a:pt x="15791" y="22813"/>
                  <a:pt x="15790" y="22813"/>
                </a:cubicBezTo>
                <a:close/>
                <a:moveTo>
                  <a:pt x="15987" y="22959"/>
                </a:moveTo>
                <a:cubicBezTo>
                  <a:pt x="16003" y="22971"/>
                  <a:pt x="16020" y="22982"/>
                  <a:pt x="16035" y="22994"/>
                </a:cubicBezTo>
                <a:cubicBezTo>
                  <a:pt x="16016" y="22980"/>
                  <a:pt x="16000" y="22968"/>
                  <a:pt x="15987" y="22959"/>
                </a:cubicBezTo>
                <a:close/>
                <a:moveTo>
                  <a:pt x="16201" y="23148"/>
                </a:moveTo>
                <a:cubicBezTo>
                  <a:pt x="16275" y="23214"/>
                  <a:pt x="16300" y="23237"/>
                  <a:pt x="16300" y="23237"/>
                </a:cubicBezTo>
                <a:cubicBezTo>
                  <a:pt x="16300" y="23237"/>
                  <a:pt x="16243" y="23186"/>
                  <a:pt x="16201" y="23148"/>
                </a:cubicBezTo>
                <a:close/>
                <a:moveTo>
                  <a:pt x="16412" y="25138"/>
                </a:moveTo>
                <a:lnTo>
                  <a:pt x="16412" y="25138"/>
                </a:lnTo>
                <a:cubicBezTo>
                  <a:pt x="16412" y="25139"/>
                  <a:pt x="16411" y="25140"/>
                  <a:pt x="16411" y="25141"/>
                </a:cubicBezTo>
                <a:lnTo>
                  <a:pt x="16411" y="25141"/>
                </a:lnTo>
                <a:cubicBezTo>
                  <a:pt x="16411" y="25140"/>
                  <a:pt x="16412" y="25139"/>
                  <a:pt x="16412" y="25138"/>
                </a:cubicBezTo>
                <a:close/>
                <a:moveTo>
                  <a:pt x="19352" y="36701"/>
                </a:moveTo>
                <a:cubicBezTo>
                  <a:pt x="19353" y="36701"/>
                  <a:pt x="19353" y="36701"/>
                  <a:pt x="19354" y="36701"/>
                </a:cubicBezTo>
                <a:lnTo>
                  <a:pt x="19354" y="36701"/>
                </a:lnTo>
                <a:cubicBezTo>
                  <a:pt x="19354" y="36705"/>
                  <a:pt x="19353" y="36710"/>
                  <a:pt x="19353" y="36714"/>
                </a:cubicBezTo>
                <a:lnTo>
                  <a:pt x="19353" y="36714"/>
                </a:lnTo>
                <a:cubicBezTo>
                  <a:pt x="19353" y="36709"/>
                  <a:pt x="19353" y="36705"/>
                  <a:pt x="19352" y="36701"/>
                </a:cubicBezTo>
                <a:close/>
                <a:moveTo>
                  <a:pt x="17957" y="36354"/>
                </a:moveTo>
                <a:cubicBezTo>
                  <a:pt x="18149" y="36354"/>
                  <a:pt x="18350" y="36377"/>
                  <a:pt x="18618" y="36421"/>
                </a:cubicBezTo>
                <a:cubicBezTo>
                  <a:pt x="18581" y="36415"/>
                  <a:pt x="18561" y="36413"/>
                  <a:pt x="18556" y="36413"/>
                </a:cubicBezTo>
                <a:cubicBezTo>
                  <a:pt x="18528" y="36413"/>
                  <a:pt x="18808" y="36472"/>
                  <a:pt x="18866" y="36490"/>
                </a:cubicBezTo>
                <a:cubicBezTo>
                  <a:pt x="18922" y="36508"/>
                  <a:pt x="18978" y="36530"/>
                  <a:pt x="19034" y="36546"/>
                </a:cubicBezTo>
                <a:cubicBezTo>
                  <a:pt x="19046" y="36549"/>
                  <a:pt x="19057" y="36552"/>
                  <a:pt x="19067" y="36555"/>
                </a:cubicBezTo>
                <a:lnTo>
                  <a:pt x="19067" y="36555"/>
                </a:lnTo>
                <a:cubicBezTo>
                  <a:pt x="19075" y="36559"/>
                  <a:pt x="19085" y="36564"/>
                  <a:pt x="19096" y="36570"/>
                </a:cubicBezTo>
                <a:cubicBezTo>
                  <a:pt x="19181" y="36613"/>
                  <a:pt x="19265" y="36655"/>
                  <a:pt x="19348" y="36698"/>
                </a:cubicBezTo>
                <a:lnTo>
                  <a:pt x="19348" y="36698"/>
                </a:lnTo>
                <a:cubicBezTo>
                  <a:pt x="19350" y="36708"/>
                  <a:pt x="19351" y="36718"/>
                  <a:pt x="19353" y="36728"/>
                </a:cubicBezTo>
                <a:lnTo>
                  <a:pt x="19353" y="36728"/>
                </a:lnTo>
                <a:cubicBezTo>
                  <a:pt x="19352" y="36754"/>
                  <a:pt x="19348" y="36785"/>
                  <a:pt x="19340" y="36816"/>
                </a:cubicBezTo>
                <a:cubicBezTo>
                  <a:pt x="19323" y="36888"/>
                  <a:pt x="19299" y="36960"/>
                  <a:pt x="19280" y="37032"/>
                </a:cubicBezTo>
                <a:cubicBezTo>
                  <a:pt x="19276" y="37048"/>
                  <a:pt x="19273" y="37061"/>
                  <a:pt x="19271" y="37070"/>
                </a:cubicBezTo>
                <a:lnTo>
                  <a:pt x="19271" y="37070"/>
                </a:lnTo>
                <a:cubicBezTo>
                  <a:pt x="19264" y="37079"/>
                  <a:pt x="19254" y="37092"/>
                  <a:pt x="19241" y="37111"/>
                </a:cubicBezTo>
                <a:cubicBezTo>
                  <a:pt x="19142" y="37257"/>
                  <a:pt x="19054" y="37402"/>
                  <a:pt x="18938" y="37535"/>
                </a:cubicBezTo>
                <a:cubicBezTo>
                  <a:pt x="18876" y="37607"/>
                  <a:pt x="18808" y="37674"/>
                  <a:pt x="18743" y="37742"/>
                </a:cubicBezTo>
                <a:cubicBezTo>
                  <a:pt x="18708" y="37778"/>
                  <a:pt x="18671" y="37810"/>
                  <a:pt x="18634" y="37843"/>
                </a:cubicBezTo>
                <a:cubicBezTo>
                  <a:pt x="18631" y="37846"/>
                  <a:pt x="18628" y="37849"/>
                  <a:pt x="18625" y="37852"/>
                </a:cubicBezTo>
                <a:lnTo>
                  <a:pt x="18625" y="37852"/>
                </a:lnTo>
                <a:cubicBezTo>
                  <a:pt x="18623" y="37853"/>
                  <a:pt x="18622" y="37854"/>
                  <a:pt x="18620" y="37856"/>
                </a:cubicBezTo>
                <a:cubicBezTo>
                  <a:pt x="18451" y="37993"/>
                  <a:pt x="18273" y="38123"/>
                  <a:pt x="18091" y="38243"/>
                </a:cubicBezTo>
                <a:cubicBezTo>
                  <a:pt x="17679" y="38506"/>
                  <a:pt x="17243" y="38733"/>
                  <a:pt x="16791" y="38921"/>
                </a:cubicBezTo>
                <a:cubicBezTo>
                  <a:pt x="16233" y="39158"/>
                  <a:pt x="15938" y="39255"/>
                  <a:pt x="15351" y="39401"/>
                </a:cubicBezTo>
                <a:cubicBezTo>
                  <a:pt x="14819" y="39535"/>
                  <a:pt x="14276" y="39629"/>
                  <a:pt x="13730" y="39680"/>
                </a:cubicBezTo>
                <a:cubicBezTo>
                  <a:pt x="13608" y="39691"/>
                  <a:pt x="13487" y="39701"/>
                  <a:pt x="13364" y="39707"/>
                </a:cubicBezTo>
                <a:cubicBezTo>
                  <a:pt x="13348" y="39708"/>
                  <a:pt x="13332" y="39709"/>
                  <a:pt x="13315" y="39710"/>
                </a:cubicBezTo>
                <a:lnTo>
                  <a:pt x="13315" y="39710"/>
                </a:lnTo>
                <a:cubicBezTo>
                  <a:pt x="13600" y="39178"/>
                  <a:pt x="13950" y="38677"/>
                  <a:pt x="14359" y="38222"/>
                </a:cubicBezTo>
                <a:cubicBezTo>
                  <a:pt x="15102" y="37394"/>
                  <a:pt x="16144" y="36693"/>
                  <a:pt x="17152" y="36466"/>
                </a:cubicBezTo>
                <a:cubicBezTo>
                  <a:pt x="17487" y="36390"/>
                  <a:pt x="17715" y="36354"/>
                  <a:pt x="17957" y="36354"/>
                </a:cubicBezTo>
                <a:close/>
                <a:moveTo>
                  <a:pt x="9409" y="1"/>
                </a:moveTo>
                <a:cubicBezTo>
                  <a:pt x="9281" y="1"/>
                  <a:pt x="9160" y="30"/>
                  <a:pt x="9057" y="97"/>
                </a:cubicBezTo>
                <a:lnTo>
                  <a:pt x="9057" y="94"/>
                </a:lnTo>
                <a:cubicBezTo>
                  <a:pt x="7445" y="1132"/>
                  <a:pt x="6145" y="2683"/>
                  <a:pt x="5023" y="4215"/>
                </a:cubicBezTo>
                <a:cubicBezTo>
                  <a:pt x="3600" y="6163"/>
                  <a:pt x="2415" y="8275"/>
                  <a:pt x="1491" y="10505"/>
                </a:cubicBezTo>
                <a:cubicBezTo>
                  <a:pt x="633" y="12581"/>
                  <a:pt x="1" y="14816"/>
                  <a:pt x="69" y="17082"/>
                </a:cubicBezTo>
                <a:cubicBezTo>
                  <a:pt x="98" y="18048"/>
                  <a:pt x="288" y="19039"/>
                  <a:pt x="702" y="19917"/>
                </a:cubicBezTo>
                <a:cubicBezTo>
                  <a:pt x="1183" y="20938"/>
                  <a:pt x="1863" y="22077"/>
                  <a:pt x="2838" y="22906"/>
                </a:cubicBezTo>
                <a:cubicBezTo>
                  <a:pt x="3949" y="23851"/>
                  <a:pt x="5280" y="24228"/>
                  <a:pt x="6653" y="24228"/>
                </a:cubicBezTo>
                <a:cubicBezTo>
                  <a:pt x="7272" y="24228"/>
                  <a:pt x="7899" y="24151"/>
                  <a:pt x="8519" y="24017"/>
                </a:cubicBezTo>
                <a:cubicBezTo>
                  <a:pt x="10343" y="23619"/>
                  <a:pt x="12084" y="22830"/>
                  <a:pt x="13946" y="22600"/>
                </a:cubicBezTo>
                <a:cubicBezTo>
                  <a:pt x="14224" y="22565"/>
                  <a:pt x="14376" y="22546"/>
                  <a:pt x="14541" y="22546"/>
                </a:cubicBezTo>
                <a:cubicBezTo>
                  <a:pt x="14671" y="22546"/>
                  <a:pt x="14809" y="22558"/>
                  <a:pt x="15025" y="22582"/>
                </a:cubicBezTo>
                <a:cubicBezTo>
                  <a:pt x="15105" y="22592"/>
                  <a:pt x="15184" y="22604"/>
                  <a:pt x="15263" y="22616"/>
                </a:cubicBezTo>
                <a:lnTo>
                  <a:pt x="15263" y="22616"/>
                </a:lnTo>
                <a:cubicBezTo>
                  <a:pt x="15303" y="22626"/>
                  <a:pt x="15343" y="22635"/>
                  <a:pt x="15382" y="22647"/>
                </a:cubicBezTo>
                <a:cubicBezTo>
                  <a:pt x="15457" y="22671"/>
                  <a:pt x="15533" y="22698"/>
                  <a:pt x="15609" y="22723"/>
                </a:cubicBezTo>
                <a:lnTo>
                  <a:pt x="15609" y="22723"/>
                </a:lnTo>
                <a:cubicBezTo>
                  <a:pt x="15659" y="22749"/>
                  <a:pt x="15712" y="22774"/>
                  <a:pt x="15764" y="22799"/>
                </a:cubicBezTo>
                <a:cubicBezTo>
                  <a:pt x="15773" y="22804"/>
                  <a:pt x="15782" y="22809"/>
                  <a:pt x="15790" y="22813"/>
                </a:cubicBezTo>
                <a:lnTo>
                  <a:pt x="15790" y="22813"/>
                </a:lnTo>
                <a:cubicBezTo>
                  <a:pt x="15786" y="22810"/>
                  <a:pt x="15782" y="22806"/>
                  <a:pt x="15778" y="22803"/>
                </a:cubicBezTo>
                <a:lnTo>
                  <a:pt x="15778" y="22803"/>
                </a:lnTo>
                <a:cubicBezTo>
                  <a:pt x="15782" y="22806"/>
                  <a:pt x="15786" y="22810"/>
                  <a:pt x="15791" y="22813"/>
                </a:cubicBezTo>
                <a:lnTo>
                  <a:pt x="15791" y="22813"/>
                </a:lnTo>
                <a:cubicBezTo>
                  <a:pt x="15850" y="22846"/>
                  <a:pt x="15877" y="22870"/>
                  <a:pt x="15871" y="22870"/>
                </a:cubicBezTo>
                <a:cubicBezTo>
                  <a:pt x="15867" y="22870"/>
                  <a:pt x="15850" y="22860"/>
                  <a:pt x="15820" y="22837"/>
                </a:cubicBezTo>
                <a:lnTo>
                  <a:pt x="15820" y="22837"/>
                </a:lnTo>
                <a:cubicBezTo>
                  <a:pt x="15863" y="22870"/>
                  <a:pt x="15908" y="22902"/>
                  <a:pt x="15952" y="22933"/>
                </a:cubicBezTo>
                <a:lnTo>
                  <a:pt x="15952" y="22933"/>
                </a:lnTo>
                <a:cubicBezTo>
                  <a:pt x="15943" y="22928"/>
                  <a:pt x="15939" y="22925"/>
                  <a:pt x="15938" y="22925"/>
                </a:cubicBezTo>
                <a:cubicBezTo>
                  <a:pt x="15932" y="22925"/>
                  <a:pt x="16115" y="23070"/>
                  <a:pt x="16171" y="23120"/>
                </a:cubicBezTo>
                <a:cubicBezTo>
                  <a:pt x="16179" y="23127"/>
                  <a:pt x="16186" y="23134"/>
                  <a:pt x="16193" y="23140"/>
                </a:cubicBezTo>
                <a:lnTo>
                  <a:pt x="16193" y="23140"/>
                </a:lnTo>
                <a:cubicBezTo>
                  <a:pt x="16230" y="23176"/>
                  <a:pt x="16269" y="23210"/>
                  <a:pt x="16305" y="23247"/>
                </a:cubicBezTo>
                <a:cubicBezTo>
                  <a:pt x="16361" y="23306"/>
                  <a:pt x="16413" y="23376"/>
                  <a:pt x="16472" y="23428"/>
                </a:cubicBezTo>
                <a:lnTo>
                  <a:pt x="16472" y="23428"/>
                </a:lnTo>
                <a:cubicBezTo>
                  <a:pt x="16392" y="23356"/>
                  <a:pt x="16363" y="23330"/>
                  <a:pt x="16362" y="23330"/>
                </a:cubicBezTo>
                <a:lnTo>
                  <a:pt x="16362" y="23330"/>
                </a:lnTo>
                <a:cubicBezTo>
                  <a:pt x="16361" y="23330"/>
                  <a:pt x="16447" y="23411"/>
                  <a:pt x="16489" y="23467"/>
                </a:cubicBezTo>
                <a:cubicBezTo>
                  <a:pt x="16498" y="23480"/>
                  <a:pt x="16506" y="23493"/>
                  <a:pt x="16514" y="23507"/>
                </a:cubicBezTo>
                <a:lnTo>
                  <a:pt x="16514" y="23507"/>
                </a:lnTo>
                <a:cubicBezTo>
                  <a:pt x="16539" y="23572"/>
                  <a:pt x="16567" y="23639"/>
                  <a:pt x="16597" y="23700"/>
                </a:cubicBezTo>
                <a:cubicBezTo>
                  <a:pt x="16601" y="23708"/>
                  <a:pt x="16605" y="23715"/>
                  <a:pt x="16608" y="23721"/>
                </a:cubicBezTo>
                <a:lnTo>
                  <a:pt x="16608" y="23721"/>
                </a:lnTo>
                <a:cubicBezTo>
                  <a:pt x="16608" y="23723"/>
                  <a:pt x="16608" y="23724"/>
                  <a:pt x="16609" y="23726"/>
                </a:cubicBezTo>
                <a:cubicBezTo>
                  <a:pt x="16621" y="23802"/>
                  <a:pt x="16639" y="23878"/>
                  <a:pt x="16647" y="23956"/>
                </a:cubicBezTo>
                <a:cubicBezTo>
                  <a:pt x="16653" y="24025"/>
                  <a:pt x="16655" y="24092"/>
                  <a:pt x="16658" y="24160"/>
                </a:cubicBezTo>
                <a:cubicBezTo>
                  <a:pt x="16658" y="24162"/>
                  <a:pt x="16658" y="24163"/>
                  <a:pt x="16658" y="24164"/>
                </a:cubicBezTo>
                <a:lnTo>
                  <a:pt x="16658" y="24164"/>
                </a:lnTo>
                <a:cubicBezTo>
                  <a:pt x="16656" y="24191"/>
                  <a:pt x="16654" y="24219"/>
                  <a:pt x="16650" y="24245"/>
                </a:cubicBezTo>
                <a:cubicBezTo>
                  <a:pt x="16609" y="24560"/>
                  <a:pt x="16524" y="24868"/>
                  <a:pt x="16401" y="25160"/>
                </a:cubicBezTo>
                <a:cubicBezTo>
                  <a:pt x="16400" y="25163"/>
                  <a:pt x="16398" y="25166"/>
                  <a:pt x="16397" y="25169"/>
                </a:cubicBezTo>
                <a:lnTo>
                  <a:pt x="16397" y="25169"/>
                </a:lnTo>
                <a:cubicBezTo>
                  <a:pt x="16382" y="25201"/>
                  <a:pt x="16367" y="25233"/>
                  <a:pt x="16351" y="25264"/>
                </a:cubicBezTo>
                <a:cubicBezTo>
                  <a:pt x="16313" y="25339"/>
                  <a:pt x="16275" y="25413"/>
                  <a:pt x="16235" y="25486"/>
                </a:cubicBezTo>
                <a:cubicBezTo>
                  <a:pt x="16137" y="25664"/>
                  <a:pt x="16032" y="25835"/>
                  <a:pt x="15920" y="26001"/>
                </a:cubicBezTo>
                <a:cubicBezTo>
                  <a:pt x="15690" y="26344"/>
                  <a:pt x="15442" y="26673"/>
                  <a:pt x="15177" y="26991"/>
                </a:cubicBezTo>
                <a:cubicBezTo>
                  <a:pt x="13966" y="28456"/>
                  <a:pt x="12552" y="29742"/>
                  <a:pt x="11243" y="31118"/>
                </a:cubicBezTo>
                <a:cubicBezTo>
                  <a:pt x="10048" y="32372"/>
                  <a:pt x="8782" y="33752"/>
                  <a:pt x="8226" y="35431"/>
                </a:cubicBezTo>
                <a:cubicBezTo>
                  <a:pt x="7701" y="37022"/>
                  <a:pt x="8263" y="38848"/>
                  <a:pt x="9484" y="39968"/>
                </a:cubicBezTo>
                <a:cubicBezTo>
                  <a:pt x="9800" y="40258"/>
                  <a:pt x="10141" y="40502"/>
                  <a:pt x="10499" y="40704"/>
                </a:cubicBezTo>
                <a:lnTo>
                  <a:pt x="10499" y="40704"/>
                </a:lnTo>
                <a:cubicBezTo>
                  <a:pt x="10290" y="41706"/>
                  <a:pt x="10257" y="42744"/>
                  <a:pt x="10420" y="43759"/>
                </a:cubicBezTo>
                <a:cubicBezTo>
                  <a:pt x="10829" y="46302"/>
                  <a:pt x="12410" y="48773"/>
                  <a:pt x="14509" y="50262"/>
                </a:cubicBezTo>
                <a:cubicBezTo>
                  <a:pt x="16198" y="51460"/>
                  <a:pt x="18182" y="51989"/>
                  <a:pt x="20141" y="52561"/>
                </a:cubicBezTo>
                <a:cubicBezTo>
                  <a:pt x="20575" y="52687"/>
                  <a:pt x="21010" y="52820"/>
                  <a:pt x="21436" y="52973"/>
                </a:cubicBezTo>
                <a:cubicBezTo>
                  <a:pt x="21532" y="53007"/>
                  <a:pt x="21628" y="53042"/>
                  <a:pt x="21724" y="53079"/>
                </a:cubicBezTo>
                <a:cubicBezTo>
                  <a:pt x="21774" y="53099"/>
                  <a:pt x="21853" y="53132"/>
                  <a:pt x="21887" y="53146"/>
                </a:cubicBezTo>
                <a:lnTo>
                  <a:pt x="21887" y="53146"/>
                </a:lnTo>
                <a:cubicBezTo>
                  <a:pt x="22068" y="53227"/>
                  <a:pt x="22249" y="53310"/>
                  <a:pt x="22424" y="53403"/>
                </a:cubicBezTo>
                <a:cubicBezTo>
                  <a:pt x="22510" y="53448"/>
                  <a:pt x="22593" y="53496"/>
                  <a:pt x="22676" y="53544"/>
                </a:cubicBezTo>
                <a:cubicBezTo>
                  <a:pt x="22684" y="53548"/>
                  <a:pt x="22692" y="53552"/>
                  <a:pt x="22699" y="53556"/>
                </a:cubicBezTo>
                <a:lnTo>
                  <a:pt x="22699" y="53556"/>
                </a:lnTo>
                <a:cubicBezTo>
                  <a:pt x="22704" y="53560"/>
                  <a:pt x="22710" y="53565"/>
                  <a:pt x="22718" y="53571"/>
                </a:cubicBezTo>
                <a:cubicBezTo>
                  <a:pt x="22793" y="53628"/>
                  <a:pt x="22873" y="53678"/>
                  <a:pt x="22948" y="53735"/>
                </a:cubicBezTo>
                <a:cubicBezTo>
                  <a:pt x="23010" y="53783"/>
                  <a:pt x="23129" y="53916"/>
                  <a:pt x="23133" y="53916"/>
                </a:cubicBezTo>
                <a:cubicBezTo>
                  <a:pt x="23135" y="53916"/>
                  <a:pt x="23112" y="53888"/>
                  <a:pt x="23049" y="53811"/>
                </a:cubicBezTo>
                <a:lnTo>
                  <a:pt x="23049" y="53811"/>
                </a:lnTo>
                <a:cubicBezTo>
                  <a:pt x="23108" y="53882"/>
                  <a:pt x="23183" y="53941"/>
                  <a:pt x="23246" y="54007"/>
                </a:cubicBezTo>
                <a:cubicBezTo>
                  <a:pt x="23295" y="54059"/>
                  <a:pt x="23361" y="54139"/>
                  <a:pt x="23363" y="54139"/>
                </a:cubicBezTo>
                <a:cubicBezTo>
                  <a:pt x="23363" y="54139"/>
                  <a:pt x="23363" y="54139"/>
                  <a:pt x="23363" y="54139"/>
                </a:cubicBezTo>
                <a:lnTo>
                  <a:pt x="23363" y="54139"/>
                </a:lnTo>
                <a:cubicBezTo>
                  <a:pt x="23399" y="54187"/>
                  <a:pt x="23434" y="54236"/>
                  <a:pt x="23468" y="54285"/>
                </a:cubicBezTo>
                <a:cubicBezTo>
                  <a:pt x="23492" y="54319"/>
                  <a:pt x="23607" y="54516"/>
                  <a:pt x="23612" y="54516"/>
                </a:cubicBezTo>
                <a:cubicBezTo>
                  <a:pt x="23613" y="54516"/>
                  <a:pt x="23604" y="54497"/>
                  <a:pt x="23579" y="54448"/>
                </a:cubicBezTo>
                <a:lnTo>
                  <a:pt x="23579" y="54448"/>
                </a:lnTo>
                <a:cubicBezTo>
                  <a:pt x="24016" y="55277"/>
                  <a:pt x="24114" y="56167"/>
                  <a:pt x="24067" y="57165"/>
                </a:cubicBezTo>
                <a:cubicBezTo>
                  <a:pt x="24040" y="57731"/>
                  <a:pt x="24456" y="58196"/>
                  <a:pt x="24941" y="58443"/>
                </a:cubicBezTo>
                <a:cubicBezTo>
                  <a:pt x="25080" y="58514"/>
                  <a:pt x="25373" y="58604"/>
                  <a:pt x="25634" y="58604"/>
                </a:cubicBezTo>
                <a:cubicBezTo>
                  <a:pt x="25894" y="58604"/>
                  <a:pt x="26124" y="58515"/>
                  <a:pt x="26136" y="58231"/>
                </a:cubicBezTo>
                <a:cubicBezTo>
                  <a:pt x="26200" y="56865"/>
                  <a:pt x="26050" y="55539"/>
                  <a:pt x="25369" y="54330"/>
                </a:cubicBezTo>
                <a:cubicBezTo>
                  <a:pt x="24801" y="53318"/>
                  <a:pt x="23892" y="52555"/>
                  <a:pt x="22892" y="51992"/>
                </a:cubicBezTo>
                <a:cubicBezTo>
                  <a:pt x="20999" y="50926"/>
                  <a:pt x="18775" y="50634"/>
                  <a:pt x="16767" y="49853"/>
                </a:cubicBezTo>
                <a:lnTo>
                  <a:pt x="16767" y="49853"/>
                </a:lnTo>
                <a:cubicBezTo>
                  <a:pt x="16768" y="49853"/>
                  <a:pt x="16768" y="49853"/>
                  <a:pt x="16768" y="49853"/>
                </a:cubicBezTo>
                <a:cubicBezTo>
                  <a:pt x="16768" y="49853"/>
                  <a:pt x="16767" y="49853"/>
                  <a:pt x="16766" y="49852"/>
                </a:cubicBezTo>
                <a:lnTo>
                  <a:pt x="16766" y="49852"/>
                </a:lnTo>
                <a:cubicBezTo>
                  <a:pt x="16767" y="49853"/>
                  <a:pt x="16767" y="49853"/>
                  <a:pt x="16767" y="49853"/>
                </a:cubicBezTo>
                <a:lnTo>
                  <a:pt x="16767" y="49853"/>
                </a:lnTo>
                <a:cubicBezTo>
                  <a:pt x="16763" y="49851"/>
                  <a:pt x="16759" y="49849"/>
                  <a:pt x="16753" y="49847"/>
                </a:cubicBezTo>
                <a:lnTo>
                  <a:pt x="16753" y="49847"/>
                </a:lnTo>
                <a:cubicBezTo>
                  <a:pt x="16758" y="49849"/>
                  <a:pt x="16762" y="49851"/>
                  <a:pt x="16766" y="49852"/>
                </a:cubicBezTo>
                <a:lnTo>
                  <a:pt x="16766" y="49852"/>
                </a:lnTo>
                <a:cubicBezTo>
                  <a:pt x="16764" y="49852"/>
                  <a:pt x="16762" y="49851"/>
                  <a:pt x="16760" y="49850"/>
                </a:cubicBezTo>
                <a:cubicBezTo>
                  <a:pt x="16688" y="49822"/>
                  <a:pt x="16664" y="49812"/>
                  <a:pt x="16665" y="49812"/>
                </a:cubicBezTo>
                <a:lnTo>
                  <a:pt x="16665" y="49812"/>
                </a:lnTo>
                <a:cubicBezTo>
                  <a:pt x="16666" y="49812"/>
                  <a:pt x="16721" y="49833"/>
                  <a:pt x="16753" y="49847"/>
                </a:cubicBezTo>
                <a:lnTo>
                  <a:pt x="16753" y="49847"/>
                </a:lnTo>
                <a:cubicBezTo>
                  <a:pt x="16699" y="49823"/>
                  <a:pt x="16647" y="49800"/>
                  <a:pt x="16594" y="49777"/>
                </a:cubicBezTo>
                <a:cubicBezTo>
                  <a:pt x="16463" y="49716"/>
                  <a:pt x="16334" y="49658"/>
                  <a:pt x="16206" y="49595"/>
                </a:cubicBezTo>
                <a:cubicBezTo>
                  <a:pt x="16093" y="49539"/>
                  <a:pt x="15981" y="49479"/>
                  <a:pt x="15869" y="49419"/>
                </a:cubicBezTo>
                <a:cubicBezTo>
                  <a:pt x="15800" y="49380"/>
                  <a:pt x="15732" y="49341"/>
                  <a:pt x="15663" y="49302"/>
                </a:cubicBezTo>
                <a:cubicBezTo>
                  <a:pt x="15648" y="49294"/>
                  <a:pt x="15593" y="49260"/>
                  <a:pt x="15552" y="49234"/>
                </a:cubicBezTo>
                <a:lnTo>
                  <a:pt x="15552" y="49234"/>
                </a:lnTo>
                <a:cubicBezTo>
                  <a:pt x="15489" y="49190"/>
                  <a:pt x="15355" y="49099"/>
                  <a:pt x="15332" y="49082"/>
                </a:cubicBezTo>
                <a:cubicBezTo>
                  <a:pt x="15214" y="48997"/>
                  <a:pt x="15104" y="48906"/>
                  <a:pt x="14989" y="48818"/>
                </a:cubicBezTo>
                <a:cubicBezTo>
                  <a:pt x="14978" y="48810"/>
                  <a:pt x="14963" y="48798"/>
                  <a:pt x="14949" y="48786"/>
                </a:cubicBezTo>
                <a:lnTo>
                  <a:pt x="14949" y="48786"/>
                </a:lnTo>
                <a:cubicBezTo>
                  <a:pt x="14920" y="48759"/>
                  <a:pt x="14891" y="48733"/>
                  <a:pt x="14863" y="48706"/>
                </a:cubicBezTo>
                <a:cubicBezTo>
                  <a:pt x="14708" y="48559"/>
                  <a:pt x="14561" y="48404"/>
                  <a:pt x="14417" y="48246"/>
                </a:cubicBezTo>
                <a:cubicBezTo>
                  <a:pt x="13541" y="47289"/>
                  <a:pt x="12856" y="46101"/>
                  <a:pt x="12578" y="44799"/>
                </a:cubicBezTo>
                <a:cubicBezTo>
                  <a:pt x="12337" y="43674"/>
                  <a:pt x="12370" y="42521"/>
                  <a:pt x="12647" y="41430"/>
                </a:cubicBezTo>
                <a:lnTo>
                  <a:pt x="12647" y="41430"/>
                </a:lnTo>
                <a:cubicBezTo>
                  <a:pt x="13099" y="41503"/>
                  <a:pt x="13561" y="41535"/>
                  <a:pt x="14025" y="41535"/>
                </a:cubicBezTo>
                <a:cubicBezTo>
                  <a:pt x="14196" y="41535"/>
                  <a:pt x="14367" y="41531"/>
                  <a:pt x="14538" y="41522"/>
                </a:cubicBezTo>
                <a:cubicBezTo>
                  <a:pt x="16157" y="41439"/>
                  <a:pt x="17828" y="40974"/>
                  <a:pt x="19248" y="40191"/>
                </a:cubicBezTo>
                <a:cubicBezTo>
                  <a:pt x="20278" y="39623"/>
                  <a:pt x="21519" y="38687"/>
                  <a:pt x="21438" y="37370"/>
                </a:cubicBezTo>
                <a:cubicBezTo>
                  <a:pt x="21372" y="36302"/>
                  <a:pt x="20462" y="35607"/>
                  <a:pt x="19582" y="35159"/>
                </a:cubicBezTo>
                <a:cubicBezTo>
                  <a:pt x="18782" y="34755"/>
                  <a:pt x="17912" y="34539"/>
                  <a:pt x="17024" y="34539"/>
                </a:cubicBezTo>
                <a:cubicBezTo>
                  <a:pt x="16859" y="34539"/>
                  <a:pt x="16694" y="34547"/>
                  <a:pt x="16529" y="34562"/>
                </a:cubicBezTo>
                <a:cubicBezTo>
                  <a:pt x="14628" y="34734"/>
                  <a:pt x="12934" y="36006"/>
                  <a:pt x="11867" y="37533"/>
                </a:cubicBezTo>
                <a:cubicBezTo>
                  <a:pt x="11486" y="38078"/>
                  <a:pt x="11171" y="38666"/>
                  <a:pt x="10927" y="39283"/>
                </a:cubicBezTo>
                <a:lnTo>
                  <a:pt x="10927" y="39283"/>
                </a:lnTo>
                <a:cubicBezTo>
                  <a:pt x="10913" y="39274"/>
                  <a:pt x="10898" y="39266"/>
                  <a:pt x="10884" y="39258"/>
                </a:cubicBezTo>
                <a:lnTo>
                  <a:pt x="10884" y="39258"/>
                </a:lnTo>
                <a:cubicBezTo>
                  <a:pt x="10805" y="39194"/>
                  <a:pt x="10716" y="39124"/>
                  <a:pt x="10632" y="39067"/>
                </a:cubicBezTo>
                <a:lnTo>
                  <a:pt x="10632" y="39067"/>
                </a:lnTo>
                <a:cubicBezTo>
                  <a:pt x="10730" y="39132"/>
                  <a:pt x="10768" y="39156"/>
                  <a:pt x="10773" y="39156"/>
                </a:cubicBezTo>
                <a:cubicBezTo>
                  <a:pt x="10783" y="39156"/>
                  <a:pt x="10623" y="39036"/>
                  <a:pt x="10557" y="38971"/>
                </a:cubicBezTo>
                <a:cubicBezTo>
                  <a:pt x="10551" y="38965"/>
                  <a:pt x="10545" y="38959"/>
                  <a:pt x="10540" y="38955"/>
                </a:cubicBezTo>
                <a:lnTo>
                  <a:pt x="10540" y="38955"/>
                </a:lnTo>
                <a:cubicBezTo>
                  <a:pt x="10533" y="38942"/>
                  <a:pt x="10524" y="38925"/>
                  <a:pt x="10511" y="38904"/>
                </a:cubicBezTo>
                <a:cubicBezTo>
                  <a:pt x="10481" y="38856"/>
                  <a:pt x="10390" y="38677"/>
                  <a:pt x="10384" y="38677"/>
                </a:cubicBezTo>
                <a:lnTo>
                  <a:pt x="10384" y="38677"/>
                </a:lnTo>
                <a:cubicBezTo>
                  <a:pt x="10382" y="38677"/>
                  <a:pt x="10392" y="38704"/>
                  <a:pt x="10425" y="38778"/>
                </a:cubicBezTo>
                <a:cubicBezTo>
                  <a:pt x="10375" y="38666"/>
                  <a:pt x="10322" y="38557"/>
                  <a:pt x="10281" y="38444"/>
                </a:cubicBezTo>
                <a:cubicBezTo>
                  <a:pt x="10263" y="38396"/>
                  <a:pt x="10247" y="38350"/>
                  <a:pt x="10231" y="38302"/>
                </a:cubicBezTo>
                <a:cubicBezTo>
                  <a:pt x="10224" y="38279"/>
                  <a:pt x="10219" y="38265"/>
                  <a:pt x="10216" y="38257"/>
                </a:cubicBezTo>
                <a:lnTo>
                  <a:pt x="10216" y="38257"/>
                </a:lnTo>
                <a:cubicBezTo>
                  <a:pt x="10213" y="38243"/>
                  <a:pt x="10210" y="38222"/>
                  <a:pt x="10204" y="38191"/>
                </a:cubicBezTo>
                <a:cubicBezTo>
                  <a:pt x="10161" y="37963"/>
                  <a:pt x="10131" y="37731"/>
                  <a:pt x="10113" y="37498"/>
                </a:cubicBezTo>
                <a:cubicBezTo>
                  <a:pt x="10109" y="37437"/>
                  <a:pt x="10105" y="37412"/>
                  <a:pt x="10102" y="37404"/>
                </a:cubicBezTo>
                <a:lnTo>
                  <a:pt x="10102" y="37404"/>
                </a:lnTo>
                <a:cubicBezTo>
                  <a:pt x="10105" y="37397"/>
                  <a:pt x="10111" y="37373"/>
                  <a:pt x="10119" y="37308"/>
                </a:cubicBezTo>
                <a:cubicBezTo>
                  <a:pt x="10135" y="37183"/>
                  <a:pt x="10151" y="37060"/>
                  <a:pt x="10177" y="36937"/>
                </a:cubicBezTo>
                <a:cubicBezTo>
                  <a:pt x="10287" y="36409"/>
                  <a:pt x="10437" y="36087"/>
                  <a:pt x="10667" y="35674"/>
                </a:cubicBezTo>
                <a:cubicBezTo>
                  <a:pt x="11890" y="33488"/>
                  <a:pt x="13912" y="31792"/>
                  <a:pt x="15633" y="30014"/>
                </a:cubicBezTo>
                <a:cubicBezTo>
                  <a:pt x="16970" y="28632"/>
                  <a:pt x="18959" y="26726"/>
                  <a:pt x="18729" y="24603"/>
                </a:cubicBezTo>
                <a:cubicBezTo>
                  <a:pt x="18673" y="24080"/>
                  <a:pt x="18455" y="23566"/>
                  <a:pt x="18158" y="23136"/>
                </a:cubicBezTo>
                <a:cubicBezTo>
                  <a:pt x="17990" y="22893"/>
                  <a:pt x="17799" y="22668"/>
                  <a:pt x="17588" y="22461"/>
                </a:cubicBezTo>
                <a:cubicBezTo>
                  <a:pt x="17529" y="22403"/>
                  <a:pt x="17338" y="22232"/>
                  <a:pt x="17261" y="22162"/>
                </a:cubicBezTo>
                <a:lnTo>
                  <a:pt x="17261" y="22162"/>
                </a:lnTo>
                <a:cubicBezTo>
                  <a:pt x="17099" y="22016"/>
                  <a:pt x="16938" y="21868"/>
                  <a:pt x="16764" y="21738"/>
                </a:cubicBezTo>
                <a:cubicBezTo>
                  <a:pt x="15822" y="21037"/>
                  <a:pt x="14720" y="20736"/>
                  <a:pt x="13579" y="20736"/>
                </a:cubicBezTo>
                <a:cubicBezTo>
                  <a:pt x="13382" y="20736"/>
                  <a:pt x="13184" y="20745"/>
                  <a:pt x="12985" y="20762"/>
                </a:cubicBezTo>
                <a:cubicBezTo>
                  <a:pt x="10516" y="20980"/>
                  <a:pt x="8273" y="22299"/>
                  <a:pt x="5785" y="22422"/>
                </a:cubicBezTo>
                <a:cubicBezTo>
                  <a:pt x="5771" y="22423"/>
                  <a:pt x="5759" y="22423"/>
                  <a:pt x="5749" y="22424"/>
                </a:cubicBezTo>
                <a:lnTo>
                  <a:pt x="5749" y="22424"/>
                </a:lnTo>
                <a:cubicBezTo>
                  <a:pt x="5666" y="22424"/>
                  <a:pt x="5584" y="22422"/>
                  <a:pt x="5501" y="22419"/>
                </a:cubicBezTo>
                <a:cubicBezTo>
                  <a:pt x="5373" y="22414"/>
                  <a:pt x="5247" y="22405"/>
                  <a:pt x="5119" y="22390"/>
                </a:cubicBezTo>
                <a:cubicBezTo>
                  <a:pt x="5049" y="22382"/>
                  <a:pt x="4980" y="22371"/>
                  <a:pt x="4910" y="22362"/>
                </a:cubicBezTo>
                <a:cubicBezTo>
                  <a:pt x="4892" y="22359"/>
                  <a:pt x="4878" y="22358"/>
                  <a:pt x="4865" y="22356"/>
                </a:cubicBezTo>
                <a:lnTo>
                  <a:pt x="4865" y="22356"/>
                </a:lnTo>
                <a:cubicBezTo>
                  <a:pt x="4721" y="22321"/>
                  <a:pt x="4582" y="22268"/>
                  <a:pt x="4437" y="22231"/>
                </a:cubicBezTo>
                <a:cubicBezTo>
                  <a:pt x="4429" y="22228"/>
                  <a:pt x="4422" y="22227"/>
                  <a:pt x="4415" y="22225"/>
                </a:cubicBezTo>
                <a:lnTo>
                  <a:pt x="4415" y="22225"/>
                </a:lnTo>
                <a:cubicBezTo>
                  <a:pt x="4356" y="22197"/>
                  <a:pt x="4298" y="22170"/>
                  <a:pt x="4241" y="22141"/>
                </a:cubicBezTo>
                <a:cubicBezTo>
                  <a:pt x="4189" y="22115"/>
                  <a:pt x="4140" y="22084"/>
                  <a:pt x="4087" y="22058"/>
                </a:cubicBezTo>
                <a:cubicBezTo>
                  <a:pt x="4082" y="22056"/>
                  <a:pt x="4077" y="22053"/>
                  <a:pt x="4073" y="22051"/>
                </a:cubicBezTo>
                <a:lnTo>
                  <a:pt x="4073" y="22051"/>
                </a:lnTo>
                <a:cubicBezTo>
                  <a:pt x="4068" y="22047"/>
                  <a:pt x="4064" y="22043"/>
                  <a:pt x="4058" y="22039"/>
                </a:cubicBezTo>
                <a:cubicBezTo>
                  <a:pt x="4018" y="22004"/>
                  <a:pt x="3859" y="21880"/>
                  <a:pt x="3808" y="21845"/>
                </a:cubicBezTo>
                <a:lnTo>
                  <a:pt x="3808" y="21845"/>
                </a:lnTo>
                <a:cubicBezTo>
                  <a:pt x="3771" y="21810"/>
                  <a:pt x="3728" y="21770"/>
                  <a:pt x="3726" y="21767"/>
                </a:cubicBezTo>
                <a:cubicBezTo>
                  <a:pt x="3654" y="21697"/>
                  <a:pt x="3589" y="21623"/>
                  <a:pt x="3522" y="21550"/>
                </a:cubicBezTo>
                <a:cubicBezTo>
                  <a:pt x="3508" y="21535"/>
                  <a:pt x="3497" y="21523"/>
                  <a:pt x="3487" y="21512"/>
                </a:cubicBezTo>
                <a:lnTo>
                  <a:pt x="3487" y="21512"/>
                </a:lnTo>
                <a:cubicBezTo>
                  <a:pt x="3484" y="21507"/>
                  <a:pt x="3479" y="21501"/>
                  <a:pt x="3474" y="21494"/>
                </a:cubicBezTo>
                <a:cubicBezTo>
                  <a:pt x="3419" y="21422"/>
                  <a:pt x="3365" y="21349"/>
                  <a:pt x="3314" y="21275"/>
                </a:cubicBezTo>
                <a:cubicBezTo>
                  <a:pt x="3205" y="21117"/>
                  <a:pt x="3102" y="20952"/>
                  <a:pt x="3007" y="20785"/>
                </a:cubicBezTo>
                <a:cubicBezTo>
                  <a:pt x="2931" y="20649"/>
                  <a:pt x="2868" y="20515"/>
                  <a:pt x="2779" y="20344"/>
                </a:cubicBezTo>
                <a:cubicBezTo>
                  <a:pt x="2748" y="20284"/>
                  <a:pt x="2728" y="20247"/>
                  <a:pt x="2717" y="20227"/>
                </a:cubicBezTo>
                <a:lnTo>
                  <a:pt x="2717" y="20227"/>
                </a:lnTo>
                <a:cubicBezTo>
                  <a:pt x="2679" y="20148"/>
                  <a:pt x="2641" y="20070"/>
                  <a:pt x="2605" y="19989"/>
                </a:cubicBezTo>
                <a:cubicBezTo>
                  <a:pt x="2351" y="19411"/>
                  <a:pt x="2266" y="19037"/>
                  <a:pt x="2194" y="18361"/>
                </a:cubicBezTo>
                <a:cubicBezTo>
                  <a:pt x="1887" y="15500"/>
                  <a:pt x="3049" y="12454"/>
                  <a:pt x="4320" y="9923"/>
                </a:cubicBezTo>
                <a:cubicBezTo>
                  <a:pt x="5638" y="7298"/>
                  <a:pt x="7329" y="4706"/>
                  <a:pt x="9493" y="2696"/>
                </a:cubicBezTo>
                <a:cubicBezTo>
                  <a:pt x="9857" y="2356"/>
                  <a:pt x="10252" y="2047"/>
                  <a:pt x="10671" y="1776"/>
                </a:cubicBezTo>
                <a:cubicBezTo>
                  <a:pt x="11456" y="1270"/>
                  <a:pt x="10251" y="1"/>
                  <a:pt x="9409" y="1"/>
                </a:cubicBezTo>
                <a:close/>
              </a:path>
            </a:pathLst>
          </a:custGeom>
          <a:solidFill>
            <a:srgbClr val="DE80D7"/>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715099" y="-749742"/>
            <a:ext cx="748453" cy="1751944"/>
          </a:xfrm>
          <a:custGeom>
            <a:avLst/>
            <a:gdLst/>
            <a:ahLst/>
            <a:cxnLst/>
            <a:rect l="l" t="t" r="r" b="b"/>
            <a:pathLst>
              <a:path w="25831" h="60464" extrusionOk="0">
                <a:moveTo>
                  <a:pt x="14353" y="21284"/>
                </a:moveTo>
                <a:cubicBezTo>
                  <a:pt x="14354" y="21284"/>
                  <a:pt x="14354" y="21284"/>
                  <a:pt x="14354" y="21284"/>
                </a:cubicBezTo>
                <a:cubicBezTo>
                  <a:pt x="14354" y="21284"/>
                  <a:pt x="14354" y="21284"/>
                  <a:pt x="14353" y="21284"/>
                </a:cubicBezTo>
                <a:close/>
                <a:moveTo>
                  <a:pt x="14972" y="22124"/>
                </a:moveTo>
                <a:cubicBezTo>
                  <a:pt x="14973" y="22126"/>
                  <a:pt x="14974" y="22128"/>
                  <a:pt x="14974" y="22130"/>
                </a:cubicBezTo>
                <a:lnTo>
                  <a:pt x="14974" y="22130"/>
                </a:lnTo>
                <a:cubicBezTo>
                  <a:pt x="14974" y="22128"/>
                  <a:pt x="14973" y="22126"/>
                  <a:pt x="14972" y="22124"/>
                </a:cubicBezTo>
                <a:close/>
                <a:moveTo>
                  <a:pt x="14144" y="21194"/>
                </a:moveTo>
                <a:cubicBezTo>
                  <a:pt x="14170" y="21203"/>
                  <a:pt x="14227" y="21221"/>
                  <a:pt x="14276" y="21236"/>
                </a:cubicBezTo>
                <a:lnTo>
                  <a:pt x="14276" y="21236"/>
                </a:lnTo>
                <a:cubicBezTo>
                  <a:pt x="14312" y="21272"/>
                  <a:pt x="14362" y="21305"/>
                  <a:pt x="14404" y="21335"/>
                </a:cubicBezTo>
                <a:cubicBezTo>
                  <a:pt x="14411" y="21341"/>
                  <a:pt x="14417" y="21345"/>
                  <a:pt x="14421" y="21347"/>
                </a:cubicBezTo>
                <a:lnTo>
                  <a:pt x="14421" y="21347"/>
                </a:lnTo>
                <a:cubicBezTo>
                  <a:pt x="14423" y="21349"/>
                  <a:pt x="14425" y="21352"/>
                  <a:pt x="14428" y="21354"/>
                </a:cubicBezTo>
                <a:cubicBezTo>
                  <a:pt x="14614" y="21565"/>
                  <a:pt x="14726" y="21709"/>
                  <a:pt x="14822" y="21872"/>
                </a:cubicBezTo>
                <a:cubicBezTo>
                  <a:pt x="14873" y="21958"/>
                  <a:pt x="14921" y="22046"/>
                  <a:pt x="14971" y="22134"/>
                </a:cubicBezTo>
                <a:cubicBezTo>
                  <a:pt x="14977" y="22145"/>
                  <a:pt x="14986" y="22167"/>
                  <a:pt x="14994" y="22184"/>
                </a:cubicBezTo>
                <a:lnTo>
                  <a:pt x="14994" y="22184"/>
                </a:lnTo>
                <a:cubicBezTo>
                  <a:pt x="15007" y="22225"/>
                  <a:pt x="15019" y="22267"/>
                  <a:pt x="15030" y="22308"/>
                </a:cubicBezTo>
                <a:cubicBezTo>
                  <a:pt x="15054" y="22396"/>
                  <a:pt x="15071" y="22485"/>
                  <a:pt x="15086" y="22573"/>
                </a:cubicBezTo>
                <a:cubicBezTo>
                  <a:pt x="15088" y="22587"/>
                  <a:pt x="15091" y="22624"/>
                  <a:pt x="15093" y="22643"/>
                </a:cubicBezTo>
                <a:lnTo>
                  <a:pt x="15093" y="22643"/>
                </a:lnTo>
                <a:cubicBezTo>
                  <a:pt x="15094" y="22677"/>
                  <a:pt x="15095" y="22713"/>
                  <a:pt x="15094" y="22746"/>
                </a:cubicBezTo>
                <a:cubicBezTo>
                  <a:pt x="15087" y="22963"/>
                  <a:pt x="15062" y="23180"/>
                  <a:pt x="15017" y="23393"/>
                </a:cubicBezTo>
                <a:cubicBezTo>
                  <a:pt x="14942" y="23741"/>
                  <a:pt x="14761" y="24150"/>
                  <a:pt x="14549" y="24538"/>
                </a:cubicBezTo>
                <a:cubicBezTo>
                  <a:pt x="13546" y="26367"/>
                  <a:pt x="11836" y="27877"/>
                  <a:pt x="10089" y="28978"/>
                </a:cubicBezTo>
                <a:cubicBezTo>
                  <a:pt x="9781" y="29172"/>
                  <a:pt x="9606" y="29280"/>
                  <a:pt x="9368" y="29395"/>
                </a:cubicBezTo>
                <a:lnTo>
                  <a:pt x="9368" y="29395"/>
                </a:lnTo>
                <a:cubicBezTo>
                  <a:pt x="9239" y="28649"/>
                  <a:pt x="9206" y="27758"/>
                  <a:pt x="9386" y="26920"/>
                </a:cubicBezTo>
                <a:cubicBezTo>
                  <a:pt x="9414" y="26780"/>
                  <a:pt x="9453" y="26641"/>
                  <a:pt x="9499" y="26505"/>
                </a:cubicBezTo>
                <a:cubicBezTo>
                  <a:pt x="9574" y="26289"/>
                  <a:pt x="9657" y="26075"/>
                  <a:pt x="9748" y="25864"/>
                </a:cubicBezTo>
                <a:cubicBezTo>
                  <a:pt x="9946" y="25406"/>
                  <a:pt x="10175" y="24960"/>
                  <a:pt x="10431" y="24529"/>
                </a:cubicBezTo>
                <a:cubicBezTo>
                  <a:pt x="10950" y="23648"/>
                  <a:pt x="11550" y="22826"/>
                  <a:pt x="12309" y="22147"/>
                </a:cubicBezTo>
                <a:cubicBezTo>
                  <a:pt x="12471" y="22001"/>
                  <a:pt x="12640" y="21864"/>
                  <a:pt x="12817" y="21735"/>
                </a:cubicBezTo>
                <a:cubicBezTo>
                  <a:pt x="12913" y="21666"/>
                  <a:pt x="13012" y="21600"/>
                  <a:pt x="13113" y="21537"/>
                </a:cubicBezTo>
                <a:cubicBezTo>
                  <a:pt x="13258" y="21444"/>
                  <a:pt x="13201" y="21477"/>
                  <a:pt x="13292" y="21434"/>
                </a:cubicBezTo>
                <a:cubicBezTo>
                  <a:pt x="13474" y="21350"/>
                  <a:pt x="13662" y="21279"/>
                  <a:pt x="13857" y="21227"/>
                </a:cubicBezTo>
                <a:cubicBezTo>
                  <a:pt x="13862" y="21225"/>
                  <a:pt x="13866" y="21224"/>
                  <a:pt x="13869" y="21223"/>
                </a:cubicBezTo>
                <a:lnTo>
                  <a:pt x="13869" y="21223"/>
                </a:lnTo>
                <a:cubicBezTo>
                  <a:pt x="13898" y="21219"/>
                  <a:pt x="13928" y="21214"/>
                  <a:pt x="13956" y="21212"/>
                </a:cubicBezTo>
                <a:cubicBezTo>
                  <a:pt x="14002" y="21209"/>
                  <a:pt x="14060" y="21209"/>
                  <a:pt x="14106" y="21201"/>
                </a:cubicBezTo>
                <a:lnTo>
                  <a:pt x="14106" y="21201"/>
                </a:lnTo>
                <a:cubicBezTo>
                  <a:pt x="14186" y="21216"/>
                  <a:pt x="14246" y="21232"/>
                  <a:pt x="14250" y="21232"/>
                </a:cubicBezTo>
                <a:cubicBezTo>
                  <a:pt x="14254" y="21232"/>
                  <a:pt x="14224" y="21222"/>
                  <a:pt x="14144" y="21194"/>
                </a:cubicBezTo>
                <a:lnTo>
                  <a:pt x="14144" y="21194"/>
                </a:lnTo>
                <a:cubicBezTo>
                  <a:pt x="14144" y="21194"/>
                  <a:pt x="14144" y="21194"/>
                  <a:pt x="14144" y="21194"/>
                </a:cubicBezTo>
                <a:close/>
                <a:moveTo>
                  <a:pt x="4782" y="29721"/>
                </a:moveTo>
                <a:cubicBezTo>
                  <a:pt x="4783" y="29721"/>
                  <a:pt x="4784" y="29721"/>
                  <a:pt x="4786" y="29722"/>
                </a:cubicBezTo>
                <a:lnTo>
                  <a:pt x="4786" y="29722"/>
                </a:lnTo>
                <a:cubicBezTo>
                  <a:pt x="4784" y="29721"/>
                  <a:pt x="4783" y="29721"/>
                  <a:pt x="4782" y="29721"/>
                </a:cubicBezTo>
                <a:close/>
                <a:moveTo>
                  <a:pt x="4807" y="29729"/>
                </a:moveTo>
                <a:cubicBezTo>
                  <a:pt x="4858" y="29748"/>
                  <a:pt x="4915" y="29780"/>
                  <a:pt x="4910" y="29780"/>
                </a:cubicBezTo>
                <a:cubicBezTo>
                  <a:pt x="4907" y="29780"/>
                  <a:pt x="4879" y="29767"/>
                  <a:pt x="4807" y="29729"/>
                </a:cubicBezTo>
                <a:close/>
                <a:moveTo>
                  <a:pt x="17346" y="35867"/>
                </a:moveTo>
                <a:cubicBezTo>
                  <a:pt x="17350" y="35867"/>
                  <a:pt x="17373" y="35889"/>
                  <a:pt x="17429" y="35954"/>
                </a:cubicBezTo>
                <a:lnTo>
                  <a:pt x="17429" y="35954"/>
                </a:lnTo>
                <a:cubicBezTo>
                  <a:pt x="17385" y="35925"/>
                  <a:pt x="17339" y="35867"/>
                  <a:pt x="17346" y="35867"/>
                </a:cubicBezTo>
                <a:close/>
                <a:moveTo>
                  <a:pt x="17569" y="36120"/>
                </a:moveTo>
                <a:cubicBezTo>
                  <a:pt x="17608" y="36168"/>
                  <a:pt x="17629" y="36219"/>
                  <a:pt x="17630" y="36232"/>
                </a:cubicBezTo>
                <a:lnTo>
                  <a:pt x="17630" y="36232"/>
                </a:lnTo>
                <a:cubicBezTo>
                  <a:pt x="17607" y="36195"/>
                  <a:pt x="17586" y="36158"/>
                  <a:pt x="17569" y="36120"/>
                </a:cubicBezTo>
                <a:close/>
                <a:moveTo>
                  <a:pt x="17781" y="36484"/>
                </a:moveTo>
                <a:lnTo>
                  <a:pt x="17781" y="36484"/>
                </a:lnTo>
                <a:cubicBezTo>
                  <a:pt x="17785" y="36496"/>
                  <a:pt x="17789" y="36508"/>
                  <a:pt x="17793" y="36519"/>
                </a:cubicBezTo>
                <a:lnTo>
                  <a:pt x="17793" y="36519"/>
                </a:lnTo>
                <a:cubicBezTo>
                  <a:pt x="17789" y="36509"/>
                  <a:pt x="17785" y="36497"/>
                  <a:pt x="17781" y="36484"/>
                </a:cubicBezTo>
                <a:close/>
                <a:moveTo>
                  <a:pt x="17796" y="36527"/>
                </a:moveTo>
                <a:cubicBezTo>
                  <a:pt x="17809" y="36560"/>
                  <a:pt x="17817" y="36584"/>
                  <a:pt x="17817" y="36584"/>
                </a:cubicBezTo>
                <a:cubicBezTo>
                  <a:pt x="17816" y="36584"/>
                  <a:pt x="17810" y="36567"/>
                  <a:pt x="17796" y="36527"/>
                </a:cubicBezTo>
                <a:close/>
                <a:moveTo>
                  <a:pt x="17985" y="37409"/>
                </a:moveTo>
                <a:cubicBezTo>
                  <a:pt x="17985" y="37411"/>
                  <a:pt x="17985" y="37413"/>
                  <a:pt x="17985" y="37414"/>
                </a:cubicBezTo>
                <a:cubicBezTo>
                  <a:pt x="17985" y="37413"/>
                  <a:pt x="17985" y="37411"/>
                  <a:pt x="17985" y="37409"/>
                </a:cubicBezTo>
                <a:close/>
                <a:moveTo>
                  <a:pt x="9734" y="1"/>
                </a:moveTo>
                <a:cubicBezTo>
                  <a:pt x="9543" y="1"/>
                  <a:pt x="9367" y="52"/>
                  <a:pt x="9231" y="170"/>
                </a:cubicBezTo>
                <a:lnTo>
                  <a:pt x="9231" y="173"/>
                </a:lnTo>
                <a:cubicBezTo>
                  <a:pt x="8296" y="981"/>
                  <a:pt x="7563" y="2042"/>
                  <a:pt x="6908" y="3084"/>
                </a:cubicBezTo>
                <a:cubicBezTo>
                  <a:pt x="6018" y="4499"/>
                  <a:pt x="5258" y="5999"/>
                  <a:pt x="4569" y="7521"/>
                </a:cubicBezTo>
                <a:cubicBezTo>
                  <a:pt x="2968" y="11066"/>
                  <a:pt x="1706" y="14822"/>
                  <a:pt x="986" y="18648"/>
                </a:cubicBezTo>
                <a:cubicBezTo>
                  <a:pt x="401" y="21749"/>
                  <a:pt x="0" y="25390"/>
                  <a:pt x="1411" y="28336"/>
                </a:cubicBezTo>
                <a:cubicBezTo>
                  <a:pt x="2074" y="29719"/>
                  <a:pt x="3230" y="30775"/>
                  <a:pt x="4652" y="31339"/>
                </a:cubicBezTo>
                <a:cubicBezTo>
                  <a:pt x="5448" y="31655"/>
                  <a:pt x="6286" y="31781"/>
                  <a:pt x="7129" y="31781"/>
                </a:cubicBezTo>
                <a:cubicBezTo>
                  <a:pt x="7534" y="31781"/>
                  <a:pt x="7940" y="31752"/>
                  <a:pt x="8343" y="31701"/>
                </a:cubicBezTo>
                <a:lnTo>
                  <a:pt x="8343" y="31701"/>
                </a:lnTo>
                <a:cubicBezTo>
                  <a:pt x="8977" y="32515"/>
                  <a:pt x="9817" y="33157"/>
                  <a:pt x="10776" y="33606"/>
                </a:cubicBezTo>
                <a:cubicBezTo>
                  <a:pt x="12086" y="34221"/>
                  <a:pt x="13477" y="34524"/>
                  <a:pt x="14870" y="34884"/>
                </a:cubicBezTo>
                <a:cubicBezTo>
                  <a:pt x="15477" y="35042"/>
                  <a:pt x="16061" y="35238"/>
                  <a:pt x="16650" y="35451"/>
                </a:cubicBezTo>
                <a:lnTo>
                  <a:pt x="16650" y="35451"/>
                </a:lnTo>
                <a:cubicBezTo>
                  <a:pt x="16700" y="35476"/>
                  <a:pt x="16752" y="35500"/>
                  <a:pt x="16803" y="35526"/>
                </a:cubicBezTo>
                <a:cubicBezTo>
                  <a:pt x="16925" y="35588"/>
                  <a:pt x="17039" y="35663"/>
                  <a:pt x="17158" y="35729"/>
                </a:cubicBezTo>
                <a:lnTo>
                  <a:pt x="17158" y="35729"/>
                </a:lnTo>
                <a:cubicBezTo>
                  <a:pt x="17208" y="35769"/>
                  <a:pt x="17259" y="35806"/>
                  <a:pt x="17308" y="35846"/>
                </a:cubicBezTo>
                <a:cubicBezTo>
                  <a:pt x="17345" y="35876"/>
                  <a:pt x="17387" y="35928"/>
                  <a:pt x="17430" y="35955"/>
                </a:cubicBezTo>
                <a:lnTo>
                  <a:pt x="17430" y="35955"/>
                </a:lnTo>
                <a:cubicBezTo>
                  <a:pt x="17473" y="36007"/>
                  <a:pt x="17517" y="36058"/>
                  <a:pt x="17560" y="36109"/>
                </a:cubicBezTo>
                <a:cubicBezTo>
                  <a:pt x="17563" y="36112"/>
                  <a:pt x="17566" y="36116"/>
                  <a:pt x="17569" y="36119"/>
                </a:cubicBezTo>
                <a:lnTo>
                  <a:pt x="17569" y="36119"/>
                </a:lnTo>
                <a:cubicBezTo>
                  <a:pt x="17565" y="36111"/>
                  <a:pt x="17562" y="36103"/>
                  <a:pt x="17559" y="36095"/>
                </a:cubicBezTo>
                <a:lnTo>
                  <a:pt x="17559" y="36095"/>
                </a:lnTo>
                <a:cubicBezTo>
                  <a:pt x="17562" y="36103"/>
                  <a:pt x="17566" y="36112"/>
                  <a:pt x="17569" y="36120"/>
                </a:cubicBezTo>
                <a:lnTo>
                  <a:pt x="17569" y="36120"/>
                </a:lnTo>
                <a:cubicBezTo>
                  <a:pt x="17569" y="36120"/>
                  <a:pt x="17569" y="36119"/>
                  <a:pt x="17569" y="36119"/>
                </a:cubicBezTo>
                <a:lnTo>
                  <a:pt x="17569" y="36119"/>
                </a:lnTo>
                <a:cubicBezTo>
                  <a:pt x="17604" y="36204"/>
                  <a:pt x="17623" y="36235"/>
                  <a:pt x="17628" y="36235"/>
                </a:cubicBezTo>
                <a:cubicBezTo>
                  <a:pt x="17629" y="36235"/>
                  <a:pt x="17630" y="36234"/>
                  <a:pt x="17630" y="36232"/>
                </a:cubicBezTo>
                <a:lnTo>
                  <a:pt x="17630" y="36232"/>
                </a:lnTo>
                <a:cubicBezTo>
                  <a:pt x="17675" y="36308"/>
                  <a:pt x="17727" y="36383"/>
                  <a:pt x="17765" y="36459"/>
                </a:cubicBezTo>
                <a:cubicBezTo>
                  <a:pt x="17777" y="36483"/>
                  <a:pt x="17787" y="36507"/>
                  <a:pt x="17796" y="36527"/>
                </a:cubicBezTo>
                <a:lnTo>
                  <a:pt x="17796" y="36527"/>
                </a:lnTo>
                <a:cubicBezTo>
                  <a:pt x="17815" y="36584"/>
                  <a:pt x="17835" y="36640"/>
                  <a:pt x="17851" y="36697"/>
                </a:cubicBezTo>
                <a:cubicBezTo>
                  <a:pt x="17896" y="36849"/>
                  <a:pt x="17931" y="37004"/>
                  <a:pt x="17955" y="37162"/>
                </a:cubicBezTo>
                <a:cubicBezTo>
                  <a:pt x="17965" y="37227"/>
                  <a:pt x="17973" y="37294"/>
                  <a:pt x="17980" y="37360"/>
                </a:cubicBezTo>
                <a:lnTo>
                  <a:pt x="17980" y="37360"/>
                </a:lnTo>
                <a:cubicBezTo>
                  <a:pt x="17978" y="37345"/>
                  <a:pt x="17977" y="37339"/>
                  <a:pt x="17977" y="37339"/>
                </a:cubicBezTo>
                <a:lnTo>
                  <a:pt x="17977" y="37339"/>
                </a:lnTo>
                <a:cubicBezTo>
                  <a:pt x="17975" y="37339"/>
                  <a:pt x="17986" y="37489"/>
                  <a:pt x="17988" y="37531"/>
                </a:cubicBezTo>
                <a:cubicBezTo>
                  <a:pt x="17992" y="37739"/>
                  <a:pt x="17985" y="37945"/>
                  <a:pt x="17968" y="38152"/>
                </a:cubicBezTo>
                <a:cubicBezTo>
                  <a:pt x="17926" y="38613"/>
                  <a:pt x="17849" y="39068"/>
                  <a:pt x="17738" y="39517"/>
                </a:cubicBezTo>
                <a:cubicBezTo>
                  <a:pt x="17100" y="42140"/>
                  <a:pt x="15452" y="44289"/>
                  <a:pt x="14164" y="46616"/>
                </a:cubicBezTo>
                <a:cubicBezTo>
                  <a:pt x="12796" y="49087"/>
                  <a:pt x="11733" y="51966"/>
                  <a:pt x="13044" y="54692"/>
                </a:cubicBezTo>
                <a:cubicBezTo>
                  <a:pt x="13768" y="56195"/>
                  <a:pt x="15054" y="57465"/>
                  <a:pt x="16581" y="58131"/>
                </a:cubicBezTo>
                <a:cubicBezTo>
                  <a:pt x="17907" y="58709"/>
                  <a:pt x="19330" y="58799"/>
                  <a:pt x="20752" y="58927"/>
                </a:cubicBezTo>
                <a:cubicBezTo>
                  <a:pt x="21083" y="58957"/>
                  <a:pt x="21414" y="58992"/>
                  <a:pt x="21743" y="59042"/>
                </a:cubicBezTo>
                <a:cubicBezTo>
                  <a:pt x="22019" y="59083"/>
                  <a:pt x="22345" y="59149"/>
                  <a:pt x="22477" y="59189"/>
                </a:cubicBezTo>
                <a:cubicBezTo>
                  <a:pt x="22634" y="59235"/>
                  <a:pt x="22787" y="59288"/>
                  <a:pt x="22941" y="59344"/>
                </a:cubicBezTo>
                <a:cubicBezTo>
                  <a:pt x="22960" y="59350"/>
                  <a:pt x="23053" y="59392"/>
                  <a:pt x="23056" y="59392"/>
                </a:cubicBezTo>
                <a:cubicBezTo>
                  <a:pt x="23056" y="59392"/>
                  <a:pt x="23056" y="59392"/>
                  <a:pt x="23056" y="59392"/>
                </a:cubicBezTo>
                <a:lnTo>
                  <a:pt x="23056" y="59392"/>
                </a:lnTo>
                <a:cubicBezTo>
                  <a:pt x="23108" y="59417"/>
                  <a:pt x="23159" y="59443"/>
                  <a:pt x="23209" y="59471"/>
                </a:cubicBezTo>
                <a:cubicBezTo>
                  <a:pt x="23396" y="59570"/>
                  <a:pt x="23589" y="59687"/>
                  <a:pt x="23771" y="59864"/>
                </a:cubicBezTo>
                <a:cubicBezTo>
                  <a:pt x="24085" y="60168"/>
                  <a:pt x="24534" y="60464"/>
                  <a:pt x="24991" y="60464"/>
                </a:cubicBezTo>
                <a:cubicBezTo>
                  <a:pt x="25105" y="60464"/>
                  <a:pt x="25219" y="60445"/>
                  <a:pt x="25332" y="60404"/>
                </a:cubicBezTo>
                <a:cubicBezTo>
                  <a:pt x="25831" y="60222"/>
                  <a:pt x="25805" y="59609"/>
                  <a:pt x="25462" y="59276"/>
                </a:cubicBezTo>
                <a:cubicBezTo>
                  <a:pt x="24319" y="58168"/>
                  <a:pt x="22955" y="57554"/>
                  <a:pt x="21386" y="57310"/>
                </a:cubicBezTo>
                <a:cubicBezTo>
                  <a:pt x="20177" y="57120"/>
                  <a:pt x="18802" y="57152"/>
                  <a:pt x="17685" y="56867"/>
                </a:cubicBezTo>
                <a:cubicBezTo>
                  <a:pt x="17163" y="56735"/>
                  <a:pt x="16720" y="56542"/>
                  <a:pt x="16335" y="56232"/>
                </a:cubicBezTo>
                <a:cubicBezTo>
                  <a:pt x="15864" y="55850"/>
                  <a:pt x="15431" y="55292"/>
                  <a:pt x="15132" y="54724"/>
                </a:cubicBezTo>
                <a:cubicBezTo>
                  <a:pt x="14560" y="53634"/>
                  <a:pt x="14539" y="52407"/>
                  <a:pt x="14801" y="51227"/>
                </a:cubicBezTo>
                <a:cubicBezTo>
                  <a:pt x="15392" y="48554"/>
                  <a:pt x="17202" y="46265"/>
                  <a:pt x="18517" y="43918"/>
                </a:cubicBezTo>
                <a:cubicBezTo>
                  <a:pt x="19477" y="42204"/>
                  <a:pt x="20305" y="40076"/>
                  <a:pt x="20188" y="38069"/>
                </a:cubicBezTo>
                <a:cubicBezTo>
                  <a:pt x="20097" y="36493"/>
                  <a:pt x="19294" y="35274"/>
                  <a:pt x="17977" y="34429"/>
                </a:cubicBezTo>
                <a:cubicBezTo>
                  <a:pt x="16899" y="33737"/>
                  <a:pt x="15619" y="33424"/>
                  <a:pt x="14391" y="33120"/>
                </a:cubicBezTo>
                <a:cubicBezTo>
                  <a:pt x="13766" y="32965"/>
                  <a:pt x="13142" y="32815"/>
                  <a:pt x="12528" y="32623"/>
                </a:cubicBezTo>
                <a:cubicBezTo>
                  <a:pt x="12220" y="32528"/>
                  <a:pt x="11915" y="32422"/>
                  <a:pt x="11616" y="32301"/>
                </a:cubicBezTo>
                <a:cubicBezTo>
                  <a:pt x="11582" y="32287"/>
                  <a:pt x="11538" y="32274"/>
                  <a:pt x="11497" y="32258"/>
                </a:cubicBezTo>
                <a:lnTo>
                  <a:pt x="11497" y="32258"/>
                </a:lnTo>
                <a:cubicBezTo>
                  <a:pt x="11475" y="32243"/>
                  <a:pt x="11451" y="32229"/>
                  <a:pt x="11429" y="32218"/>
                </a:cubicBezTo>
                <a:cubicBezTo>
                  <a:pt x="11285" y="32144"/>
                  <a:pt x="11140" y="32072"/>
                  <a:pt x="11001" y="31991"/>
                </a:cubicBezTo>
                <a:cubicBezTo>
                  <a:pt x="10944" y="31958"/>
                  <a:pt x="10888" y="31922"/>
                  <a:pt x="10831" y="31890"/>
                </a:cubicBezTo>
                <a:lnTo>
                  <a:pt x="10831" y="31890"/>
                </a:lnTo>
                <a:cubicBezTo>
                  <a:pt x="10713" y="31800"/>
                  <a:pt x="10593" y="31716"/>
                  <a:pt x="10480" y="31620"/>
                </a:cubicBezTo>
                <a:cubicBezTo>
                  <a:pt x="10448" y="31593"/>
                  <a:pt x="10416" y="31564"/>
                  <a:pt x="10384" y="31535"/>
                </a:cubicBezTo>
                <a:lnTo>
                  <a:pt x="10384" y="31535"/>
                </a:lnTo>
                <a:cubicBezTo>
                  <a:pt x="10399" y="31550"/>
                  <a:pt x="10405" y="31557"/>
                  <a:pt x="10404" y="31557"/>
                </a:cubicBezTo>
                <a:cubicBezTo>
                  <a:pt x="10401" y="31557"/>
                  <a:pt x="10378" y="31537"/>
                  <a:pt x="10337" y="31493"/>
                </a:cubicBezTo>
                <a:lnTo>
                  <a:pt x="10337" y="31493"/>
                </a:lnTo>
                <a:cubicBezTo>
                  <a:pt x="10353" y="31507"/>
                  <a:pt x="10368" y="31521"/>
                  <a:pt x="10384" y="31535"/>
                </a:cubicBezTo>
                <a:lnTo>
                  <a:pt x="10384" y="31535"/>
                </a:lnTo>
                <a:cubicBezTo>
                  <a:pt x="10372" y="31524"/>
                  <a:pt x="10356" y="31508"/>
                  <a:pt x="10333" y="31489"/>
                </a:cubicBezTo>
                <a:lnTo>
                  <a:pt x="10333" y="31489"/>
                </a:lnTo>
                <a:cubicBezTo>
                  <a:pt x="10335" y="31490"/>
                  <a:pt x="10336" y="31491"/>
                  <a:pt x="10337" y="31493"/>
                </a:cubicBezTo>
                <a:lnTo>
                  <a:pt x="10337" y="31493"/>
                </a:lnTo>
                <a:cubicBezTo>
                  <a:pt x="10324" y="31482"/>
                  <a:pt x="10312" y="31471"/>
                  <a:pt x="10300" y="31460"/>
                </a:cubicBezTo>
                <a:lnTo>
                  <a:pt x="10300" y="31460"/>
                </a:lnTo>
                <a:cubicBezTo>
                  <a:pt x="10312" y="31471"/>
                  <a:pt x="10323" y="31480"/>
                  <a:pt x="10333" y="31489"/>
                </a:cubicBezTo>
                <a:lnTo>
                  <a:pt x="10333" y="31489"/>
                </a:lnTo>
                <a:cubicBezTo>
                  <a:pt x="10329" y="31485"/>
                  <a:pt x="10325" y="31480"/>
                  <a:pt x="10320" y="31475"/>
                </a:cubicBezTo>
                <a:cubicBezTo>
                  <a:pt x="10275" y="31425"/>
                  <a:pt x="10232" y="31374"/>
                  <a:pt x="10190" y="31324"/>
                </a:cubicBezTo>
                <a:lnTo>
                  <a:pt x="10190" y="31324"/>
                </a:lnTo>
                <a:cubicBezTo>
                  <a:pt x="10339" y="31271"/>
                  <a:pt x="10485" y="31210"/>
                  <a:pt x="10629" y="31144"/>
                </a:cubicBezTo>
                <a:cubicBezTo>
                  <a:pt x="11084" y="30932"/>
                  <a:pt x="11526" y="30690"/>
                  <a:pt x="11948" y="30417"/>
                </a:cubicBezTo>
                <a:cubicBezTo>
                  <a:pt x="12907" y="29809"/>
                  <a:pt x="13797" y="29083"/>
                  <a:pt x="14600" y="28281"/>
                </a:cubicBezTo>
                <a:cubicBezTo>
                  <a:pt x="15988" y="26898"/>
                  <a:pt x="17752" y="24786"/>
                  <a:pt x="17218" y="22656"/>
                </a:cubicBezTo>
                <a:cubicBezTo>
                  <a:pt x="16773" y="20878"/>
                  <a:pt x="15040" y="19461"/>
                  <a:pt x="13254" y="19461"/>
                </a:cubicBezTo>
                <a:cubicBezTo>
                  <a:pt x="12761" y="19461"/>
                  <a:pt x="12264" y="19568"/>
                  <a:pt x="11788" y="19806"/>
                </a:cubicBezTo>
                <a:cubicBezTo>
                  <a:pt x="9881" y="20762"/>
                  <a:pt x="8485" y="22808"/>
                  <a:pt x="7660" y="24724"/>
                </a:cubicBezTo>
                <a:cubicBezTo>
                  <a:pt x="6966" y="26337"/>
                  <a:pt x="6845" y="28259"/>
                  <a:pt x="7404" y="29942"/>
                </a:cubicBezTo>
                <a:lnTo>
                  <a:pt x="7404" y="29942"/>
                </a:lnTo>
                <a:cubicBezTo>
                  <a:pt x="7265" y="29960"/>
                  <a:pt x="7126" y="29976"/>
                  <a:pt x="6988" y="29987"/>
                </a:cubicBezTo>
                <a:cubicBezTo>
                  <a:pt x="6817" y="30002"/>
                  <a:pt x="6646" y="30011"/>
                  <a:pt x="6475" y="30016"/>
                </a:cubicBezTo>
                <a:cubicBezTo>
                  <a:pt x="6454" y="30017"/>
                  <a:pt x="6432" y="30017"/>
                  <a:pt x="6411" y="30017"/>
                </a:cubicBezTo>
                <a:cubicBezTo>
                  <a:pt x="6373" y="30017"/>
                  <a:pt x="6336" y="30016"/>
                  <a:pt x="6298" y="30016"/>
                </a:cubicBezTo>
                <a:cubicBezTo>
                  <a:pt x="6263" y="30016"/>
                  <a:pt x="6229" y="30017"/>
                  <a:pt x="6194" y="30018"/>
                </a:cubicBezTo>
                <a:cubicBezTo>
                  <a:pt x="6185" y="30018"/>
                  <a:pt x="6178" y="30018"/>
                  <a:pt x="6172" y="30019"/>
                </a:cubicBezTo>
                <a:lnTo>
                  <a:pt x="6172" y="30019"/>
                </a:lnTo>
                <a:cubicBezTo>
                  <a:pt x="6159" y="30018"/>
                  <a:pt x="6143" y="30016"/>
                  <a:pt x="6124" y="30015"/>
                </a:cubicBezTo>
                <a:cubicBezTo>
                  <a:pt x="5962" y="30000"/>
                  <a:pt x="5801" y="29986"/>
                  <a:pt x="5641" y="29962"/>
                </a:cubicBezTo>
                <a:cubicBezTo>
                  <a:pt x="5569" y="29952"/>
                  <a:pt x="5497" y="29938"/>
                  <a:pt x="5425" y="29927"/>
                </a:cubicBezTo>
                <a:cubicBezTo>
                  <a:pt x="5404" y="29922"/>
                  <a:pt x="5383" y="29917"/>
                  <a:pt x="5361" y="29912"/>
                </a:cubicBezTo>
                <a:lnTo>
                  <a:pt x="5361" y="29912"/>
                </a:lnTo>
                <a:cubicBezTo>
                  <a:pt x="5235" y="29864"/>
                  <a:pt x="5095" y="29839"/>
                  <a:pt x="4967" y="29793"/>
                </a:cubicBezTo>
                <a:cubicBezTo>
                  <a:pt x="4912" y="29773"/>
                  <a:pt x="4859" y="29746"/>
                  <a:pt x="4805" y="29728"/>
                </a:cubicBezTo>
                <a:lnTo>
                  <a:pt x="4805" y="29728"/>
                </a:lnTo>
                <a:cubicBezTo>
                  <a:pt x="4801" y="29726"/>
                  <a:pt x="4796" y="29723"/>
                  <a:pt x="4791" y="29721"/>
                </a:cubicBezTo>
                <a:cubicBezTo>
                  <a:pt x="4681" y="29662"/>
                  <a:pt x="4573" y="29589"/>
                  <a:pt x="4462" y="29533"/>
                </a:cubicBezTo>
                <a:lnTo>
                  <a:pt x="4462" y="29533"/>
                </a:lnTo>
                <a:cubicBezTo>
                  <a:pt x="4409" y="29493"/>
                  <a:pt x="4355" y="29453"/>
                  <a:pt x="4304" y="29411"/>
                </a:cubicBezTo>
                <a:cubicBezTo>
                  <a:pt x="4255" y="29371"/>
                  <a:pt x="4209" y="29330"/>
                  <a:pt x="4161" y="29290"/>
                </a:cubicBezTo>
                <a:lnTo>
                  <a:pt x="4161" y="29290"/>
                </a:lnTo>
                <a:cubicBezTo>
                  <a:pt x="4074" y="29187"/>
                  <a:pt x="3976" y="29092"/>
                  <a:pt x="3890" y="28986"/>
                </a:cubicBezTo>
                <a:cubicBezTo>
                  <a:pt x="3852" y="28938"/>
                  <a:pt x="3816" y="28888"/>
                  <a:pt x="3776" y="28840"/>
                </a:cubicBezTo>
                <a:lnTo>
                  <a:pt x="3776" y="28840"/>
                </a:lnTo>
                <a:cubicBezTo>
                  <a:pt x="3704" y="28714"/>
                  <a:pt x="3621" y="28596"/>
                  <a:pt x="3552" y="28468"/>
                </a:cubicBezTo>
                <a:cubicBezTo>
                  <a:pt x="3483" y="28342"/>
                  <a:pt x="3417" y="28214"/>
                  <a:pt x="3358" y="28082"/>
                </a:cubicBezTo>
                <a:cubicBezTo>
                  <a:pt x="3330" y="28019"/>
                  <a:pt x="3304" y="27955"/>
                  <a:pt x="3277" y="27893"/>
                </a:cubicBezTo>
                <a:cubicBezTo>
                  <a:pt x="3275" y="27890"/>
                  <a:pt x="3274" y="27887"/>
                  <a:pt x="3272" y="27884"/>
                </a:cubicBezTo>
                <a:lnTo>
                  <a:pt x="3272" y="27884"/>
                </a:lnTo>
                <a:cubicBezTo>
                  <a:pt x="3263" y="27860"/>
                  <a:pt x="3255" y="27837"/>
                  <a:pt x="3246" y="27813"/>
                </a:cubicBezTo>
                <a:cubicBezTo>
                  <a:pt x="3031" y="27192"/>
                  <a:pt x="2881" y="26553"/>
                  <a:pt x="2798" y="25901"/>
                </a:cubicBezTo>
                <a:cubicBezTo>
                  <a:pt x="2774" y="25728"/>
                  <a:pt x="2756" y="25556"/>
                  <a:pt x="2738" y="25382"/>
                </a:cubicBezTo>
                <a:cubicBezTo>
                  <a:pt x="2736" y="25356"/>
                  <a:pt x="2734" y="25339"/>
                  <a:pt x="2733" y="25326"/>
                </a:cubicBezTo>
                <a:lnTo>
                  <a:pt x="2733" y="25326"/>
                </a:lnTo>
                <a:cubicBezTo>
                  <a:pt x="2733" y="25320"/>
                  <a:pt x="2732" y="25299"/>
                  <a:pt x="2729" y="25246"/>
                </a:cubicBezTo>
                <a:cubicBezTo>
                  <a:pt x="2722" y="25149"/>
                  <a:pt x="2716" y="25053"/>
                  <a:pt x="2713" y="24955"/>
                </a:cubicBezTo>
                <a:cubicBezTo>
                  <a:pt x="2694" y="24567"/>
                  <a:pt x="2690" y="24179"/>
                  <a:pt x="2698" y="23791"/>
                </a:cubicBezTo>
                <a:cubicBezTo>
                  <a:pt x="2719" y="22957"/>
                  <a:pt x="2783" y="22126"/>
                  <a:pt x="2890" y="21299"/>
                </a:cubicBezTo>
                <a:cubicBezTo>
                  <a:pt x="3357" y="17632"/>
                  <a:pt x="4406" y="14162"/>
                  <a:pt x="5766" y="10761"/>
                </a:cubicBezTo>
                <a:cubicBezTo>
                  <a:pt x="6900" y="7918"/>
                  <a:pt x="8229" y="4980"/>
                  <a:pt x="10153" y="2571"/>
                </a:cubicBezTo>
                <a:cubicBezTo>
                  <a:pt x="10192" y="2521"/>
                  <a:pt x="10232" y="2472"/>
                  <a:pt x="10272" y="2422"/>
                </a:cubicBezTo>
                <a:cubicBezTo>
                  <a:pt x="10293" y="2397"/>
                  <a:pt x="10316" y="2371"/>
                  <a:pt x="10337" y="2345"/>
                </a:cubicBezTo>
                <a:lnTo>
                  <a:pt x="10337" y="2345"/>
                </a:lnTo>
                <a:cubicBezTo>
                  <a:pt x="10410" y="2262"/>
                  <a:pt x="10484" y="2180"/>
                  <a:pt x="10560" y="2099"/>
                </a:cubicBezTo>
                <a:cubicBezTo>
                  <a:pt x="10715" y="1935"/>
                  <a:pt x="10876" y="1778"/>
                  <a:pt x="11047" y="1630"/>
                </a:cubicBezTo>
                <a:cubicBezTo>
                  <a:pt x="11750" y="1024"/>
                  <a:pt x="10588" y="1"/>
                  <a:pt x="9734"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2225305">
            <a:off x="8513182" y="3745809"/>
            <a:ext cx="435765" cy="1423073"/>
          </a:xfrm>
          <a:custGeom>
            <a:avLst/>
            <a:gdLst/>
            <a:ahLst/>
            <a:cxnLst/>
            <a:rect l="l" t="t" r="r" b="b"/>
            <a:pathLst>
              <a:path w="15040" h="49116" extrusionOk="0">
                <a:moveTo>
                  <a:pt x="2622" y="0"/>
                </a:moveTo>
                <a:cubicBezTo>
                  <a:pt x="2279" y="0"/>
                  <a:pt x="1966" y="93"/>
                  <a:pt x="1911" y="396"/>
                </a:cubicBezTo>
                <a:lnTo>
                  <a:pt x="1909" y="396"/>
                </a:lnTo>
                <a:cubicBezTo>
                  <a:pt x="1170" y="4445"/>
                  <a:pt x="0" y="8600"/>
                  <a:pt x="387" y="12750"/>
                </a:cubicBezTo>
                <a:cubicBezTo>
                  <a:pt x="561" y="14618"/>
                  <a:pt x="1107" y="16551"/>
                  <a:pt x="2154" y="18121"/>
                </a:cubicBezTo>
                <a:cubicBezTo>
                  <a:pt x="2937" y="19295"/>
                  <a:pt x="4098" y="20091"/>
                  <a:pt x="5333" y="20727"/>
                </a:cubicBezTo>
                <a:cubicBezTo>
                  <a:pt x="5897" y="21017"/>
                  <a:pt x="6464" y="21298"/>
                  <a:pt x="7006" y="21629"/>
                </a:cubicBezTo>
                <a:cubicBezTo>
                  <a:pt x="7157" y="21722"/>
                  <a:pt x="7306" y="21818"/>
                  <a:pt x="7453" y="21917"/>
                </a:cubicBezTo>
                <a:cubicBezTo>
                  <a:pt x="7485" y="21938"/>
                  <a:pt x="7517" y="21961"/>
                  <a:pt x="7548" y="21983"/>
                </a:cubicBezTo>
                <a:lnTo>
                  <a:pt x="7548" y="21983"/>
                </a:lnTo>
                <a:cubicBezTo>
                  <a:pt x="7581" y="22006"/>
                  <a:pt x="7646" y="22053"/>
                  <a:pt x="7673" y="22075"/>
                </a:cubicBezTo>
                <a:cubicBezTo>
                  <a:pt x="8022" y="22350"/>
                  <a:pt x="8354" y="22636"/>
                  <a:pt x="8675" y="22942"/>
                </a:cubicBezTo>
                <a:cubicBezTo>
                  <a:pt x="9261" y="23505"/>
                  <a:pt x="9958" y="24216"/>
                  <a:pt x="10290" y="24815"/>
                </a:cubicBezTo>
                <a:cubicBezTo>
                  <a:pt x="10641" y="25447"/>
                  <a:pt x="10772" y="25871"/>
                  <a:pt x="10764" y="26580"/>
                </a:cubicBezTo>
                <a:cubicBezTo>
                  <a:pt x="10758" y="27147"/>
                  <a:pt x="10613" y="27661"/>
                  <a:pt x="10386" y="28272"/>
                </a:cubicBezTo>
                <a:cubicBezTo>
                  <a:pt x="10124" y="28975"/>
                  <a:pt x="9796" y="29652"/>
                  <a:pt x="9488" y="30336"/>
                </a:cubicBezTo>
                <a:cubicBezTo>
                  <a:pt x="8680" y="32128"/>
                  <a:pt x="8081" y="33925"/>
                  <a:pt x="7886" y="35895"/>
                </a:cubicBezTo>
                <a:cubicBezTo>
                  <a:pt x="7421" y="40569"/>
                  <a:pt x="9649" y="44705"/>
                  <a:pt x="12362" y="48335"/>
                </a:cubicBezTo>
                <a:cubicBezTo>
                  <a:pt x="12712" y="48804"/>
                  <a:pt x="13393" y="49116"/>
                  <a:pt x="13996" y="49116"/>
                </a:cubicBezTo>
                <a:cubicBezTo>
                  <a:pt x="14077" y="49116"/>
                  <a:pt x="14156" y="49110"/>
                  <a:pt x="14233" y="49099"/>
                </a:cubicBezTo>
                <a:cubicBezTo>
                  <a:pt x="14838" y="49007"/>
                  <a:pt x="15039" y="48506"/>
                  <a:pt x="14674" y="48017"/>
                </a:cubicBezTo>
                <a:cubicBezTo>
                  <a:pt x="12375" y="44940"/>
                  <a:pt x="10450" y="41528"/>
                  <a:pt x="10539" y="37574"/>
                </a:cubicBezTo>
                <a:cubicBezTo>
                  <a:pt x="10582" y="35627"/>
                  <a:pt x="11092" y="33807"/>
                  <a:pt x="11860" y="32032"/>
                </a:cubicBezTo>
                <a:cubicBezTo>
                  <a:pt x="12415" y="30756"/>
                  <a:pt x="13130" y="29495"/>
                  <a:pt x="13381" y="28113"/>
                </a:cubicBezTo>
                <a:cubicBezTo>
                  <a:pt x="13662" y="26562"/>
                  <a:pt x="13156" y="25164"/>
                  <a:pt x="12210" y="23930"/>
                </a:cubicBezTo>
                <a:cubicBezTo>
                  <a:pt x="11103" y="22484"/>
                  <a:pt x="9622" y="21198"/>
                  <a:pt x="8047" y="20286"/>
                </a:cubicBezTo>
                <a:cubicBezTo>
                  <a:pt x="7510" y="19976"/>
                  <a:pt x="6951" y="19707"/>
                  <a:pt x="6403" y="19418"/>
                </a:cubicBezTo>
                <a:cubicBezTo>
                  <a:pt x="6175" y="19298"/>
                  <a:pt x="5948" y="19174"/>
                  <a:pt x="5729" y="19040"/>
                </a:cubicBezTo>
                <a:cubicBezTo>
                  <a:pt x="5620" y="18972"/>
                  <a:pt x="5515" y="18900"/>
                  <a:pt x="5408" y="18830"/>
                </a:cubicBezTo>
                <a:lnTo>
                  <a:pt x="5408" y="18830"/>
                </a:lnTo>
                <a:cubicBezTo>
                  <a:pt x="5469" y="18869"/>
                  <a:pt x="5496" y="18885"/>
                  <a:pt x="5499" y="18885"/>
                </a:cubicBezTo>
                <a:cubicBezTo>
                  <a:pt x="5510" y="18885"/>
                  <a:pt x="5241" y="18695"/>
                  <a:pt x="5178" y="18640"/>
                </a:cubicBezTo>
                <a:cubicBezTo>
                  <a:pt x="5143" y="18610"/>
                  <a:pt x="5024" y="18496"/>
                  <a:pt x="4968" y="18445"/>
                </a:cubicBezTo>
                <a:lnTo>
                  <a:pt x="4968" y="18445"/>
                </a:lnTo>
                <a:cubicBezTo>
                  <a:pt x="4920" y="18388"/>
                  <a:pt x="4796" y="18249"/>
                  <a:pt x="4763" y="18207"/>
                </a:cubicBezTo>
                <a:cubicBezTo>
                  <a:pt x="4657" y="18078"/>
                  <a:pt x="4558" y="17942"/>
                  <a:pt x="4465" y="17803"/>
                </a:cubicBezTo>
                <a:cubicBezTo>
                  <a:pt x="4323" y="17589"/>
                  <a:pt x="4379" y="17678"/>
                  <a:pt x="4247" y="17421"/>
                </a:cubicBezTo>
                <a:cubicBezTo>
                  <a:pt x="3831" y="16626"/>
                  <a:pt x="3531" y="15749"/>
                  <a:pt x="3333" y="14875"/>
                </a:cubicBezTo>
                <a:cubicBezTo>
                  <a:pt x="2838" y="12678"/>
                  <a:pt x="3021" y="10352"/>
                  <a:pt x="3328" y="8143"/>
                </a:cubicBezTo>
                <a:cubicBezTo>
                  <a:pt x="3640" y="5903"/>
                  <a:pt x="4151" y="3699"/>
                  <a:pt x="4556" y="1476"/>
                </a:cubicBezTo>
                <a:cubicBezTo>
                  <a:pt x="4673" y="841"/>
                  <a:pt x="4080" y="390"/>
                  <a:pt x="3545" y="171"/>
                </a:cubicBezTo>
                <a:cubicBezTo>
                  <a:pt x="3375" y="102"/>
                  <a:pt x="2981" y="0"/>
                  <a:pt x="2622" y="0"/>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054827" y="-79728"/>
            <a:ext cx="1054835" cy="1431162"/>
          </a:xfrm>
          <a:custGeom>
            <a:avLst/>
            <a:gdLst/>
            <a:ahLst/>
            <a:cxnLst/>
            <a:rect l="l" t="t" r="r" b="b"/>
            <a:pathLst>
              <a:path w="36405" h="49393" extrusionOk="0">
                <a:moveTo>
                  <a:pt x="14570" y="18820"/>
                </a:moveTo>
                <a:cubicBezTo>
                  <a:pt x="14571" y="18820"/>
                  <a:pt x="14584" y="18822"/>
                  <a:pt x="14618" y="18826"/>
                </a:cubicBezTo>
                <a:lnTo>
                  <a:pt x="14618" y="18826"/>
                </a:lnTo>
                <a:cubicBezTo>
                  <a:pt x="14592" y="18823"/>
                  <a:pt x="14569" y="18820"/>
                  <a:pt x="14570" y="18820"/>
                </a:cubicBezTo>
                <a:close/>
                <a:moveTo>
                  <a:pt x="14649" y="18829"/>
                </a:moveTo>
                <a:cubicBezTo>
                  <a:pt x="14656" y="18830"/>
                  <a:pt x="14663" y="18831"/>
                  <a:pt x="14671" y="18831"/>
                </a:cubicBezTo>
                <a:cubicBezTo>
                  <a:pt x="14664" y="18831"/>
                  <a:pt x="14656" y="18830"/>
                  <a:pt x="14649" y="18829"/>
                </a:cubicBezTo>
                <a:close/>
                <a:moveTo>
                  <a:pt x="4756" y="1"/>
                </a:moveTo>
                <a:cubicBezTo>
                  <a:pt x="4233" y="1"/>
                  <a:pt x="3605" y="121"/>
                  <a:pt x="3325" y="476"/>
                </a:cubicBezTo>
                <a:lnTo>
                  <a:pt x="3326" y="476"/>
                </a:lnTo>
                <a:cubicBezTo>
                  <a:pt x="2008" y="2142"/>
                  <a:pt x="1178" y="4142"/>
                  <a:pt x="699" y="6201"/>
                </a:cubicBezTo>
                <a:cubicBezTo>
                  <a:pt x="189" y="8379"/>
                  <a:pt x="0" y="10711"/>
                  <a:pt x="513" y="12908"/>
                </a:cubicBezTo>
                <a:cubicBezTo>
                  <a:pt x="1037" y="15152"/>
                  <a:pt x="2290" y="16981"/>
                  <a:pt x="4410" y="17964"/>
                </a:cubicBezTo>
                <a:cubicBezTo>
                  <a:pt x="5998" y="18700"/>
                  <a:pt x="7727" y="18857"/>
                  <a:pt x="9460" y="18857"/>
                </a:cubicBezTo>
                <a:cubicBezTo>
                  <a:pt x="10349" y="18857"/>
                  <a:pt x="11239" y="18815"/>
                  <a:pt x="12111" y="18790"/>
                </a:cubicBezTo>
                <a:cubicBezTo>
                  <a:pt x="12453" y="18779"/>
                  <a:pt x="12794" y="18772"/>
                  <a:pt x="13136" y="18772"/>
                </a:cubicBezTo>
                <a:cubicBezTo>
                  <a:pt x="13425" y="18772"/>
                  <a:pt x="13714" y="18777"/>
                  <a:pt x="14003" y="18790"/>
                </a:cubicBezTo>
                <a:cubicBezTo>
                  <a:pt x="14159" y="18796"/>
                  <a:pt x="14314" y="18804"/>
                  <a:pt x="14471" y="18815"/>
                </a:cubicBezTo>
                <a:cubicBezTo>
                  <a:pt x="14524" y="18819"/>
                  <a:pt x="14579" y="18823"/>
                  <a:pt x="14634" y="18828"/>
                </a:cubicBezTo>
                <a:lnTo>
                  <a:pt x="14634" y="18828"/>
                </a:lnTo>
                <a:cubicBezTo>
                  <a:pt x="14656" y="18831"/>
                  <a:pt x="14684" y="18835"/>
                  <a:pt x="14720" y="18839"/>
                </a:cubicBezTo>
                <a:cubicBezTo>
                  <a:pt x="15027" y="18879"/>
                  <a:pt x="15332" y="18924"/>
                  <a:pt x="15635" y="18988"/>
                </a:cubicBezTo>
                <a:cubicBezTo>
                  <a:pt x="16640" y="19200"/>
                  <a:pt x="17890" y="19807"/>
                  <a:pt x="18695" y="20664"/>
                </a:cubicBezTo>
                <a:cubicBezTo>
                  <a:pt x="19527" y="21549"/>
                  <a:pt x="20224" y="22576"/>
                  <a:pt x="20570" y="23749"/>
                </a:cubicBezTo>
                <a:cubicBezTo>
                  <a:pt x="20886" y="24819"/>
                  <a:pt x="20955" y="25940"/>
                  <a:pt x="20971" y="27052"/>
                </a:cubicBezTo>
                <a:cubicBezTo>
                  <a:pt x="20990" y="28322"/>
                  <a:pt x="20957" y="29591"/>
                  <a:pt x="21038" y="30859"/>
                </a:cubicBezTo>
                <a:cubicBezTo>
                  <a:pt x="21109" y="31947"/>
                  <a:pt x="21323" y="33040"/>
                  <a:pt x="21492" y="34117"/>
                </a:cubicBezTo>
                <a:cubicBezTo>
                  <a:pt x="21808" y="36134"/>
                  <a:pt x="22180" y="38161"/>
                  <a:pt x="22863" y="40093"/>
                </a:cubicBezTo>
                <a:cubicBezTo>
                  <a:pt x="23527" y="41973"/>
                  <a:pt x="24467" y="43754"/>
                  <a:pt x="25866" y="45194"/>
                </a:cubicBezTo>
                <a:cubicBezTo>
                  <a:pt x="27515" y="46892"/>
                  <a:pt x="29609" y="48042"/>
                  <a:pt x="31850" y="48764"/>
                </a:cubicBezTo>
                <a:cubicBezTo>
                  <a:pt x="32564" y="48994"/>
                  <a:pt x="33293" y="49180"/>
                  <a:pt x="34025" y="49343"/>
                </a:cubicBezTo>
                <a:cubicBezTo>
                  <a:pt x="34171" y="49376"/>
                  <a:pt x="34339" y="49393"/>
                  <a:pt x="34515" y="49393"/>
                </a:cubicBezTo>
                <a:cubicBezTo>
                  <a:pt x="35034" y="49393"/>
                  <a:pt x="35624" y="49242"/>
                  <a:pt x="35945" y="48906"/>
                </a:cubicBezTo>
                <a:cubicBezTo>
                  <a:pt x="36405" y="48427"/>
                  <a:pt x="35742" y="48132"/>
                  <a:pt x="35343" y="48042"/>
                </a:cubicBezTo>
                <a:cubicBezTo>
                  <a:pt x="33117" y="47542"/>
                  <a:pt x="30972" y="46657"/>
                  <a:pt x="29210" y="45162"/>
                </a:cubicBezTo>
                <a:cubicBezTo>
                  <a:pt x="27772" y="43941"/>
                  <a:pt x="26721" y="42297"/>
                  <a:pt x="25997" y="40569"/>
                </a:cubicBezTo>
                <a:cubicBezTo>
                  <a:pt x="25240" y="38761"/>
                  <a:pt x="24837" y="36808"/>
                  <a:pt x="24506" y="34883"/>
                </a:cubicBezTo>
                <a:cubicBezTo>
                  <a:pt x="24332" y="33863"/>
                  <a:pt x="24182" y="32837"/>
                  <a:pt x="24032" y="31813"/>
                </a:cubicBezTo>
                <a:cubicBezTo>
                  <a:pt x="23850" y="30583"/>
                  <a:pt x="23821" y="29356"/>
                  <a:pt x="23820" y="28115"/>
                </a:cubicBezTo>
                <a:cubicBezTo>
                  <a:pt x="23818" y="25859"/>
                  <a:pt x="23799" y="23608"/>
                  <a:pt x="22609" y="21606"/>
                </a:cubicBezTo>
                <a:cubicBezTo>
                  <a:pt x="21187" y="19216"/>
                  <a:pt x="18762" y="17862"/>
                  <a:pt x="16038" y="17537"/>
                </a:cubicBezTo>
                <a:cubicBezTo>
                  <a:pt x="15248" y="17443"/>
                  <a:pt x="14457" y="17412"/>
                  <a:pt x="13665" y="17412"/>
                </a:cubicBezTo>
                <a:cubicBezTo>
                  <a:pt x="13152" y="17412"/>
                  <a:pt x="12639" y="17425"/>
                  <a:pt x="12124" y="17443"/>
                </a:cubicBezTo>
                <a:cubicBezTo>
                  <a:pt x="11515" y="17466"/>
                  <a:pt x="10907" y="17489"/>
                  <a:pt x="10298" y="17494"/>
                </a:cubicBezTo>
                <a:cubicBezTo>
                  <a:pt x="10236" y="17495"/>
                  <a:pt x="10174" y="17495"/>
                  <a:pt x="10111" y="17495"/>
                </a:cubicBezTo>
                <a:cubicBezTo>
                  <a:pt x="9884" y="17495"/>
                  <a:pt x="9657" y="17492"/>
                  <a:pt x="9429" y="17485"/>
                </a:cubicBezTo>
                <a:cubicBezTo>
                  <a:pt x="9274" y="17480"/>
                  <a:pt x="9119" y="17472"/>
                  <a:pt x="8966" y="17464"/>
                </a:cubicBezTo>
                <a:cubicBezTo>
                  <a:pt x="8913" y="17460"/>
                  <a:pt x="8629" y="17434"/>
                  <a:pt x="8602" y="17434"/>
                </a:cubicBezTo>
                <a:cubicBezTo>
                  <a:pt x="8594" y="17434"/>
                  <a:pt x="8608" y="17436"/>
                  <a:pt x="8656" y="17442"/>
                </a:cubicBezTo>
                <a:cubicBezTo>
                  <a:pt x="8063" y="17371"/>
                  <a:pt x="7584" y="17285"/>
                  <a:pt x="7114" y="17128"/>
                </a:cubicBezTo>
                <a:cubicBezTo>
                  <a:pt x="6585" y="16956"/>
                  <a:pt x="6084" y="16707"/>
                  <a:pt x="5625" y="16392"/>
                </a:cubicBezTo>
                <a:cubicBezTo>
                  <a:pt x="4850" y="15860"/>
                  <a:pt x="4275" y="15020"/>
                  <a:pt x="3874" y="14167"/>
                </a:cubicBezTo>
                <a:cubicBezTo>
                  <a:pt x="2983" y="12275"/>
                  <a:pt x="2927" y="10002"/>
                  <a:pt x="3176" y="7962"/>
                </a:cubicBezTo>
                <a:cubicBezTo>
                  <a:pt x="3430" y="5869"/>
                  <a:pt x="4087" y="3764"/>
                  <a:pt x="5152" y="1939"/>
                </a:cubicBezTo>
                <a:cubicBezTo>
                  <a:pt x="5360" y="1578"/>
                  <a:pt x="5592" y="1233"/>
                  <a:pt x="5847" y="906"/>
                </a:cubicBezTo>
                <a:cubicBezTo>
                  <a:pt x="6232" y="418"/>
                  <a:pt x="5708" y="123"/>
                  <a:pt x="5245" y="40"/>
                </a:cubicBezTo>
                <a:cubicBezTo>
                  <a:pt x="5108" y="15"/>
                  <a:pt x="4938" y="1"/>
                  <a:pt x="4756"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877766" y="3133802"/>
            <a:ext cx="463049" cy="786208"/>
          </a:xfrm>
          <a:custGeom>
            <a:avLst/>
            <a:gdLst/>
            <a:ahLst/>
            <a:cxnLst/>
            <a:rect l="l" t="t" r="r" b="b"/>
            <a:pathLst>
              <a:path w="15981" h="27134" extrusionOk="0">
                <a:moveTo>
                  <a:pt x="7190" y="14865"/>
                </a:moveTo>
                <a:lnTo>
                  <a:pt x="7180" y="14871"/>
                </a:lnTo>
                <a:lnTo>
                  <a:pt x="7180" y="14871"/>
                </a:lnTo>
                <a:cubicBezTo>
                  <a:pt x="7185" y="14868"/>
                  <a:pt x="7188" y="14866"/>
                  <a:pt x="7190" y="14865"/>
                </a:cubicBezTo>
                <a:close/>
                <a:moveTo>
                  <a:pt x="2881" y="21722"/>
                </a:moveTo>
                <a:cubicBezTo>
                  <a:pt x="2871" y="21757"/>
                  <a:pt x="2867" y="21770"/>
                  <a:pt x="2867" y="21770"/>
                </a:cubicBezTo>
                <a:cubicBezTo>
                  <a:pt x="2867" y="21770"/>
                  <a:pt x="2874" y="21744"/>
                  <a:pt x="2881" y="21722"/>
                </a:cubicBezTo>
                <a:close/>
                <a:moveTo>
                  <a:pt x="14455" y="0"/>
                </a:moveTo>
                <a:cubicBezTo>
                  <a:pt x="14202" y="0"/>
                  <a:pt x="13948" y="49"/>
                  <a:pt x="13799" y="99"/>
                </a:cubicBezTo>
                <a:cubicBezTo>
                  <a:pt x="13337" y="254"/>
                  <a:pt x="12754" y="641"/>
                  <a:pt x="12862" y="1200"/>
                </a:cubicBezTo>
                <a:lnTo>
                  <a:pt x="12862" y="1198"/>
                </a:lnTo>
                <a:cubicBezTo>
                  <a:pt x="13145" y="2655"/>
                  <a:pt x="13322" y="4133"/>
                  <a:pt x="13276" y="5620"/>
                </a:cubicBezTo>
                <a:cubicBezTo>
                  <a:pt x="13259" y="6238"/>
                  <a:pt x="13198" y="6853"/>
                  <a:pt x="13094" y="7464"/>
                </a:cubicBezTo>
                <a:cubicBezTo>
                  <a:pt x="13001" y="8000"/>
                  <a:pt x="12872" y="8502"/>
                  <a:pt x="12738" y="8889"/>
                </a:cubicBezTo>
                <a:cubicBezTo>
                  <a:pt x="12580" y="9350"/>
                  <a:pt x="12383" y="9798"/>
                  <a:pt x="12155" y="10229"/>
                </a:cubicBezTo>
                <a:cubicBezTo>
                  <a:pt x="12051" y="10424"/>
                  <a:pt x="11939" y="10612"/>
                  <a:pt x="11822" y="10801"/>
                </a:cubicBezTo>
                <a:cubicBezTo>
                  <a:pt x="11798" y="10840"/>
                  <a:pt x="11783" y="10864"/>
                  <a:pt x="11775" y="10878"/>
                </a:cubicBezTo>
                <a:lnTo>
                  <a:pt x="11775" y="10878"/>
                </a:lnTo>
                <a:cubicBezTo>
                  <a:pt x="11766" y="10890"/>
                  <a:pt x="11749" y="10913"/>
                  <a:pt x="11719" y="10956"/>
                </a:cubicBezTo>
                <a:cubicBezTo>
                  <a:pt x="11650" y="11053"/>
                  <a:pt x="11581" y="11151"/>
                  <a:pt x="11509" y="11245"/>
                </a:cubicBezTo>
                <a:cubicBezTo>
                  <a:pt x="11239" y="11600"/>
                  <a:pt x="10949" y="11937"/>
                  <a:pt x="10637" y="12255"/>
                </a:cubicBezTo>
                <a:cubicBezTo>
                  <a:pt x="10556" y="12338"/>
                  <a:pt x="10472" y="12418"/>
                  <a:pt x="10391" y="12499"/>
                </a:cubicBezTo>
                <a:cubicBezTo>
                  <a:pt x="10459" y="12431"/>
                  <a:pt x="10484" y="12406"/>
                  <a:pt x="10483" y="12406"/>
                </a:cubicBezTo>
                <a:lnTo>
                  <a:pt x="10483" y="12406"/>
                </a:lnTo>
                <a:cubicBezTo>
                  <a:pt x="10482" y="12406"/>
                  <a:pt x="10350" y="12535"/>
                  <a:pt x="10313" y="12569"/>
                </a:cubicBezTo>
                <a:cubicBezTo>
                  <a:pt x="10142" y="12724"/>
                  <a:pt x="9966" y="12876"/>
                  <a:pt x="9789" y="13021"/>
                </a:cubicBezTo>
                <a:cubicBezTo>
                  <a:pt x="9102" y="13587"/>
                  <a:pt x="8370" y="14092"/>
                  <a:pt x="7629" y="14579"/>
                </a:cubicBezTo>
                <a:cubicBezTo>
                  <a:pt x="7455" y="14692"/>
                  <a:pt x="7281" y="14806"/>
                  <a:pt x="7108" y="14919"/>
                </a:cubicBezTo>
                <a:cubicBezTo>
                  <a:pt x="7080" y="14937"/>
                  <a:pt x="7064" y="14947"/>
                  <a:pt x="7056" y="14953"/>
                </a:cubicBezTo>
                <a:lnTo>
                  <a:pt x="7056" y="14953"/>
                </a:lnTo>
                <a:lnTo>
                  <a:pt x="7180" y="14871"/>
                </a:lnTo>
                <a:lnTo>
                  <a:pt x="7180" y="14871"/>
                </a:lnTo>
                <a:cubicBezTo>
                  <a:pt x="7147" y="14893"/>
                  <a:pt x="7049" y="14957"/>
                  <a:pt x="7049" y="14957"/>
                </a:cubicBezTo>
                <a:cubicBezTo>
                  <a:pt x="7049" y="14957"/>
                  <a:pt x="7051" y="14955"/>
                  <a:pt x="7056" y="14953"/>
                </a:cubicBezTo>
                <a:lnTo>
                  <a:pt x="7056" y="14953"/>
                </a:lnTo>
                <a:lnTo>
                  <a:pt x="7046" y="14959"/>
                </a:lnTo>
                <a:lnTo>
                  <a:pt x="6530" y="15291"/>
                </a:lnTo>
                <a:cubicBezTo>
                  <a:pt x="6166" y="15526"/>
                  <a:pt x="5803" y="15761"/>
                  <a:pt x="5445" y="16004"/>
                </a:cubicBezTo>
                <a:cubicBezTo>
                  <a:pt x="3923" y="17034"/>
                  <a:pt x="2501" y="18220"/>
                  <a:pt x="1502" y="19781"/>
                </a:cubicBezTo>
                <a:cubicBezTo>
                  <a:pt x="172" y="21859"/>
                  <a:pt x="1" y="24332"/>
                  <a:pt x="291" y="26723"/>
                </a:cubicBezTo>
                <a:cubicBezTo>
                  <a:pt x="330" y="27041"/>
                  <a:pt x="683" y="27133"/>
                  <a:pt x="1039" y="27133"/>
                </a:cubicBezTo>
                <a:cubicBezTo>
                  <a:pt x="1300" y="27133"/>
                  <a:pt x="1563" y="27083"/>
                  <a:pt x="1702" y="27036"/>
                </a:cubicBezTo>
                <a:cubicBezTo>
                  <a:pt x="2196" y="26870"/>
                  <a:pt x="2707" y="26503"/>
                  <a:pt x="2638" y="25936"/>
                </a:cubicBezTo>
                <a:cubicBezTo>
                  <a:pt x="2502" y="24818"/>
                  <a:pt x="2499" y="23669"/>
                  <a:pt x="2692" y="22557"/>
                </a:cubicBezTo>
                <a:cubicBezTo>
                  <a:pt x="2734" y="22316"/>
                  <a:pt x="2790" y="22079"/>
                  <a:pt x="2847" y="21841"/>
                </a:cubicBezTo>
                <a:cubicBezTo>
                  <a:pt x="2859" y="21799"/>
                  <a:pt x="2871" y="21757"/>
                  <a:pt x="2883" y="21714"/>
                </a:cubicBezTo>
                <a:lnTo>
                  <a:pt x="2883" y="21714"/>
                </a:lnTo>
                <a:cubicBezTo>
                  <a:pt x="2885" y="21706"/>
                  <a:pt x="2887" y="21699"/>
                  <a:pt x="2889" y="21694"/>
                </a:cubicBezTo>
                <a:cubicBezTo>
                  <a:pt x="2934" y="21555"/>
                  <a:pt x="2980" y="21420"/>
                  <a:pt x="3030" y="21284"/>
                </a:cubicBezTo>
                <a:cubicBezTo>
                  <a:pt x="3183" y="20873"/>
                  <a:pt x="3371" y="20477"/>
                  <a:pt x="3593" y="20098"/>
                </a:cubicBezTo>
                <a:cubicBezTo>
                  <a:pt x="3643" y="20012"/>
                  <a:pt x="3697" y="19928"/>
                  <a:pt x="3750" y="19841"/>
                </a:cubicBezTo>
                <a:cubicBezTo>
                  <a:pt x="3751" y="19840"/>
                  <a:pt x="3751" y="19840"/>
                  <a:pt x="3752" y="19839"/>
                </a:cubicBezTo>
                <a:lnTo>
                  <a:pt x="3752" y="19839"/>
                </a:lnTo>
                <a:cubicBezTo>
                  <a:pt x="3773" y="19806"/>
                  <a:pt x="3796" y="19774"/>
                  <a:pt x="3819" y="19742"/>
                </a:cubicBezTo>
                <a:cubicBezTo>
                  <a:pt x="3945" y="19562"/>
                  <a:pt x="4079" y="19388"/>
                  <a:pt x="4220" y="19218"/>
                </a:cubicBezTo>
                <a:cubicBezTo>
                  <a:pt x="4346" y="19066"/>
                  <a:pt x="4477" y="18919"/>
                  <a:pt x="4613" y="18776"/>
                </a:cubicBezTo>
                <a:cubicBezTo>
                  <a:pt x="4688" y="18696"/>
                  <a:pt x="4763" y="18618"/>
                  <a:pt x="4841" y="18541"/>
                </a:cubicBezTo>
                <a:cubicBezTo>
                  <a:pt x="4872" y="18511"/>
                  <a:pt x="4903" y="18480"/>
                  <a:pt x="4935" y="18450"/>
                </a:cubicBezTo>
                <a:cubicBezTo>
                  <a:pt x="4936" y="18449"/>
                  <a:pt x="4938" y="18448"/>
                  <a:pt x="4939" y="18447"/>
                </a:cubicBezTo>
                <a:lnTo>
                  <a:pt x="4939" y="18447"/>
                </a:lnTo>
                <a:cubicBezTo>
                  <a:pt x="5577" y="17885"/>
                  <a:pt x="6250" y="17362"/>
                  <a:pt x="6955" y="16883"/>
                </a:cubicBezTo>
                <a:cubicBezTo>
                  <a:pt x="7321" y="16633"/>
                  <a:pt x="7693" y="16392"/>
                  <a:pt x="8065" y="16151"/>
                </a:cubicBezTo>
                <a:cubicBezTo>
                  <a:pt x="8070" y="16148"/>
                  <a:pt x="8075" y="16145"/>
                  <a:pt x="8078" y="16142"/>
                </a:cubicBezTo>
                <a:lnTo>
                  <a:pt x="8078" y="16142"/>
                </a:lnTo>
                <a:cubicBezTo>
                  <a:pt x="8084" y="16138"/>
                  <a:pt x="8090" y="16134"/>
                  <a:pt x="8097" y="16130"/>
                </a:cubicBezTo>
                <a:lnTo>
                  <a:pt x="8586" y="15817"/>
                </a:lnTo>
                <a:cubicBezTo>
                  <a:pt x="8779" y="15692"/>
                  <a:pt x="8972" y="15566"/>
                  <a:pt x="9164" y="15440"/>
                </a:cubicBezTo>
                <a:cubicBezTo>
                  <a:pt x="9897" y="14961"/>
                  <a:pt x="10623" y="14464"/>
                  <a:pt x="11302" y="13911"/>
                </a:cubicBezTo>
                <a:cubicBezTo>
                  <a:pt x="12829" y="12670"/>
                  <a:pt x="14140" y="11143"/>
                  <a:pt x="14867" y="9294"/>
                </a:cubicBezTo>
                <a:cubicBezTo>
                  <a:pt x="15981" y="6464"/>
                  <a:pt x="15776" y="3342"/>
                  <a:pt x="15211" y="412"/>
                </a:cubicBezTo>
                <a:cubicBezTo>
                  <a:pt x="15149" y="94"/>
                  <a:pt x="14803" y="0"/>
                  <a:pt x="14455"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67676" y="348709"/>
            <a:ext cx="8408648" cy="4446082"/>
          </a:xfrm>
          <a:custGeom>
            <a:avLst/>
            <a:gdLst/>
            <a:ahLst/>
            <a:cxnLst/>
            <a:rect l="l" t="t" r="r" b="b"/>
            <a:pathLst>
              <a:path w="82202" h="38056" extrusionOk="0">
                <a:moveTo>
                  <a:pt x="1" y="0"/>
                </a:moveTo>
                <a:lnTo>
                  <a:pt x="1" y="38056"/>
                </a:lnTo>
                <a:lnTo>
                  <a:pt x="82201" y="38056"/>
                </a:lnTo>
                <a:lnTo>
                  <a:pt x="82201" y="3110"/>
                </a:lnTo>
                <a:lnTo>
                  <a:pt x="82201" y="0"/>
                </a:lnTo>
                <a:lnTo>
                  <a:pt x="79392" y="0"/>
                </a:lnTo>
                <a:cubicBezTo>
                  <a:pt x="79392" y="97"/>
                  <a:pt x="79392" y="154"/>
                  <a:pt x="79400" y="389"/>
                </a:cubicBezTo>
                <a:lnTo>
                  <a:pt x="79416" y="875"/>
                </a:lnTo>
                <a:cubicBezTo>
                  <a:pt x="79448" y="891"/>
                  <a:pt x="79489" y="899"/>
                  <a:pt x="79521" y="923"/>
                </a:cubicBezTo>
                <a:cubicBezTo>
                  <a:pt x="79610" y="964"/>
                  <a:pt x="79683" y="1037"/>
                  <a:pt x="79724" y="1126"/>
                </a:cubicBezTo>
                <a:cubicBezTo>
                  <a:pt x="79877" y="1288"/>
                  <a:pt x="79926" y="1514"/>
                  <a:pt x="79869" y="1725"/>
                </a:cubicBezTo>
                <a:cubicBezTo>
                  <a:pt x="79782" y="2019"/>
                  <a:pt x="79508" y="2219"/>
                  <a:pt x="79207" y="2219"/>
                </a:cubicBezTo>
                <a:cubicBezTo>
                  <a:pt x="79201" y="2219"/>
                  <a:pt x="79195" y="2219"/>
                  <a:pt x="79189" y="2219"/>
                </a:cubicBezTo>
                <a:cubicBezTo>
                  <a:pt x="78890" y="2211"/>
                  <a:pt x="78517" y="2000"/>
                  <a:pt x="78444" y="1693"/>
                </a:cubicBezTo>
                <a:cubicBezTo>
                  <a:pt x="78363" y="1320"/>
                  <a:pt x="78630" y="1045"/>
                  <a:pt x="78954" y="915"/>
                </a:cubicBezTo>
                <a:lnTo>
                  <a:pt x="78962" y="389"/>
                </a:lnTo>
                <a:cubicBezTo>
                  <a:pt x="78971" y="154"/>
                  <a:pt x="78962" y="57"/>
                  <a:pt x="78962" y="0"/>
                </a:cubicBezTo>
                <a:lnTo>
                  <a:pt x="76833" y="0"/>
                </a:lnTo>
                <a:cubicBezTo>
                  <a:pt x="76833" y="73"/>
                  <a:pt x="76833" y="146"/>
                  <a:pt x="76841" y="389"/>
                </a:cubicBezTo>
                <a:lnTo>
                  <a:pt x="76857" y="875"/>
                </a:lnTo>
                <a:cubicBezTo>
                  <a:pt x="76898" y="891"/>
                  <a:pt x="76930" y="899"/>
                  <a:pt x="76971" y="923"/>
                </a:cubicBezTo>
                <a:cubicBezTo>
                  <a:pt x="77060" y="964"/>
                  <a:pt x="77124" y="1037"/>
                  <a:pt x="77173" y="1126"/>
                </a:cubicBezTo>
                <a:cubicBezTo>
                  <a:pt x="77319" y="1288"/>
                  <a:pt x="77375" y="1514"/>
                  <a:pt x="77319" y="1725"/>
                </a:cubicBezTo>
                <a:cubicBezTo>
                  <a:pt x="77223" y="2019"/>
                  <a:pt x="76957" y="2219"/>
                  <a:pt x="76649" y="2219"/>
                </a:cubicBezTo>
                <a:cubicBezTo>
                  <a:pt x="76643" y="2219"/>
                  <a:pt x="76637" y="2219"/>
                  <a:pt x="76630" y="2219"/>
                </a:cubicBezTo>
                <a:cubicBezTo>
                  <a:pt x="76339" y="2211"/>
                  <a:pt x="75958" y="2000"/>
                  <a:pt x="75894" y="1693"/>
                </a:cubicBezTo>
                <a:cubicBezTo>
                  <a:pt x="75805" y="1320"/>
                  <a:pt x="76072" y="1045"/>
                  <a:pt x="76396" y="915"/>
                </a:cubicBezTo>
                <a:lnTo>
                  <a:pt x="76412" y="389"/>
                </a:lnTo>
                <a:cubicBezTo>
                  <a:pt x="76412" y="138"/>
                  <a:pt x="76412" y="89"/>
                  <a:pt x="76412" y="0"/>
                </a:cubicBezTo>
                <a:lnTo>
                  <a:pt x="74274" y="0"/>
                </a:lnTo>
                <a:cubicBezTo>
                  <a:pt x="74274" y="73"/>
                  <a:pt x="74274" y="138"/>
                  <a:pt x="74282" y="389"/>
                </a:cubicBezTo>
                <a:lnTo>
                  <a:pt x="74299" y="875"/>
                </a:lnTo>
                <a:cubicBezTo>
                  <a:pt x="74339" y="891"/>
                  <a:pt x="74380" y="899"/>
                  <a:pt x="74412" y="923"/>
                </a:cubicBezTo>
                <a:cubicBezTo>
                  <a:pt x="74501" y="964"/>
                  <a:pt x="74574" y="1037"/>
                  <a:pt x="74614" y="1126"/>
                </a:cubicBezTo>
                <a:cubicBezTo>
                  <a:pt x="74760" y="1288"/>
                  <a:pt x="74817" y="1514"/>
                  <a:pt x="74760" y="1725"/>
                </a:cubicBezTo>
                <a:cubicBezTo>
                  <a:pt x="74665" y="2019"/>
                  <a:pt x="74398" y="2219"/>
                  <a:pt x="74090" y="2219"/>
                </a:cubicBezTo>
                <a:cubicBezTo>
                  <a:pt x="74084" y="2219"/>
                  <a:pt x="74078" y="2219"/>
                  <a:pt x="74072" y="2219"/>
                </a:cubicBezTo>
                <a:cubicBezTo>
                  <a:pt x="73780" y="2211"/>
                  <a:pt x="73408" y="2000"/>
                  <a:pt x="73335" y="1693"/>
                </a:cubicBezTo>
                <a:cubicBezTo>
                  <a:pt x="73254" y="1320"/>
                  <a:pt x="73521" y="1045"/>
                  <a:pt x="73837" y="915"/>
                </a:cubicBezTo>
                <a:lnTo>
                  <a:pt x="73853" y="389"/>
                </a:lnTo>
                <a:cubicBezTo>
                  <a:pt x="73861" y="138"/>
                  <a:pt x="73861" y="57"/>
                  <a:pt x="73861" y="0"/>
                </a:cubicBezTo>
                <a:lnTo>
                  <a:pt x="71724" y="0"/>
                </a:lnTo>
                <a:cubicBezTo>
                  <a:pt x="71724" y="73"/>
                  <a:pt x="71724" y="138"/>
                  <a:pt x="71732" y="389"/>
                </a:cubicBezTo>
                <a:lnTo>
                  <a:pt x="71748" y="875"/>
                </a:lnTo>
                <a:cubicBezTo>
                  <a:pt x="71789" y="891"/>
                  <a:pt x="71821" y="899"/>
                  <a:pt x="71861" y="923"/>
                </a:cubicBezTo>
                <a:cubicBezTo>
                  <a:pt x="71950" y="964"/>
                  <a:pt x="72015" y="1037"/>
                  <a:pt x="72064" y="1126"/>
                </a:cubicBezTo>
                <a:cubicBezTo>
                  <a:pt x="72210" y="1288"/>
                  <a:pt x="72266" y="1514"/>
                  <a:pt x="72210" y="1725"/>
                </a:cubicBezTo>
                <a:cubicBezTo>
                  <a:pt x="72114" y="2019"/>
                  <a:pt x="71848" y="2219"/>
                  <a:pt x="71540" y="2219"/>
                </a:cubicBezTo>
                <a:cubicBezTo>
                  <a:pt x="71533" y="2219"/>
                  <a:pt x="71527" y="2219"/>
                  <a:pt x="71521" y="2219"/>
                </a:cubicBezTo>
                <a:cubicBezTo>
                  <a:pt x="71230" y="2211"/>
                  <a:pt x="70849" y="2000"/>
                  <a:pt x="70784" y="1693"/>
                </a:cubicBezTo>
                <a:cubicBezTo>
                  <a:pt x="70695" y="1320"/>
                  <a:pt x="70963" y="1045"/>
                  <a:pt x="71286" y="915"/>
                </a:cubicBezTo>
                <a:lnTo>
                  <a:pt x="71303" y="389"/>
                </a:lnTo>
                <a:cubicBezTo>
                  <a:pt x="71303" y="130"/>
                  <a:pt x="71303" y="41"/>
                  <a:pt x="71303" y="0"/>
                </a:cubicBezTo>
                <a:lnTo>
                  <a:pt x="69165" y="0"/>
                </a:lnTo>
                <a:cubicBezTo>
                  <a:pt x="69165" y="49"/>
                  <a:pt x="69165" y="138"/>
                  <a:pt x="69181" y="389"/>
                </a:cubicBezTo>
                <a:lnTo>
                  <a:pt x="69197" y="875"/>
                </a:lnTo>
                <a:cubicBezTo>
                  <a:pt x="69230" y="891"/>
                  <a:pt x="69270" y="899"/>
                  <a:pt x="69303" y="923"/>
                </a:cubicBezTo>
                <a:cubicBezTo>
                  <a:pt x="69392" y="964"/>
                  <a:pt x="69465" y="1037"/>
                  <a:pt x="69505" y="1126"/>
                </a:cubicBezTo>
                <a:cubicBezTo>
                  <a:pt x="69659" y="1288"/>
                  <a:pt x="69708" y="1514"/>
                  <a:pt x="69651" y="1725"/>
                </a:cubicBezTo>
                <a:cubicBezTo>
                  <a:pt x="69564" y="2019"/>
                  <a:pt x="69289" y="2219"/>
                  <a:pt x="68989" y="2219"/>
                </a:cubicBezTo>
                <a:cubicBezTo>
                  <a:pt x="68983" y="2219"/>
                  <a:pt x="68977" y="2219"/>
                  <a:pt x="68971" y="2219"/>
                </a:cubicBezTo>
                <a:cubicBezTo>
                  <a:pt x="68671" y="2211"/>
                  <a:pt x="68299" y="2000"/>
                  <a:pt x="68226" y="1693"/>
                </a:cubicBezTo>
                <a:cubicBezTo>
                  <a:pt x="68145" y="1320"/>
                  <a:pt x="68412" y="1045"/>
                  <a:pt x="68736" y="915"/>
                </a:cubicBezTo>
                <a:lnTo>
                  <a:pt x="68744" y="389"/>
                </a:lnTo>
                <a:cubicBezTo>
                  <a:pt x="68752" y="138"/>
                  <a:pt x="68752" y="73"/>
                  <a:pt x="68752" y="0"/>
                </a:cubicBezTo>
                <a:lnTo>
                  <a:pt x="66615" y="0"/>
                </a:lnTo>
                <a:cubicBezTo>
                  <a:pt x="66615" y="65"/>
                  <a:pt x="66615" y="138"/>
                  <a:pt x="66623" y="389"/>
                </a:cubicBezTo>
                <a:lnTo>
                  <a:pt x="66639" y="875"/>
                </a:lnTo>
                <a:cubicBezTo>
                  <a:pt x="66679" y="891"/>
                  <a:pt x="66720" y="899"/>
                  <a:pt x="66752" y="923"/>
                </a:cubicBezTo>
                <a:cubicBezTo>
                  <a:pt x="66841" y="964"/>
                  <a:pt x="66914" y="1037"/>
                  <a:pt x="66955" y="1126"/>
                </a:cubicBezTo>
                <a:cubicBezTo>
                  <a:pt x="67100" y="1288"/>
                  <a:pt x="67157" y="1514"/>
                  <a:pt x="67100" y="1725"/>
                </a:cubicBezTo>
                <a:cubicBezTo>
                  <a:pt x="67005" y="2019"/>
                  <a:pt x="66738" y="2219"/>
                  <a:pt x="66430" y="2219"/>
                </a:cubicBezTo>
                <a:cubicBezTo>
                  <a:pt x="66424" y="2219"/>
                  <a:pt x="66418" y="2219"/>
                  <a:pt x="66412" y="2219"/>
                </a:cubicBezTo>
                <a:cubicBezTo>
                  <a:pt x="66121" y="2211"/>
                  <a:pt x="65748" y="2000"/>
                  <a:pt x="65675" y="1693"/>
                </a:cubicBezTo>
                <a:cubicBezTo>
                  <a:pt x="65586" y="1320"/>
                  <a:pt x="65853" y="1045"/>
                  <a:pt x="66177" y="915"/>
                </a:cubicBezTo>
                <a:cubicBezTo>
                  <a:pt x="66177" y="745"/>
                  <a:pt x="66185" y="567"/>
                  <a:pt x="66194" y="389"/>
                </a:cubicBezTo>
                <a:cubicBezTo>
                  <a:pt x="66194" y="138"/>
                  <a:pt x="66194" y="57"/>
                  <a:pt x="66194" y="0"/>
                </a:cubicBezTo>
                <a:lnTo>
                  <a:pt x="64064" y="0"/>
                </a:lnTo>
                <a:cubicBezTo>
                  <a:pt x="64064" y="73"/>
                  <a:pt x="64064" y="146"/>
                  <a:pt x="64072" y="389"/>
                </a:cubicBezTo>
                <a:lnTo>
                  <a:pt x="64088" y="875"/>
                </a:lnTo>
                <a:cubicBezTo>
                  <a:pt x="64129" y="891"/>
                  <a:pt x="64161" y="899"/>
                  <a:pt x="64202" y="923"/>
                </a:cubicBezTo>
                <a:cubicBezTo>
                  <a:pt x="64283" y="964"/>
                  <a:pt x="64355" y="1037"/>
                  <a:pt x="64404" y="1126"/>
                </a:cubicBezTo>
                <a:cubicBezTo>
                  <a:pt x="64550" y="1288"/>
                  <a:pt x="64606" y="1514"/>
                  <a:pt x="64550" y="1725"/>
                </a:cubicBezTo>
                <a:cubicBezTo>
                  <a:pt x="64455" y="2019"/>
                  <a:pt x="64180" y="2219"/>
                  <a:pt x="63879" y="2219"/>
                </a:cubicBezTo>
                <a:cubicBezTo>
                  <a:pt x="63873" y="2219"/>
                  <a:pt x="63868" y="2219"/>
                  <a:pt x="63862" y="2219"/>
                </a:cubicBezTo>
                <a:cubicBezTo>
                  <a:pt x="63570" y="2211"/>
                  <a:pt x="63190" y="2000"/>
                  <a:pt x="63117" y="1693"/>
                </a:cubicBezTo>
                <a:cubicBezTo>
                  <a:pt x="63036" y="1320"/>
                  <a:pt x="63303" y="1045"/>
                  <a:pt x="63627" y="915"/>
                </a:cubicBezTo>
                <a:cubicBezTo>
                  <a:pt x="63627" y="745"/>
                  <a:pt x="63635" y="567"/>
                  <a:pt x="63635" y="389"/>
                </a:cubicBezTo>
                <a:cubicBezTo>
                  <a:pt x="63643" y="146"/>
                  <a:pt x="63635" y="73"/>
                  <a:pt x="63635" y="0"/>
                </a:cubicBezTo>
                <a:lnTo>
                  <a:pt x="61513" y="0"/>
                </a:lnTo>
                <a:cubicBezTo>
                  <a:pt x="61513" y="73"/>
                  <a:pt x="61513" y="154"/>
                  <a:pt x="61522" y="389"/>
                </a:cubicBezTo>
                <a:lnTo>
                  <a:pt x="61538" y="875"/>
                </a:lnTo>
                <a:cubicBezTo>
                  <a:pt x="61570" y="891"/>
                  <a:pt x="61611" y="899"/>
                  <a:pt x="61643" y="923"/>
                </a:cubicBezTo>
                <a:cubicBezTo>
                  <a:pt x="61732" y="964"/>
                  <a:pt x="61805" y="1037"/>
                  <a:pt x="61845" y="1126"/>
                </a:cubicBezTo>
                <a:cubicBezTo>
                  <a:pt x="61999" y="1288"/>
                  <a:pt x="62056" y="1514"/>
                  <a:pt x="61991" y="1725"/>
                </a:cubicBezTo>
                <a:cubicBezTo>
                  <a:pt x="61904" y="2019"/>
                  <a:pt x="61630" y="2219"/>
                  <a:pt x="61329" y="2219"/>
                </a:cubicBezTo>
                <a:cubicBezTo>
                  <a:pt x="61323" y="2219"/>
                  <a:pt x="61317" y="2219"/>
                  <a:pt x="61311" y="2219"/>
                </a:cubicBezTo>
                <a:cubicBezTo>
                  <a:pt x="61011" y="2211"/>
                  <a:pt x="60639" y="2000"/>
                  <a:pt x="60566" y="1693"/>
                </a:cubicBezTo>
                <a:cubicBezTo>
                  <a:pt x="60485" y="1320"/>
                  <a:pt x="60752" y="1045"/>
                  <a:pt x="61076" y="915"/>
                </a:cubicBezTo>
                <a:lnTo>
                  <a:pt x="61084" y="389"/>
                </a:lnTo>
                <a:lnTo>
                  <a:pt x="61084" y="0"/>
                </a:lnTo>
                <a:lnTo>
                  <a:pt x="58963" y="0"/>
                </a:lnTo>
                <a:cubicBezTo>
                  <a:pt x="58963" y="73"/>
                  <a:pt x="58955" y="170"/>
                  <a:pt x="58963" y="389"/>
                </a:cubicBezTo>
                <a:lnTo>
                  <a:pt x="58979" y="875"/>
                </a:lnTo>
                <a:cubicBezTo>
                  <a:pt x="59011" y="891"/>
                  <a:pt x="59052" y="899"/>
                  <a:pt x="59084" y="923"/>
                </a:cubicBezTo>
                <a:cubicBezTo>
                  <a:pt x="59173" y="964"/>
                  <a:pt x="59246" y="1037"/>
                  <a:pt x="59287" y="1126"/>
                </a:cubicBezTo>
                <a:cubicBezTo>
                  <a:pt x="59441" y="1288"/>
                  <a:pt x="59489" y="1514"/>
                  <a:pt x="59433" y="1725"/>
                </a:cubicBezTo>
                <a:cubicBezTo>
                  <a:pt x="59345" y="2019"/>
                  <a:pt x="59071" y="2219"/>
                  <a:pt x="58770" y="2219"/>
                </a:cubicBezTo>
                <a:cubicBezTo>
                  <a:pt x="58764" y="2219"/>
                  <a:pt x="58758" y="2219"/>
                  <a:pt x="58752" y="2219"/>
                </a:cubicBezTo>
                <a:cubicBezTo>
                  <a:pt x="58453" y="2211"/>
                  <a:pt x="58080" y="2000"/>
                  <a:pt x="58007" y="1693"/>
                </a:cubicBezTo>
                <a:cubicBezTo>
                  <a:pt x="57926" y="1320"/>
                  <a:pt x="58194" y="1045"/>
                  <a:pt x="58518" y="915"/>
                </a:cubicBezTo>
                <a:lnTo>
                  <a:pt x="58526" y="389"/>
                </a:lnTo>
                <a:lnTo>
                  <a:pt x="58526" y="0"/>
                </a:lnTo>
                <a:lnTo>
                  <a:pt x="56404" y="0"/>
                </a:lnTo>
                <a:cubicBezTo>
                  <a:pt x="56412" y="227"/>
                  <a:pt x="56404" y="187"/>
                  <a:pt x="56404" y="389"/>
                </a:cubicBezTo>
                <a:lnTo>
                  <a:pt x="56420" y="875"/>
                </a:lnTo>
                <a:cubicBezTo>
                  <a:pt x="56461" y="891"/>
                  <a:pt x="56501" y="899"/>
                  <a:pt x="56534" y="923"/>
                </a:cubicBezTo>
                <a:cubicBezTo>
                  <a:pt x="56623" y="964"/>
                  <a:pt x="56696" y="1037"/>
                  <a:pt x="56736" y="1126"/>
                </a:cubicBezTo>
                <a:cubicBezTo>
                  <a:pt x="56882" y="1288"/>
                  <a:pt x="56939" y="1514"/>
                  <a:pt x="56882" y="1725"/>
                </a:cubicBezTo>
                <a:cubicBezTo>
                  <a:pt x="56787" y="2019"/>
                  <a:pt x="56520" y="2219"/>
                  <a:pt x="56212" y="2219"/>
                </a:cubicBezTo>
                <a:cubicBezTo>
                  <a:pt x="56206" y="2219"/>
                  <a:pt x="56200" y="2219"/>
                  <a:pt x="56194" y="2219"/>
                </a:cubicBezTo>
                <a:cubicBezTo>
                  <a:pt x="55902" y="2211"/>
                  <a:pt x="55530" y="2000"/>
                  <a:pt x="55457" y="1693"/>
                </a:cubicBezTo>
                <a:cubicBezTo>
                  <a:pt x="55376" y="1320"/>
                  <a:pt x="55643" y="1045"/>
                  <a:pt x="55959" y="915"/>
                </a:cubicBezTo>
                <a:lnTo>
                  <a:pt x="55975" y="389"/>
                </a:lnTo>
                <a:cubicBezTo>
                  <a:pt x="55975" y="187"/>
                  <a:pt x="55967" y="227"/>
                  <a:pt x="55975" y="0"/>
                </a:cubicBezTo>
                <a:lnTo>
                  <a:pt x="53854" y="0"/>
                </a:lnTo>
                <a:lnTo>
                  <a:pt x="53854" y="389"/>
                </a:lnTo>
                <a:lnTo>
                  <a:pt x="53870" y="875"/>
                </a:lnTo>
                <a:cubicBezTo>
                  <a:pt x="53910" y="891"/>
                  <a:pt x="53943" y="899"/>
                  <a:pt x="53983" y="923"/>
                </a:cubicBezTo>
                <a:cubicBezTo>
                  <a:pt x="54072" y="964"/>
                  <a:pt x="54137" y="1037"/>
                  <a:pt x="54186" y="1126"/>
                </a:cubicBezTo>
                <a:cubicBezTo>
                  <a:pt x="54331" y="1288"/>
                  <a:pt x="54388" y="1514"/>
                  <a:pt x="54331" y="1725"/>
                </a:cubicBezTo>
                <a:cubicBezTo>
                  <a:pt x="54236" y="2019"/>
                  <a:pt x="53970" y="2219"/>
                  <a:pt x="53661" y="2219"/>
                </a:cubicBezTo>
                <a:cubicBezTo>
                  <a:pt x="53655" y="2219"/>
                  <a:pt x="53649" y="2219"/>
                  <a:pt x="53643" y="2219"/>
                </a:cubicBezTo>
                <a:cubicBezTo>
                  <a:pt x="53352" y="2211"/>
                  <a:pt x="52971" y="2000"/>
                  <a:pt x="52906" y="1693"/>
                </a:cubicBezTo>
                <a:cubicBezTo>
                  <a:pt x="52817" y="1320"/>
                  <a:pt x="53085" y="1045"/>
                  <a:pt x="53408" y="915"/>
                </a:cubicBezTo>
                <a:lnTo>
                  <a:pt x="53425" y="389"/>
                </a:lnTo>
                <a:cubicBezTo>
                  <a:pt x="53425" y="203"/>
                  <a:pt x="53416" y="211"/>
                  <a:pt x="53416" y="0"/>
                </a:cubicBezTo>
                <a:lnTo>
                  <a:pt x="51303" y="0"/>
                </a:lnTo>
                <a:lnTo>
                  <a:pt x="51303" y="389"/>
                </a:lnTo>
                <a:lnTo>
                  <a:pt x="51319" y="875"/>
                </a:lnTo>
                <a:cubicBezTo>
                  <a:pt x="51352" y="891"/>
                  <a:pt x="51392" y="899"/>
                  <a:pt x="51425" y="923"/>
                </a:cubicBezTo>
                <a:cubicBezTo>
                  <a:pt x="51514" y="964"/>
                  <a:pt x="51587" y="1037"/>
                  <a:pt x="51627" y="1126"/>
                </a:cubicBezTo>
                <a:cubicBezTo>
                  <a:pt x="51781" y="1288"/>
                  <a:pt x="51829" y="1514"/>
                  <a:pt x="51773" y="1725"/>
                </a:cubicBezTo>
                <a:cubicBezTo>
                  <a:pt x="51685" y="2019"/>
                  <a:pt x="51411" y="2219"/>
                  <a:pt x="51110" y="2219"/>
                </a:cubicBezTo>
                <a:cubicBezTo>
                  <a:pt x="51105" y="2219"/>
                  <a:pt x="51099" y="2219"/>
                  <a:pt x="51093" y="2219"/>
                </a:cubicBezTo>
                <a:cubicBezTo>
                  <a:pt x="50793" y="2211"/>
                  <a:pt x="50421" y="2000"/>
                  <a:pt x="50348" y="1693"/>
                </a:cubicBezTo>
                <a:cubicBezTo>
                  <a:pt x="50267" y="1320"/>
                  <a:pt x="50534" y="1045"/>
                  <a:pt x="50858" y="915"/>
                </a:cubicBezTo>
                <a:lnTo>
                  <a:pt x="50866" y="389"/>
                </a:lnTo>
                <a:lnTo>
                  <a:pt x="50866" y="0"/>
                </a:lnTo>
                <a:lnTo>
                  <a:pt x="48753" y="0"/>
                </a:lnTo>
                <a:lnTo>
                  <a:pt x="48753" y="389"/>
                </a:lnTo>
                <a:lnTo>
                  <a:pt x="48761" y="875"/>
                </a:lnTo>
                <a:cubicBezTo>
                  <a:pt x="48801" y="891"/>
                  <a:pt x="48842" y="899"/>
                  <a:pt x="48874" y="923"/>
                </a:cubicBezTo>
                <a:cubicBezTo>
                  <a:pt x="48963" y="964"/>
                  <a:pt x="49036" y="1037"/>
                  <a:pt x="49077" y="1126"/>
                </a:cubicBezTo>
                <a:cubicBezTo>
                  <a:pt x="49222" y="1288"/>
                  <a:pt x="49279" y="1514"/>
                  <a:pt x="49222" y="1725"/>
                </a:cubicBezTo>
                <a:cubicBezTo>
                  <a:pt x="49127" y="2019"/>
                  <a:pt x="48860" y="2219"/>
                  <a:pt x="48552" y="2219"/>
                </a:cubicBezTo>
                <a:cubicBezTo>
                  <a:pt x="48546" y="2219"/>
                  <a:pt x="48540" y="2219"/>
                  <a:pt x="48534" y="2219"/>
                </a:cubicBezTo>
                <a:cubicBezTo>
                  <a:pt x="48243" y="2211"/>
                  <a:pt x="47870" y="2000"/>
                  <a:pt x="47797" y="1693"/>
                </a:cubicBezTo>
                <a:cubicBezTo>
                  <a:pt x="47716" y="1320"/>
                  <a:pt x="47983" y="1045"/>
                  <a:pt x="48299" y="915"/>
                </a:cubicBezTo>
                <a:lnTo>
                  <a:pt x="48315" y="389"/>
                </a:lnTo>
                <a:lnTo>
                  <a:pt x="48315" y="0"/>
                </a:lnTo>
                <a:lnTo>
                  <a:pt x="46170" y="0"/>
                </a:lnTo>
                <a:lnTo>
                  <a:pt x="46170" y="389"/>
                </a:lnTo>
                <a:cubicBezTo>
                  <a:pt x="46170" y="551"/>
                  <a:pt x="46178" y="713"/>
                  <a:pt x="46186" y="875"/>
                </a:cubicBezTo>
                <a:cubicBezTo>
                  <a:pt x="46226" y="891"/>
                  <a:pt x="46259" y="899"/>
                  <a:pt x="46299" y="915"/>
                </a:cubicBezTo>
                <a:cubicBezTo>
                  <a:pt x="46380" y="964"/>
                  <a:pt x="46453" y="1037"/>
                  <a:pt x="46502" y="1126"/>
                </a:cubicBezTo>
                <a:cubicBezTo>
                  <a:pt x="46647" y="1288"/>
                  <a:pt x="46704" y="1514"/>
                  <a:pt x="46647" y="1725"/>
                </a:cubicBezTo>
                <a:cubicBezTo>
                  <a:pt x="46550" y="2025"/>
                  <a:pt x="46275" y="2219"/>
                  <a:pt x="45967" y="2219"/>
                </a:cubicBezTo>
                <a:cubicBezTo>
                  <a:pt x="45676" y="2203"/>
                  <a:pt x="45311" y="1992"/>
                  <a:pt x="45239" y="1693"/>
                </a:cubicBezTo>
                <a:cubicBezTo>
                  <a:pt x="45158" y="1320"/>
                  <a:pt x="45425" y="1045"/>
                  <a:pt x="45749" y="915"/>
                </a:cubicBezTo>
                <a:cubicBezTo>
                  <a:pt x="45749" y="745"/>
                  <a:pt x="45757" y="567"/>
                  <a:pt x="45757" y="389"/>
                </a:cubicBezTo>
                <a:lnTo>
                  <a:pt x="45757" y="0"/>
                </a:lnTo>
                <a:lnTo>
                  <a:pt x="43611" y="0"/>
                </a:lnTo>
                <a:lnTo>
                  <a:pt x="43611" y="397"/>
                </a:lnTo>
                <a:lnTo>
                  <a:pt x="43627" y="875"/>
                </a:lnTo>
                <a:cubicBezTo>
                  <a:pt x="43668" y="891"/>
                  <a:pt x="43708" y="907"/>
                  <a:pt x="43741" y="923"/>
                </a:cubicBezTo>
                <a:cubicBezTo>
                  <a:pt x="43830" y="972"/>
                  <a:pt x="43903" y="1045"/>
                  <a:pt x="43943" y="1134"/>
                </a:cubicBezTo>
                <a:cubicBezTo>
                  <a:pt x="44097" y="1296"/>
                  <a:pt x="44145" y="1523"/>
                  <a:pt x="44089" y="1733"/>
                </a:cubicBezTo>
                <a:cubicBezTo>
                  <a:pt x="43994" y="2019"/>
                  <a:pt x="43727" y="2219"/>
                  <a:pt x="43419" y="2219"/>
                </a:cubicBezTo>
                <a:cubicBezTo>
                  <a:pt x="43413" y="2219"/>
                  <a:pt x="43407" y="2219"/>
                  <a:pt x="43401" y="2219"/>
                </a:cubicBezTo>
                <a:cubicBezTo>
                  <a:pt x="43109" y="2219"/>
                  <a:pt x="42737" y="2000"/>
                  <a:pt x="42664" y="1693"/>
                </a:cubicBezTo>
                <a:cubicBezTo>
                  <a:pt x="42583" y="1320"/>
                  <a:pt x="42850" y="1045"/>
                  <a:pt x="43166" y="915"/>
                </a:cubicBezTo>
                <a:cubicBezTo>
                  <a:pt x="43166" y="745"/>
                  <a:pt x="43174" y="567"/>
                  <a:pt x="43182" y="397"/>
                </a:cubicBezTo>
                <a:cubicBezTo>
                  <a:pt x="43182" y="219"/>
                  <a:pt x="43182" y="195"/>
                  <a:pt x="43182" y="0"/>
                </a:cubicBezTo>
                <a:lnTo>
                  <a:pt x="41061" y="0"/>
                </a:lnTo>
                <a:lnTo>
                  <a:pt x="41061" y="397"/>
                </a:lnTo>
                <a:lnTo>
                  <a:pt x="41077" y="875"/>
                </a:lnTo>
                <a:cubicBezTo>
                  <a:pt x="41109" y="891"/>
                  <a:pt x="41150" y="907"/>
                  <a:pt x="41182" y="923"/>
                </a:cubicBezTo>
                <a:cubicBezTo>
                  <a:pt x="41271" y="972"/>
                  <a:pt x="41344" y="1045"/>
                  <a:pt x="41384" y="1134"/>
                </a:cubicBezTo>
                <a:cubicBezTo>
                  <a:pt x="41538" y="1296"/>
                  <a:pt x="41595" y="1523"/>
                  <a:pt x="41530" y="1733"/>
                </a:cubicBezTo>
                <a:cubicBezTo>
                  <a:pt x="41443" y="2019"/>
                  <a:pt x="41169" y="2219"/>
                  <a:pt x="40868" y="2219"/>
                </a:cubicBezTo>
                <a:cubicBezTo>
                  <a:pt x="40862" y="2219"/>
                  <a:pt x="40856" y="2219"/>
                  <a:pt x="40850" y="2219"/>
                </a:cubicBezTo>
                <a:cubicBezTo>
                  <a:pt x="40550" y="2219"/>
                  <a:pt x="40178" y="2000"/>
                  <a:pt x="40105" y="1693"/>
                </a:cubicBezTo>
                <a:cubicBezTo>
                  <a:pt x="40024" y="1320"/>
                  <a:pt x="40291" y="1045"/>
                  <a:pt x="40615" y="915"/>
                </a:cubicBezTo>
                <a:lnTo>
                  <a:pt x="40623" y="397"/>
                </a:lnTo>
                <a:lnTo>
                  <a:pt x="40623" y="0"/>
                </a:lnTo>
                <a:lnTo>
                  <a:pt x="38502" y="0"/>
                </a:lnTo>
                <a:cubicBezTo>
                  <a:pt x="38502" y="49"/>
                  <a:pt x="38502" y="170"/>
                  <a:pt x="38510" y="397"/>
                </a:cubicBezTo>
                <a:lnTo>
                  <a:pt x="38518" y="875"/>
                </a:lnTo>
                <a:cubicBezTo>
                  <a:pt x="38559" y="891"/>
                  <a:pt x="38599" y="907"/>
                  <a:pt x="38631" y="923"/>
                </a:cubicBezTo>
                <a:cubicBezTo>
                  <a:pt x="38720" y="972"/>
                  <a:pt x="38793" y="1045"/>
                  <a:pt x="38834" y="1134"/>
                </a:cubicBezTo>
                <a:cubicBezTo>
                  <a:pt x="38988" y="1296"/>
                  <a:pt x="39036" y="1523"/>
                  <a:pt x="38980" y="1733"/>
                </a:cubicBezTo>
                <a:cubicBezTo>
                  <a:pt x="38884" y="2019"/>
                  <a:pt x="38618" y="2219"/>
                  <a:pt x="38317" y="2219"/>
                </a:cubicBezTo>
                <a:cubicBezTo>
                  <a:pt x="38311" y="2219"/>
                  <a:pt x="38305" y="2219"/>
                  <a:pt x="38299" y="2219"/>
                </a:cubicBezTo>
                <a:cubicBezTo>
                  <a:pt x="38000" y="2219"/>
                  <a:pt x="37627" y="2000"/>
                  <a:pt x="37555" y="1693"/>
                </a:cubicBezTo>
                <a:cubicBezTo>
                  <a:pt x="37474" y="1320"/>
                  <a:pt x="37741" y="1045"/>
                  <a:pt x="38065" y="915"/>
                </a:cubicBezTo>
                <a:lnTo>
                  <a:pt x="38073" y="397"/>
                </a:lnTo>
                <a:lnTo>
                  <a:pt x="38073" y="0"/>
                </a:lnTo>
                <a:lnTo>
                  <a:pt x="35951" y="0"/>
                </a:lnTo>
                <a:cubicBezTo>
                  <a:pt x="35951" y="97"/>
                  <a:pt x="35951" y="154"/>
                  <a:pt x="35959" y="397"/>
                </a:cubicBezTo>
                <a:lnTo>
                  <a:pt x="35968" y="875"/>
                </a:lnTo>
                <a:cubicBezTo>
                  <a:pt x="36008" y="891"/>
                  <a:pt x="36048" y="907"/>
                  <a:pt x="36081" y="923"/>
                </a:cubicBezTo>
                <a:cubicBezTo>
                  <a:pt x="36170" y="972"/>
                  <a:pt x="36243" y="1045"/>
                  <a:pt x="36283" y="1134"/>
                </a:cubicBezTo>
                <a:cubicBezTo>
                  <a:pt x="36437" y="1296"/>
                  <a:pt x="36486" y="1523"/>
                  <a:pt x="36429" y="1733"/>
                </a:cubicBezTo>
                <a:cubicBezTo>
                  <a:pt x="36334" y="2019"/>
                  <a:pt x="36067" y="2219"/>
                  <a:pt x="35767" y="2219"/>
                </a:cubicBezTo>
                <a:cubicBezTo>
                  <a:pt x="35761" y="2219"/>
                  <a:pt x="35755" y="2219"/>
                  <a:pt x="35749" y="2219"/>
                </a:cubicBezTo>
                <a:cubicBezTo>
                  <a:pt x="35449" y="2219"/>
                  <a:pt x="35077" y="2000"/>
                  <a:pt x="35004" y="1693"/>
                </a:cubicBezTo>
                <a:cubicBezTo>
                  <a:pt x="34923" y="1320"/>
                  <a:pt x="35190" y="1045"/>
                  <a:pt x="35514" y="915"/>
                </a:cubicBezTo>
                <a:lnTo>
                  <a:pt x="35522" y="397"/>
                </a:lnTo>
                <a:lnTo>
                  <a:pt x="35522" y="0"/>
                </a:lnTo>
                <a:lnTo>
                  <a:pt x="33393" y="0"/>
                </a:lnTo>
                <a:cubicBezTo>
                  <a:pt x="33393" y="73"/>
                  <a:pt x="33393" y="146"/>
                  <a:pt x="33401" y="397"/>
                </a:cubicBezTo>
                <a:lnTo>
                  <a:pt x="33417" y="875"/>
                </a:lnTo>
                <a:cubicBezTo>
                  <a:pt x="33457" y="891"/>
                  <a:pt x="33490" y="907"/>
                  <a:pt x="33530" y="923"/>
                </a:cubicBezTo>
                <a:cubicBezTo>
                  <a:pt x="33619" y="972"/>
                  <a:pt x="33684" y="1045"/>
                  <a:pt x="33733" y="1134"/>
                </a:cubicBezTo>
                <a:cubicBezTo>
                  <a:pt x="33879" y="1296"/>
                  <a:pt x="33935" y="1523"/>
                  <a:pt x="33879" y="1733"/>
                </a:cubicBezTo>
                <a:cubicBezTo>
                  <a:pt x="33783" y="2019"/>
                  <a:pt x="33517" y="2219"/>
                  <a:pt x="33209" y="2219"/>
                </a:cubicBezTo>
                <a:cubicBezTo>
                  <a:pt x="33202" y="2219"/>
                  <a:pt x="33196" y="2219"/>
                  <a:pt x="33190" y="2219"/>
                </a:cubicBezTo>
                <a:cubicBezTo>
                  <a:pt x="32899" y="2219"/>
                  <a:pt x="32518" y="2000"/>
                  <a:pt x="32445" y="1693"/>
                </a:cubicBezTo>
                <a:cubicBezTo>
                  <a:pt x="32364" y="1320"/>
                  <a:pt x="32632" y="1045"/>
                  <a:pt x="32955" y="915"/>
                </a:cubicBezTo>
                <a:lnTo>
                  <a:pt x="32964" y="397"/>
                </a:lnTo>
                <a:cubicBezTo>
                  <a:pt x="32972" y="146"/>
                  <a:pt x="32964" y="89"/>
                  <a:pt x="32964" y="0"/>
                </a:cubicBezTo>
                <a:lnTo>
                  <a:pt x="30834" y="0"/>
                </a:lnTo>
                <a:cubicBezTo>
                  <a:pt x="30834" y="73"/>
                  <a:pt x="30834" y="138"/>
                  <a:pt x="30842" y="397"/>
                </a:cubicBezTo>
                <a:lnTo>
                  <a:pt x="30858" y="875"/>
                </a:lnTo>
                <a:cubicBezTo>
                  <a:pt x="30899" y="891"/>
                  <a:pt x="30931" y="907"/>
                  <a:pt x="30972" y="923"/>
                </a:cubicBezTo>
                <a:cubicBezTo>
                  <a:pt x="31061" y="972"/>
                  <a:pt x="31126" y="1045"/>
                  <a:pt x="31174" y="1134"/>
                </a:cubicBezTo>
                <a:cubicBezTo>
                  <a:pt x="31320" y="1296"/>
                  <a:pt x="31377" y="1523"/>
                  <a:pt x="31320" y="1733"/>
                </a:cubicBezTo>
                <a:cubicBezTo>
                  <a:pt x="31225" y="2019"/>
                  <a:pt x="30958" y="2219"/>
                  <a:pt x="30650" y="2219"/>
                </a:cubicBezTo>
                <a:cubicBezTo>
                  <a:pt x="30644" y="2219"/>
                  <a:pt x="30638" y="2219"/>
                  <a:pt x="30632" y="2219"/>
                </a:cubicBezTo>
                <a:cubicBezTo>
                  <a:pt x="30340" y="2219"/>
                  <a:pt x="29960" y="2000"/>
                  <a:pt x="29895" y="1693"/>
                </a:cubicBezTo>
                <a:cubicBezTo>
                  <a:pt x="29806" y="1320"/>
                  <a:pt x="30073" y="1045"/>
                  <a:pt x="30397" y="915"/>
                </a:cubicBezTo>
                <a:lnTo>
                  <a:pt x="30413" y="397"/>
                </a:lnTo>
                <a:cubicBezTo>
                  <a:pt x="30413" y="138"/>
                  <a:pt x="30413" y="57"/>
                  <a:pt x="30413" y="0"/>
                </a:cubicBezTo>
                <a:lnTo>
                  <a:pt x="28275" y="0"/>
                </a:lnTo>
                <a:cubicBezTo>
                  <a:pt x="28275" y="73"/>
                  <a:pt x="28275" y="138"/>
                  <a:pt x="28284" y="397"/>
                </a:cubicBezTo>
                <a:lnTo>
                  <a:pt x="28300" y="875"/>
                </a:lnTo>
                <a:cubicBezTo>
                  <a:pt x="28340" y="891"/>
                  <a:pt x="28373" y="907"/>
                  <a:pt x="28413" y="923"/>
                </a:cubicBezTo>
                <a:cubicBezTo>
                  <a:pt x="28502" y="972"/>
                  <a:pt x="28567" y="1045"/>
                  <a:pt x="28615" y="1134"/>
                </a:cubicBezTo>
                <a:cubicBezTo>
                  <a:pt x="28761" y="1296"/>
                  <a:pt x="28818" y="1523"/>
                  <a:pt x="28761" y="1733"/>
                </a:cubicBezTo>
                <a:cubicBezTo>
                  <a:pt x="28666" y="2019"/>
                  <a:pt x="28399" y="2219"/>
                  <a:pt x="28091" y="2219"/>
                </a:cubicBezTo>
                <a:cubicBezTo>
                  <a:pt x="28085" y="2219"/>
                  <a:pt x="28079" y="2219"/>
                  <a:pt x="28073" y="2219"/>
                </a:cubicBezTo>
                <a:cubicBezTo>
                  <a:pt x="27781" y="2219"/>
                  <a:pt x="27401" y="2000"/>
                  <a:pt x="27336" y="1693"/>
                </a:cubicBezTo>
                <a:cubicBezTo>
                  <a:pt x="27247" y="1320"/>
                  <a:pt x="27514" y="1045"/>
                  <a:pt x="27838" y="915"/>
                </a:cubicBezTo>
                <a:cubicBezTo>
                  <a:pt x="27838" y="745"/>
                  <a:pt x="27846" y="567"/>
                  <a:pt x="27846" y="397"/>
                </a:cubicBezTo>
                <a:cubicBezTo>
                  <a:pt x="27854" y="138"/>
                  <a:pt x="27854" y="41"/>
                  <a:pt x="27854" y="0"/>
                </a:cubicBezTo>
                <a:lnTo>
                  <a:pt x="25717" y="0"/>
                </a:lnTo>
                <a:cubicBezTo>
                  <a:pt x="25717" y="49"/>
                  <a:pt x="25725" y="138"/>
                  <a:pt x="25733" y="397"/>
                </a:cubicBezTo>
                <a:cubicBezTo>
                  <a:pt x="25733" y="551"/>
                  <a:pt x="25741" y="713"/>
                  <a:pt x="25749" y="875"/>
                </a:cubicBezTo>
                <a:cubicBezTo>
                  <a:pt x="25782" y="891"/>
                  <a:pt x="25822" y="907"/>
                  <a:pt x="25854" y="923"/>
                </a:cubicBezTo>
                <a:cubicBezTo>
                  <a:pt x="25943" y="972"/>
                  <a:pt x="26016" y="1045"/>
                  <a:pt x="26057" y="1134"/>
                </a:cubicBezTo>
                <a:cubicBezTo>
                  <a:pt x="26211" y="1296"/>
                  <a:pt x="26267" y="1523"/>
                  <a:pt x="26203" y="1733"/>
                </a:cubicBezTo>
                <a:cubicBezTo>
                  <a:pt x="26115" y="2019"/>
                  <a:pt x="25841" y="2219"/>
                  <a:pt x="25540" y="2219"/>
                </a:cubicBezTo>
                <a:cubicBezTo>
                  <a:pt x="25534" y="2219"/>
                  <a:pt x="25528" y="2219"/>
                  <a:pt x="25522" y="2219"/>
                </a:cubicBezTo>
                <a:cubicBezTo>
                  <a:pt x="25223" y="2219"/>
                  <a:pt x="24850" y="2000"/>
                  <a:pt x="24778" y="1693"/>
                </a:cubicBezTo>
                <a:cubicBezTo>
                  <a:pt x="24697" y="1320"/>
                  <a:pt x="24964" y="1045"/>
                  <a:pt x="25288" y="915"/>
                </a:cubicBezTo>
                <a:cubicBezTo>
                  <a:pt x="25288" y="745"/>
                  <a:pt x="25288" y="567"/>
                  <a:pt x="25296" y="397"/>
                </a:cubicBezTo>
                <a:cubicBezTo>
                  <a:pt x="25304" y="138"/>
                  <a:pt x="25304" y="73"/>
                  <a:pt x="25304" y="0"/>
                </a:cubicBezTo>
                <a:lnTo>
                  <a:pt x="23166" y="0"/>
                </a:lnTo>
                <a:cubicBezTo>
                  <a:pt x="23166" y="73"/>
                  <a:pt x="23166" y="138"/>
                  <a:pt x="23174" y="397"/>
                </a:cubicBezTo>
                <a:cubicBezTo>
                  <a:pt x="23174" y="551"/>
                  <a:pt x="23182" y="713"/>
                  <a:pt x="23191" y="875"/>
                </a:cubicBezTo>
                <a:cubicBezTo>
                  <a:pt x="23231" y="891"/>
                  <a:pt x="23271" y="907"/>
                  <a:pt x="23304" y="923"/>
                </a:cubicBezTo>
                <a:cubicBezTo>
                  <a:pt x="23393" y="972"/>
                  <a:pt x="23466" y="1045"/>
                  <a:pt x="23506" y="1134"/>
                </a:cubicBezTo>
                <a:cubicBezTo>
                  <a:pt x="23652" y="1296"/>
                  <a:pt x="23709" y="1523"/>
                  <a:pt x="23652" y="1733"/>
                </a:cubicBezTo>
                <a:cubicBezTo>
                  <a:pt x="23557" y="2019"/>
                  <a:pt x="23290" y="2219"/>
                  <a:pt x="22982" y="2219"/>
                </a:cubicBezTo>
                <a:cubicBezTo>
                  <a:pt x="22976" y="2219"/>
                  <a:pt x="22970" y="2219"/>
                  <a:pt x="22964" y="2219"/>
                </a:cubicBezTo>
                <a:cubicBezTo>
                  <a:pt x="22672" y="2219"/>
                  <a:pt x="22292" y="2000"/>
                  <a:pt x="22227" y="1693"/>
                </a:cubicBezTo>
                <a:cubicBezTo>
                  <a:pt x="22138" y="1320"/>
                  <a:pt x="22405" y="1045"/>
                  <a:pt x="22729" y="915"/>
                </a:cubicBezTo>
                <a:cubicBezTo>
                  <a:pt x="22729" y="745"/>
                  <a:pt x="22737" y="567"/>
                  <a:pt x="22745" y="397"/>
                </a:cubicBezTo>
                <a:cubicBezTo>
                  <a:pt x="22745" y="138"/>
                  <a:pt x="22745" y="57"/>
                  <a:pt x="22745" y="0"/>
                </a:cubicBezTo>
                <a:lnTo>
                  <a:pt x="20608" y="0"/>
                </a:lnTo>
                <a:cubicBezTo>
                  <a:pt x="20608" y="73"/>
                  <a:pt x="20608" y="146"/>
                  <a:pt x="20616" y="397"/>
                </a:cubicBezTo>
                <a:cubicBezTo>
                  <a:pt x="20616" y="551"/>
                  <a:pt x="20632" y="713"/>
                  <a:pt x="20632" y="875"/>
                </a:cubicBezTo>
                <a:cubicBezTo>
                  <a:pt x="20672" y="891"/>
                  <a:pt x="20713" y="907"/>
                  <a:pt x="20745" y="923"/>
                </a:cubicBezTo>
                <a:cubicBezTo>
                  <a:pt x="20834" y="972"/>
                  <a:pt x="20907" y="1045"/>
                  <a:pt x="20948" y="1134"/>
                </a:cubicBezTo>
                <a:cubicBezTo>
                  <a:pt x="21093" y="1296"/>
                  <a:pt x="21150" y="1523"/>
                  <a:pt x="21093" y="1733"/>
                </a:cubicBezTo>
                <a:cubicBezTo>
                  <a:pt x="20998" y="2019"/>
                  <a:pt x="20732" y="2219"/>
                  <a:pt x="20423" y="2219"/>
                </a:cubicBezTo>
                <a:cubicBezTo>
                  <a:pt x="20417" y="2219"/>
                  <a:pt x="20411" y="2219"/>
                  <a:pt x="20405" y="2219"/>
                </a:cubicBezTo>
                <a:cubicBezTo>
                  <a:pt x="20114" y="2219"/>
                  <a:pt x="19733" y="2000"/>
                  <a:pt x="19668" y="1693"/>
                </a:cubicBezTo>
                <a:cubicBezTo>
                  <a:pt x="19587" y="1320"/>
                  <a:pt x="19846" y="1045"/>
                  <a:pt x="20170" y="915"/>
                </a:cubicBezTo>
                <a:lnTo>
                  <a:pt x="20187" y="397"/>
                </a:lnTo>
                <a:lnTo>
                  <a:pt x="20187" y="0"/>
                </a:lnTo>
                <a:lnTo>
                  <a:pt x="18057" y="0"/>
                </a:lnTo>
                <a:cubicBezTo>
                  <a:pt x="18057" y="73"/>
                  <a:pt x="18057" y="154"/>
                  <a:pt x="18065" y="397"/>
                </a:cubicBezTo>
                <a:lnTo>
                  <a:pt x="18081" y="875"/>
                </a:lnTo>
                <a:cubicBezTo>
                  <a:pt x="18114" y="891"/>
                  <a:pt x="18154" y="907"/>
                  <a:pt x="18187" y="923"/>
                </a:cubicBezTo>
                <a:cubicBezTo>
                  <a:pt x="18276" y="972"/>
                  <a:pt x="18349" y="1045"/>
                  <a:pt x="18389" y="1134"/>
                </a:cubicBezTo>
                <a:cubicBezTo>
                  <a:pt x="18543" y="1296"/>
                  <a:pt x="18600" y="1523"/>
                  <a:pt x="18535" y="1733"/>
                </a:cubicBezTo>
                <a:cubicBezTo>
                  <a:pt x="18447" y="2019"/>
                  <a:pt x="18173" y="2219"/>
                  <a:pt x="17872" y="2219"/>
                </a:cubicBezTo>
                <a:cubicBezTo>
                  <a:pt x="17867" y="2219"/>
                  <a:pt x="17861" y="2219"/>
                  <a:pt x="17855" y="2219"/>
                </a:cubicBezTo>
                <a:cubicBezTo>
                  <a:pt x="17563" y="2219"/>
                  <a:pt x="17183" y="2000"/>
                  <a:pt x="17110" y="1693"/>
                </a:cubicBezTo>
                <a:cubicBezTo>
                  <a:pt x="17029" y="1320"/>
                  <a:pt x="17296" y="1045"/>
                  <a:pt x="17612" y="915"/>
                </a:cubicBezTo>
                <a:lnTo>
                  <a:pt x="17628" y="397"/>
                </a:lnTo>
                <a:cubicBezTo>
                  <a:pt x="17628" y="154"/>
                  <a:pt x="17628" y="97"/>
                  <a:pt x="17628" y="0"/>
                </a:cubicBezTo>
                <a:lnTo>
                  <a:pt x="15498" y="0"/>
                </a:lnTo>
                <a:cubicBezTo>
                  <a:pt x="15498" y="73"/>
                  <a:pt x="15498" y="170"/>
                  <a:pt x="15498" y="397"/>
                </a:cubicBezTo>
                <a:lnTo>
                  <a:pt x="15515" y="875"/>
                </a:lnTo>
                <a:cubicBezTo>
                  <a:pt x="15555" y="891"/>
                  <a:pt x="15587" y="907"/>
                  <a:pt x="15628" y="923"/>
                </a:cubicBezTo>
                <a:cubicBezTo>
                  <a:pt x="15717" y="972"/>
                  <a:pt x="15782" y="1045"/>
                  <a:pt x="15830" y="1134"/>
                </a:cubicBezTo>
                <a:cubicBezTo>
                  <a:pt x="15976" y="1296"/>
                  <a:pt x="16033" y="1523"/>
                  <a:pt x="15976" y="1733"/>
                </a:cubicBezTo>
                <a:cubicBezTo>
                  <a:pt x="15881" y="2019"/>
                  <a:pt x="15614" y="2219"/>
                  <a:pt x="15306" y="2219"/>
                </a:cubicBezTo>
                <a:cubicBezTo>
                  <a:pt x="15300" y="2219"/>
                  <a:pt x="15294" y="2219"/>
                  <a:pt x="15288" y="2219"/>
                </a:cubicBezTo>
                <a:cubicBezTo>
                  <a:pt x="14996" y="2219"/>
                  <a:pt x="14616" y="2000"/>
                  <a:pt x="14551" y="1693"/>
                </a:cubicBezTo>
                <a:cubicBezTo>
                  <a:pt x="14462" y="1320"/>
                  <a:pt x="14729" y="1045"/>
                  <a:pt x="15045" y="915"/>
                </a:cubicBezTo>
                <a:lnTo>
                  <a:pt x="15061" y="397"/>
                </a:lnTo>
                <a:cubicBezTo>
                  <a:pt x="15069" y="170"/>
                  <a:pt x="15061" y="106"/>
                  <a:pt x="15061" y="0"/>
                </a:cubicBezTo>
                <a:lnTo>
                  <a:pt x="12932" y="0"/>
                </a:lnTo>
                <a:cubicBezTo>
                  <a:pt x="12940" y="235"/>
                  <a:pt x="12932" y="187"/>
                  <a:pt x="12932" y="397"/>
                </a:cubicBezTo>
                <a:lnTo>
                  <a:pt x="12948" y="875"/>
                </a:lnTo>
                <a:cubicBezTo>
                  <a:pt x="12988" y="891"/>
                  <a:pt x="13021" y="907"/>
                  <a:pt x="13061" y="923"/>
                </a:cubicBezTo>
                <a:cubicBezTo>
                  <a:pt x="13150" y="972"/>
                  <a:pt x="13215" y="1045"/>
                  <a:pt x="13264" y="1134"/>
                </a:cubicBezTo>
                <a:cubicBezTo>
                  <a:pt x="13409" y="1296"/>
                  <a:pt x="13466" y="1523"/>
                  <a:pt x="13409" y="1733"/>
                </a:cubicBezTo>
                <a:cubicBezTo>
                  <a:pt x="13314" y="2019"/>
                  <a:pt x="13048" y="2219"/>
                  <a:pt x="12739" y="2219"/>
                </a:cubicBezTo>
                <a:cubicBezTo>
                  <a:pt x="12733" y="2219"/>
                  <a:pt x="12727" y="2219"/>
                  <a:pt x="12721" y="2219"/>
                </a:cubicBezTo>
                <a:cubicBezTo>
                  <a:pt x="12430" y="2219"/>
                  <a:pt x="12049" y="2000"/>
                  <a:pt x="11976" y="1693"/>
                </a:cubicBezTo>
                <a:cubicBezTo>
                  <a:pt x="11895" y="1320"/>
                  <a:pt x="12162" y="1045"/>
                  <a:pt x="12478" y="915"/>
                </a:cubicBezTo>
                <a:lnTo>
                  <a:pt x="12494" y="397"/>
                </a:lnTo>
                <a:cubicBezTo>
                  <a:pt x="12503" y="187"/>
                  <a:pt x="12486" y="227"/>
                  <a:pt x="12494" y="0"/>
                </a:cubicBezTo>
                <a:lnTo>
                  <a:pt x="10373" y="0"/>
                </a:lnTo>
                <a:lnTo>
                  <a:pt x="10373" y="397"/>
                </a:lnTo>
                <a:lnTo>
                  <a:pt x="10389" y="875"/>
                </a:lnTo>
                <a:cubicBezTo>
                  <a:pt x="10422" y="891"/>
                  <a:pt x="10462" y="907"/>
                  <a:pt x="10503" y="923"/>
                </a:cubicBezTo>
                <a:cubicBezTo>
                  <a:pt x="10584" y="972"/>
                  <a:pt x="10656" y="1045"/>
                  <a:pt x="10705" y="1134"/>
                </a:cubicBezTo>
                <a:cubicBezTo>
                  <a:pt x="10851" y="1296"/>
                  <a:pt x="10907" y="1523"/>
                  <a:pt x="10843" y="1733"/>
                </a:cubicBezTo>
                <a:cubicBezTo>
                  <a:pt x="10755" y="2019"/>
                  <a:pt x="10481" y="2219"/>
                  <a:pt x="10180" y="2219"/>
                </a:cubicBezTo>
                <a:cubicBezTo>
                  <a:pt x="10174" y="2219"/>
                  <a:pt x="10168" y="2219"/>
                  <a:pt x="10162" y="2219"/>
                </a:cubicBezTo>
                <a:cubicBezTo>
                  <a:pt x="9871" y="2219"/>
                  <a:pt x="9490" y="2000"/>
                  <a:pt x="9418" y="1693"/>
                </a:cubicBezTo>
                <a:cubicBezTo>
                  <a:pt x="9337" y="1320"/>
                  <a:pt x="9604" y="1045"/>
                  <a:pt x="9920" y="915"/>
                </a:cubicBezTo>
                <a:lnTo>
                  <a:pt x="9936" y="397"/>
                </a:lnTo>
                <a:cubicBezTo>
                  <a:pt x="9936" y="203"/>
                  <a:pt x="9928" y="211"/>
                  <a:pt x="9936" y="0"/>
                </a:cubicBezTo>
                <a:lnTo>
                  <a:pt x="7814" y="0"/>
                </a:lnTo>
                <a:lnTo>
                  <a:pt x="7814" y="397"/>
                </a:lnTo>
                <a:lnTo>
                  <a:pt x="7831" y="875"/>
                </a:lnTo>
                <a:cubicBezTo>
                  <a:pt x="7871" y="891"/>
                  <a:pt x="7912" y="907"/>
                  <a:pt x="7944" y="923"/>
                </a:cubicBezTo>
                <a:cubicBezTo>
                  <a:pt x="8033" y="972"/>
                  <a:pt x="8106" y="1045"/>
                  <a:pt x="8146" y="1134"/>
                </a:cubicBezTo>
                <a:cubicBezTo>
                  <a:pt x="8292" y="1296"/>
                  <a:pt x="8349" y="1523"/>
                  <a:pt x="8292" y="1733"/>
                </a:cubicBezTo>
                <a:cubicBezTo>
                  <a:pt x="8197" y="2019"/>
                  <a:pt x="7930" y="2219"/>
                  <a:pt x="7622" y="2219"/>
                </a:cubicBezTo>
                <a:cubicBezTo>
                  <a:pt x="7616" y="2219"/>
                  <a:pt x="7610" y="2219"/>
                  <a:pt x="7604" y="2219"/>
                </a:cubicBezTo>
                <a:cubicBezTo>
                  <a:pt x="7312" y="2219"/>
                  <a:pt x="6940" y="2000"/>
                  <a:pt x="6867" y="1693"/>
                </a:cubicBezTo>
                <a:cubicBezTo>
                  <a:pt x="6778" y="1320"/>
                  <a:pt x="7045" y="1045"/>
                  <a:pt x="7369" y="915"/>
                </a:cubicBezTo>
                <a:cubicBezTo>
                  <a:pt x="7369" y="745"/>
                  <a:pt x="7377" y="567"/>
                  <a:pt x="7385" y="397"/>
                </a:cubicBezTo>
                <a:cubicBezTo>
                  <a:pt x="7385" y="219"/>
                  <a:pt x="7385" y="195"/>
                  <a:pt x="7385" y="0"/>
                </a:cubicBezTo>
                <a:lnTo>
                  <a:pt x="5264" y="0"/>
                </a:lnTo>
                <a:lnTo>
                  <a:pt x="5264" y="397"/>
                </a:lnTo>
                <a:cubicBezTo>
                  <a:pt x="5264" y="543"/>
                  <a:pt x="5272" y="713"/>
                  <a:pt x="5272" y="875"/>
                </a:cubicBezTo>
                <a:cubicBezTo>
                  <a:pt x="5312" y="891"/>
                  <a:pt x="5353" y="907"/>
                  <a:pt x="5385" y="923"/>
                </a:cubicBezTo>
                <a:cubicBezTo>
                  <a:pt x="5474" y="972"/>
                  <a:pt x="5547" y="1045"/>
                  <a:pt x="5588" y="1134"/>
                </a:cubicBezTo>
                <a:cubicBezTo>
                  <a:pt x="5733" y="1296"/>
                  <a:pt x="5790" y="1523"/>
                  <a:pt x="5733" y="1733"/>
                </a:cubicBezTo>
                <a:cubicBezTo>
                  <a:pt x="5638" y="2019"/>
                  <a:pt x="5372" y="2219"/>
                  <a:pt x="5063" y="2219"/>
                </a:cubicBezTo>
                <a:cubicBezTo>
                  <a:pt x="5057" y="2219"/>
                  <a:pt x="5051" y="2219"/>
                  <a:pt x="5045" y="2219"/>
                </a:cubicBezTo>
                <a:cubicBezTo>
                  <a:pt x="4754" y="2219"/>
                  <a:pt x="4381" y="2000"/>
                  <a:pt x="4308" y="1693"/>
                </a:cubicBezTo>
                <a:cubicBezTo>
                  <a:pt x="4227" y="1320"/>
                  <a:pt x="4495" y="1045"/>
                  <a:pt x="4810" y="915"/>
                </a:cubicBezTo>
                <a:cubicBezTo>
                  <a:pt x="4810" y="745"/>
                  <a:pt x="4819" y="567"/>
                  <a:pt x="4827" y="397"/>
                </a:cubicBezTo>
                <a:lnTo>
                  <a:pt x="4827" y="0"/>
                </a:lnTo>
                <a:lnTo>
                  <a:pt x="2713" y="0"/>
                </a:lnTo>
                <a:lnTo>
                  <a:pt x="2713" y="397"/>
                </a:lnTo>
                <a:cubicBezTo>
                  <a:pt x="2713" y="551"/>
                  <a:pt x="2721" y="713"/>
                  <a:pt x="2721" y="875"/>
                </a:cubicBezTo>
                <a:cubicBezTo>
                  <a:pt x="2762" y="891"/>
                  <a:pt x="2802" y="907"/>
                  <a:pt x="2835" y="923"/>
                </a:cubicBezTo>
                <a:cubicBezTo>
                  <a:pt x="2924" y="972"/>
                  <a:pt x="2997" y="1045"/>
                  <a:pt x="3037" y="1134"/>
                </a:cubicBezTo>
                <a:cubicBezTo>
                  <a:pt x="3191" y="1296"/>
                  <a:pt x="3240" y="1523"/>
                  <a:pt x="3183" y="1733"/>
                </a:cubicBezTo>
                <a:cubicBezTo>
                  <a:pt x="3088" y="2019"/>
                  <a:pt x="2821" y="2219"/>
                  <a:pt x="2521" y="2219"/>
                </a:cubicBezTo>
                <a:cubicBezTo>
                  <a:pt x="2515" y="2219"/>
                  <a:pt x="2509" y="2219"/>
                  <a:pt x="2503" y="2219"/>
                </a:cubicBezTo>
                <a:cubicBezTo>
                  <a:pt x="2203" y="2219"/>
                  <a:pt x="1831" y="2000"/>
                  <a:pt x="1758" y="1693"/>
                </a:cubicBezTo>
                <a:cubicBezTo>
                  <a:pt x="1677" y="1320"/>
                  <a:pt x="1944" y="1045"/>
                  <a:pt x="2268" y="915"/>
                </a:cubicBezTo>
                <a:cubicBezTo>
                  <a:pt x="2268" y="745"/>
                  <a:pt x="2276" y="567"/>
                  <a:pt x="2276" y="397"/>
                </a:cubicBezTo>
                <a:lnTo>
                  <a:pt x="2276"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txBox="1">
            <a:spLocks noGrp="1"/>
          </p:cNvSpPr>
          <p:nvPr>
            <p:ph type="ctrTitle"/>
          </p:nvPr>
        </p:nvSpPr>
        <p:spPr>
          <a:xfrm>
            <a:off x="747700" y="1353000"/>
            <a:ext cx="4417500" cy="2180400"/>
          </a:xfrm>
          <a:prstGeom prst="rect">
            <a:avLst/>
          </a:prstGeom>
        </p:spPr>
        <p:txBody>
          <a:bodyPr spcFirstLastPara="1" wrap="square" lIns="91425" tIns="91425" rIns="91425" bIns="91425" anchor="ctr" anchorCtr="0">
            <a:noAutofit/>
          </a:bodyPr>
          <a:lstStyle>
            <a:lvl1pPr lvl="0">
              <a:spcBef>
                <a:spcPts val="0"/>
              </a:spcBef>
              <a:spcAft>
                <a:spcPts val="0"/>
              </a:spcAft>
              <a:buClr>
                <a:srgbClr val="191919"/>
              </a:buClr>
              <a:buSzPts val="5200"/>
              <a:buNone/>
              <a:defRPr sz="8500" b="1">
                <a:solidFill>
                  <a:srgbClr val="191919"/>
                </a:solidFill>
                <a:latin typeface="Arial" panose="020B0604020202020204" pitchFamily="34" charset="0"/>
                <a:ea typeface="Arial" panose="020B0604020202020204" pitchFamily="34" charset="0"/>
                <a:cs typeface="Arial" panose="020B0604020202020204" pitchFamily="34" charset="0"/>
                <a:sym typeface="Patrick Hand"/>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dirty="0"/>
          </a:p>
        </p:txBody>
      </p:sp>
      <p:sp>
        <p:nvSpPr>
          <p:cNvPr id="46" name="Google Shape;46;p2"/>
          <p:cNvSpPr txBox="1">
            <a:spLocks noGrp="1"/>
          </p:cNvSpPr>
          <p:nvPr>
            <p:ph type="subTitle" idx="1"/>
          </p:nvPr>
        </p:nvSpPr>
        <p:spPr>
          <a:xfrm>
            <a:off x="747700" y="3533400"/>
            <a:ext cx="4359000" cy="4095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500">
                <a:latin typeface="Barlow Medium"/>
                <a:ea typeface="Barlow Medium"/>
                <a:cs typeface="Barlow Medium"/>
                <a:sym typeface="Barlow Medium"/>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7" name="Google Shape;47;p2"/>
          <p:cNvSpPr/>
          <p:nvPr/>
        </p:nvSpPr>
        <p:spPr>
          <a:xfrm>
            <a:off x="8032959" y="4096946"/>
            <a:ext cx="544006" cy="934791"/>
          </a:xfrm>
          <a:custGeom>
            <a:avLst/>
            <a:gdLst/>
            <a:ahLst/>
            <a:cxnLst/>
            <a:rect l="l" t="t" r="r" b="b"/>
            <a:pathLst>
              <a:path w="18775" h="32262" extrusionOk="0">
                <a:moveTo>
                  <a:pt x="11539" y="9839"/>
                </a:moveTo>
                <a:cubicBezTo>
                  <a:pt x="11540" y="9839"/>
                  <a:pt x="11541" y="9839"/>
                  <a:pt x="11542" y="9839"/>
                </a:cubicBezTo>
                <a:lnTo>
                  <a:pt x="11542" y="9839"/>
                </a:lnTo>
                <a:cubicBezTo>
                  <a:pt x="11542" y="9839"/>
                  <a:pt x="11543" y="9840"/>
                  <a:pt x="11543" y="9840"/>
                </a:cubicBezTo>
                <a:lnTo>
                  <a:pt x="11543" y="9840"/>
                </a:lnTo>
                <a:cubicBezTo>
                  <a:pt x="11542" y="9839"/>
                  <a:pt x="11540" y="9839"/>
                  <a:pt x="11539" y="9839"/>
                </a:cubicBezTo>
                <a:close/>
                <a:moveTo>
                  <a:pt x="10445" y="9705"/>
                </a:moveTo>
                <a:cubicBezTo>
                  <a:pt x="10662" y="9705"/>
                  <a:pt x="10879" y="9721"/>
                  <a:pt x="11095" y="9752"/>
                </a:cubicBezTo>
                <a:lnTo>
                  <a:pt x="11095" y="9752"/>
                </a:lnTo>
                <a:cubicBezTo>
                  <a:pt x="11229" y="10795"/>
                  <a:pt x="10928" y="11809"/>
                  <a:pt x="10083" y="12588"/>
                </a:cubicBezTo>
                <a:cubicBezTo>
                  <a:pt x="9204" y="13399"/>
                  <a:pt x="7980" y="13766"/>
                  <a:pt x="6789" y="13766"/>
                </a:cubicBezTo>
                <a:cubicBezTo>
                  <a:pt x="6551" y="13766"/>
                  <a:pt x="6314" y="13751"/>
                  <a:pt x="6081" y="13723"/>
                </a:cubicBezTo>
                <a:cubicBezTo>
                  <a:pt x="5889" y="13699"/>
                  <a:pt x="5740" y="13676"/>
                  <a:pt x="5598" y="13647"/>
                </a:cubicBezTo>
                <a:lnTo>
                  <a:pt x="5598" y="13647"/>
                </a:lnTo>
                <a:cubicBezTo>
                  <a:pt x="6034" y="12537"/>
                  <a:pt x="6747" y="11427"/>
                  <a:pt x="7709" y="10660"/>
                </a:cubicBezTo>
                <a:cubicBezTo>
                  <a:pt x="8507" y="10024"/>
                  <a:pt x="9470" y="9705"/>
                  <a:pt x="10445" y="9705"/>
                </a:cubicBezTo>
                <a:close/>
                <a:moveTo>
                  <a:pt x="14564" y="19435"/>
                </a:moveTo>
                <a:lnTo>
                  <a:pt x="14564" y="19435"/>
                </a:lnTo>
                <a:cubicBezTo>
                  <a:pt x="14564" y="19444"/>
                  <a:pt x="14564" y="19453"/>
                  <a:pt x="14564" y="19461"/>
                </a:cubicBezTo>
                <a:lnTo>
                  <a:pt x="14564" y="19461"/>
                </a:lnTo>
                <a:cubicBezTo>
                  <a:pt x="14564" y="19461"/>
                  <a:pt x="14563" y="19461"/>
                  <a:pt x="14563" y="19461"/>
                </a:cubicBezTo>
                <a:lnTo>
                  <a:pt x="14563" y="19461"/>
                </a:lnTo>
                <a:cubicBezTo>
                  <a:pt x="14563" y="19453"/>
                  <a:pt x="14564" y="19445"/>
                  <a:pt x="14564" y="19435"/>
                </a:cubicBezTo>
                <a:close/>
                <a:moveTo>
                  <a:pt x="14428" y="19664"/>
                </a:moveTo>
                <a:lnTo>
                  <a:pt x="14428" y="19664"/>
                </a:lnTo>
                <a:cubicBezTo>
                  <a:pt x="14436" y="19665"/>
                  <a:pt x="14444" y="19667"/>
                  <a:pt x="14452" y="19669"/>
                </a:cubicBezTo>
                <a:cubicBezTo>
                  <a:pt x="14443" y="19667"/>
                  <a:pt x="14435" y="19665"/>
                  <a:pt x="14428" y="19664"/>
                </a:cubicBezTo>
                <a:close/>
                <a:moveTo>
                  <a:pt x="14531" y="19694"/>
                </a:moveTo>
                <a:lnTo>
                  <a:pt x="14531" y="19694"/>
                </a:lnTo>
                <a:cubicBezTo>
                  <a:pt x="14531" y="19694"/>
                  <a:pt x="14531" y="19694"/>
                  <a:pt x="14531" y="19695"/>
                </a:cubicBezTo>
                <a:lnTo>
                  <a:pt x="14531" y="19695"/>
                </a:lnTo>
                <a:cubicBezTo>
                  <a:pt x="14531" y="19696"/>
                  <a:pt x="14530" y="19697"/>
                  <a:pt x="14530" y="19698"/>
                </a:cubicBezTo>
                <a:lnTo>
                  <a:pt x="14530" y="19698"/>
                </a:lnTo>
                <a:cubicBezTo>
                  <a:pt x="14530" y="19697"/>
                  <a:pt x="14530" y="19696"/>
                  <a:pt x="14531" y="19694"/>
                </a:cubicBezTo>
                <a:close/>
                <a:moveTo>
                  <a:pt x="14779" y="19781"/>
                </a:moveTo>
                <a:cubicBezTo>
                  <a:pt x="14780" y="19781"/>
                  <a:pt x="14781" y="19782"/>
                  <a:pt x="14782" y="19782"/>
                </a:cubicBezTo>
                <a:lnTo>
                  <a:pt x="14782" y="19782"/>
                </a:lnTo>
                <a:cubicBezTo>
                  <a:pt x="14814" y="19800"/>
                  <a:pt x="14847" y="19818"/>
                  <a:pt x="14880" y="19835"/>
                </a:cubicBezTo>
                <a:lnTo>
                  <a:pt x="14880" y="19835"/>
                </a:lnTo>
                <a:cubicBezTo>
                  <a:pt x="14885" y="19839"/>
                  <a:pt x="14888" y="19841"/>
                  <a:pt x="14887" y="19841"/>
                </a:cubicBezTo>
                <a:cubicBezTo>
                  <a:pt x="14883" y="19841"/>
                  <a:pt x="14854" y="19826"/>
                  <a:pt x="14779" y="19781"/>
                </a:cubicBezTo>
                <a:close/>
                <a:moveTo>
                  <a:pt x="5402" y="20224"/>
                </a:moveTo>
                <a:lnTo>
                  <a:pt x="5402" y="20224"/>
                </a:lnTo>
                <a:cubicBezTo>
                  <a:pt x="5403" y="20227"/>
                  <a:pt x="5404" y="20230"/>
                  <a:pt x="5405" y="20233"/>
                </a:cubicBezTo>
                <a:cubicBezTo>
                  <a:pt x="5404" y="20229"/>
                  <a:pt x="5403" y="20227"/>
                  <a:pt x="5402" y="20224"/>
                </a:cubicBezTo>
                <a:close/>
                <a:moveTo>
                  <a:pt x="6201" y="21492"/>
                </a:moveTo>
                <a:cubicBezTo>
                  <a:pt x="6209" y="21500"/>
                  <a:pt x="6216" y="21507"/>
                  <a:pt x="6220" y="21512"/>
                </a:cubicBezTo>
                <a:lnTo>
                  <a:pt x="6220" y="21512"/>
                </a:lnTo>
                <a:cubicBezTo>
                  <a:pt x="6211" y="21507"/>
                  <a:pt x="6204" y="21503"/>
                  <a:pt x="6203" y="21503"/>
                </a:cubicBezTo>
                <a:lnTo>
                  <a:pt x="6203" y="21503"/>
                </a:lnTo>
                <a:cubicBezTo>
                  <a:pt x="6201" y="21503"/>
                  <a:pt x="6207" y="21509"/>
                  <a:pt x="6227" y="21522"/>
                </a:cubicBezTo>
                <a:lnTo>
                  <a:pt x="6227" y="21522"/>
                </a:lnTo>
                <a:cubicBezTo>
                  <a:pt x="6227" y="21521"/>
                  <a:pt x="6224" y="21517"/>
                  <a:pt x="6220" y="21512"/>
                </a:cubicBezTo>
                <a:lnTo>
                  <a:pt x="6220" y="21512"/>
                </a:lnTo>
                <a:cubicBezTo>
                  <a:pt x="6225" y="21514"/>
                  <a:pt x="6229" y="21517"/>
                  <a:pt x="6235" y="21520"/>
                </a:cubicBezTo>
                <a:lnTo>
                  <a:pt x="6235" y="21520"/>
                </a:lnTo>
                <a:cubicBezTo>
                  <a:pt x="6221" y="21509"/>
                  <a:pt x="6209" y="21499"/>
                  <a:pt x="6201" y="21492"/>
                </a:cubicBezTo>
                <a:close/>
                <a:moveTo>
                  <a:pt x="6375" y="21627"/>
                </a:moveTo>
                <a:lnTo>
                  <a:pt x="6375" y="21627"/>
                </a:lnTo>
                <a:cubicBezTo>
                  <a:pt x="6416" y="21647"/>
                  <a:pt x="6467" y="21686"/>
                  <a:pt x="6462" y="21686"/>
                </a:cubicBezTo>
                <a:cubicBezTo>
                  <a:pt x="6459" y="21686"/>
                  <a:pt x="6435" y="21671"/>
                  <a:pt x="6375" y="21627"/>
                </a:cubicBezTo>
                <a:close/>
                <a:moveTo>
                  <a:pt x="13539" y="19563"/>
                </a:moveTo>
                <a:cubicBezTo>
                  <a:pt x="13800" y="19563"/>
                  <a:pt x="14065" y="19593"/>
                  <a:pt x="14362" y="19651"/>
                </a:cubicBezTo>
                <a:lnTo>
                  <a:pt x="14362" y="19651"/>
                </a:lnTo>
                <a:cubicBezTo>
                  <a:pt x="14361" y="19651"/>
                  <a:pt x="14361" y="19650"/>
                  <a:pt x="14360" y="19650"/>
                </a:cubicBezTo>
                <a:lnTo>
                  <a:pt x="14360" y="19650"/>
                </a:lnTo>
                <a:cubicBezTo>
                  <a:pt x="14356" y="19650"/>
                  <a:pt x="14474" y="19677"/>
                  <a:pt x="14524" y="19692"/>
                </a:cubicBezTo>
                <a:lnTo>
                  <a:pt x="14524" y="19692"/>
                </a:lnTo>
                <a:cubicBezTo>
                  <a:pt x="14500" y="19721"/>
                  <a:pt x="14430" y="19855"/>
                  <a:pt x="14394" y="19897"/>
                </a:cubicBezTo>
                <a:cubicBezTo>
                  <a:pt x="14302" y="20001"/>
                  <a:pt x="14196" y="20094"/>
                  <a:pt x="14081" y="20172"/>
                </a:cubicBezTo>
                <a:cubicBezTo>
                  <a:pt x="13177" y="20806"/>
                  <a:pt x="12056" y="21269"/>
                  <a:pt x="11014" y="21622"/>
                </a:cubicBezTo>
                <a:cubicBezTo>
                  <a:pt x="10687" y="21733"/>
                  <a:pt x="10331" y="21835"/>
                  <a:pt x="9972" y="21917"/>
                </a:cubicBezTo>
                <a:lnTo>
                  <a:pt x="9972" y="21917"/>
                </a:lnTo>
                <a:cubicBezTo>
                  <a:pt x="10122" y="21614"/>
                  <a:pt x="10301" y="21325"/>
                  <a:pt x="10516" y="21055"/>
                </a:cubicBezTo>
                <a:cubicBezTo>
                  <a:pt x="11024" y="20420"/>
                  <a:pt x="11687" y="19956"/>
                  <a:pt x="12469" y="19729"/>
                </a:cubicBezTo>
                <a:cubicBezTo>
                  <a:pt x="12861" y="19615"/>
                  <a:pt x="13196" y="19563"/>
                  <a:pt x="13539" y="19563"/>
                </a:cubicBezTo>
                <a:close/>
                <a:moveTo>
                  <a:pt x="11319" y="30029"/>
                </a:moveTo>
                <a:cubicBezTo>
                  <a:pt x="11321" y="30030"/>
                  <a:pt x="11324" y="30031"/>
                  <a:pt x="11326" y="30033"/>
                </a:cubicBezTo>
                <a:lnTo>
                  <a:pt x="11326" y="30033"/>
                </a:lnTo>
                <a:cubicBezTo>
                  <a:pt x="11324" y="30031"/>
                  <a:pt x="11321" y="30030"/>
                  <a:pt x="11319" y="30029"/>
                </a:cubicBezTo>
                <a:close/>
                <a:moveTo>
                  <a:pt x="11354" y="30050"/>
                </a:moveTo>
                <a:cubicBezTo>
                  <a:pt x="11371" y="30061"/>
                  <a:pt x="11384" y="30070"/>
                  <a:pt x="11384" y="30070"/>
                </a:cubicBezTo>
                <a:cubicBezTo>
                  <a:pt x="11384" y="30070"/>
                  <a:pt x="11376" y="30064"/>
                  <a:pt x="11354" y="30050"/>
                </a:cubicBezTo>
                <a:close/>
                <a:moveTo>
                  <a:pt x="7317" y="0"/>
                </a:moveTo>
                <a:cubicBezTo>
                  <a:pt x="7270" y="0"/>
                  <a:pt x="7223" y="6"/>
                  <a:pt x="7178" y="18"/>
                </a:cubicBezTo>
                <a:lnTo>
                  <a:pt x="7180" y="16"/>
                </a:lnTo>
                <a:lnTo>
                  <a:pt x="7180" y="16"/>
                </a:lnTo>
                <a:cubicBezTo>
                  <a:pt x="5272" y="516"/>
                  <a:pt x="3590" y="2046"/>
                  <a:pt x="2379" y="3540"/>
                </a:cubicBezTo>
                <a:cubicBezTo>
                  <a:pt x="1125" y="5085"/>
                  <a:pt x="1" y="7133"/>
                  <a:pt x="354" y="9187"/>
                </a:cubicBezTo>
                <a:cubicBezTo>
                  <a:pt x="528" y="10208"/>
                  <a:pt x="1128" y="11231"/>
                  <a:pt x="1751" y="12044"/>
                </a:cubicBezTo>
                <a:cubicBezTo>
                  <a:pt x="2202" y="12632"/>
                  <a:pt x="2716" y="13169"/>
                  <a:pt x="3288" y="13637"/>
                </a:cubicBezTo>
                <a:lnTo>
                  <a:pt x="3288" y="13637"/>
                </a:lnTo>
                <a:cubicBezTo>
                  <a:pt x="3104" y="14426"/>
                  <a:pt x="3013" y="15234"/>
                  <a:pt x="3009" y="16020"/>
                </a:cubicBezTo>
                <a:cubicBezTo>
                  <a:pt x="2996" y="18411"/>
                  <a:pt x="3836" y="20793"/>
                  <a:pt x="5734" y="22337"/>
                </a:cubicBezTo>
                <a:cubicBezTo>
                  <a:pt x="6244" y="22751"/>
                  <a:pt x="6803" y="23099"/>
                  <a:pt x="7400" y="23354"/>
                </a:cubicBezTo>
                <a:lnTo>
                  <a:pt x="7400" y="23354"/>
                </a:lnTo>
                <a:cubicBezTo>
                  <a:pt x="7276" y="25244"/>
                  <a:pt x="7763" y="27144"/>
                  <a:pt x="8821" y="28743"/>
                </a:cubicBezTo>
                <a:cubicBezTo>
                  <a:pt x="10106" y="30685"/>
                  <a:pt x="12297" y="32262"/>
                  <a:pt x="14686" y="32262"/>
                </a:cubicBezTo>
                <a:cubicBezTo>
                  <a:pt x="14772" y="32262"/>
                  <a:pt x="14859" y="32260"/>
                  <a:pt x="14945" y="32256"/>
                </a:cubicBezTo>
                <a:cubicBezTo>
                  <a:pt x="16208" y="32195"/>
                  <a:pt x="17351" y="31684"/>
                  <a:pt x="18385" y="30981"/>
                </a:cubicBezTo>
                <a:cubicBezTo>
                  <a:pt x="18775" y="30716"/>
                  <a:pt x="17560" y="29348"/>
                  <a:pt x="16835" y="29348"/>
                </a:cubicBezTo>
                <a:cubicBezTo>
                  <a:pt x="16743" y="29348"/>
                  <a:pt x="16660" y="29370"/>
                  <a:pt x="16588" y="29418"/>
                </a:cubicBezTo>
                <a:cubicBezTo>
                  <a:pt x="15622" y="30074"/>
                  <a:pt x="14460" y="30554"/>
                  <a:pt x="13283" y="30554"/>
                </a:cubicBezTo>
                <a:cubicBezTo>
                  <a:pt x="12954" y="30554"/>
                  <a:pt x="12623" y="30517"/>
                  <a:pt x="12295" y="30434"/>
                </a:cubicBezTo>
                <a:cubicBezTo>
                  <a:pt x="12025" y="30369"/>
                  <a:pt x="11765" y="30270"/>
                  <a:pt x="11519" y="30139"/>
                </a:cubicBezTo>
                <a:cubicBezTo>
                  <a:pt x="11459" y="30108"/>
                  <a:pt x="11400" y="30075"/>
                  <a:pt x="11341" y="30042"/>
                </a:cubicBezTo>
                <a:lnTo>
                  <a:pt x="11341" y="30042"/>
                </a:lnTo>
                <a:cubicBezTo>
                  <a:pt x="11325" y="30031"/>
                  <a:pt x="11303" y="30016"/>
                  <a:pt x="11274" y="29997"/>
                </a:cubicBezTo>
                <a:cubicBezTo>
                  <a:pt x="11210" y="29954"/>
                  <a:pt x="11148" y="29909"/>
                  <a:pt x="11086" y="29863"/>
                </a:cubicBezTo>
                <a:lnTo>
                  <a:pt x="11086" y="29863"/>
                </a:lnTo>
                <a:cubicBezTo>
                  <a:pt x="11131" y="29896"/>
                  <a:pt x="11150" y="29909"/>
                  <a:pt x="11151" y="29909"/>
                </a:cubicBezTo>
                <a:cubicBezTo>
                  <a:pt x="11155" y="29909"/>
                  <a:pt x="10984" y="29777"/>
                  <a:pt x="10976" y="29768"/>
                </a:cubicBezTo>
                <a:cubicBezTo>
                  <a:pt x="10678" y="29509"/>
                  <a:pt x="10327" y="29073"/>
                  <a:pt x="10027" y="28493"/>
                </a:cubicBezTo>
                <a:cubicBezTo>
                  <a:pt x="9337" y="27155"/>
                  <a:pt x="9166" y="25627"/>
                  <a:pt x="9349" y="24145"/>
                </a:cubicBezTo>
                <a:cubicBezTo>
                  <a:pt x="9363" y="24036"/>
                  <a:pt x="9378" y="23928"/>
                  <a:pt x="9396" y="23820"/>
                </a:cubicBezTo>
                <a:lnTo>
                  <a:pt x="9396" y="23820"/>
                </a:lnTo>
                <a:cubicBezTo>
                  <a:pt x="9512" y="23826"/>
                  <a:pt x="9629" y="23829"/>
                  <a:pt x="9745" y="23829"/>
                </a:cubicBezTo>
                <a:cubicBezTo>
                  <a:pt x="11066" y="23829"/>
                  <a:pt x="12368" y="23457"/>
                  <a:pt x="13576" y="22940"/>
                </a:cubicBezTo>
                <a:cubicBezTo>
                  <a:pt x="14372" y="22599"/>
                  <a:pt x="15249" y="22217"/>
                  <a:pt x="15944" y="21691"/>
                </a:cubicBezTo>
                <a:cubicBezTo>
                  <a:pt x="16239" y="21468"/>
                  <a:pt x="16470" y="21138"/>
                  <a:pt x="16465" y="20755"/>
                </a:cubicBezTo>
                <a:cubicBezTo>
                  <a:pt x="16457" y="20086"/>
                  <a:pt x="15923" y="19490"/>
                  <a:pt x="15455" y="19074"/>
                </a:cubicBezTo>
                <a:cubicBezTo>
                  <a:pt x="14955" y="18630"/>
                  <a:pt x="14369" y="18295"/>
                  <a:pt x="13731" y="18092"/>
                </a:cubicBezTo>
                <a:cubicBezTo>
                  <a:pt x="13237" y="17937"/>
                  <a:pt x="12713" y="17854"/>
                  <a:pt x="12191" y="17854"/>
                </a:cubicBezTo>
                <a:cubicBezTo>
                  <a:pt x="11512" y="17854"/>
                  <a:pt x="10835" y="17993"/>
                  <a:pt x="10226" y="18295"/>
                </a:cubicBezTo>
                <a:cubicBezTo>
                  <a:pt x="8798" y="19001"/>
                  <a:pt x="7985" y="20364"/>
                  <a:pt x="7622" y="21880"/>
                </a:cubicBezTo>
                <a:cubicBezTo>
                  <a:pt x="7609" y="21936"/>
                  <a:pt x="7596" y="21993"/>
                  <a:pt x="7583" y="22050"/>
                </a:cubicBezTo>
                <a:lnTo>
                  <a:pt x="7583" y="22050"/>
                </a:lnTo>
                <a:cubicBezTo>
                  <a:pt x="7518" y="22040"/>
                  <a:pt x="7454" y="22029"/>
                  <a:pt x="7389" y="22017"/>
                </a:cubicBezTo>
                <a:cubicBezTo>
                  <a:pt x="7357" y="22011"/>
                  <a:pt x="7203" y="21972"/>
                  <a:pt x="7196" y="21972"/>
                </a:cubicBezTo>
                <a:lnTo>
                  <a:pt x="7196" y="21972"/>
                </a:lnTo>
                <a:cubicBezTo>
                  <a:pt x="7194" y="21972"/>
                  <a:pt x="7207" y="21976"/>
                  <a:pt x="7243" y="21987"/>
                </a:cubicBezTo>
                <a:lnTo>
                  <a:pt x="7243" y="21987"/>
                </a:lnTo>
                <a:cubicBezTo>
                  <a:pt x="7181" y="21970"/>
                  <a:pt x="7118" y="21953"/>
                  <a:pt x="7057" y="21932"/>
                </a:cubicBezTo>
                <a:cubicBezTo>
                  <a:pt x="6983" y="21908"/>
                  <a:pt x="6913" y="21886"/>
                  <a:pt x="6843" y="21859"/>
                </a:cubicBezTo>
                <a:cubicBezTo>
                  <a:pt x="6797" y="21842"/>
                  <a:pt x="6737" y="21816"/>
                  <a:pt x="6699" y="21799"/>
                </a:cubicBezTo>
                <a:lnTo>
                  <a:pt x="6699" y="21799"/>
                </a:lnTo>
                <a:cubicBezTo>
                  <a:pt x="6593" y="21738"/>
                  <a:pt x="6481" y="21664"/>
                  <a:pt x="6372" y="21625"/>
                </a:cubicBezTo>
                <a:lnTo>
                  <a:pt x="6372" y="21625"/>
                </a:lnTo>
                <a:cubicBezTo>
                  <a:pt x="6367" y="21622"/>
                  <a:pt x="6362" y="21618"/>
                  <a:pt x="6357" y="21614"/>
                </a:cubicBezTo>
                <a:cubicBezTo>
                  <a:pt x="6355" y="21613"/>
                  <a:pt x="6353" y="21612"/>
                  <a:pt x="6352" y="21610"/>
                </a:cubicBezTo>
                <a:lnTo>
                  <a:pt x="6352" y="21610"/>
                </a:lnTo>
                <a:cubicBezTo>
                  <a:pt x="6354" y="21614"/>
                  <a:pt x="6354" y="21617"/>
                  <a:pt x="6352" y="21619"/>
                </a:cubicBezTo>
                <a:cubicBezTo>
                  <a:pt x="6352" y="21619"/>
                  <a:pt x="6352" y="21619"/>
                  <a:pt x="6352" y="21619"/>
                </a:cubicBezTo>
                <a:cubicBezTo>
                  <a:pt x="6351" y="21619"/>
                  <a:pt x="6313" y="21588"/>
                  <a:pt x="6275" y="21555"/>
                </a:cubicBezTo>
                <a:lnTo>
                  <a:pt x="6275" y="21555"/>
                </a:lnTo>
                <a:cubicBezTo>
                  <a:pt x="6301" y="21572"/>
                  <a:pt x="6327" y="21592"/>
                  <a:pt x="6352" y="21610"/>
                </a:cubicBezTo>
                <a:lnTo>
                  <a:pt x="6352" y="21610"/>
                </a:lnTo>
                <a:cubicBezTo>
                  <a:pt x="6340" y="21589"/>
                  <a:pt x="6275" y="21545"/>
                  <a:pt x="6235" y="21520"/>
                </a:cubicBezTo>
                <a:lnTo>
                  <a:pt x="6235" y="21520"/>
                </a:lnTo>
                <a:cubicBezTo>
                  <a:pt x="6247" y="21531"/>
                  <a:pt x="6261" y="21543"/>
                  <a:pt x="6275" y="21555"/>
                </a:cubicBezTo>
                <a:lnTo>
                  <a:pt x="6275" y="21555"/>
                </a:lnTo>
                <a:cubicBezTo>
                  <a:pt x="6274" y="21554"/>
                  <a:pt x="6272" y="21553"/>
                  <a:pt x="6271" y="21552"/>
                </a:cubicBezTo>
                <a:cubicBezTo>
                  <a:pt x="6252" y="21540"/>
                  <a:pt x="6237" y="21530"/>
                  <a:pt x="6227" y="21522"/>
                </a:cubicBezTo>
                <a:lnTo>
                  <a:pt x="6227" y="21522"/>
                </a:lnTo>
                <a:cubicBezTo>
                  <a:pt x="6227" y="21523"/>
                  <a:pt x="6226" y="21523"/>
                  <a:pt x="6226" y="21523"/>
                </a:cubicBezTo>
                <a:cubicBezTo>
                  <a:pt x="6226" y="21524"/>
                  <a:pt x="6225" y="21524"/>
                  <a:pt x="6224" y="21524"/>
                </a:cubicBezTo>
                <a:cubicBezTo>
                  <a:pt x="6214" y="21524"/>
                  <a:pt x="6180" y="21488"/>
                  <a:pt x="6139" y="21440"/>
                </a:cubicBezTo>
                <a:lnTo>
                  <a:pt x="6139" y="21440"/>
                </a:lnTo>
                <a:cubicBezTo>
                  <a:pt x="6153" y="21451"/>
                  <a:pt x="6170" y="21466"/>
                  <a:pt x="6191" y="21483"/>
                </a:cubicBezTo>
                <a:cubicBezTo>
                  <a:pt x="6193" y="21485"/>
                  <a:pt x="6196" y="21488"/>
                  <a:pt x="6201" y="21492"/>
                </a:cubicBezTo>
                <a:lnTo>
                  <a:pt x="6201" y="21492"/>
                </a:lnTo>
                <a:cubicBezTo>
                  <a:pt x="6181" y="21472"/>
                  <a:pt x="6152" y="21447"/>
                  <a:pt x="6130" y="21428"/>
                </a:cubicBezTo>
                <a:lnTo>
                  <a:pt x="6130" y="21428"/>
                </a:lnTo>
                <a:cubicBezTo>
                  <a:pt x="6133" y="21432"/>
                  <a:pt x="6136" y="21436"/>
                  <a:pt x="6139" y="21440"/>
                </a:cubicBezTo>
                <a:lnTo>
                  <a:pt x="6139" y="21440"/>
                </a:lnTo>
                <a:cubicBezTo>
                  <a:pt x="6107" y="21412"/>
                  <a:pt x="6095" y="21402"/>
                  <a:pt x="6096" y="21402"/>
                </a:cubicBezTo>
                <a:lnTo>
                  <a:pt x="6096" y="21402"/>
                </a:lnTo>
                <a:cubicBezTo>
                  <a:pt x="6097" y="21402"/>
                  <a:pt x="6111" y="21413"/>
                  <a:pt x="6130" y="21428"/>
                </a:cubicBezTo>
                <a:lnTo>
                  <a:pt x="6130" y="21428"/>
                </a:lnTo>
                <a:cubicBezTo>
                  <a:pt x="6052" y="21336"/>
                  <a:pt x="5957" y="21209"/>
                  <a:pt x="5955" y="21209"/>
                </a:cubicBezTo>
                <a:lnTo>
                  <a:pt x="5955" y="21209"/>
                </a:lnTo>
                <a:cubicBezTo>
                  <a:pt x="5954" y="21209"/>
                  <a:pt x="5981" y="21246"/>
                  <a:pt x="6052" y="21346"/>
                </a:cubicBezTo>
                <a:lnTo>
                  <a:pt x="6052" y="21346"/>
                </a:lnTo>
                <a:cubicBezTo>
                  <a:pt x="5961" y="21219"/>
                  <a:pt x="5865" y="21095"/>
                  <a:pt x="5776" y="20966"/>
                </a:cubicBezTo>
                <a:cubicBezTo>
                  <a:pt x="5773" y="20962"/>
                  <a:pt x="5770" y="20958"/>
                  <a:pt x="5767" y="20954"/>
                </a:cubicBezTo>
                <a:lnTo>
                  <a:pt x="5767" y="20954"/>
                </a:lnTo>
                <a:cubicBezTo>
                  <a:pt x="5767" y="20953"/>
                  <a:pt x="5767" y="20952"/>
                  <a:pt x="5766" y="20952"/>
                </a:cubicBezTo>
                <a:cubicBezTo>
                  <a:pt x="5726" y="20872"/>
                  <a:pt x="5677" y="20795"/>
                  <a:pt x="5633" y="20715"/>
                </a:cubicBezTo>
                <a:cubicBezTo>
                  <a:pt x="5566" y="20586"/>
                  <a:pt x="5504" y="20453"/>
                  <a:pt x="5443" y="20320"/>
                </a:cubicBezTo>
                <a:cubicBezTo>
                  <a:pt x="5403" y="20231"/>
                  <a:pt x="5389" y="20194"/>
                  <a:pt x="5389" y="20194"/>
                </a:cubicBezTo>
                <a:lnTo>
                  <a:pt x="5389" y="20194"/>
                </a:lnTo>
                <a:cubicBezTo>
                  <a:pt x="5390" y="20194"/>
                  <a:pt x="5394" y="20204"/>
                  <a:pt x="5402" y="20224"/>
                </a:cubicBezTo>
                <a:lnTo>
                  <a:pt x="5402" y="20224"/>
                </a:lnTo>
                <a:cubicBezTo>
                  <a:pt x="5371" y="20140"/>
                  <a:pt x="5339" y="20055"/>
                  <a:pt x="5311" y="19969"/>
                </a:cubicBezTo>
                <a:cubicBezTo>
                  <a:pt x="5204" y="19653"/>
                  <a:pt x="5119" y="19330"/>
                  <a:pt x="5055" y="19003"/>
                </a:cubicBezTo>
                <a:cubicBezTo>
                  <a:pt x="5023" y="18840"/>
                  <a:pt x="4994" y="18677"/>
                  <a:pt x="4972" y="18512"/>
                </a:cubicBezTo>
                <a:cubicBezTo>
                  <a:pt x="4950" y="18370"/>
                  <a:pt x="4935" y="18228"/>
                  <a:pt x="4927" y="18086"/>
                </a:cubicBezTo>
                <a:cubicBezTo>
                  <a:pt x="4852" y="16991"/>
                  <a:pt x="4951" y="15894"/>
                  <a:pt x="5219" y="14834"/>
                </a:cubicBezTo>
                <a:lnTo>
                  <a:pt x="5219" y="14834"/>
                </a:lnTo>
                <a:cubicBezTo>
                  <a:pt x="6150" y="15248"/>
                  <a:pt x="7154" y="15482"/>
                  <a:pt x="8171" y="15482"/>
                </a:cubicBezTo>
                <a:cubicBezTo>
                  <a:pt x="8537" y="15482"/>
                  <a:pt x="8905" y="15452"/>
                  <a:pt x="9271" y="15389"/>
                </a:cubicBezTo>
                <a:cubicBezTo>
                  <a:pt x="10600" y="15160"/>
                  <a:pt x="11976" y="14429"/>
                  <a:pt x="12623" y="13197"/>
                </a:cubicBezTo>
                <a:cubicBezTo>
                  <a:pt x="12955" y="12569"/>
                  <a:pt x="13097" y="11858"/>
                  <a:pt x="13033" y="11151"/>
                </a:cubicBezTo>
                <a:cubicBezTo>
                  <a:pt x="13000" y="10731"/>
                  <a:pt x="12912" y="10318"/>
                  <a:pt x="12773" y="9921"/>
                </a:cubicBezTo>
                <a:cubicBezTo>
                  <a:pt x="12485" y="9107"/>
                  <a:pt x="11837" y="8590"/>
                  <a:pt x="11032" y="8326"/>
                </a:cubicBezTo>
                <a:cubicBezTo>
                  <a:pt x="10393" y="8117"/>
                  <a:pt x="9751" y="8011"/>
                  <a:pt x="9124" y="8011"/>
                </a:cubicBezTo>
                <a:cubicBezTo>
                  <a:pt x="7607" y="8011"/>
                  <a:pt x="6181" y="8630"/>
                  <a:pt x="5109" y="9884"/>
                </a:cubicBezTo>
                <a:cubicBezTo>
                  <a:pt x="4429" y="10679"/>
                  <a:pt x="3921" y="11627"/>
                  <a:pt x="3574" y="12637"/>
                </a:cubicBezTo>
                <a:lnTo>
                  <a:pt x="3574" y="12637"/>
                </a:lnTo>
                <a:cubicBezTo>
                  <a:pt x="3538" y="12600"/>
                  <a:pt x="3485" y="12547"/>
                  <a:pt x="3474" y="12536"/>
                </a:cubicBezTo>
                <a:cubicBezTo>
                  <a:pt x="3403" y="12462"/>
                  <a:pt x="3336" y="12387"/>
                  <a:pt x="3269" y="12312"/>
                </a:cubicBezTo>
                <a:cubicBezTo>
                  <a:pt x="3213" y="12247"/>
                  <a:pt x="3194" y="12226"/>
                  <a:pt x="3195" y="12226"/>
                </a:cubicBezTo>
                <a:lnTo>
                  <a:pt x="3195" y="12226"/>
                </a:lnTo>
                <a:cubicBezTo>
                  <a:pt x="3196" y="12226"/>
                  <a:pt x="3239" y="12275"/>
                  <a:pt x="3256" y="12296"/>
                </a:cubicBezTo>
                <a:cubicBezTo>
                  <a:pt x="3224" y="12256"/>
                  <a:pt x="3192" y="12215"/>
                  <a:pt x="3161" y="12173"/>
                </a:cubicBezTo>
                <a:cubicBezTo>
                  <a:pt x="2993" y="11945"/>
                  <a:pt x="2900" y="11810"/>
                  <a:pt x="2791" y="11622"/>
                </a:cubicBezTo>
                <a:cubicBezTo>
                  <a:pt x="2309" y="10774"/>
                  <a:pt x="2084" y="9961"/>
                  <a:pt x="2236" y="8984"/>
                </a:cubicBezTo>
                <a:cubicBezTo>
                  <a:pt x="2400" y="7936"/>
                  <a:pt x="2875" y="6967"/>
                  <a:pt x="3451" y="6088"/>
                </a:cubicBezTo>
                <a:cubicBezTo>
                  <a:pt x="4145" y="5039"/>
                  <a:pt x="4988" y="4098"/>
                  <a:pt x="5955" y="3292"/>
                </a:cubicBezTo>
                <a:cubicBezTo>
                  <a:pt x="6776" y="2607"/>
                  <a:pt x="7699" y="1987"/>
                  <a:pt x="8744" y="1716"/>
                </a:cubicBezTo>
                <a:cubicBezTo>
                  <a:pt x="9204" y="1596"/>
                  <a:pt x="8642" y="883"/>
                  <a:pt x="8499" y="728"/>
                </a:cubicBezTo>
                <a:cubicBezTo>
                  <a:pt x="8254" y="463"/>
                  <a:pt x="7751" y="0"/>
                  <a:pt x="7317" y="0"/>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94988" y="730363"/>
            <a:ext cx="520101" cy="621050"/>
          </a:xfrm>
          <a:custGeom>
            <a:avLst/>
            <a:gdLst/>
            <a:ahLst/>
            <a:cxnLst/>
            <a:rect l="l" t="t" r="r" b="b"/>
            <a:pathLst>
              <a:path w="17950" h="21434" extrusionOk="0">
                <a:moveTo>
                  <a:pt x="2976" y="8256"/>
                </a:moveTo>
                <a:cubicBezTo>
                  <a:pt x="2979" y="8259"/>
                  <a:pt x="2982" y="8262"/>
                  <a:pt x="2984" y="8264"/>
                </a:cubicBezTo>
                <a:lnTo>
                  <a:pt x="2984" y="8264"/>
                </a:lnTo>
                <a:cubicBezTo>
                  <a:pt x="2984" y="8264"/>
                  <a:pt x="2984" y="8264"/>
                  <a:pt x="2985" y="8264"/>
                </a:cubicBezTo>
                <a:lnTo>
                  <a:pt x="2985" y="8264"/>
                </a:lnTo>
                <a:cubicBezTo>
                  <a:pt x="2982" y="8262"/>
                  <a:pt x="2979" y="8259"/>
                  <a:pt x="2977" y="8256"/>
                </a:cubicBezTo>
                <a:lnTo>
                  <a:pt x="2977" y="8256"/>
                </a:lnTo>
                <a:cubicBezTo>
                  <a:pt x="2977" y="8256"/>
                  <a:pt x="2976" y="8256"/>
                  <a:pt x="2976" y="8256"/>
                </a:cubicBezTo>
                <a:close/>
                <a:moveTo>
                  <a:pt x="3070" y="8354"/>
                </a:moveTo>
                <a:cubicBezTo>
                  <a:pt x="3094" y="8379"/>
                  <a:pt x="3108" y="8396"/>
                  <a:pt x="3108" y="8396"/>
                </a:cubicBezTo>
                <a:cubicBezTo>
                  <a:pt x="3108" y="8396"/>
                  <a:pt x="3097" y="8384"/>
                  <a:pt x="3070" y="8354"/>
                </a:cubicBezTo>
                <a:close/>
                <a:moveTo>
                  <a:pt x="14914" y="16791"/>
                </a:moveTo>
                <a:cubicBezTo>
                  <a:pt x="14927" y="16804"/>
                  <a:pt x="14940" y="16817"/>
                  <a:pt x="14954" y="16830"/>
                </a:cubicBezTo>
                <a:cubicBezTo>
                  <a:pt x="15016" y="16891"/>
                  <a:pt x="15037" y="16914"/>
                  <a:pt x="15035" y="16914"/>
                </a:cubicBezTo>
                <a:cubicBezTo>
                  <a:pt x="15032" y="16914"/>
                  <a:pt x="14964" y="16850"/>
                  <a:pt x="14914" y="16791"/>
                </a:cubicBezTo>
                <a:close/>
                <a:moveTo>
                  <a:pt x="1603" y="0"/>
                </a:moveTo>
                <a:cubicBezTo>
                  <a:pt x="1509" y="0"/>
                  <a:pt x="1429" y="45"/>
                  <a:pt x="1378" y="156"/>
                </a:cubicBezTo>
                <a:cubicBezTo>
                  <a:pt x="554" y="1957"/>
                  <a:pt x="1" y="4008"/>
                  <a:pt x="618" y="5958"/>
                </a:cubicBezTo>
                <a:cubicBezTo>
                  <a:pt x="1279" y="8059"/>
                  <a:pt x="2876" y="9752"/>
                  <a:pt x="4635" y="11011"/>
                </a:cubicBezTo>
                <a:cubicBezTo>
                  <a:pt x="6145" y="12091"/>
                  <a:pt x="7866" y="12858"/>
                  <a:pt x="9541" y="13636"/>
                </a:cubicBezTo>
                <a:cubicBezTo>
                  <a:pt x="10380" y="14026"/>
                  <a:pt x="11220" y="14417"/>
                  <a:pt x="12042" y="14844"/>
                </a:cubicBezTo>
                <a:lnTo>
                  <a:pt x="12181" y="14917"/>
                </a:lnTo>
                <a:lnTo>
                  <a:pt x="12181" y="14917"/>
                </a:lnTo>
                <a:cubicBezTo>
                  <a:pt x="12186" y="14919"/>
                  <a:pt x="12191" y="14922"/>
                  <a:pt x="12196" y="14925"/>
                </a:cubicBezTo>
                <a:cubicBezTo>
                  <a:pt x="12299" y="14980"/>
                  <a:pt x="12401" y="15035"/>
                  <a:pt x="12503" y="15093"/>
                </a:cubicBezTo>
                <a:cubicBezTo>
                  <a:pt x="12704" y="15205"/>
                  <a:pt x="12903" y="15321"/>
                  <a:pt x="13101" y="15440"/>
                </a:cubicBezTo>
                <a:cubicBezTo>
                  <a:pt x="13273" y="15543"/>
                  <a:pt x="13444" y="15652"/>
                  <a:pt x="13613" y="15762"/>
                </a:cubicBezTo>
                <a:cubicBezTo>
                  <a:pt x="13708" y="15823"/>
                  <a:pt x="13800" y="15887"/>
                  <a:pt x="13893" y="15949"/>
                </a:cubicBezTo>
                <a:cubicBezTo>
                  <a:pt x="13919" y="15968"/>
                  <a:pt x="14022" y="16041"/>
                  <a:pt x="14088" y="16087"/>
                </a:cubicBezTo>
                <a:lnTo>
                  <a:pt x="14088" y="16087"/>
                </a:lnTo>
                <a:cubicBezTo>
                  <a:pt x="14148" y="16133"/>
                  <a:pt x="14265" y="16220"/>
                  <a:pt x="14291" y="16242"/>
                </a:cubicBezTo>
                <a:cubicBezTo>
                  <a:pt x="14377" y="16309"/>
                  <a:pt x="14460" y="16377"/>
                  <a:pt x="14545" y="16448"/>
                </a:cubicBezTo>
                <a:cubicBezTo>
                  <a:pt x="14570" y="16469"/>
                  <a:pt x="14607" y="16509"/>
                  <a:pt x="14647" y="16550"/>
                </a:cubicBezTo>
                <a:lnTo>
                  <a:pt x="14647" y="16550"/>
                </a:lnTo>
                <a:cubicBezTo>
                  <a:pt x="14648" y="16549"/>
                  <a:pt x="14649" y="16549"/>
                  <a:pt x="14651" y="16549"/>
                </a:cubicBezTo>
                <a:cubicBezTo>
                  <a:pt x="14662" y="16549"/>
                  <a:pt x="14686" y="16564"/>
                  <a:pt x="14727" y="16606"/>
                </a:cubicBezTo>
                <a:cubicBezTo>
                  <a:pt x="14751" y="16631"/>
                  <a:pt x="14776" y="16655"/>
                  <a:pt x="14801" y="16679"/>
                </a:cubicBezTo>
                <a:lnTo>
                  <a:pt x="14801" y="16679"/>
                </a:lnTo>
                <a:cubicBezTo>
                  <a:pt x="14757" y="16659"/>
                  <a:pt x="14699" y="16604"/>
                  <a:pt x="14647" y="16550"/>
                </a:cubicBezTo>
                <a:lnTo>
                  <a:pt x="14647" y="16550"/>
                </a:lnTo>
                <a:cubicBezTo>
                  <a:pt x="14634" y="16562"/>
                  <a:pt x="14695" y="16648"/>
                  <a:pt x="14802" y="16681"/>
                </a:cubicBezTo>
                <a:lnTo>
                  <a:pt x="14802" y="16681"/>
                </a:lnTo>
                <a:cubicBezTo>
                  <a:pt x="14802" y="16680"/>
                  <a:pt x="14801" y="16679"/>
                  <a:pt x="14801" y="16679"/>
                </a:cubicBezTo>
                <a:lnTo>
                  <a:pt x="14801" y="16679"/>
                </a:lnTo>
                <a:cubicBezTo>
                  <a:pt x="14805" y="16681"/>
                  <a:pt x="14810" y="16683"/>
                  <a:pt x="14815" y="16684"/>
                </a:cubicBezTo>
                <a:cubicBezTo>
                  <a:pt x="14811" y="16683"/>
                  <a:pt x="14806" y="16682"/>
                  <a:pt x="14802" y="16681"/>
                </a:cubicBezTo>
                <a:lnTo>
                  <a:pt x="14802" y="16681"/>
                </a:lnTo>
                <a:cubicBezTo>
                  <a:pt x="14819" y="16697"/>
                  <a:pt x="14836" y="16714"/>
                  <a:pt x="14853" y="16730"/>
                </a:cubicBezTo>
                <a:cubicBezTo>
                  <a:pt x="14870" y="16747"/>
                  <a:pt x="14886" y="16763"/>
                  <a:pt x="14902" y="16779"/>
                </a:cubicBezTo>
                <a:lnTo>
                  <a:pt x="14902" y="16779"/>
                </a:lnTo>
                <a:cubicBezTo>
                  <a:pt x="14961" y="16857"/>
                  <a:pt x="15039" y="16929"/>
                  <a:pt x="15101" y="17002"/>
                </a:cubicBezTo>
                <a:cubicBezTo>
                  <a:pt x="15103" y="17005"/>
                  <a:pt x="15105" y="17007"/>
                  <a:pt x="15108" y="17010"/>
                </a:cubicBezTo>
                <a:lnTo>
                  <a:pt x="15108" y="17010"/>
                </a:lnTo>
                <a:cubicBezTo>
                  <a:pt x="15108" y="17010"/>
                  <a:pt x="15108" y="17011"/>
                  <a:pt x="15109" y="17012"/>
                </a:cubicBezTo>
                <a:cubicBezTo>
                  <a:pt x="15122" y="17031"/>
                  <a:pt x="15136" y="17050"/>
                  <a:pt x="15150" y="17070"/>
                </a:cubicBezTo>
                <a:lnTo>
                  <a:pt x="15150" y="17070"/>
                </a:lnTo>
                <a:cubicBezTo>
                  <a:pt x="15148" y="17064"/>
                  <a:pt x="15147" y="17059"/>
                  <a:pt x="15145" y="17053"/>
                </a:cubicBezTo>
                <a:lnTo>
                  <a:pt x="15145" y="17053"/>
                </a:lnTo>
                <a:cubicBezTo>
                  <a:pt x="15145" y="17053"/>
                  <a:pt x="15145" y="17053"/>
                  <a:pt x="15145" y="17053"/>
                </a:cubicBezTo>
                <a:lnTo>
                  <a:pt x="15145" y="17053"/>
                </a:lnTo>
                <a:cubicBezTo>
                  <a:pt x="15147" y="17060"/>
                  <a:pt x="15150" y="17067"/>
                  <a:pt x="15152" y="17074"/>
                </a:cubicBezTo>
                <a:lnTo>
                  <a:pt x="15152" y="17074"/>
                </a:lnTo>
                <a:cubicBezTo>
                  <a:pt x="15164" y="17091"/>
                  <a:pt x="15176" y="17108"/>
                  <a:pt x="15189" y="17125"/>
                </a:cubicBezTo>
                <a:cubicBezTo>
                  <a:pt x="15228" y="17178"/>
                  <a:pt x="15243" y="17212"/>
                  <a:pt x="15243" y="17227"/>
                </a:cubicBezTo>
                <a:lnTo>
                  <a:pt x="15243" y="17227"/>
                </a:lnTo>
                <a:cubicBezTo>
                  <a:pt x="15207" y="17176"/>
                  <a:pt x="15171" y="17122"/>
                  <a:pt x="15152" y="17074"/>
                </a:cubicBezTo>
                <a:lnTo>
                  <a:pt x="15152" y="17074"/>
                </a:lnTo>
                <a:cubicBezTo>
                  <a:pt x="15151" y="17072"/>
                  <a:pt x="15150" y="17071"/>
                  <a:pt x="15150" y="17070"/>
                </a:cubicBezTo>
                <a:lnTo>
                  <a:pt x="15150" y="17070"/>
                </a:lnTo>
                <a:cubicBezTo>
                  <a:pt x="15179" y="17181"/>
                  <a:pt x="15223" y="17235"/>
                  <a:pt x="15238" y="17235"/>
                </a:cubicBezTo>
                <a:cubicBezTo>
                  <a:pt x="15241" y="17235"/>
                  <a:pt x="15243" y="17232"/>
                  <a:pt x="15243" y="17227"/>
                </a:cubicBezTo>
                <a:lnTo>
                  <a:pt x="15243" y="17227"/>
                </a:lnTo>
                <a:cubicBezTo>
                  <a:pt x="15273" y="17269"/>
                  <a:pt x="15303" y="17310"/>
                  <a:pt x="15323" y="17346"/>
                </a:cubicBezTo>
                <a:cubicBezTo>
                  <a:pt x="15341" y="17378"/>
                  <a:pt x="15358" y="17413"/>
                  <a:pt x="15377" y="17446"/>
                </a:cubicBezTo>
                <a:lnTo>
                  <a:pt x="15377" y="17446"/>
                </a:lnTo>
                <a:cubicBezTo>
                  <a:pt x="15421" y="17551"/>
                  <a:pt x="15471" y="17653"/>
                  <a:pt x="15515" y="17758"/>
                </a:cubicBezTo>
                <a:cubicBezTo>
                  <a:pt x="15533" y="17804"/>
                  <a:pt x="15604" y="18008"/>
                  <a:pt x="15607" y="18008"/>
                </a:cubicBezTo>
                <a:cubicBezTo>
                  <a:pt x="15608" y="18008"/>
                  <a:pt x="15601" y="17983"/>
                  <a:pt x="15580" y="17917"/>
                </a:cubicBezTo>
                <a:lnTo>
                  <a:pt x="15580" y="17917"/>
                </a:lnTo>
                <a:cubicBezTo>
                  <a:pt x="15732" y="18397"/>
                  <a:pt x="15828" y="18892"/>
                  <a:pt x="15869" y="19394"/>
                </a:cubicBezTo>
                <a:cubicBezTo>
                  <a:pt x="15923" y="20020"/>
                  <a:pt x="16631" y="20719"/>
                  <a:pt x="17088" y="21093"/>
                </a:cubicBezTo>
                <a:cubicBezTo>
                  <a:pt x="17252" y="21227"/>
                  <a:pt x="17547" y="21434"/>
                  <a:pt x="17741" y="21434"/>
                </a:cubicBezTo>
                <a:cubicBezTo>
                  <a:pt x="17866" y="21434"/>
                  <a:pt x="17950" y="21347"/>
                  <a:pt x="17928" y="21098"/>
                </a:cubicBezTo>
                <a:cubicBezTo>
                  <a:pt x="17561" y="16782"/>
                  <a:pt x="13593" y="13949"/>
                  <a:pt x="10037" y="12192"/>
                </a:cubicBezTo>
                <a:cubicBezTo>
                  <a:pt x="9204" y="11781"/>
                  <a:pt x="8359" y="11398"/>
                  <a:pt x="7520" y="11005"/>
                </a:cubicBezTo>
                <a:cubicBezTo>
                  <a:pt x="7105" y="10810"/>
                  <a:pt x="6691" y="10615"/>
                  <a:pt x="6282" y="10412"/>
                </a:cubicBezTo>
                <a:cubicBezTo>
                  <a:pt x="6086" y="10315"/>
                  <a:pt x="5891" y="10217"/>
                  <a:pt x="5698" y="10117"/>
                </a:cubicBezTo>
                <a:cubicBezTo>
                  <a:pt x="5595" y="10064"/>
                  <a:pt x="5495" y="10011"/>
                  <a:pt x="5394" y="9957"/>
                </a:cubicBezTo>
                <a:lnTo>
                  <a:pt x="5394" y="9957"/>
                </a:lnTo>
                <a:cubicBezTo>
                  <a:pt x="5445" y="9984"/>
                  <a:pt x="5466" y="9995"/>
                  <a:pt x="5466" y="9995"/>
                </a:cubicBezTo>
                <a:cubicBezTo>
                  <a:pt x="5467" y="9995"/>
                  <a:pt x="5267" y="9887"/>
                  <a:pt x="5223" y="9863"/>
                </a:cubicBezTo>
                <a:cubicBezTo>
                  <a:pt x="4862" y="9660"/>
                  <a:pt x="4504" y="9447"/>
                  <a:pt x="4158" y="9219"/>
                </a:cubicBezTo>
                <a:cubicBezTo>
                  <a:pt x="4070" y="9160"/>
                  <a:pt x="3980" y="9101"/>
                  <a:pt x="3894" y="9040"/>
                </a:cubicBezTo>
                <a:cubicBezTo>
                  <a:pt x="3847" y="9007"/>
                  <a:pt x="3694" y="8892"/>
                  <a:pt x="3692" y="8892"/>
                </a:cubicBezTo>
                <a:lnTo>
                  <a:pt x="3692" y="8892"/>
                </a:lnTo>
                <a:cubicBezTo>
                  <a:pt x="3692" y="8892"/>
                  <a:pt x="3692" y="8893"/>
                  <a:pt x="3692" y="8893"/>
                </a:cubicBezTo>
                <a:lnTo>
                  <a:pt x="3692" y="8893"/>
                </a:lnTo>
                <a:cubicBezTo>
                  <a:pt x="3577" y="8804"/>
                  <a:pt x="3463" y="8714"/>
                  <a:pt x="3351" y="8620"/>
                </a:cubicBezTo>
                <a:cubicBezTo>
                  <a:pt x="3314" y="8588"/>
                  <a:pt x="3278" y="8550"/>
                  <a:pt x="3240" y="8515"/>
                </a:cubicBezTo>
                <a:lnTo>
                  <a:pt x="3240" y="8515"/>
                </a:lnTo>
                <a:cubicBezTo>
                  <a:pt x="3286" y="8550"/>
                  <a:pt x="3328" y="8573"/>
                  <a:pt x="3336" y="8573"/>
                </a:cubicBezTo>
                <a:cubicBezTo>
                  <a:pt x="3345" y="8573"/>
                  <a:pt x="3307" y="8541"/>
                  <a:pt x="3173" y="8458"/>
                </a:cubicBezTo>
                <a:lnTo>
                  <a:pt x="3173" y="8458"/>
                </a:lnTo>
                <a:cubicBezTo>
                  <a:pt x="3174" y="8459"/>
                  <a:pt x="3175" y="8460"/>
                  <a:pt x="3177" y="8462"/>
                </a:cubicBezTo>
                <a:cubicBezTo>
                  <a:pt x="3177" y="8462"/>
                  <a:pt x="3177" y="8462"/>
                  <a:pt x="3178" y="8462"/>
                </a:cubicBezTo>
                <a:lnTo>
                  <a:pt x="3178" y="8462"/>
                </a:lnTo>
                <a:cubicBezTo>
                  <a:pt x="3199" y="8478"/>
                  <a:pt x="3220" y="8496"/>
                  <a:pt x="3240" y="8515"/>
                </a:cubicBezTo>
                <a:lnTo>
                  <a:pt x="3240" y="8515"/>
                </a:lnTo>
                <a:cubicBezTo>
                  <a:pt x="3219" y="8500"/>
                  <a:pt x="3197" y="8482"/>
                  <a:pt x="3178" y="8462"/>
                </a:cubicBezTo>
                <a:lnTo>
                  <a:pt x="3178" y="8462"/>
                </a:lnTo>
                <a:cubicBezTo>
                  <a:pt x="3168" y="8456"/>
                  <a:pt x="3159" y="8449"/>
                  <a:pt x="3150" y="8444"/>
                </a:cubicBezTo>
                <a:lnTo>
                  <a:pt x="3150" y="8444"/>
                </a:lnTo>
                <a:cubicBezTo>
                  <a:pt x="3158" y="8448"/>
                  <a:pt x="3165" y="8453"/>
                  <a:pt x="3173" y="8458"/>
                </a:cubicBezTo>
                <a:lnTo>
                  <a:pt x="3173" y="8458"/>
                </a:lnTo>
                <a:cubicBezTo>
                  <a:pt x="3134" y="8419"/>
                  <a:pt x="3096" y="8380"/>
                  <a:pt x="3058" y="8340"/>
                </a:cubicBezTo>
                <a:lnTo>
                  <a:pt x="3058" y="8340"/>
                </a:lnTo>
                <a:cubicBezTo>
                  <a:pt x="3046" y="8326"/>
                  <a:pt x="3031" y="8309"/>
                  <a:pt x="3013" y="8288"/>
                </a:cubicBezTo>
                <a:lnTo>
                  <a:pt x="3013" y="8288"/>
                </a:lnTo>
                <a:cubicBezTo>
                  <a:pt x="2977" y="8229"/>
                  <a:pt x="2931" y="8152"/>
                  <a:pt x="2886" y="8105"/>
                </a:cubicBezTo>
                <a:lnTo>
                  <a:pt x="2886" y="8105"/>
                </a:lnTo>
                <a:cubicBezTo>
                  <a:pt x="2847" y="8032"/>
                  <a:pt x="2793" y="7903"/>
                  <a:pt x="2792" y="7903"/>
                </a:cubicBezTo>
                <a:lnTo>
                  <a:pt x="2792" y="7903"/>
                </a:lnTo>
                <a:cubicBezTo>
                  <a:pt x="2792" y="7903"/>
                  <a:pt x="2809" y="7946"/>
                  <a:pt x="2859" y="8067"/>
                </a:cubicBezTo>
                <a:lnTo>
                  <a:pt x="2859" y="8067"/>
                </a:lnTo>
                <a:cubicBezTo>
                  <a:pt x="2819" y="7971"/>
                  <a:pt x="2770" y="7879"/>
                  <a:pt x="2730" y="7784"/>
                </a:cubicBezTo>
                <a:cubicBezTo>
                  <a:pt x="2710" y="7737"/>
                  <a:pt x="2649" y="7554"/>
                  <a:pt x="2645" y="7554"/>
                </a:cubicBezTo>
                <a:lnTo>
                  <a:pt x="2645" y="7554"/>
                </a:lnTo>
                <a:cubicBezTo>
                  <a:pt x="2644" y="7554"/>
                  <a:pt x="2652" y="7584"/>
                  <a:pt x="2677" y="7665"/>
                </a:cubicBezTo>
                <a:cubicBezTo>
                  <a:pt x="2614" y="7463"/>
                  <a:pt x="2563" y="7260"/>
                  <a:pt x="2522" y="7056"/>
                </a:cubicBezTo>
                <a:cubicBezTo>
                  <a:pt x="2431" y="6580"/>
                  <a:pt x="2420" y="6315"/>
                  <a:pt x="2456" y="5783"/>
                </a:cubicBezTo>
                <a:cubicBezTo>
                  <a:pt x="2539" y="4548"/>
                  <a:pt x="2955" y="3358"/>
                  <a:pt x="3466" y="2241"/>
                </a:cubicBezTo>
                <a:cubicBezTo>
                  <a:pt x="3543" y="2073"/>
                  <a:pt x="3290" y="1635"/>
                  <a:pt x="3226" y="1525"/>
                </a:cubicBezTo>
                <a:cubicBezTo>
                  <a:pt x="3036" y="1191"/>
                  <a:pt x="2776" y="869"/>
                  <a:pt x="2504" y="599"/>
                </a:cubicBezTo>
                <a:cubicBezTo>
                  <a:pt x="2352" y="448"/>
                  <a:pt x="1904" y="0"/>
                  <a:pt x="1603" y="0"/>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715108" y="4449438"/>
            <a:ext cx="246230" cy="229772"/>
          </a:xfrm>
          <a:custGeom>
            <a:avLst/>
            <a:gdLst/>
            <a:ahLst/>
            <a:cxnLst/>
            <a:rect l="l" t="t" r="r" b="b"/>
            <a:pathLst>
              <a:path w="8498" h="7930" extrusionOk="0">
                <a:moveTo>
                  <a:pt x="5850" y="1"/>
                </a:moveTo>
                <a:cubicBezTo>
                  <a:pt x="4962" y="1555"/>
                  <a:pt x="3595" y="2685"/>
                  <a:pt x="2149" y="3881"/>
                </a:cubicBezTo>
                <a:cubicBezTo>
                  <a:pt x="1424" y="4482"/>
                  <a:pt x="673" y="5102"/>
                  <a:pt x="0" y="5774"/>
                </a:cubicBezTo>
                <a:lnTo>
                  <a:pt x="2155" y="7929"/>
                </a:lnTo>
                <a:cubicBezTo>
                  <a:pt x="2726" y="7358"/>
                  <a:pt x="3389" y="6811"/>
                  <a:pt x="4092" y="6231"/>
                </a:cubicBezTo>
                <a:cubicBezTo>
                  <a:pt x="5611" y="4974"/>
                  <a:pt x="7333" y="3551"/>
                  <a:pt x="8498" y="1512"/>
                </a:cubicBezTo>
                <a:lnTo>
                  <a:pt x="5850" y="1"/>
                </a:ln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3"/>
        </a:solidFill>
        <a:effectLst/>
      </p:bgPr>
    </p:bg>
    <p:spTree>
      <p:nvGrpSpPr>
        <p:cNvPr id="1" name="Shape 403"/>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404"/>
        <p:cNvGrpSpPr/>
        <p:nvPr/>
      </p:nvGrpSpPr>
      <p:grpSpPr>
        <a:xfrm>
          <a:off x="0" y="0"/>
          <a:ext cx="0" cy="0"/>
          <a:chOff x="0" y="0"/>
          <a:chExt cx="0" cy="0"/>
        </a:xfrm>
      </p:grpSpPr>
      <p:grpSp>
        <p:nvGrpSpPr>
          <p:cNvPr id="405" name="Google Shape;405;p13"/>
          <p:cNvGrpSpPr/>
          <p:nvPr/>
        </p:nvGrpSpPr>
        <p:grpSpPr>
          <a:xfrm>
            <a:off x="10900" y="0"/>
            <a:ext cx="9142800" cy="5143500"/>
            <a:chOff x="10900" y="0"/>
            <a:chExt cx="9142800" cy="5143500"/>
          </a:xfrm>
        </p:grpSpPr>
        <p:cxnSp>
          <p:nvCxnSpPr>
            <p:cNvPr id="406" name="Google Shape;406;p13"/>
            <p:cNvCxnSpPr/>
            <p:nvPr/>
          </p:nvCxnSpPr>
          <p:spPr>
            <a:xfrm>
              <a:off x="45767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407" name="Google Shape;407;p13"/>
            <p:cNvCxnSpPr/>
            <p:nvPr/>
          </p:nvCxnSpPr>
          <p:spPr>
            <a:xfrm>
              <a:off x="578761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408" name="Google Shape;408;p13"/>
            <p:cNvCxnSpPr/>
            <p:nvPr/>
          </p:nvCxnSpPr>
          <p:spPr>
            <a:xfrm>
              <a:off x="627215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409" name="Google Shape;409;p13"/>
            <p:cNvCxnSpPr/>
            <p:nvPr/>
          </p:nvCxnSpPr>
          <p:spPr>
            <a:xfrm>
              <a:off x="675669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410" name="Google Shape;410;p13"/>
            <p:cNvCxnSpPr/>
            <p:nvPr/>
          </p:nvCxnSpPr>
          <p:spPr>
            <a:xfrm>
              <a:off x="724123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411" name="Google Shape;411;p13"/>
            <p:cNvCxnSpPr/>
            <p:nvPr/>
          </p:nvCxnSpPr>
          <p:spPr>
            <a:xfrm>
              <a:off x="772577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412" name="Google Shape;412;p13"/>
            <p:cNvCxnSpPr/>
            <p:nvPr/>
          </p:nvCxnSpPr>
          <p:spPr>
            <a:xfrm>
              <a:off x="821031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413" name="Google Shape;413;p13"/>
            <p:cNvCxnSpPr/>
            <p:nvPr/>
          </p:nvCxnSpPr>
          <p:spPr>
            <a:xfrm>
              <a:off x="869485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414" name="Google Shape;414;p13"/>
            <p:cNvCxnSpPr/>
            <p:nvPr/>
          </p:nvCxnSpPr>
          <p:spPr>
            <a:xfrm>
              <a:off x="94221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415" name="Google Shape;415;p13"/>
            <p:cNvCxnSpPr/>
            <p:nvPr/>
          </p:nvCxnSpPr>
          <p:spPr>
            <a:xfrm>
              <a:off x="142675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416" name="Google Shape;416;p13"/>
            <p:cNvCxnSpPr/>
            <p:nvPr/>
          </p:nvCxnSpPr>
          <p:spPr>
            <a:xfrm>
              <a:off x="191129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417" name="Google Shape;417;p13"/>
            <p:cNvCxnSpPr/>
            <p:nvPr/>
          </p:nvCxnSpPr>
          <p:spPr>
            <a:xfrm>
              <a:off x="239583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418" name="Google Shape;418;p13"/>
            <p:cNvCxnSpPr/>
            <p:nvPr/>
          </p:nvCxnSpPr>
          <p:spPr>
            <a:xfrm>
              <a:off x="288037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419" name="Google Shape;419;p13"/>
            <p:cNvCxnSpPr/>
            <p:nvPr/>
          </p:nvCxnSpPr>
          <p:spPr>
            <a:xfrm>
              <a:off x="336491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420" name="Google Shape;420;p13"/>
            <p:cNvCxnSpPr/>
            <p:nvPr/>
          </p:nvCxnSpPr>
          <p:spPr>
            <a:xfrm>
              <a:off x="384945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421" name="Google Shape;421;p13"/>
            <p:cNvCxnSpPr/>
            <p:nvPr/>
          </p:nvCxnSpPr>
          <p:spPr>
            <a:xfrm>
              <a:off x="433399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422" name="Google Shape;422;p13"/>
            <p:cNvCxnSpPr/>
            <p:nvPr/>
          </p:nvCxnSpPr>
          <p:spPr>
            <a:xfrm>
              <a:off x="481853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423" name="Google Shape;423;p13"/>
            <p:cNvCxnSpPr/>
            <p:nvPr/>
          </p:nvCxnSpPr>
          <p:spPr>
            <a:xfrm>
              <a:off x="530307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424" name="Google Shape;424;p13"/>
            <p:cNvCxnSpPr/>
            <p:nvPr/>
          </p:nvCxnSpPr>
          <p:spPr>
            <a:xfrm>
              <a:off x="10900" y="4685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425" name="Google Shape;425;p13"/>
            <p:cNvCxnSpPr/>
            <p:nvPr/>
          </p:nvCxnSpPr>
          <p:spPr>
            <a:xfrm>
              <a:off x="10900" y="46965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426" name="Google Shape;426;p13"/>
            <p:cNvCxnSpPr/>
            <p:nvPr/>
          </p:nvCxnSpPr>
          <p:spPr>
            <a:xfrm>
              <a:off x="10900" y="9383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427" name="Google Shape;427;p13"/>
            <p:cNvCxnSpPr/>
            <p:nvPr/>
          </p:nvCxnSpPr>
          <p:spPr>
            <a:xfrm>
              <a:off x="10900" y="14081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428" name="Google Shape;428;p13"/>
            <p:cNvCxnSpPr/>
            <p:nvPr/>
          </p:nvCxnSpPr>
          <p:spPr>
            <a:xfrm>
              <a:off x="10900" y="18779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429" name="Google Shape;429;p13"/>
            <p:cNvCxnSpPr/>
            <p:nvPr/>
          </p:nvCxnSpPr>
          <p:spPr>
            <a:xfrm>
              <a:off x="10900" y="23476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430" name="Google Shape;430;p13"/>
            <p:cNvCxnSpPr/>
            <p:nvPr/>
          </p:nvCxnSpPr>
          <p:spPr>
            <a:xfrm>
              <a:off x="10900" y="28174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431" name="Google Shape;431;p13"/>
            <p:cNvCxnSpPr/>
            <p:nvPr/>
          </p:nvCxnSpPr>
          <p:spPr>
            <a:xfrm>
              <a:off x="10900" y="32872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432" name="Google Shape;432;p13"/>
            <p:cNvCxnSpPr/>
            <p:nvPr/>
          </p:nvCxnSpPr>
          <p:spPr>
            <a:xfrm>
              <a:off x="10900" y="37570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433" name="Google Shape;433;p13"/>
            <p:cNvCxnSpPr/>
            <p:nvPr/>
          </p:nvCxnSpPr>
          <p:spPr>
            <a:xfrm>
              <a:off x="10900" y="4226775"/>
              <a:ext cx="9142800" cy="0"/>
            </a:xfrm>
            <a:prstGeom prst="straightConnector1">
              <a:avLst/>
            </a:prstGeom>
            <a:noFill/>
            <a:ln w="28575" cap="flat" cmpd="sng">
              <a:solidFill>
                <a:srgbClr val="9FABFF"/>
              </a:solidFill>
              <a:prstDash val="solid"/>
              <a:round/>
              <a:headEnd type="none" w="med" len="med"/>
              <a:tailEnd type="none" w="med" len="med"/>
            </a:ln>
          </p:spPr>
        </p:cxnSp>
      </p:grpSp>
      <p:grpSp>
        <p:nvGrpSpPr>
          <p:cNvPr id="434" name="Google Shape;434;p13"/>
          <p:cNvGrpSpPr/>
          <p:nvPr/>
        </p:nvGrpSpPr>
        <p:grpSpPr>
          <a:xfrm>
            <a:off x="-44062" y="-749742"/>
            <a:ext cx="9384877" cy="6019445"/>
            <a:chOff x="-44062" y="-749742"/>
            <a:chExt cx="9384877" cy="6019445"/>
          </a:xfrm>
        </p:grpSpPr>
        <p:sp>
          <p:nvSpPr>
            <p:cNvPr id="435" name="Google Shape;435;p13"/>
            <p:cNvSpPr/>
            <p:nvPr/>
          </p:nvSpPr>
          <p:spPr>
            <a:xfrm>
              <a:off x="165315" y="2970308"/>
              <a:ext cx="340398" cy="375255"/>
            </a:xfrm>
            <a:custGeom>
              <a:avLst/>
              <a:gdLst/>
              <a:ahLst/>
              <a:cxnLst/>
              <a:rect l="l" t="t" r="r" b="b"/>
              <a:pathLst>
                <a:path w="11748" h="12951" extrusionOk="0">
                  <a:moveTo>
                    <a:pt x="2065" y="1"/>
                  </a:moveTo>
                  <a:cubicBezTo>
                    <a:pt x="1319" y="1"/>
                    <a:pt x="488" y="136"/>
                    <a:pt x="417" y="513"/>
                  </a:cubicBezTo>
                  <a:cubicBezTo>
                    <a:pt x="160" y="1879"/>
                    <a:pt x="0" y="3428"/>
                    <a:pt x="608" y="4730"/>
                  </a:cubicBezTo>
                  <a:cubicBezTo>
                    <a:pt x="1026" y="5631"/>
                    <a:pt x="1766" y="6254"/>
                    <a:pt x="2646" y="6678"/>
                  </a:cubicBezTo>
                  <a:cubicBezTo>
                    <a:pt x="3565" y="7119"/>
                    <a:pt x="4547" y="7373"/>
                    <a:pt x="5510" y="7692"/>
                  </a:cubicBezTo>
                  <a:cubicBezTo>
                    <a:pt x="6416" y="7993"/>
                    <a:pt x="7175" y="8275"/>
                    <a:pt x="7867" y="8994"/>
                  </a:cubicBezTo>
                  <a:cubicBezTo>
                    <a:pt x="8808" y="9972"/>
                    <a:pt x="8907" y="11419"/>
                    <a:pt x="8798" y="12704"/>
                  </a:cubicBezTo>
                  <a:cubicBezTo>
                    <a:pt x="8780" y="12905"/>
                    <a:pt x="9222" y="12951"/>
                    <a:pt x="9626" y="12951"/>
                  </a:cubicBezTo>
                  <a:cubicBezTo>
                    <a:pt x="9914" y="12951"/>
                    <a:pt x="10184" y="12928"/>
                    <a:pt x="10255" y="12921"/>
                  </a:cubicBezTo>
                  <a:cubicBezTo>
                    <a:pt x="10520" y="12894"/>
                    <a:pt x="11608" y="12825"/>
                    <a:pt x="11642" y="12424"/>
                  </a:cubicBezTo>
                  <a:cubicBezTo>
                    <a:pt x="11747" y="11189"/>
                    <a:pt x="11640" y="9918"/>
                    <a:pt x="10888" y="8889"/>
                  </a:cubicBezTo>
                  <a:cubicBezTo>
                    <a:pt x="10305" y="8095"/>
                    <a:pt x="9408" y="7638"/>
                    <a:pt x="8507" y="7294"/>
                  </a:cubicBezTo>
                  <a:cubicBezTo>
                    <a:pt x="6779" y="6638"/>
                    <a:pt x="4651" y="6461"/>
                    <a:pt x="3622" y="4774"/>
                  </a:cubicBezTo>
                  <a:cubicBezTo>
                    <a:pt x="2807" y="3438"/>
                    <a:pt x="2986" y="1695"/>
                    <a:pt x="3261" y="233"/>
                  </a:cubicBezTo>
                  <a:cubicBezTo>
                    <a:pt x="3286" y="101"/>
                    <a:pt x="2707" y="1"/>
                    <a:pt x="2065" y="1"/>
                  </a:cubicBezTo>
                  <a:close/>
                </a:path>
              </a:pathLst>
            </a:custGeom>
            <a:solidFill>
              <a:schemeClr val="dk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3"/>
            <p:cNvSpPr/>
            <p:nvPr/>
          </p:nvSpPr>
          <p:spPr>
            <a:xfrm>
              <a:off x="-44062" y="3571652"/>
              <a:ext cx="759174" cy="1698051"/>
            </a:xfrm>
            <a:custGeom>
              <a:avLst/>
              <a:gdLst/>
              <a:ahLst/>
              <a:cxnLst/>
              <a:rect l="l" t="t" r="r" b="b"/>
              <a:pathLst>
                <a:path w="26201" h="58604" extrusionOk="0">
                  <a:moveTo>
                    <a:pt x="5742" y="22424"/>
                  </a:moveTo>
                  <a:cubicBezTo>
                    <a:pt x="5704" y="22426"/>
                    <a:pt x="5689" y="22426"/>
                    <a:pt x="5687" y="22426"/>
                  </a:cubicBezTo>
                  <a:cubicBezTo>
                    <a:pt x="5683" y="22426"/>
                    <a:pt x="5717" y="22425"/>
                    <a:pt x="5742" y="22424"/>
                  </a:cubicBezTo>
                  <a:close/>
                  <a:moveTo>
                    <a:pt x="15230" y="22608"/>
                  </a:moveTo>
                  <a:lnTo>
                    <a:pt x="15230" y="22608"/>
                  </a:lnTo>
                  <a:cubicBezTo>
                    <a:pt x="15231" y="22608"/>
                    <a:pt x="15232" y="22608"/>
                    <a:pt x="15233" y="22608"/>
                  </a:cubicBezTo>
                  <a:lnTo>
                    <a:pt x="15233" y="22608"/>
                  </a:lnTo>
                  <a:cubicBezTo>
                    <a:pt x="15231" y="22608"/>
                    <a:pt x="15230" y="22608"/>
                    <a:pt x="15230" y="22608"/>
                  </a:cubicBezTo>
                  <a:close/>
                  <a:moveTo>
                    <a:pt x="15790" y="22813"/>
                  </a:moveTo>
                  <a:lnTo>
                    <a:pt x="15790" y="22813"/>
                  </a:lnTo>
                  <a:cubicBezTo>
                    <a:pt x="15802" y="22823"/>
                    <a:pt x="15812" y="22831"/>
                    <a:pt x="15820" y="22837"/>
                  </a:cubicBezTo>
                  <a:lnTo>
                    <a:pt x="15820" y="22837"/>
                  </a:lnTo>
                  <a:cubicBezTo>
                    <a:pt x="15810" y="22829"/>
                    <a:pt x="15800" y="22822"/>
                    <a:pt x="15791" y="22813"/>
                  </a:cubicBezTo>
                  <a:lnTo>
                    <a:pt x="15791" y="22813"/>
                  </a:lnTo>
                  <a:cubicBezTo>
                    <a:pt x="15791" y="22813"/>
                    <a:pt x="15791" y="22813"/>
                    <a:pt x="15790" y="22813"/>
                  </a:cubicBezTo>
                  <a:close/>
                  <a:moveTo>
                    <a:pt x="15987" y="22959"/>
                  </a:moveTo>
                  <a:cubicBezTo>
                    <a:pt x="16003" y="22971"/>
                    <a:pt x="16020" y="22982"/>
                    <a:pt x="16035" y="22994"/>
                  </a:cubicBezTo>
                  <a:cubicBezTo>
                    <a:pt x="16016" y="22980"/>
                    <a:pt x="16000" y="22968"/>
                    <a:pt x="15987" y="22959"/>
                  </a:cubicBezTo>
                  <a:close/>
                  <a:moveTo>
                    <a:pt x="16201" y="23148"/>
                  </a:moveTo>
                  <a:cubicBezTo>
                    <a:pt x="16275" y="23214"/>
                    <a:pt x="16300" y="23237"/>
                    <a:pt x="16300" y="23237"/>
                  </a:cubicBezTo>
                  <a:cubicBezTo>
                    <a:pt x="16300" y="23237"/>
                    <a:pt x="16243" y="23186"/>
                    <a:pt x="16201" y="23148"/>
                  </a:cubicBezTo>
                  <a:close/>
                  <a:moveTo>
                    <a:pt x="16412" y="25138"/>
                  </a:moveTo>
                  <a:lnTo>
                    <a:pt x="16412" y="25138"/>
                  </a:lnTo>
                  <a:cubicBezTo>
                    <a:pt x="16412" y="25139"/>
                    <a:pt x="16411" y="25140"/>
                    <a:pt x="16411" y="25141"/>
                  </a:cubicBezTo>
                  <a:lnTo>
                    <a:pt x="16411" y="25141"/>
                  </a:lnTo>
                  <a:cubicBezTo>
                    <a:pt x="16411" y="25140"/>
                    <a:pt x="16412" y="25139"/>
                    <a:pt x="16412" y="25138"/>
                  </a:cubicBezTo>
                  <a:close/>
                  <a:moveTo>
                    <a:pt x="19352" y="36701"/>
                  </a:moveTo>
                  <a:cubicBezTo>
                    <a:pt x="19353" y="36701"/>
                    <a:pt x="19353" y="36701"/>
                    <a:pt x="19354" y="36701"/>
                  </a:cubicBezTo>
                  <a:lnTo>
                    <a:pt x="19354" y="36701"/>
                  </a:lnTo>
                  <a:cubicBezTo>
                    <a:pt x="19354" y="36705"/>
                    <a:pt x="19353" y="36710"/>
                    <a:pt x="19353" y="36714"/>
                  </a:cubicBezTo>
                  <a:lnTo>
                    <a:pt x="19353" y="36714"/>
                  </a:lnTo>
                  <a:cubicBezTo>
                    <a:pt x="19353" y="36709"/>
                    <a:pt x="19353" y="36705"/>
                    <a:pt x="19352" y="36701"/>
                  </a:cubicBezTo>
                  <a:close/>
                  <a:moveTo>
                    <a:pt x="17957" y="36354"/>
                  </a:moveTo>
                  <a:cubicBezTo>
                    <a:pt x="18149" y="36354"/>
                    <a:pt x="18350" y="36377"/>
                    <a:pt x="18618" y="36421"/>
                  </a:cubicBezTo>
                  <a:cubicBezTo>
                    <a:pt x="18581" y="36415"/>
                    <a:pt x="18561" y="36413"/>
                    <a:pt x="18556" y="36413"/>
                  </a:cubicBezTo>
                  <a:cubicBezTo>
                    <a:pt x="18528" y="36413"/>
                    <a:pt x="18808" y="36472"/>
                    <a:pt x="18866" y="36490"/>
                  </a:cubicBezTo>
                  <a:cubicBezTo>
                    <a:pt x="18922" y="36508"/>
                    <a:pt x="18978" y="36530"/>
                    <a:pt x="19034" y="36546"/>
                  </a:cubicBezTo>
                  <a:cubicBezTo>
                    <a:pt x="19046" y="36549"/>
                    <a:pt x="19057" y="36552"/>
                    <a:pt x="19067" y="36555"/>
                  </a:cubicBezTo>
                  <a:lnTo>
                    <a:pt x="19067" y="36555"/>
                  </a:lnTo>
                  <a:cubicBezTo>
                    <a:pt x="19075" y="36559"/>
                    <a:pt x="19085" y="36564"/>
                    <a:pt x="19096" y="36570"/>
                  </a:cubicBezTo>
                  <a:cubicBezTo>
                    <a:pt x="19181" y="36613"/>
                    <a:pt x="19265" y="36655"/>
                    <a:pt x="19348" y="36698"/>
                  </a:cubicBezTo>
                  <a:lnTo>
                    <a:pt x="19348" y="36698"/>
                  </a:lnTo>
                  <a:cubicBezTo>
                    <a:pt x="19350" y="36708"/>
                    <a:pt x="19351" y="36718"/>
                    <a:pt x="19353" y="36728"/>
                  </a:cubicBezTo>
                  <a:lnTo>
                    <a:pt x="19353" y="36728"/>
                  </a:lnTo>
                  <a:cubicBezTo>
                    <a:pt x="19352" y="36754"/>
                    <a:pt x="19348" y="36785"/>
                    <a:pt x="19340" y="36816"/>
                  </a:cubicBezTo>
                  <a:cubicBezTo>
                    <a:pt x="19323" y="36888"/>
                    <a:pt x="19299" y="36960"/>
                    <a:pt x="19280" y="37032"/>
                  </a:cubicBezTo>
                  <a:cubicBezTo>
                    <a:pt x="19276" y="37048"/>
                    <a:pt x="19273" y="37061"/>
                    <a:pt x="19271" y="37070"/>
                  </a:cubicBezTo>
                  <a:lnTo>
                    <a:pt x="19271" y="37070"/>
                  </a:lnTo>
                  <a:cubicBezTo>
                    <a:pt x="19264" y="37079"/>
                    <a:pt x="19254" y="37092"/>
                    <a:pt x="19241" y="37111"/>
                  </a:cubicBezTo>
                  <a:cubicBezTo>
                    <a:pt x="19142" y="37257"/>
                    <a:pt x="19054" y="37402"/>
                    <a:pt x="18938" y="37535"/>
                  </a:cubicBezTo>
                  <a:cubicBezTo>
                    <a:pt x="18876" y="37607"/>
                    <a:pt x="18808" y="37674"/>
                    <a:pt x="18743" y="37742"/>
                  </a:cubicBezTo>
                  <a:cubicBezTo>
                    <a:pt x="18708" y="37778"/>
                    <a:pt x="18671" y="37810"/>
                    <a:pt x="18634" y="37843"/>
                  </a:cubicBezTo>
                  <a:cubicBezTo>
                    <a:pt x="18631" y="37846"/>
                    <a:pt x="18628" y="37849"/>
                    <a:pt x="18625" y="37852"/>
                  </a:cubicBezTo>
                  <a:lnTo>
                    <a:pt x="18625" y="37852"/>
                  </a:lnTo>
                  <a:cubicBezTo>
                    <a:pt x="18623" y="37853"/>
                    <a:pt x="18622" y="37854"/>
                    <a:pt x="18620" y="37856"/>
                  </a:cubicBezTo>
                  <a:cubicBezTo>
                    <a:pt x="18451" y="37993"/>
                    <a:pt x="18273" y="38123"/>
                    <a:pt x="18091" y="38243"/>
                  </a:cubicBezTo>
                  <a:cubicBezTo>
                    <a:pt x="17679" y="38506"/>
                    <a:pt x="17243" y="38733"/>
                    <a:pt x="16791" y="38921"/>
                  </a:cubicBezTo>
                  <a:cubicBezTo>
                    <a:pt x="16233" y="39158"/>
                    <a:pt x="15938" y="39255"/>
                    <a:pt x="15351" y="39401"/>
                  </a:cubicBezTo>
                  <a:cubicBezTo>
                    <a:pt x="14819" y="39535"/>
                    <a:pt x="14276" y="39629"/>
                    <a:pt x="13730" y="39680"/>
                  </a:cubicBezTo>
                  <a:cubicBezTo>
                    <a:pt x="13608" y="39691"/>
                    <a:pt x="13487" y="39701"/>
                    <a:pt x="13364" y="39707"/>
                  </a:cubicBezTo>
                  <a:cubicBezTo>
                    <a:pt x="13348" y="39708"/>
                    <a:pt x="13332" y="39709"/>
                    <a:pt x="13315" y="39710"/>
                  </a:cubicBezTo>
                  <a:lnTo>
                    <a:pt x="13315" y="39710"/>
                  </a:lnTo>
                  <a:cubicBezTo>
                    <a:pt x="13600" y="39178"/>
                    <a:pt x="13950" y="38677"/>
                    <a:pt x="14359" y="38222"/>
                  </a:cubicBezTo>
                  <a:cubicBezTo>
                    <a:pt x="15102" y="37394"/>
                    <a:pt x="16144" y="36693"/>
                    <a:pt x="17152" y="36466"/>
                  </a:cubicBezTo>
                  <a:cubicBezTo>
                    <a:pt x="17487" y="36390"/>
                    <a:pt x="17715" y="36354"/>
                    <a:pt x="17957" y="36354"/>
                  </a:cubicBezTo>
                  <a:close/>
                  <a:moveTo>
                    <a:pt x="9409" y="1"/>
                  </a:moveTo>
                  <a:cubicBezTo>
                    <a:pt x="9281" y="1"/>
                    <a:pt x="9160" y="30"/>
                    <a:pt x="9057" y="97"/>
                  </a:cubicBezTo>
                  <a:lnTo>
                    <a:pt x="9057" y="94"/>
                  </a:lnTo>
                  <a:cubicBezTo>
                    <a:pt x="7445" y="1132"/>
                    <a:pt x="6145" y="2683"/>
                    <a:pt x="5023" y="4215"/>
                  </a:cubicBezTo>
                  <a:cubicBezTo>
                    <a:pt x="3600" y="6163"/>
                    <a:pt x="2415" y="8275"/>
                    <a:pt x="1491" y="10505"/>
                  </a:cubicBezTo>
                  <a:cubicBezTo>
                    <a:pt x="633" y="12581"/>
                    <a:pt x="1" y="14816"/>
                    <a:pt x="69" y="17082"/>
                  </a:cubicBezTo>
                  <a:cubicBezTo>
                    <a:pt x="98" y="18048"/>
                    <a:pt x="288" y="19039"/>
                    <a:pt x="702" y="19917"/>
                  </a:cubicBezTo>
                  <a:cubicBezTo>
                    <a:pt x="1183" y="20938"/>
                    <a:pt x="1863" y="22077"/>
                    <a:pt x="2838" y="22906"/>
                  </a:cubicBezTo>
                  <a:cubicBezTo>
                    <a:pt x="3949" y="23851"/>
                    <a:pt x="5280" y="24228"/>
                    <a:pt x="6653" y="24228"/>
                  </a:cubicBezTo>
                  <a:cubicBezTo>
                    <a:pt x="7272" y="24228"/>
                    <a:pt x="7899" y="24151"/>
                    <a:pt x="8519" y="24017"/>
                  </a:cubicBezTo>
                  <a:cubicBezTo>
                    <a:pt x="10343" y="23619"/>
                    <a:pt x="12084" y="22830"/>
                    <a:pt x="13946" y="22600"/>
                  </a:cubicBezTo>
                  <a:cubicBezTo>
                    <a:pt x="14224" y="22565"/>
                    <a:pt x="14376" y="22546"/>
                    <a:pt x="14541" y="22546"/>
                  </a:cubicBezTo>
                  <a:cubicBezTo>
                    <a:pt x="14671" y="22546"/>
                    <a:pt x="14809" y="22558"/>
                    <a:pt x="15025" y="22582"/>
                  </a:cubicBezTo>
                  <a:cubicBezTo>
                    <a:pt x="15105" y="22592"/>
                    <a:pt x="15184" y="22604"/>
                    <a:pt x="15263" y="22616"/>
                  </a:cubicBezTo>
                  <a:lnTo>
                    <a:pt x="15263" y="22616"/>
                  </a:lnTo>
                  <a:cubicBezTo>
                    <a:pt x="15303" y="22626"/>
                    <a:pt x="15343" y="22635"/>
                    <a:pt x="15382" y="22647"/>
                  </a:cubicBezTo>
                  <a:cubicBezTo>
                    <a:pt x="15457" y="22671"/>
                    <a:pt x="15533" y="22698"/>
                    <a:pt x="15609" y="22723"/>
                  </a:cubicBezTo>
                  <a:lnTo>
                    <a:pt x="15609" y="22723"/>
                  </a:lnTo>
                  <a:cubicBezTo>
                    <a:pt x="15659" y="22749"/>
                    <a:pt x="15712" y="22774"/>
                    <a:pt x="15764" y="22799"/>
                  </a:cubicBezTo>
                  <a:cubicBezTo>
                    <a:pt x="15773" y="22804"/>
                    <a:pt x="15782" y="22809"/>
                    <a:pt x="15790" y="22813"/>
                  </a:cubicBezTo>
                  <a:lnTo>
                    <a:pt x="15790" y="22813"/>
                  </a:lnTo>
                  <a:cubicBezTo>
                    <a:pt x="15786" y="22810"/>
                    <a:pt x="15782" y="22806"/>
                    <a:pt x="15778" y="22803"/>
                  </a:cubicBezTo>
                  <a:lnTo>
                    <a:pt x="15778" y="22803"/>
                  </a:lnTo>
                  <a:cubicBezTo>
                    <a:pt x="15782" y="22806"/>
                    <a:pt x="15786" y="22810"/>
                    <a:pt x="15791" y="22813"/>
                  </a:cubicBezTo>
                  <a:lnTo>
                    <a:pt x="15791" y="22813"/>
                  </a:lnTo>
                  <a:cubicBezTo>
                    <a:pt x="15850" y="22846"/>
                    <a:pt x="15877" y="22870"/>
                    <a:pt x="15871" y="22870"/>
                  </a:cubicBezTo>
                  <a:cubicBezTo>
                    <a:pt x="15867" y="22870"/>
                    <a:pt x="15850" y="22860"/>
                    <a:pt x="15820" y="22837"/>
                  </a:cubicBezTo>
                  <a:lnTo>
                    <a:pt x="15820" y="22837"/>
                  </a:lnTo>
                  <a:cubicBezTo>
                    <a:pt x="15863" y="22870"/>
                    <a:pt x="15908" y="22902"/>
                    <a:pt x="15952" y="22933"/>
                  </a:cubicBezTo>
                  <a:lnTo>
                    <a:pt x="15952" y="22933"/>
                  </a:lnTo>
                  <a:cubicBezTo>
                    <a:pt x="15943" y="22928"/>
                    <a:pt x="15939" y="22925"/>
                    <a:pt x="15938" y="22925"/>
                  </a:cubicBezTo>
                  <a:cubicBezTo>
                    <a:pt x="15932" y="22925"/>
                    <a:pt x="16115" y="23070"/>
                    <a:pt x="16171" y="23120"/>
                  </a:cubicBezTo>
                  <a:cubicBezTo>
                    <a:pt x="16179" y="23127"/>
                    <a:pt x="16186" y="23134"/>
                    <a:pt x="16193" y="23140"/>
                  </a:cubicBezTo>
                  <a:lnTo>
                    <a:pt x="16193" y="23140"/>
                  </a:lnTo>
                  <a:cubicBezTo>
                    <a:pt x="16230" y="23176"/>
                    <a:pt x="16269" y="23210"/>
                    <a:pt x="16305" y="23247"/>
                  </a:cubicBezTo>
                  <a:cubicBezTo>
                    <a:pt x="16361" y="23306"/>
                    <a:pt x="16413" y="23376"/>
                    <a:pt x="16472" y="23428"/>
                  </a:cubicBezTo>
                  <a:lnTo>
                    <a:pt x="16472" y="23428"/>
                  </a:lnTo>
                  <a:cubicBezTo>
                    <a:pt x="16392" y="23356"/>
                    <a:pt x="16363" y="23330"/>
                    <a:pt x="16362" y="23330"/>
                  </a:cubicBezTo>
                  <a:lnTo>
                    <a:pt x="16362" y="23330"/>
                  </a:lnTo>
                  <a:cubicBezTo>
                    <a:pt x="16361" y="23330"/>
                    <a:pt x="16447" y="23411"/>
                    <a:pt x="16489" y="23467"/>
                  </a:cubicBezTo>
                  <a:cubicBezTo>
                    <a:pt x="16498" y="23480"/>
                    <a:pt x="16506" y="23493"/>
                    <a:pt x="16514" y="23507"/>
                  </a:cubicBezTo>
                  <a:lnTo>
                    <a:pt x="16514" y="23507"/>
                  </a:lnTo>
                  <a:cubicBezTo>
                    <a:pt x="16539" y="23572"/>
                    <a:pt x="16567" y="23639"/>
                    <a:pt x="16597" y="23700"/>
                  </a:cubicBezTo>
                  <a:cubicBezTo>
                    <a:pt x="16601" y="23708"/>
                    <a:pt x="16605" y="23715"/>
                    <a:pt x="16608" y="23721"/>
                  </a:cubicBezTo>
                  <a:lnTo>
                    <a:pt x="16608" y="23721"/>
                  </a:lnTo>
                  <a:cubicBezTo>
                    <a:pt x="16608" y="23723"/>
                    <a:pt x="16608" y="23724"/>
                    <a:pt x="16609" y="23726"/>
                  </a:cubicBezTo>
                  <a:cubicBezTo>
                    <a:pt x="16621" y="23802"/>
                    <a:pt x="16639" y="23878"/>
                    <a:pt x="16647" y="23956"/>
                  </a:cubicBezTo>
                  <a:cubicBezTo>
                    <a:pt x="16653" y="24025"/>
                    <a:pt x="16655" y="24092"/>
                    <a:pt x="16658" y="24160"/>
                  </a:cubicBezTo>
                  <a:cubicBezTo>
                    <a:pt x="16658" y="24162"/>
                    <a:pt x="16658" y="24163"/>
                    <a:pt x="16658" y="24164"/>
                  </a:cubicBezTo>
                  <a:lnTo>
                    <a:pt x="16658" y="24164"/>
                  </a:lnTo>
                  <a:cubicBezTo>
                    <a:pt x="16656" y="24191"/>
                    <a:pt x="16654" y="24219"/>
                    <a:pt x="16650" y="24245"/>
                  </a:cubicBezTo>
                  <a:cubicBezTo>
                    <a:pt x="16609" y="24560"/>
                    <a:pt x="16524" y="24868"/>
                    <a:pt x="16401" y="25160"/>
                  </a:cubicBezTo>
                  <a:cubicBezTo>
                    <a:pt x="16400" y="25163"/>
                    <a:pt x="16398" y="25166"/>
                    <a:pt x="16397" y="25169"/>
                  </a:cubicBezTo>
                  <a:lnTo>
                    <a:pt x="16397" y="25169"/>
                  </a:lnTo>
                  <a:cubicBezTo>
                    <a:pt x="16382" y="25201"/>
                    <a:pt x="16367" y="25233"/>
                    <a:pt x="16351" y="25264"/>
                  </a:cubicBezTo>
                  <a:cubicBezTo>
                    <a:pt x="16313" y="25339"/>
                    <a:pt x="16275" y="25413"/>
                    <a:pt x="16235" y="25486"/>
                  </a:cubicBezTo>
                  <a:cubicBezTo>
                    <a:pt x="16137" y="25664"/>
                    <a:pt x="16032" y="25835"/>
                    <a:pt x="15920" y="26001"/>
                  </a:cubicBezTo>
                  <a:cubicBezTo>
                    <a:pt x="15690" y="26344"/>
                    <a:pt x="15442" y="26673"/>
                    <a:pt x="15177" y="26991"/>
                  </a:cubicBezTo>
                  <a:cubicBezTo>
                    <a:pt x="13966" y="28456"/>
                    <a:pt x="12552" y="29742"/>
                    <a:pt x="11243" y="31118"/>
                  </a:cubicBezTo>
                  <a:cubicBezTo>
                    <a:pt x="10048" y="32372"/>
                    <a:pt x="8782" y="33752"/>
                    <a:pt x="8226" y="35431"/>
                  </a:cubicBezTo>
                  <a:cubicBezTo>
                    <a:pt x="7701" y="37022"/>
                    <a:pt x="8263" y="38848"/>
                    <a:pt x="9484" y="39968"/>
                  </a:cubicBezTo>
                  <a:cubicBezTo>
                    <a:pt x="9800" y="40258"/>
                    <a:pt x="10141" y="40502"/>
                    <a:pt x="10499" y="40704"/>
                  </a:cubicBezTo>
                  <a:lnTo>
                    <a:pt x="10499" y="40704"/>
                  </a:lnTo>
                  <a:cubicBezTo>
                    <a:pt x="10290" y="41706"/>
                    <a:pt x="10257" y="42744"/>
                    <a:pt x="10420" y="43759"/>
                  </a:cubicBezTo>
                  <a:cubicBezTo>
                    <a:pt x="10829" y="46302"/>
                    <a:pt x="12410" y="48773"/>
                    <a:pt x="14509" y="50262"/>
                  </a:cubicBezTo>
                  <a:cubicBezTo>
                    <a:pt x="16198" y="51460"/>
                    <a:pt x="18182" y="51989"/>
                    <a:pt x="20141" y="52561"/>
                  </a:cubicBezTo>
                  <a:cubicBezTo>
                    <a:pt x="20575" y="52687"/>
                    <a:pt x="21010" y="52820"/>
                    <a:pt x="21436" y="52973"/>
                  </a:cubicBezTo>
                  <a:cubicBezTo>
                    <a:pt x="21532" y="53007"/>
                    <a:pt x="21628" y="53042"/>
                    <a:pt x="21724" y="53079"/>
                  </a:cubicBezTo>
                  <a:cubicBezTo>
                    <a:pt x="21774" y="53099"/>
                    <a:pt x="21853" y="53132"/>
                    <a:pt x="21887" y="53146"/>
                  </a:cubicBezTo>
                  <a:lnTo>
                    <a:pt x="21887" y="53146"/>
                  </a:lnTo>
                  <a:cubicBezTo>
                    <a:pt x="22068" y="53227"/>
                    <a:pt x="22249" y="53310"/>
                    <a:pt x="22424" y="53403"/>
                  </a:cubicBezTo>
                  <a:cubicBezTo>
                    <a:pt x="22510" y="53448"/>
                    <a:pt x="22593" y="53496"/>
                    <a:pt x="22676" y="53544"/>
                  </a:cubicBezTo>
                  <a:cubicBezTo>
                    <a:pt x="22684" y="53548"/>
                    <a:pt x="22692" y="53552"/>
                    <a:pt x="22699" y="53556"/>
                  </a:cubicBezTo>
                  <a:lnTo>
                    <a:pt x="22699" y="53556"/>
                  </a:lnTo>
                  <a:cubicBezTo>
                    <a:pt x="22704" y="53560"/>
                    <a:pt x="22710" y="53565"/>
                    <a:pt x="22718" y="53571"/>
                  </a:cubicBezTo>
                  <a:cubicBezTo>
                    <a:pt x="22793" y="53628"/>
                    <a:pt x="22873" y="53678"/>
                    <a:pt x="22948" y="53735"/>
                  </a:cubicBezTo>
                  <a:cubicBezTo>
                    <a:pt x="23010" y="53783"/>
                    <a:pt x="23129" y="53916"/>
                    <a:pt x="23133" y="53916"/>
                  </a:cubicBezTo>
                  <a:cubicBezTo>
                    <a:pt x="23135" y="53916"/>
                    <a:pt x="23112" y="53888"/>
                    <a:pt x="23049" y="53811"/>
                  </a:cubicBezTo>
                  <a:lnTo>
                    <a:pt x="23049" y="53811"/>
                  </a:lnTo>
                  <a:cubicBezTo>
                    <a:pt x="23108" y="53882"/>
                    <a:pt x="23183" y="53941"/>
                    <a:pt x="23246" y="54007"/>
                  </a:cubicBezTo>
                  <a:cubicBezTo>
                    <a:pt x="23295" y="54059"/>
                    <a:pt x="23361" y="54139"/>
                    <a:pt x="23363" y="54139"/>
                  </a:cubicBezTo>
                  <a:cubicBezTo>
                    <a:pt x="23363" y="54139"/>
                    <a:pt x="23363" y="54139"/>
                    <a:pt x="23363" y="54139"/>
                  </a:cubicBezTo>
                  <a:lnTo>
                    <a:pt x="23363" y="54139"/>
                  </a:lnTo>
                  <a:cubicBezTo>
                    <a:pt x="23399" y="54187"/>
                    <a:pt x="23434" y="54236"/>
                    <a:pt x="23468" y="54285"/>
                  </a:cubicBezTo>
                  <a:cubicBezTo>
                    <a:pt x="23492" y="54319"/>
                    <a:pt x="23607" y="54516"/>
                    <a:pt x="23612" y="54516"/>
                  </a:cubicBezTo>
                  <a:cubicBezTo>
                    <a:pt x="23613" y="54516"/>
                    <a:pt x="23604" y="54497"/>
                    <a:pt x="23579" y="54448"/>
                  </a:cubicBezTo>
                  <a:lnTo>
                    <a:pt x="23579" y="54448"/>
                  </a:lnTo>
                  <a:cubicBezTo>
                    <a:pt x="24016" y="55277"/>
                    <a:pt x="24114" y="56167"/>
                    <a:pt x="24067" y="57165"/>
                  </a:cubicBezTo>
                  <a:cubicBezTo>
                    <a:pt x="24040" y="57731"/>
                    <a:pt x="24456" y="58196"/>
                    <a:pt x="24941" y="58443"/>
                  </a:cubicBezTo>
                  <a:cubicBezTo>
                    <a:pt x="25080" y="58514"/>
                    <a:pt x="25373" y="58604"/>
                    <a:pt x="25634" y="58604"/>
                  </a:cubicBezTo>
                  <a:cubicBezTo>
                    <a:pt x="25894" y="58604"/>
                    <a:pt x="26124" y="58515"/>
                    <a:pt x="26136" y="58231"/>
                  </a:cubicBezTo>
                  <a:cubicBezTo>
                    <a:pt x="26200" y="56865"/>
                    <a:pt x="26050" y="55539"/>
                    <a:pt x="25369" y="54330"/>
                  </a:cubicBezTo>
                  <a:cubicBezTo>
                    <a:pt x="24801" y="53318"/>
                    <a:pt x="23892" y="52555"/>
                    <a:pt x="22892" y="51992"/>
                  </a:cubicBezTo>
                  <a:cubicBezTo>
                    <a:pt x="20999" y="50926"/>
                    <a:pt x="18775" y="50634"/>
                    <a:pt x="16767" y="49853"/>
                  </a:cubicBezTo>
                  <a:lnTo>
                    <a:pt x="16767" y="49853"/>
                  </a:lnTo>
                  <a:cubicBezTo>
                    <a:pt x="16768" y="49853"/>
                    <a:pt x="16768" y="49853"/>
                    <a:pt x="16768" y="49853"/>
                  </a:cubicBezTo>
                  <a:cubicBezTo>
                    <a:pt x="16768" y="49853"/>
                    <a:pt x="16767" y="49853"/>
                    <a:pt x="16766" y="49852"/>
                  </a:cubicBezTo>
                  <a:lnTo>
                    <a:pt x="16766" y="49852"/>
                  </a:lnTo>
                  <a:cubicBezTo>
                    <a:pt x="16767" y="49853"/>
                    <a:pt x="16767" y="49853"/>
                    <a:pt x="16767" y="49853"/>
                  </a:cubicBezTo>
                  <a:lnTo>
                    <a:pt x="16767" y="49853"/>
                  </a:lnTo>
                  <a:cubicBezTo>
                    <a:pt x="16763" y="49851"/>
                    <a:pt x="16759" y="49849"/>
                    <a:pt x="16753" y="49847"/>
                  </a:cubicBezTo>
                  <a:lnTo>
                    <a:pt x="16753" y="49847"/>
                  </a:lnTo>
                  <a:cubicBezTo>
                    <a:pt x="16758" y="49849"/>
                    <a:pt x="16762" y="49851"/>
                    <a:pt x="16766" y="49852"/>
                  </a:cubicBezTo>
                  <a:lnTo>
                    <a:pt x="16766" y="49852"/>
                  </a:lnTo>
                  <a:cubicBezTo>
                    <a:pt x="16764" y="49852"/>
                    <a:pt x="16762" y="49851"/>
                    <a:pt x="16760" y="49850"/>
                  </a:cubicBezTo>
                  <a:cubicBezTo>
                    <a:pt x="16688" y="49822"/>
                    <a:pt x="16664" y="49812"/>
                    <a:pt x="16665" y="49812"/>
                  </a:cubicBezTo>
                  <a:lnTo>
                    <a:pt x="16665" y="49812"/>
                  </a:lnTo>
                  <a:cubicBezTo>
                    <a:pt x="16666" y="49812"/>
                    <a:pt x="16721" y="49833"/>
                    <a:pt x="16753" y="49847"/>
                  </a:cubicBezTo>
                  <a:lnTo>
                    <a:pt x="16753" y="49847"/>
                  </a:lnTo>
                  <a:cubicBezTo>
                    <a:pt x="16699" y="49823"/>
                    <a:pt x="16647" y="49800"/>
                    <a:pt x="16594" y="49777"/>
                  </a:cubicBezTo>
                  <a:cubicBezTo>
                    <a:pt x="16463" y="49716"/>
                    <a:pt x="16334" y="49658"/>
                    <a:pt x="16206" y="49595"/>
                  </a:cubicBezTo>
                  <a:cubicBezTo>
                    <a:pt x="16093" y="49539"/>
                    <a:pt x="15981" y="49479"/>
                    <a:pt x="15869" y="49419"/>
                  </a:cubicBezTo>
                  <a:cubicBezTo>
                    <a:pt x="15800" y="49380"/>
                    <a:pt x="15732" y="49341"/>
                    <a:pt x="15663" y="49302"/>
                  </a:cubicBezTo>
                  <a:cubicBezTo>
                    <a:pt x="15648" y="49294"/>
                    <a:pt x="15593" y="49260"/>
                    <a:pt x="15552" y="49234"/>
                  </a:cubicBezTo>
                  <a:lnTo>
                    <a:pt x="15552" y="49234"/>
                  </a:lnTo>
                  <a:cubicBezTo>
                    <a:pt x="15489" y="49190"/>
                    <a:pt x="15355" y="49099"/>
                    <a:pt x="15332" y="49082"/>
                  </a:cubicBezTo>
                  <a:cubicBezTo>
                    <a:pt x="15214" y="48997"/>
                    <a:pt x="15104" y="48906"/>
                    <a:pt x="14989" y="48818"/>
                  </a:cubicBezTo>
                  <a:cubicBezTo>
                    <a:pt x="14978" y="48810"/>
                    <a:pt x="14963" y="48798"/>
                    <a:pt x="14949" y="48786"/>
                  </a:cubicBezTo>
                  <a:lnTo>
                    <a:pt x="14949" y="48786"/>
                  </a:lnTo>
                  <a:cubicBezTo>
                    <a:pt x="14920" y="48759"/>
                    <a:pt x="14891" y="48733"/>
                    <a:pt x="14863" y="48706"/>
                  </a:cubicBezTo>
                  <a:cubicBezTo>
                    <a:pt x="14708" y="48559"/>
                    <a:pt x="14561" y="48404"/>
                    <a:pt x="14417" y="48246"/>
                  </a:cubicBezTo>
                  <a:cubicBezTo>
                    <a:pt x="13541" y="47289"/>
                    <a:pt x="12856" y="46101"/>
                    <a:pt x="12578" y="44799"/>
                  </a:cubicBezTo>
                  <a:cubicBezTo>
                    <a:pt x="12337" y="43674"/>
                    <a:pt x="12370" y="42521"/>
                    <a:pt x="12647" y="41430"/>
                  </a:cubicBezTo>
                  <a:lnTo>
                    <a:pt x="12647" y="41430"/>
                  </a:lnTo>
                  <a:cubicBezTo>
                    <a:pt x="13099" y="41503"/>
                    <a:pt x="13561" y="41535"/>
                    <a:pt x="14025" y="41535"/>
                  </a:cubicBezTo>
                  <a:cubicBezTo>
                    <a:pt x="14196" y="41535"/>
                    <a:pt x="14367" y="41531"/>
                    <a:pt x="14538" y="41522"/>
                  </a:cubicBezTo>
                  <a:cubicBezTo>
                    <a:pt x="16157" y="41439"/>
                    <a:pt x="17828" y="40974"/>
                    <a:pt x="19248" y="40191"/>
                  </a:cubicBezTo>
                  <a:cubicBezTo>
                    <a:pt x="20278" y="39623"/>
                    <a:pt x="21519" y="38687"/>
                    <a:pt x="21438" y="37370"/>
                  </a:cubicBezTo>
                  <a:cubicBezTo>
                    <a:pt x="21372" y="36302"/>
                    <a:pt x="20462" y="35607"/>
                    <a:pt x="19582" y="35159"/>
                  </a:cubicBezTo>
                  <a:cubicBezTo>
                    <a:pt x="18782" y="34755"/>
                    <a:pt x="17912" y="34539"/>
                    <a:pt x="17024" y="34539"/>
                  </a:cubicBezTo>
                  <a:cubicBezTo>
                    <a:pt x="16859" y="34539"/>
                    <a:pt x="16694" y="34547"/>
                    <a:pt x="16529" y="34562"/>
                  </a:cubicBezTo>
                  <a:cubicBezTo>
                    <a:pt x="14628" y="34734"/>
                    <a:pt x="12934" y="36006"/>
                    <a:pt x="11867" y="37533"/>
                  </a:cubicBezTo>
                  <a:cubicBezTo>
                    <a:pt x="11486" y="38078"/>
                    <a:pt x="11171" y="38666"/>
                    <a:pt x="10927" y="39283"/>
                  </a:cubicBezTo>
                  <a:lnTo>
                    <a:pt x="10927" y="39283"/>
                  </a:lnTo>
                  <a:cubicBezTo>
                    <a:pt x="10913" y="39274"/>
                    <a:pt x="10898" y="39266"/>
                    <a:pt x="10884" y="39258"/>
                  </a:cubicBezTo>
                  <a:lnTo>
                    <a:pt x="10884" y="39258"/>
                  </a:lnTo>
                  <a:cubicBezTo>
                    <a:pt x="10805" y="39194"/>
                    <a:pt x="10716" y="39124"/>
                    <a:pt x="10632" y="39067"/>
                  </a:cubicBezTo>
                  <a:lnTo>
                    <a:pt x="10632" y="39067"/>
                  </a:lnTo>
                  <a:cubicBezTo>
                    <a:pt x="10730" y="39132"/>
                    <a:pt x="10768" y="39156"/>
                    <a:pt x="10773" y="39156"/>
                  </a:cubicBezTo>
                  <a:cubicBezTo>
                    <a:pt x="10783" y="39156"/>
                    <a:pt x="10623" y="39036"/>
                    <a:pt x="10557" y="38971"/>
                  </a:cubicBezTo>
                  <a:cubicBezTo>
                    <a:pt x="10551" y="38965"/>
                    <a:pt x="10545" y="38959"/>
                    <a:pt x="10540" y="38955"/>
                  </a:cubicBezTo>
                  <a:lnTo>
                    <a:pt x="10540" y="38955"/>
                  </a:lnTo>
                  <a:cubicBezTo>
                    <a:pt x="10533" y="38942"/>
                    <a:pt x="10524" y="38925"/>
                    <a:pt x="10511" y="38904"/>
                  </a:cubicBezTo>
                  <a:cubicBezTo>
                    <a:pt x="10481" y="38856"/>
                    <a:pt x="10390" y="38677"/>
                    <a:pt x="10384" y="38677"/>
                  </a:cubicBezTo>
                  <a:lnTo>
                    <a:pt x="10384" y="38677"/>
                  </a:lnTo>
                  <a:cubicBezTo>
                    <a:pt x="10382" y="38677"/>
                    <a:pt x="10392" y="38704"/>
                    <a:pt x="10425" y="38778"/>
                  </a:cubicBezTo>
                  <a:cubicBezTo>
                    <a:pt x="10375" y="38666"/>
                    <a:pt x="10322" y="38557"/>
                    <a:pt x="10281" y="38444"/>
                  </a:cubicBezTo>
                  <a:cubicBezTo>
                    <a:pt x="10263" y="38396"/>
                    <a:pt x="10247" y="38350"/>
                    <a:pt x="10231" y="38302"/>
                  </a:cubicBezTo>
                  <a:cubicBezTo>
                    <a:pt x="10224" y="38279"/>
                    <a:pt x="10219" y="38265"/>
                    <a:pt x="10216" y="38257"/>
                  </a:cubicBezTo>
                  <a:lnTo>
                    <a:pt x="10216" y="38257"/>
                  </a:lnTo>
                  <a:cubicBezTo>
                    <a:pt x="10213" y="38243"/>
                    <a:pt x="10210" y="38222"/>
                    <a:pt x="10204" y="38191"/>
                  </a:cubicBezTo>
                  <a:cubicBezTo>
                    <a:pt x="10161" y="37963"/>
                    <a:pt x="10131" y="37731"/>
                    <a:pt x="10113" y="37498"/>
                  </a:cubicBezTo>
                  <a:cubicBezTo>
                    <a:pt x="10109" y="37437"/>
                    <a:pt x="10105" y="37412"/>
                    <a:pt x="10102" y="37404"/>
                  </a:cubicBezTo>
                  <a:lnTo>
                    <a:pt x="10102" y="37404"/>
                  </a:lnTo>
                  <a:cubicBezTo>
                    <a:pt x="10105" y="37397"/>
                    <a:pt x="10111" y="37373"/>
                    <a:pt x="10119" y="37308"/>
                  </a:cubicBezTo>
                  <a:cubicBezTo>
                    <a:pt x="10135" y="37183"/>
                    <a:pt x="10151" y="37060"/>
                    <a:pt x="10177" y="36937"/>
                  </a:cubicBezTo>
                  <a:cubicBezTo>
                    <a:pt x="10287" y="36409"/>
                    <a:pt x="10437" y="36087"/>
                    <a:pt x="10667" y="35674"/>
                  </a:cubicBezTo>
                  <a:cubicBezTo>
                    <a:pt x="11890" y="33488"/>
                    <a:pt x="13912" y="31792"/>
                    <a:pt x="15633" y="30014"/>
                  </a:cubicBezTo>
                  <a:cubicBezTo>
                    <a:pt x="16970" y="28632"/>
                    <a:pt x="18959" y="26726"/>
                    <a:pt x="18729" y="24603"/>
                  </a:cubicBezTo>
                  <a:cubicBezTo>
                    <a:pt x="18673" y="24080"/>
                    <a:pt x="18455" y="23566"/>
                    <a:pt x="18158" y="23136"/>
                  </a:cubicBezTo>
                  <a:cubicBezTo>
                    <a:pt x="17990" y="22893"/>
                    <a:pt x="17799" y="22668"/>
                    <a:pt x="17588" y="22461"/>
                  </a:cubicBezTo>
                  <a:cubicBezTo>
                    <a:pt x="17529" y="22403"/>
                    <a:pt x="17338" y="22232"/>
                    <a:pt x="17261" y="22162"/>
                  </a:cubicBezTo>
                  <a:lnTo>
                    <a:pt x="17261" y="22162"/>
                  </a:lnTo>
                  <a:cubicBezTo>
                    <a:pt x="17099" y="22016"/>
                    <a:pt x="16938" y="21868"/>
                    <a:pt x="16764" y="21738"/>
                  </a:cubicBezTo>
                  <a:cubicBezTo>
                    <a:pt x="15822" y="21037"/>
                    <a:pt x="14720" y="20736"/>
                    <a:pt x="13579" y="20736"/>
                  </a:cubicBezTo>
                  <a:cubicBezTo>
                    <a:pt x="13382" y="20736"/>
                    <a:pt x="13184" y="20745"/>
                    <a:pt x="12985" y="20762"/>
                  </a:cubicBezTo>
                  <a:cubicBezTo>
                    <a:pt x="10516" y="20980"/>
                    <a:pt x="8273" y="22299"/>
                    <a:pt x="5785" y="22422"/>
                  </a:cubicBezTo>
                  <a:cubicBezTo>
                    <a:pt x="5771" y="22423"/>
                    <a:pt x="5759" y="22423"/>
                    <a:pt x="5749" y="22424"/>
                  </a:cubicBezTo>
                  <a:lnTo>
                    <a:pt x="5749" y="22424"/>
                  </a:lnTo>
                  <a:cubicBezTo>
                    <a:pt x="5666" y="22424"/>
                    <a:pt x="5584" y="22422"/>
                    <a:pt x="5501" y="22419"/>
                  </a:cubicBezTo>
                  <a:cubicBezTo>
                    <a:pt x="5373" y="22414"/>
                    <a:pt x="5247" y="22405"/>
                    <a:pt x="5119" y="22390"/>
                  </a:cubicBezTo>
                  <a:cubicBezTo>
                    <a:pt x="5049" y="22382"/>
                    <a:pt x="4980" y="22371"/>
                    <a:pt x="4910" y="22362"/>
                  </a:cubicBezTo>
                  <a:cubicBezTo>
                    <a:pt x="4892" y="22359"/>
                    <a:pt x="4878" y="22358"/>
                    <a:pt x="4865" y="22356"/>
                  </a:cubicBezTo>
                  <a:lnTo>
                    <a:pt x="4865" y="22356"/>
                  </a:lnTo>
                  <a:cubicBezTo>
                    <a:pt x="4721" y="22321"/>
                    <a:pt x="4582" y="22268"/>
                    <a:pt x="4437" y="22231"/>
                  </a:cubicBezTo>
                  <a:cubicBezTo>
                    <a:pt x="4429" y="22228"/>
                    <a:pt x="4422" y="22227"/>
                    <a:pt x="4415" y="22225"/>
                  </a:cubicBezTo>
                  <a:lnTo>
                    <a:pt x="4415" y="22225"/>
                  </a:lnTo>
                  <a:cubicBezTo>
                    <a:pt x="4356" y="22197"/>
                    <a:pt x="4298" y="22170"/>
                    <a:pt x="4241" y="22141"/>
                  </a:cubicBezTo>
                  <a:cubicBezTo>
                    <a:pt x="4189" y="22115"/>
                    <a:pt x="4140" y="22084"/>
                    <a:pt x="4087" y="22058"/>
                  </a:cubicBezTo>
                  <a:cubicBezTo>
                    <a:pt x="4082" y="22056"/>
                    <a:pt x="4077" y="22053"/>
                    <a:pt x="4073" y="22051"/>
                  </a:cubicBezTo>
                  <a:lnTo>
                    <a:pt x="4073" y="22051"/>
                  </a:lnTo>
                  <a:cubicBezTo>
                    <a:pt x="4068" y="22047"/>
                    <a:pt x="4064" y="22043"/>
                    <a:pt x="4058" y="22039"/>
                  </a:cubicBezTo>
                  <a:cubicBezTo>
                    <a:pt x="4018" y="22004"/>
                    <a:pt x="3859" y="21880"/>
                    <a:pt x="3808" y="21845"/>
                  </a:cubicBezTo>
                  <a:lnTo>
                    <a:pt x="3808" y="21845"/>
                  </a:lnTo>
                  <a:cubicBezTo>
                    <a:pt x="3771" y="21810"/>
                    <a:pt x="3728" y="21770"/>
                    <a:pt x="3726" y="21767"/>
                  </a:cubicBezTo>
                  <a:cubicBezTo>
                    <a:pt x="3654" y="21697"/>
                    <a:pt x="3589" y="21623"/>
                    <a:pt x="3522" y="21550"/>
                  </a:cubicBezTo>
                  <a:cubicBezTo>
                    <a:pt x="3508" y="21535"/>
                    <a:pt x="3497" y="21523"/>
                    <a:pt x="3487" y="21512"/>
                  </a:cubicBezTo>
                  <a:lnTo>
                    <a:pt x="3487" y="21512"/>
                  </a:lnTo>
                  <a:cubicBezTo>
                    <a:pt x="3484" y="21507"/>
                    <a:pt x="3479" y="21501"/>
                    <a:pt x="3474" y="21494"/>
                  </a:cubicBezTo>
                  <a:cubicBezTo>
                    <a:pt x="3419" y="21422"/>
                    <a:pt x="3365" y="21349"/>
                    <a:pt x="3314" y="21275"/>
                  </a:cubicBezTo>
                  <a:cubicBezTo>
                    <a:pt x="3205" y="21117"/>
                    <a:pt x="3102" y="20952"/>
                    <a:pt x="3007" y="20785"/>
                  </a:cubicBezTo>
                  <a:cubicBezTo>
                    <a:pt x="2931" y="20649"/>
                    <a:pt x="2868" y="20515"/>
                    <a:pt x="2779" y="20344"/>
                  </a:cubicBezTo>
                  <a:cubicBezTo>
                    <a:pt x="2748" y="20284"/>
                    <a:pt x="2728" y="20247"/>
                    <a:pt x="2717" y="20227"/>
                  </a:cubicBezTo>
                  <a:lnTo>
                    <a:pt x="2717" y="20227"/>
                  </a:lnTo>
                  <a:cubicBezTo>
                    <a:pt x="2679" y="20148"/>
                    <a:pt x="2641" y="20070"/>
                    <a:pt x="2605" y="19989"/>
                  </a:cubicBezTo>
                  <a:cubicBezTo>
                    <a:pt x="2351" y="19411"/>
                    <a:pt x="2266" y="19037"/>
                    <a:pt x="2194" y="18361"/>
                  </a:cubicBezTo>
                  <a:cubicBezTo>
                    <a:pt x="1887" y="15500"/>
                    <a:pt x="3049" y="12454"/>
                    <a:pt x="4320" y="9923"/>
                  </a:cubicBezTo>
                  <a:cubicBezTo>
                    <a:pt x="5638" y="7298"/>
                    <a:pt x="7329" y="4706"/>
                    <a:pt x="9493" y="2696"/>
                  </a:cubicBezTo>
                  <a:cubicBezTo>
                    <a:pt x="9857" y="2356"/>
                    <a:pt x="10252" y="2047"/>
                    <a:pt x="10671" y="1776"/>
                  </a:cubicBezTo>
                  <a:cubicBezTo>
                    <a:pt x="11456" y="1270"/>
                    <a:pt x="10251" y="1"/>
                    <a:pt x="9409" y="1"/>
                  </a:cubicBezTo>
                  <a:close/>
                </a:path>
              </a:pathLst>
            </a:custGeom>
            <a:solidFill>
              <a:srgbClr val="DE80D7"/>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3"/>
            <p:cNvSpPr/>
            <p:nvPr/>
          </p:nvSpPr>
          <p:spPr>
            <a:xfrm>
              <a:off x="715099" y="-749742"/>
              <a:ext cx="748453" cy="1751944"/>
            </a:xfrm>
            <a:custGeom>
              <a:avLst/>
              <a:gdLst/>
              <a:ahLst/>
              <a:cxnLst/>
              <a:rect l="l" t="t" r="r" b="b"/>
              <a:pathLst>
                <a:path w="25831" h="60464" extrusionOk="0">
                  <a:moveTo>
                    <a:pt x="14353" y="21284"/>
                  </a:moveTo>
                  <a:cubicBezTo>
                    <a:pt x="14354" y="21284"/>
                    <a:pt x="14354" y="21284"/>
                    <a:pt x="14354" y="21284"/>
                  </a:cubicBezTo>
                  <a:cubicBezTo>
                    <a:pt x="14354" y="21284"/>
                    <a:pt x="14354" y="21284"/>
                    <a:pt x="14353" y="21284"/>
                  </a:cubicBezTo>
                  <a:close/>
                  <a:moveTo>
                    <a:pt x="14972" y="22124"/>
                  </a:moveTo>
                  <a:cubicBezTo>
                    <a:pt x="14973" y="22126"/>
                    <a:pt x="14974" y="22128"/>
                    <a:pt x="14974" y="22130"/>
                  </a:cubicBezTo>
                  <a:lnTo>
                    <a:pt x="14974" y="22130"/>
                  </a:lnTo>
                  <a:cubicBezTo>
                    <a:pt x="14974" y="22128"/>
                    <a:pt x="14973" y="22126"/>
                    <a:pt x="14972" y="22124"/>
                  </a:cubicBezTo>
                  <a:close/>
                  <a:moveTo>
                    <a:pt x="14144" y="21194"/>
                  </a:moveTo>
                  <a:cubicBezTo>
                    <a:pt x="14170" y="21203"/>
                    <a:pt x="14227" y="21221"/>
                    <a:pt x="14276" y="21236"/>
                  </a:cubicBezTo>
                  <a:lnTo>
                    <a:pt x="14276" y="21236"/>
                  </a:lnTo>
                  <a:cubicBezTo>
                    <a:pt x="14312" y="21272"/>
                    <a:pt x="14362" y="21305"/>
                    <a:pt x="14404" y="21335"/>
                  </a:cubicBezTo>
                  <a:cubicBezTo>
                    <a:pt x="14411" y="21341"/>
                    <a:pt x="14417" y="21345"/>
                    <a:pt x="14421" y="21347"/>
                  </a:cubicBezTo>
                  <a:lnTo>
                    <a:pt x="14421" y="21347"/>
                  </a:lnTo>
                  <a:cubicBezTo>
                    <a:pt x="14423" y="21349"/>
                    <a:pt x="14425" y="21352"/>
                    <a:pt x="14428" y="21354"/>
                  </a:cubicBezTo>
                  <a:cubicBezTo>
                    <a:pt x="14614" y="21565"/>
                    <a:pt x="14726" y="21709"/>
                    <a:pt x="14822" y="21872"/>
                  </a:cubicBezTo>
                  <a:cubicBezTo>
                    <a:pt x="14873" y="21958"/>
                    <a:pt x="14921" y="22046"/>
                    <a:pt x="14971" y="22134"/>
                  </a:cubicBezTo>
                  <a:cubicBezTo>
                    <a:pt x="14977" y="22145"/>
                    <a:pt x="14986" y="22167"/>
                    <a:pt x="14994" y="22184"/>
                  </a:cubicBezTo>
                  <a:lnTo>
                    <a:pt x="14994" y="22184"/>
                  </a:lnTo>
                  <a:cubicBezTo>
                    <a:pt x="15007" y="22225"/>
                    <a:pt x="15019" y="22267"/>
                    <a:pt x="15030" y="22308"/>
                  </a:cubicBezTo>
                  <a:cubicBezTo>
                    <a:pt x="15054" y="22396"/>
                    <a:pt x="15071" y="22485"/>
                    <a:pt x="15086" y="22573"/>
                  </a:cubicBezTo>
                  <a:cubicBezTo>
                    <a:pt x="15088" y="22587"/>
                    <a:pt x="15091" y="22624"/>
                    <a:pt x="15093" y="22643"/>
                  </a:cubicBezTo>
                  <a:lnTo>
                    <a:pt x="15093" y="22643"/>
                  </a:lnTo>
                  <a:cubicBezTo>
                    <a:pt x="15094" y="22677"/>
                    <a:pt x="15095" y="22713"/>
                    <a:pt x="15094" y="22746"/>
                  </a:cubicBezTo>
                  <a:cubicBezTo>
                    <a:pt x="15087" y="22963"/>
                    <a:pt x="15062" y="23180"/>
                    <a:pt x="15017" y="23393"/>
                  </a:cubicBezTo>
                  <a:cubicBezTo>
                    <a:pt x="14942" y="23741"/>
                    <a:pt x="14761" y="24150"/>
                    <a:pt x="14549" y="24538"/>
                  </a:cubicBezTo>
                  <a:cubicBezTo>
                    <a:pt x="13546" y="26367"/>
                    <a:pt x="11836" y="27877"/>
                    <a:pt x="10089" y="28978"/>
                  </a:cubicBezTo>
                  <a:cubicBezTo>
                    <a:pt x="9781" y="29172"/>
                    <a:pt x="9606" y="29280"/>
                    <a:pt x="9368" y="29395"/>
                  </a:cubicBezTo>
                  <a:lnTo>
                    <a:pt x="9368" y="29395"/>
                  </a:lnTo>
                  <a:cubicBezTo>
                    <a:pt x="9239" y="28649"/>
                    <a:pt x="9206" y="27758"/>
                    <a:pt x="9386" y="26920"/>
                  </a:cubicBezTo>
                  <a:cubicBezTo>
                    <a:pt x="9414" y="26780"/>
                    <a:pt x="9453" y="26641"/>
                    <a:pt x="9499" y="26505"/>
                  </a:cubicBezTo>
                  <a:cubicBezTo>
                    <a:pt x="9574" y="26289"/>
                    <a:pt x="9657" y="26075"/>
                    <a:pt x="9748" y="25864"/>
                  </a:cubicBezTo>
                  <a:cubicBezTo>
                    <a:pt x="9946" y="25406"/>
                    <a:pt x="10175" y="24960"/>
                    <a:pt x="10431" y="24529"/>
                  </a:cubicBezTo>
                  <a:cubicBezTo>
                    <a:pt x="10950" y="23648"/>
                    <a:pt x="11550" y="22826"/>
                    <a:pt x="12309" y="22147"/>
                  </a:cubicBezTo>
                  <a:cubicBezTo>
                    <a:pt x="12471" y="22001"/>
                    <a:pt x="12640" y="21864"/>
                    <a:pt x="12817" y="21735"/>
                  </a:cubicBezTo>
                  <a:cubicBezTo>
                    <a:pt x="12913" y="21666"/>
                    <a:pt x="13012" y="21600"/>
                    <a:pt x="13113" y="21537"/>
                  </a:cubicBezTo>
                  <a:cubicBezTo>
                    <a:pt x="13258" y="21444"/>
                    <a:pt x="13201" y="21477"/>
                    <a:pt x="13292" y="21434"/>
                  </a:cubicBezTo>
                  <a:cubicBezTo>
                    <a:pt x="13474" y="21350"/>
                    <a:pt x="13662" y="21279"/>
                    <a:pt x="13857" y="21227"/>
                  </a:cubicBezTo>
                  <a:cubicBezTo>
                    <a:pt x="13862" y="21225"/>
                    <a:pt x="13866" y="21224"/>
                    <a:pt x="13869" y="21223"/>
                  </a:cubicBezTo>
                  <a:lnTo>
                    <a:pt x="13869" y="21223"/>
                  </a:lnTo>
                  <a:cubicBezTo>
                    <a:pt x="13898" y="21219"/>
                    <a:pt x="13928" y="21214"/>
                    <a:pt x="13956" y="21212"/>
                  </a:cubicBezTo>
                  <a:cubicBezTo>
                    <a:pt x="14002" y="21209"/>
                    <a:pt x="14060" y="21209"/>
                    <a:pt x="14106" y="21201"/>
                  </a:cubicBezTo>
                  <a:lnTo>
                    <a:pt x="14106" y="21201"/>
                  </a:lnTo>
                  <a:cubicBezTo>
                    <a:pt x="14186" y="21216"/>
                    <a:pt x="14246" y="21232"/>
                    <a:pt x="14250" y="21232"/>
                  </a:cubicBezTo>
                  <a:cubicBezTo>
                    <a:pt x="14254" y="21232"/>
                    <a:pt x="14224" y="21222"/>
                    <a:pt x="14144" y="21194"/>
                  </a:cubicBezTo>
                  <a:lnTo>
                    <a:pt x="14144" y="21194"/>
                  </a:lnTo>
                  <a:cubicBezTo>
                    <a:pt x="14144" y="21194"/>
                    <a:pt x="14144" y="21194"/>
                    <a:pt x="14144" y="21194"/>
                  </a:cubicBezTo>
                  <a:close/>
                  <a:moveTo>
                    <a:pt x="4782" y="29721"/>
                  </a:moveTo>
                  <a:cubicBezTo>
                    <a:pt x="4783" y="29721"/>
                    <a:pt x="4784" y="29721"/>
                    <a:pt x="4786" y="29722"/>
                  </a:cubicBezTo>
                  <a:lnTo>
                    <a:pt x="4786" y="29722"/>
                  </a:lnTo>
                  <a:cubicBezTo>
                    <a:pt x="4784" y="29721"/>
                    <a:pt x="4783" y="29721"/>
                    <a:pt x="4782" y="29721"/>
                  </a:cubicBezTo>
                  <a:close/>
                  <a:moveTo>
                    <a:pt x="4807" y="29729"/>
                  </a:moveTo>
                  <a:cubicBezTo>
                    <a:pt x="4858" y="29748"/>
                    <a:pt x="4915" y="29780"/>
                    <a:pt x="4910" y="29780"/>
                  </a:cubicBezTo>
                  <a:cubicBezTo>
                    <a:pt x="4907" y="29780"/>
                    <a:pt x="4879" y="29767"/>
                    <a:pt x="4807" y="29729"/>
                  </a:cubicBezTo>
                  <a:close/>
                  <a:moveTo>
                    <a:pt x="17346" y="35867"/>
                  </a:moveTo>
                  <a:cubicBezTo>
                    <a:pt x="17350" y="35867"/>
                    <a:pt x="17373" y="35889"/>
                    <a:pt x="17429" y="35954"/>
                  </a:cubicBezTo>
                  <a:lnTo>
                    <a:pt x="17429" y="35954"/>
                  </a:lnTo>
                  <a:cubicBezTo>
                    <a:pt x="17385" y="35925"/>
                    <a:pt x="17339" y="35867"/>
                    <a:pt x="17346" y="35867"/>
                  </a:cubicBezTo>
                  <a:close/>
                  <a:moveTo>
                    <a:pt x="17569" y="36120"/>
                  </a:moveTo>
                  <a:cubicBezTo>
                    <a:pt x="17608" y="36168"/>
                    <a:pt x="17629" y="36219"/>
                    <a:pt x="17630" y="36232"/>
                  </a:cubicBezTo>
                  <a:lnTo>
                    <a:pt x="17630" y="36232"/>
                  </a:lnTo>
                  <a:cubicBezTo>
                    <a:pt x="17607" y="36195"/>
                    <a:pt x="17586" y="36158"/>
                    <a:pt x="17569" y="36120"/>
                  </a:cubicBezTo>
                  <a:close/>
                  <a:moveTo>
                    <a:pt x="17781" y="36484"/>
                  </a:moveTo>
                  <a:lnTo>
                    <a:pt x="17781" y="36484"/>
                  </a:lnTo>
                  <a:cubicBezTo>
                    <a:pt x="17785" y="36496"/>
                    <a:pt x="17789" y="36508"/>
                    <a:pt x="17793" y="36519"/>
                  </a:cubicBezTo>
                  <a:lnTo>
                    <a:pt x="17793" y="36519"/>
                  </a:lnTo>
                  <a:cubicBezTo>
                    <a:pt x="17789" y="36509"/>
                    <a:pt x="17785" y="36497"/>
                    <a:pt x="17781" y="36484"/>
                  </a:cubicBezTo>
                  <a:close/>
                  <a:moveTo>
                    <a:pt x="17796" y="36527"/>
                  </a:moveTo>
                  <a:cubicBezTo>
                    <a:pt x="17809" y="36560"/>
                    <a:pt x="17817" y="36584"/>
                    <a:pt x="17817" y="36584"/>
                  </a:cubicBezTo>
                  <a:cubicBezTo>
                    <a:pt x="17816" y="36584"/>
                    <a:pt x="17810" y="36567"/>
                    <a:pt x="17796" y="36527"/>
                  </a:cubicBezTo>
                  <a:close/>
                  <a:moveTo>
                    <a:pt x="17985" y="37409"/>
                  </a:moveTo>
                  <a:cubicBezTo>
                    <a:pt x="17985" y="37411"/>
                    <a:pt x="17985" y="37413"/>
                    <a:pt x="17985" y="37414"/>
                  </a:cubicBezTo>
                  <a:cubicBezTo>
                    <a:pt x="17985" y="37413"/>
                    <a:pt x="17985" y="37411"/>
                    <a:pt x="17985" y="37409"/>
                  </a:cubicBezTo>
                  <a:close/>
                  <a:moveTo>
                    <a:pt x="9734" y="1"/>
                  </a:moveTo>
                  <a:cubicBezTo>
                    <a:pt x="9543" y="1"/>
                    <a:pt x="9367" y="52"/>
                    <a:pt x="9231" y="170"/>
                  </a:cubicBezTo>
                  <a:lnTo>
                    <a:pt x="9231" y="173"/>
                  </a:lnTo>
                  <a:cubicBezTo>
                    <a:pt x="8296" y="981"/>
                    <a:pt x="7563" y="2042"/>
                    <a:pt x="6908" y="3084"/>
                  </a:cubicBezTo>
                  <a:cubicBezTo>
                    <a:pt x="6018" y="4499"/>
                    <a:pt x="5258" y="5999"/>
                    <a:pt x="4569" y="7521"/>
                  </a:cubicBezTo>
                  <a:cubicBezTo>
                    <a:pt x="2968" y="11066"/>
                    <a:pt x="1706" y="14822"/>
                    <a:pt x="986" y="18648"/>
                  </a:cubicBezTo>
                  <a:cubicBezTo>
                    <a:pt x="401" y="21749"/>
                    <a:pt x="0" y="25390"/>
                    <a:pt x="1411" y="28336"/>
                  </a:cubicBezTo>
                  <a:cubicBezTo>
                    <a:pt x="2074" y="29719"/>
                    <a:pt x="3230" y="30775"/>
                    <a:pt x="4652" y="31339"/>
                  </a:cubicBezTo>
                  <a:cubicBezTo>
                    <a:pt x="5448" y="31655"/>
                    <a:pt x="6286" y="31781"/>
                    <a:pt x="7129" y="31781"/>
                  </a:cubicBezTo>
                  <a:cubicBezTo>
                    <a:pt x="7534" y="31781"/>
                    <a:pt x="7940" y="31752"/>
                    <a:pt x="8343" y="31701"/>
                  </a:cubicBezTo>
                  <a:lnTo>
                    <a:pt x="8343" y="31701"/>
                  </a:lnTo>
                  <a:cubicBezTo>
                    <a:pt x="8977" y="32515"/>
                    <a:pt x="9817" y="33157"/>
                    <a:pt x="10776" y="33606"/>
                  </a:cubicBezTo>
                  <a:cubicBezTo>
                    <a:pt x="12086" y="34221"/>
                    <a:pt x="13477" y="34524"/>
                    <a:pt x="14870" y="34884"/>
                  </a:cubicBezTo>
                  <a:cubicBezTo>
                    <a:pt x="15477" y="35042"/>
                    <a:pt x="16061" y="35238"/>
                    <a:pt x="16650" y="35451"/>
                  </a:cubicBezTo>
                  <a:lnTo>
                    <a:pt x="16650" y="35451"/>
                  </a:lnTo>
                  <a:cubicBezTo>
                    <a:pt x="16700" y="35476"/>
                    <a:pt x="16752" y="35500"/>
                    <a:pt x="16803" y="35526"/>
                  </a:cubicBezTo>
                  <a:cubicBezTo>
                    <a:pt x="16925" y="35588"/>
                    <a:pt x="17039" y="35663"/>
                    <a:pt x="17158" y="35729"/>
                  </a:cubicBezTo>
                  <a:lnTo>
                    <a:pt x="17158" y="35729"/>
                  </a:lnTo>
                  <a:cubicBezTo>
                    <a:pt x="17208" y="35769"/>
                    <a:pt x="17259" y="35806"/>
                    <a:pt x="17308" y="35846"/>
                  </a:cubicBezTo>
                  <a:cubicBezTo>
                    <a:pt x="17345" y="35876"/>
                    <a:pt x="17387" y="35928"/>
                    <a:pt x="17430" y="35955"/>
                  </a:cubicBezTo>
                  <a:lnTo>
                    <a:pt x="17430" y="35955"/>
                  </a:lnTo>
                  <a:cubicBezTo>
                    <a:pt x="17473" y="36007"/>
                    <a:pt x="17517" y="36058"/>
                    <a:pt x="17560" y="36109"/>
                  </a:cubicBezTo>
                  <a:cubicBezTo>
                    <a:pt x="17563" y="36112"/>
                    <a:pt x="17566" y="36116"/>
                    <a:pt x="17569" y="36119"/>
                  </a:cubicBezTo>
                  <a:lnTo>
                    <a:pt x="17569" y="36119"/>
                  </a:lnTo>
                  <a:cubicBezTo>
                    <a:pt x="17565" y="36111"/>
                    <a:pt x="17562" y="36103"/>
                    <a:pt x="17559" y="36095"/>
                  </a:cubicBezTo>
                  <a:lnTo>
                    <a:pt x="17559" y="36095"/>
                  </a:lnTo>
                  <a:cubicBezTo>
                    <a:pt x="17562" y="36103"/>
                    <a:pt x="17566" y="36112"/>
                    <a:pt x="17569" y="36120"/>
                  </a:cubicBezTo>
                  <a:lnTo>
                    <a:pt x="17569" y="36120"/>
                  </a:lnTo>
                  <a:cubicBezTo>
                    <a:pt x="17569" y="36120"/>
                    <a:pt x="17569" y="36119"/>
                    <a:pt x="17569" y="36119"/>
                  </a:cubicBezTo>
                  <a:lnTo>
                    <a:pt x="17569" y="36119"/>
                  </a:lnTo>
                  <a:cubicBezTo>
                    <a:pt x="17604" y="36204"/>
                    <a:pt x="17623" y="36235"/>
                    <a:pt x="17628" y="36235"/>
                  </a:cubicBezTo>
                  <a:cubicBezTo>
                    <a:pt x="17629" y="36235"/>
                    <a:pt x="17630" y="36234"/>
                    <a:pt x="17630" y="36232"/>
                  </a:cubicBezTo>
                  <a:lnTo>
                    <a:pt x="17630" y="36232"/>
                  </a:lnTo>
                  <a:cubicBezTo>
                    <a:pt x="17675" y="36308"/>
                    <a:pt x="17727" y="36383"/>
                    <a:pt x="17765" y="36459"/>
                  </a:cubicBezTo>
                  <a:cubicBezTo>
                    <a:pt x="17777" y="36483"/>
                    <a:pt x="17787" y="36507"/>
                    <a:pt x="17796" y="36527"/>
                  </a:cubicBezTo>
                  <a:lnTo>
                    <a:pt x="17796" y="36527"/>
                  </a:lnTo>
                  <a:cubicBezTo>
                    <a:pt x="17815" y="36584"/>
                    <a:pt x="17835" y="36640"/>
                    <a:pt x="17851" y="36697"/>
                  </a:cubicBezTo>
                  <a:cubicBezTo>
                    <a:pt x="17896" y="36849"/>
                    <a:pt x="17931" y="37004"/>
                    <a:pt x="17955" y="37162"/>
                  </a:cubicBezTo>
                  <a:cubicBezTo>
                    <a:pt x="17965" y="37227"/>
                    <a:pt x="17973" y="37294"/>
                    <a:pt x="17980" y="37360"/>
                  </a:cubicBezTo>
                  <a:lnTo>
                    <a:pt x="17980" y="37360"/>
                  </a:lnTo>
                  <a:cubicBezTo>
                    <a:pt x="17978" y="37345"/>
                    <a:pt x="17977" y="37339"/>
                    <a:pt x="17977" y="37339"/>
                  </a:cubicBezTo>
                  <a:lnTo>
                    <a:pt x="17977" y="37339"/>
                  </a:lnTo>
                  <a:cubicBezTo>
                    <a:pt x="17975" y="37339"/>
                    <a:pt x="17986" y="37489"/>
                    <a:pt x="17988" y="37531"/>
                  </a:cubicBezTo>
                  <a:cubicBezTo>
                    <a:pt x="17992" y="37739"/>
                    <a:pt x="17985" y="37945"/>
                    <a:pt x="17968" y="38152"/>
                  </a:cubicBezTo>
                  <a:cubicBezTo>
                    <a:pt x="17926" y="38613"/>
                    <a:pt x="17849" y="39068"/>
                    <a:pt x="17738" y="39517"/>
                  </a:cubicBezTo>
                  <a:cubicBezTo>
                    <a:pt x="17100" y="42140"/>
                    <a:pt x="15452" y="44289"/>
                    <a:pt x="14164" y="46616"/>
                  </a:cubicBezTo>
                  <a:cubicBezTo>
                    <a:pt x="12796" y="49087"/>
                    <a:pt x="11733" y="51966"/>
                    <a:pt x="13044" y="54692"/>
                  </a:cubicBezTo>
                  <a:cubicBezTo>
                    <a:pt x="13768" y="56195"/>
                    <a:pt x="15054" y="57465"/>
                    <a:pt x="16581" y="58131"/>
                  </a:cubicBezTo>
                  <a:cubicBezTo>
                    <a:pt x="17907" y="58709"/>
                    <a:pt x="19330" y="58799"/>
                    <a:pt x="20752" y="58927"/>
                  </a:cubicBezTo>
                  <a:cubicBezTo>
                    <a:pt x="21083" y="58957"/>
                    <a:pt x="21414" y="58992"/>
                    <a:pt x="21743" y="59042"/>
                  </a:cubicBezTo>
                  <a:cubicBezTo>
                    <a:pt x="22019" y="59083"/>
                    <a:pt x="22345" y="59149"/>
                    <a:pt x="22477" y="59189"/>
                  </a:cubicBezTo>
                  <a:cubicBezTo>
                    <a:pt x="22634" y="59235"/>
                    <a:pt x="22787" y="59288"/>
                    <a:pt x="22941" y="59344"/>
                  </a:cubicBezTo>
                  <a:cubicBezTo>
                    <a:pt x="22960" y="59350"/>
                    <a:pt x="23053" y="59392"/>
                    <a:pt x="23056" y="59392"/>
                  </a:cubicBezTo>
                  <a:cubicBezTo>
                    <a:pt x="23056" y="59392"/>
                    <a:pt x="23056" y="59392"/>
                    <a:pt x="23056" y="59392"/>
                  </a:cubicBezTo>
                  <a:lnTo>
                    <a:pt x="23056" y="59392"/>
                  </a:lnTo>
                  <a:cubicBezTo>
                    <a:pt x="23108" y="59417"/>
                    <a:pt x="23159" y="59443"/>
                    <a:pt x="23209" y="59471"/>
                  </a:cubicBezTo>
                  <a:cubicBezTo>
                    <a:pt x="23396" y="59570"/>
                    <a:pt x="23589" y="59687"/>
                    <a:pt x="23771" y="59864"/>
                  </a:cubicBezTo>
                  <a:cubicBezTo>
                    <a:pt x="24085" y="60168"/>
                    <a:pt x="24534" y="60464"/>
                    <a:pt x="24991" y="60464"/>
                  </a:cubicBezTo>
                  <a:cubicBezTo>
                    <a:pt x="25105" y="60464"/>
                    <a:pt x="25219" y="60445"/>
                    <a:pt x="25332" y="60404"/>
                  </a:cubicBezTo>
                  <a:cubicBezTo>
                    <a:pt x="25831" y="60222"/>
                    <a:pt x="25805" y="59609"/>
                    <a:pt x="25462" y="59276"/>
                  </a:cubicBezTo>
                  <a:cubicBezTo>
                    <a:pt x="24319" y="58168"/>
                    <a:pt x="22955" y="57554"/>
                    <a:pt x="21386" y="57310"/>
                  </a:cubicBezTo>
                  <a:cubicBezTo>
                    <a:pt x="20177" y="57120"/>
                    <a:pt x="18802" y="57152"/>
                    <a:pt x="17685" y="56867"/>
                  </a:cubicBezTo>
                  <a:cubicBezTo>
                    <a:pt x="17163" y="56735"/>
                    <a:pt x="16720" y="56542"/>
                    <a:pt x="16335" y="56232"/>
                  </a:cubicBezTo>
                  <a:cubicBezTo>
                    <a:pt x="15864" y="55850"/>
                    <a:pt x="15431" y="55292"/>
                    <a:pt x="15132" y="54724"/>
                  </a:cubicBezTo>
                  <a:cubicBezTo>
                    <a:pt x="14560" y="53634"/>
                    <a:pt x="14539" y="52407"/>
                    <a:pt x="14801" y="51227"/>
                  </a:cubicBezTo>
                  <a:cubicBezTo>
                    <a:pt x="15392" y="48554"/>
                    <a:pt x="17202" y="46265"/>
                    <a:pt x="18517" y="43918"/>
                  </a:cubicBezTo>
                  <a:cubicBezTo>
                    <a:pt x="19477" y="42204"/>
                    <a:pt x="20305" y="40076"/>
                    <a:pt x="20188" y="38069"/>
                  </a:cubicBezTo>
                  <a:cubicBezTo>
                    <a:pt x="20097" y="36493"/>
                    <a:pt x="19294" y="35274"/>
                    <a:pt x="17977" y="34429"/>
                  </a:cubicBezTo>
                  <a:cubicBezTo>
                    <a:pt x="16899" y="33737"/>
                    <a:pt x="15619" y="33424"/>
                    <a:pt x="14391" y="33120"/>
                  </a:cubicBezTo>
                  <a:cubicBezTo>
                    <a:pt x="13766" y="32965"/>
                    <a:pt x="13142" y="32815"/>
                    <a:pt x="12528" y="32623"/>
                  </a:cubicBezTo>
                  <a:cubicBezTo>
                    <a:pt x="12220" y="32528"/>
                    <a:pt x="11915" y="32422"/>
                    <a:pt x="11616" y="32301"/>
                  </a:cubicBezTo>
                  <a:cubicBezTo>
                    <a:pt x="11582" y="32287"/>
                    <a:pt x="11538" y="32274"/>
                    <a:pt x="11497" y="32258"/>
                  </a:cubicBezTo>
                  <a:lnTo>
                    <a:pt x="11497" y="32258"/>
                  </a:lnTo>
                  <a:cubicBezTo>
                    <a:pt x="11475" y="32243"/>
                    <a:pt x="11451" y="32229"/>
                    <a:pt x="11429" y="32218"/>
                  </a:cubicBezTo>
                  <a:cubicBezTo>
                    <a:pt x="11285" y="32144"/>
                    <a:pt x="11140" y="32072"/>
                    <a:pt x="11001" y="31991"/>
                  </a:cubicBezTo>
                  <a:cubicBezTo>
                    <a:pt x="10944" y="31958"/>
                    <a:pt x="10888" y="31922"/>
                    <a:pt x="10831" y="31890"/>
                  </a:cubicBezTo>
                  <a:lnTo>
                    <a:pt x="10831" y="31890"/>
                  </a:lnTo>
                  <a:cubicBezTo>
                    <a:pt x="10713" y="31800"/>
                    <a:pt x="10593" y="31716"/>
                    <a:pt x="10480" y="31620"/>
                  </a:cubicBezTo>
                  <a:cubicBezTo>
                    <a:pt x="10448" y="31593"/>
                    <a:pt x="10416" y="31564"/>
                    <a:pt x="10384" y="31535"/>
                  </a:cubicBezTo>
                  <a:lnTo>
                    <a:pt x="10384" y="31535"/>
                  </a:lnTo>
                  <a:cubicBezTo>
                    <a:pt x="10399" y="31550"/>
                    <a:pt x="10405" y="31557"/>
                    <a:pt x="10404" y="31557"/>
                  </a:cubicBezTo>
                  <a:cubicBezTo>
                    <a:pt x="10401" y="31557"/>
                    <a:pt x="10378" y="31537"/>
                    <a:pt x="10337" y="31493"/>
                  </a:cubicBezTo>
                  <a:lnTo>
                    <a:pt x="10337" y="31493"/>
                  </a:lnTo>
                  <a:cubicBezTo>
                    <a:pt x="10353" y="31507"/>
                    <a:pt x="10368" y="31521"/>
                    <a:pt x="10384" y="31535"/>
                  </a:cubicBezTo>
                  <a:lnTo>
                    <a:pt x="10384" y="31535"/>
                  </a:lnTo>
                  <a:cubicBezTo>
                    <a:pt x="10372" y="31524"/>
                    <a:pt x="10356" y="31508"/>
                    <a:pt x="10333" y="31489"/>
                  </a:cubicBezTo>
                  <a:lnTo>
                    <a:pt x="10333" y="31489"/>
                  </a:lnTo>
                  <a:cubicBezTo>
                    <a:pt x="10335" y="31490"/>
                    <a:pt x="10336" y="31491"/>
                    <a:pt x="10337" y="31493"/>
                  </a:cubicBezTo>
                  <a:lnTo>
                    <a:pt x="10337" y="31493"/>
                  </a:lnTo>
                  <a:cubicBezTo>
                    <a:pt x="10324" y="31482"/>
                    <a:pt x="10312" y="31471"/>
                    <a:pt x="10300" y="31460"/>
                  </a:cubicBezTo>
                  <a:lnTo>
                    <a:pt x="10300" y="31460"/>
                  </a:lnTo>
                  <a:cubicBezTo>
                    <a:pt x="10312" y="31471"/>
                    <a:pt x="10323" y="31480"/>
                    <a:pt x="10333" y="31489"/>
                  </a:cubicBezTo>
                  <a:lnTo>
                    <a:pt x="10333" y="31489"/>
                  </a:lnTo>
                  <a:cubicBezTo>
                    <a:pt x="10329" y="31485"/>
                    <a:pt x="10325" y="31480"/>
                    <a:pt x="10320" y="31475"/>
                  </a:cubicBezTo>
                  <a:cubicBezTo>
                    <a:pt x="10275" y="31425"/>
                    <a:pt x="10232" y="31374"/>
                    <a:pt x="10190" y="31324"/>
                  </a:cubicBezTo>
                  <a:lnTo>
                    <a:pt x="10190" y="31324"/>
                  </a:lnTo>
                  <a:cubicBezTo>
                    <a:pt x="10339" y="31271"/>
                    <a:pt x="10485" y="31210"/>
                    <a:pt x="10629" y="31144"/>
                  </a:cubicBezTo>
                  <a:cubicBezTo>
                    <a:pt x="11084" y="30932"/>
                    <a:pt x="11526" y="30690"/>
                    <a:pt x="11948" y="30417"/>
                  </a:cubicBezTo>
                  <a:cubicBezTo>
                    <a:pt x="12907" y="29809"/>
                    <a:pt x="13797" y="29083"/>
                    <a:pt x="14600" y="28281"/>
                  </a:cubicBezTo>
                  <a:cubicBezTo>
                    <a:pt x="15988" y="26898"/>
                    <a:pt x="17752" y="24786"/>
                    <a:pt x="17218" y="22656"/>
                  </a:cubicBezTo>
                  <a:cubicBezTo>
                    <a:pt x="16773" y="20878"/>
                    <a:pt x="15040" y="19461"/>
                    <a:pt x="13254" y="19461"/>
                  </a:cubicBezTo>
                  <a:cubicBezTo>
                    <a:pt x="12761" y="19461"/>
                    <a:pt x="12264" y="19568"/>
                    <a:pt x="11788" y="19806"/>
                  </a:cubicBezTo>
                  <a:cubicBezTo>
                    <a:pt x="9881" y="20762"/>
                    <a:pt x="8485" y="22808"/>
                    <a:pt x="7660" y="24724"/>
                  </a:cubicBezTo>
                  <a:cubicBezTo>
                    <a:pt x="6966" y="26337"/>
                    <a:pt x="6845" y="28259"/>
                    <a:pt x="7404" y="29942"/>
                  </a:cubicBezTo>
                  <a:lnTo>
                    <a:pt x="7404" y="29942"/>
                  </a:lnTo>
                  <a:cubicBezTo>
                    <a:pt x="7265" y="29960"/>
                    <a:pt x="7126" y="29976"/>
                    <a:pt x="6988" y="29987"/>
                  </a:cubicBezTo>
                  <a:cubicBezTo>
                    <a:pt x="6817" y="30002"/>
                    <a:pt x="6646" y="30011"/>
                    <a:pt x="6475" y="30016"/>
                  </a:cubicBezTo>
                  <a:cubicBezTo>
                    <a:pt x="6454" y="30017"/>
                    <a:pt x="6432" y="30017"/>
                    <a:pt x="6411" y="30017"/>
                  </a:cubicBezTo>
                  <a:cubicBezTo>
                    <a:pt x="6373" y="30017"/>
                    <a:pt x="6336" y="30016"/>
                    <a:pt x="6298" y="30016"/>
                  </a:cubicBezTo>
                  <a:cubicBezTo>
                    <a:pt x="6263" y="30016"/>
                    <a:pt x="6229" y="30017"/>
                    <a:pt x="6194" y="30018"/>
                  </a:cubicBezTo>
                  <a:cubicBezTo>
                    <a:pt x="6185" y="30018"/>
                    <a:pt x="6178" y="30018"/>
                    <a:pt x="6172" y="30019"/>
                  </a:cubicBezTo>
                  <a:lnTo>
                    <a:pt x="6172" y="30019"/>
                  </a:lnTo>
                  <a:cubicBezTo>
                    <a:pt x="6159" y="30018"/>
                    <a:pt x="6143" y="30016"/>
                    <a:pt x="6124" y="30015"/>
                  </a:cubicBezTo>
                  <a:cubicBezTo>
                    <a:pt x="5962" y="30000"/>
                    <a:pt x="5801" y="29986"/>
                    <a:pt x="5641" y="29962"/>
                  </a:cubicBezTo>
                  <a:cubicBezTo>
                    <a:pt x="5569" y="29952"/>
                    <a:pt x="5497" y="29938"/>
                    <a:pt x="5425" y="29927"/>
                  </a:cubicBezTo>
                  <a:cubicBezTo>
                    <a:pt x="5404" y="29922"/>
                    <a:pt x="5383" y="29917"/>
                    <a:pt x="5361" y="29912"/>
                  </a:cubicBezTo>
                  <a:lnTo>
                    <a:pt x="5361" y="29912"/>
                  </a:lnTo>
                  <a:cubicBezTo>
                    <a:pt x="5235" y="29864"/>
                    <a:pt x="5095" y="29839"/>
                    <a:pt x="4967" y="29793"/>
                  </a:cubicBezTo>
                  <a:cubicBezTo>
                    <a:pt x="4912" y="29773"/>
                    <a:pt x="4859" y="29746"/>
                    <a:pt x="4805" y="29728"/>
                  </a:cubicBezTo>
                  <a:lnTo>
                    <a:pt x="4805" y="29728"/>
                  </a:lnTo>
                  <a:cubicBezTo>
                    <a:pt x="4801" y="29726"/>
                    <a:pt x="4796" y="29723"/>
                    <a:pt x="4791" y="29721"/>
                  </a:cubicBezTo>
                  <a:cubicBezTo>
                    <a:pt x="4681" y="29662"/>
                    <a:pt x="4573" y="29589"/>
                    <a:pt x="4462" y="29533"/>
                  </a:cubicBezTo>
                  <a:lnTo>
                    <a:pt x="4462" y="29533"/>
                  </a:lnTo>
                  <a:cubicBezTo>
                    <a:pt x="4409" y="29493"/>
                    <a:pt x="4355" y="29453"/>
                    <a:pt x="4304" y="29411"/>
                  </a:cubicBezTo>
                  <a:cubicBezTo>
                    <a:pt x="4255" y="29371"/>
                    <a:pt x="4209" y="29330"/>
                    <a:pt x="4161" y="29290"/>
                  </a:cubicBezTo>
                  <a:lnTo>
                    <a:pt x="4161" y="29290"/>
                  </a:lnTo>
                  <a:cubicBezTo>
                    <a:pt x="4074" y="29187"/>
                    <a:pt x="3976" y="29092"/>
                    <a:pt x="3890" y="28986"/>
                  </a:cubicBezTo>
                  <a:cubicBezTo>
                    <a:pt x="3852" y="28938"/>
                    <a:pt x="3816" y="28888"/>
                    <a:pt x="3776" y="28840"/>
                  </a:cubicBezTo>
                  <a:lnTo>
                    <a:pt x="3776" y="28840"/>
                  </a:lnTo>
                  <a:cubicBezTo>
                    <a:pt x="3704" y="28714"/>
                    <a:pt x="3621" y="28596"/>
                    <a:pt x="3552" y="28468"/>
                  </a:cubicBezTo>
                  <a:cubicBezTo>
                    <a:pt x="3483" y="28342"/>
                    <a:pt x="3417" y="28214"/>
                    <a:pt x="3358" y="28082"/>
                  </a:cubicBezTo>
                  <a:cubicBezTo>
                    <a:pt x="3330" y="28019"/>
                    <a:pt x="3304" y="27955"/>
                    <a:pt x="3277" y="27893"/>
                  </a:cubicBezTo>
                  <a:cubicBezTo>
                    <a:pt x="3275" y="27890"/>
                    <a:pt x="3274" y="27887"/>
                    <a:pt x="3272" y="27884"/>
                  </a:cubicBezTo>
                  <a:lnTo>
                    <a:pt x="3272" y="27884"/>
                  </a:lnTo>
                  <a:cubicBezTo>
                    <a:pt x="3263" y="27860"/>
                    <a:pt x="3255" y="27837"/>
                    <a:pt x="3246" y="27813"/>
                  </a:cubicBezTo>
                  <a:cubicBezTo>
                    <a:pt x="3031" y="27192"/>
                    <a:pt x="2881" y="26553"/>
                    <a:pt x="2798" y="25901"/>
                  </a:cubicBezTo>
                  <a:cubicBezTo>
                    <a:pt x="2774" y="25728"/>
                    <a:pt x="2756" y="25556"/>
                    <a:pt x="2738" y="25382"/>
                  </a:cubicBezTo>
                  <a:cubicBezTo>
                    <a:pt x="2736" y="25356"/>
                    <a:pt x="2734" y="25339"/>
                    <a:pt x="2733" y="25326"/>
                  </a:cubicBezTo>
                  <a:lnTo>
                    <a:pt x="2733" y="25326"/>
                  </a:lnTo>
                  <a:cubicBezTo>
                    <a:pt x="2733" y="25320"/>
                    <a:pt x="2732" y="25299"/>
                    <a:pt x="2729" y="25246"/>
                  </a:cubicBezTo>
                  <a:cubicBezTo>
                    <a:pt x="2722" y="25149"/>
                    <a:pt x="2716" y="25053"/>
                    <a:pt x="2713" y="24955"/>
                  </a:cubicBezTo>
                  <a:cubicBezTo>
                    <a:pt x="2694" y="24567"/>
                    <a:pt x="2690" y="24179"/>
                    <a:pt x="2698" y="23791"/>
                  </a:cubicBezTo>
                  <a:cubicBezTo>
                    <a:pt x="2719" y="22957"/>
                    <a:pt x="2783" y="22126"/>
                    <a:pt x="2890" y="21299"/>
                  </a:cubicBezTo>
                  <a:cubicBezTo>
                    <a:pt x="3357" y="17632"/>
                    <a:pt x="4406" y="14162"/>
                    <a:pt x="5766" y="10761"/>
                  </a:cubicBezTo>
                  <a:cubicBezTo>
                    <a:pt x="6900" y="7918"/>
                    <a:pt x="8229" y="4980"/>
                    <a:pt x="10153" y="2571"/>
                  </a:cubicBezTo>
                  <a:cubicBezTo>
                    <a:pt x="10192" y="2521"/>
                    <a:pt x="10232" y="2472"/>
                    <a:pt x="10272" y="2422"/>
                  </a:cubicBezTo>
                  <a:cubicBezTo>
                    <a:pt x="10293" y="2397"/>
                    <a:pt x="10316" y="2371"/>
                    <a:pt x="10337" y="2345"/>
                  </a:cubicBezTo>
                  <a:lnTo>
                    <a:pt x="10337" y="2345"/>
                  </a:lnTo>
                  <a:cubicBezTo>
                    <a:pt x="10410" y="2262"/>
                    <a:pt x="10484" y="2180"/>
                    <a:pt x="10560" y="2099"/>
                  </a:cubicBezTo>
                  <a:cubicBezTo>
                    <a:pt x="10715" y="1935"/>
                    <a:pt x="10876" y="1778"/>
                    <a:pt x="11047" y="1630"/>
                  </a:cubicBezTo>
                  <a:cubicBezTo>
                    <a:pt x="11750" y="1024"/>
                    <a:pt x="10588" y="1"/>
                    <a:pt x="9734"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3"/>
            <p:cNvSpPr/>
            <p:nvPr/>
          </p:nvSpPr>
          <p:spPr>
            <a:xfrm rot="-2225305">
              <a:off x="8513182" y="3745809"/>
              <a:ext cx="435765" cy="1423073"/>
            </a:xfrm>
            <a:custGeom>
              <a:avLst/>
              <a:gdLst/>
              <a:ahLst/>
              <a:cxnLst/>
              <a:rect l="l" t="t" r="r" b="b"/>
              <a:pathLst>
                <a:path w="15040" h="49116" extrusionOk="0">
                  <a:moveTo>
                    <a:pt x="2622" y="0"/>
                  </a:moveTo>
                  <a:cubicBezTo>
                    <a:pt x="2279" y="0"/>
                    <a:pt x="1966" y="93"/>
                    <a:pt x="1911" y="396"/>
                  </a:cubicBezTo>
                  <a:lnTo>
                    <a:pt x="1909" y="396"/>
                  </a:lnTo>
                  <a:cubicBezTo>
                    <a:pt x="1170" y="4445"/>
                    <a:pt x="0" y="8600"/>
                    <a:pt x="387" y="12750"/>
                  </a:cubicBezTo>
                  <a:cubicBezTo>
                    <a:pt x="561" y="14618"/>
                    <a:pt x="1107" y="16551"/>
                    <a:pt x="2154" y="18121"/>
                  </a:cubicBezTo>
                  <a:cubicBezTo>
                    <a:pt x="2937" y="19295"/>
                    <a:pt x="4098" y="20091"/>
                    <a:pt x="5333" y="20727"/>
                  </a:cubicBezTo>
                  <a:cubicBezTo>
                    <a:pt x="5897" y="21017"/>
                    <a:pt x="6464" y="21298"/>
                    <a:pt x="7006" y="21629"/>
                  </a:cubicBezTo>
                  <a:cubicBezTo>
                    <a:pt x="7157" y="21722"/>
                    <a:pt x="7306" y="21818"/>
                    <a:pt x="7453" y="21917"/>
                  </a:cubicBezTo>
                  <a:cubicBezTo>
                    <a:pt x="7485" y="21938"/>
                    <a:pt x="7517" y="21961"/>
                    <a:pt x="7548" y="21983"/>
                  </a:cubicBezTo>
                  <a:lnTo>
                    <a:pt x="7548" y="21983"/>
                  </a:lnTo>
                  <a:cubicBezTo>
                    <a:pt x="7581" y="22006"/>
                    <a:pt x="7646" y="22053"/>
                    <a:pt x="7673" y="22075"/>
                  </a:cubicBezTo>
                  <a:cubicBezTo>
                    <a:pt x="8022" y="22350"/>
                    <a:pt x="8354" y="22636"/>
                    <a:pt x="8675" y="22942"/>
                  </a:cubicBezTo>
                  <a:cubicBezTo>
                    <a:pt x="9261" y="23505"/>
                    <a:pt x="9958" y="24216"/>
                    <a:pt x="10290" y="24815"/>
                  </a:cubicBezTo>
                  <a:cubicBezTo>
                    <a:pt x="10641" y="25447"/>
                    <a:pt x="10772" y="25871"/>
                    <a:pt x="10764" y="26580"/>
                  </a:cubicBezTo>
                  <a:cubicBezTo>
                    <a:pt x="10758" y="27147"/>
                    <a:pt x="10613" y="27661"/>
                    <a:pt x="10386" y="28272"/>
                  </a:cubicBezTo>
                  <a:cubicBezTo>
                    <a:pt x="10124" y="28975"/>
                    <a:pt x="9796" y="29652"/>
                    <a:pt x="9488" y="30336"/>
                  </a:cubicBezTo>
                  <a:cubicBezTo>
                    <a:pt x="8680" y="32128"/>
                    <a:pt x="8081" y="33925"/>
                    <a:pt x="7886" y="35895"/>
                  </a:cubicBezTo>
                  <a:cubicBezTo>
                    <a:pt x="7421" y="40569"/>
                    <a:pt x="9649" y="44705"/>
                    <a:pt x="12362" y="48335"/>
                  </a:cubicBezTo>
                  <a:cubicBezTo>
                    <a:pt x="12712" y="48804"/>
                    <a:pt x="13393" y="49116"/>
                    <a:pt x="13996" y="49116"/>
                  </a:cubicBezTo>
                  <a:cubicBezTo>
                    <a:pt x="14077" y="49116"/>
                    <a:pt x="14156" y="49110"/>
                    <a:pt x="14233" y="49099"/>
                  </a:cubicBezTo>
                  <a:cubicBezTo>
                    <a:pt x="14838" y="49007"/>
                    <a:pt x="15039" y="48506"/>
                    <a:pt x="14674" y="48017"/>
                  </a:cubicBezTo>
                  <a:cubicBezTo>
                    <a:pt x="12375" y="44940"/>
                    <a:pt x="10450" y="41528"/>
                    <a:pt x="10539" y="37574"/>
                  </a:cubicBezTo>
                  <a:cubicBezTo>
                    <a:pt x="10582" y="35627"/>
                    <a:pt x="11092" y="33807"/>
                    <a:pt x="11860" y="32032"/>
                  </a:cubicBezTo>
                  <a:cubicBezTo>
                    <a:pt x="12415" y="30756"/>
                    <a:pt x="13130" y="29495"/>
                    <a:pt x="13381" y="28113"/>
                  </a:cubicBezTo>
                  <a:cubicBezTo>
                    <a:pt x="13662" y="26562"/>
                    <a:pt x="13156" y="25164"/>
                    <a:pt x="12210" y="23930"/>
                  </a:cubicBezTo>
                  <a:cubicBezTo>
                    <a:pt x="11103" y="22484"/>
                    <a:pt x="9622" y="21198"/>
                    <a:pt x="8047" y="20286"/>
                  </a:cubicBezTo>
                  <a:cubicBezTo>
                    <a:pt x="7510" y="19976"/>
                    <a:pt x="6951" y="19707"/>
                    <a:pt x="6403" y="19418"/>
                  </a:cubicBezTo>
                  <a:cubicBezTo>
                    <a:pt x="6175" y="19298"/>
                    <a:pt x="5948" y="19174"/>
                    <a:pt x="5729" y="19040"/>
                  </a:cubicBezTo>
                  <a:cubicBezTo>
                    <a:pt x="5620" y="18972"/>
                    <a:pt x="5515" y="18900"/>
                    <a:pt x="5408" y="18830"/>
                  </a:cubicBezTo>
                  <a:lnTo>
                    <a:pt x="5408" y="18830"/>
                  </a:lnTo>
                  <a:cubicBezTo>
                    <a:pt x="5469" y="18869"/>
                    <a:pt x="5496" y="18885"/>
                    <a:pt x="5499" y="18885"/>
                  </a:cubicBezTo>
                  <a:cubicBezTo>
                    <a:pt x="5510" y="18885"/>
                    <a:pt x="5241" y="18695"/>
                    <a:pt x="5178" y="18640"/>
                  </a:cubicBezTo>
                  <a:cubicBezTo>
                    <a:pt x="5143" y="18610"/>
                    <a:pt x="5024" y="18496"/>
                    <a:pt x="4968" y="18445"/>
                  </a:cubicBezTo>
                  <a:lnTo>
                    <a:pt x="4968" y="18445"/>
                  </a:lnTo>
                  <a:cubicBezTo>
                    <a:pt x="4920" y="18388"/>
                    <a:pt x="4796" y="18249"/>
                    <a:pt x="4763" y="18207"/>
                  </a:cubicBezTo>
                  <a:cubicBezTo>
                    <a:pt x="4657" y="18078"/>
                    <a:pt x="4558" y="17942"/>
                    <a:pt x="4465" y="17803"/>
                  </a:cubicBezTo>
                  <a:cubicBezTo>
                    <a:pt x="4323" y="17589"/>
                    <a:pt x="4379" y="17678"/>
                    <a:pt x="4247" y="17421"/>
                  </a:cubicBezTo>
                  <a:cubicBezTo>
                    <a:pt x="3831" y="16626"/>
                    <a:pt x="3531" y="15749"/>
                    <a:pt x="3333" y="14875"/>
                  </a:cubicBezTo>
                  <a:cubicBezTo>
                    <a:pt x="2838" y="12678"/>
                    <a:pt x="3021" y="10352"/>
                    <a:pt x="3328" y="8143"/>
                  </a:cubicBezTo>
                  <a:cubicBezTo>
                    <a:pt x="3640" y="5903"/>
                    <a:pt x="4151" y="3699"/>
                    <a:pt x="4556" y="1476"/>
                  </a:cubicBezTo>
                  <a:cubicBezTo>
                    <a:pt x="4673" y="841"/>
                    <a:pt x="4080" y="390"/>
                    <a:pt x="3545" y="171"/>
                  </a:cubicBezTo>
                  <a:cubicBezTo>
                    <a:pt x="3375" y="102"/>
                    <a:pt x="2981" y="0"/>
                    <a:pt x="2622" y="0"/>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3"/>
            <p:cNvSpPr/>
            <p:nvPr/>
          </p:nvSpPr>
          <p:spPr>
            <a:xfrm>
              <a:off x="8054827" y="-79728"/>
              <a:ext cx="1054835" cy="1431162"/>
            </a:xfrm>
            <a:custGeom>
              <a:avLst/>
              <a:gdLst/>
              <a:ahLst/>
              <a:cxnLst/>
              <a:rect l="l" t="t" r="r" b="b"/>
              <a:pathLst>
                <a:path w="36405" h="49393" extrusionOk="0">
                  <a:moveTo>
                    <a:pt x="14570" y="18820"/>
                  </a:moveTo>
                  <a:cubicBezTo>
                    <a:pt x="14571" y="18820"/>
                    <a:pt x="14584" y="18822"/>
                    <a:pt x="14618" y="18826"/>
                  </a:cubicBezTo>
                  <a:lnTo>
                    <a:pt x="14618" y="18826"/>
                  </a:lnTo>
                  <a:cubicBezTo>
                    <a:pt x="14592" y="18823"/>
                    <a:pt x="14569" y="18820"/>
                    <a:pt x="14570" y="18820"/>
                  </a:cubicBezTo>
                  <a:close/>
                  <a:moveTo>
                    <a:pt x="14649" y="18829"/>
                  </a:moveTo>
                  <a:cubicBezTo>
                    <a:pt x="14656" y="18830"/>
                    <a:pt x="14663" y="18831"/>
                    <a:pt x="14671" y="18831"/>
                  </a:cubicBezTo>
                  <a:cubicBezTo>
                    <a:pt x="14664" y="18831"/>
                    <a:pt x="14656" y="18830"/>
                    <a:pt x="14649" y="18829"/>
                  </a:cubicBezTo>
                  <a:close/>
                  <a:moveTo>
                    <a:pt x="4756" y="1"/>
                  </a:moveTo>
                  <a:cubicBezTo>
                    <a:pt x="4233" y="1"/>
                    <a:pt x="3605" y="121"/>
                    <a:pt x="3325" y="476"/>
                  </a:cubicBezTo>
                  <a:lnTo>
                    <a:pt x="3326" y="476"/>
                  </a:lnTo>
                  <a:cubicBezTo>
                    <a:pt x="2008" y="2142"/>
                    <a:pt x="1178" y="4142"/>
                    <a:pt x="699" y="6201"/>
                  </a:cubicBezTo>
                  <a:cubicBezTo>
                    <a:pt x="189" y="8379"/>
                    <a:pt x="0" y="10711"/>
                    <a:pt x="513" y="12908"/>
                  </a:cubicBezTo>
                  <a:cubicBezTo>
                    <a:pt x="1037" y="15152"/>
                    <a:pt x="2290" y="16981"/>
                    <a:pt x="4410" y="17964"/>
                  </a:cubicBezTo>
                  <a:cubicBezTo>
                    <a:pt x="5998" y="18700"/>
                    <a:pt x="7727" y="18857"/>
                    <a:pt x="9460" y="18857"/>
                  </a:cubicBezTo>
                  <a:cubicBezTo>
                    <a:pt x="10349" y="18857"/>
                    <a:pt x="11239" y="18815"/>
                    <a:pt x="12111" y="18790"/>
                  </a:cubicBezTo>
                  <a:cubicBezTo>
                    <a:pt x="12453" y="18779"/>
                    <a:pt x="12794" y="18772"/>
                    <a:pt x="13136" y="18772"/>
                  </a:cubicBezTo>
                  <a:cubicBezTo>
                    <a:pt x="13425" y="18772"/>
                    <a:pt x="13714" y="18777"/>
                    <a:pt x="14003" y="18790"/>
                  </a:cubicBezTo>
                  <a:cubicBezTo>
                    <a:pt x="14159" y="18796"/>
                    <a:pt x="14314" y="18804"/>
                    <a:pt x="14471" y="18815"/>
                  </a:cubicBezTo>
                  <a:cubicBezTo>
                    <a:pt x="14524" y="18819"/>
                    <a:pt x="14579" y="18823"/>
                    <a:pt x="14634" y="18828"/>
                  </a:cubicBezTo>
                  <a:lnTo>
                    <a:pt x="14634" y="18828"/>
                  </a:lnTo>
                  <a:cubicBezTo>
                    <a:pt x="14656" y="18831"/>
                    <a:pt x="14684" y="18835"/>
                    <a:pt x="14720" y="18839"/>
                  </a:cubicBezTo>
                  <a:cubicBezTo>
                    <a:pt x="15027" y="18879"/>
                    <a:pt x="15332" y="18924"/>
                    <a:pt x="15635" y="18988"/>
                  </a:cubicBezTo>
                  <a:cubicBezTo>
                    <a:pt x="16640" y="19200"/>
                    <a:pt x="17890" y="19807"/>
                    <a:pt x="18695" y="20664"/>
                  </a:cubicBezTo>
                  <a:cubicBezTo>
                    <a:pt x="19527" y="21549"/>
                    <a:pt x="20224" y="22576"/>
                    <a:pt x="20570" y="23749"/>
                  </a:cubicBezTo>
                  <a:cubicBezTo>
                    <a:pt x="20886" y="24819"/>
                    <a:pt x="20955" y="25940"/>
                    <a:pt x="20971" y="27052"/>
                  </a:cubicBezTo>
                  <a:cubicBezTo>
                    <a:pt x="20990" y="28322"/>
                    <a:pt x="20957" y="29591"/>
                    <a:pt x="21038" y="30859"/>
                  </a:cubicBezTo>
                  <a:cubicBezTo>
                    <a:pt x="21109" y="31947"/>
                    <a:pt x="21323" y="33040"/>
                    <a:pt x="21492" y="34117"/>
                  </a:cubicBezTo>
                  <a:cubicBezTo>
                    <a:pt x="21808" y="36134"/>
                    <a:pt x="22180" y="38161"/>
                    <a:pt x="22863" y="40093"/>
                  </a:cubicBezTo>
                  <a:cubicBezTo>
                    <a:pt x="23527" y="41973"/>
                    <a:pt x="24467" y="43754"/>
                    <a:pt x="25866" y="45194"/>
                  </a:cubicBezTo>
                  <a:cubicBezTo>
                    <a:pt x="27515" y="46892"/>
                    <a:pt x="29609" y="48042"/>
                    <a:pt x="31850" y="48764"/>
                  </a:cubicBezTo>
                  <a:cubicBezTo>
                    <a:pt x="32564" y="48994"/>
                    <a:pt x="33293" y="49180"/>
                    <a:pt x="34025" y="49343"/>
                  </a:cubicBezTo>
                  <a:cubicBezTo>
                    <a:pt x="34171" y="49376"/>
                    <a:pt x="34339" y="49393"/>
                    <a:pt x="34515" y="49393"/>
                  </a:cubicBezTo>
                  <a:cubicBezTo>
                    <a:pt x="35034" y="49393"/>
                    <a:pt x="35624" y="49242"/>
                    <a:pt x="35945" y="48906"/>
                  </a:cubicBezTo>
                  <a:cubicBezTo>
                    <a:pt x="36405" y="48427"/>
                    <a:pt x="35742" y="48132"/>
                    <a:pt x="35343" y="48042"/>
                  </a:cubicBezTo>
                  <a:cubicBezTo>
                    <a:pt x="33117" y="47542"/>
                    <a:pt x="30972" y="46657"/>
                    <a:pt x="29210" y="45162"/>
                  </a:cubicBezTo>
                  <a:cubicBezTo>
                    <a:pt x="27772" y="43941"/>
                    <a:pt x="26721" y="42297"/>
                    <a:pt x="25997" y="40569"/>
                  </a:cubicBezTo>
                  <a:cubicBezTo>
                    <a:pt x="25240" y="38761"/>
                    <a:pt x="24837" y="36808"/>
                    <a:pt x="24506" y="34883"/>
                  </a:cubicBezTo>
                  <a:cubicBezTo>
                    <a:pt x="24332" y="33863"/>
                    <a:pt x="24182" y="32837"/>
                    <a:pt x="24032" y="31813"/>
                  </a:cubicBezTo>
                  <a:cubicBezTo>
                    <a:pt x="23850" y="30583"/>
                    <a:pt x="23821" y="29356"/>
                    <a:pt x="23820" y="28115"/>
                  </a:cubicBezTo>
                  <a:cubicBezTo>
                    <a:pt x="23818" y="25859"/>
                    <a:pt x="23799" y="23608"/>
                    <a:pt x="22609" y="21606"/>
                  </a:cubicBezTo>
                  <a:cubicBezTo>
                    <a:pt x="21187" y="19216"/>
                    <a:pt x="18762" y="17862"/>
                    <a:pt x="16038" y="17537"/>
                  </a:cubicBezTo>
                  <a:cubicBezTo>
                    <a:pt x="15248" y="17443"/>
                    <a:pt x="14457" y="17412"/>
                    <a:pt x="13665" y="17412"/>
                  </a:cubicBezTo>
                  <a:cubicBezTo>
                    <a:pt x="13152" y="17412"/>
                    <a:pt x="12639" y="17425"/>
                    <a:pt x="12124" y="17443"/>
                  </a:cubicBezTo>
                  <a:cubicBezTo>
                    <a:pt x="11515" y="17466"/>
                    <a:pt x="10907" y="17489"/>
                    <a:pt x="10298" y="17494"/>
                  </a:cubicBezTo>
                  <a:cubicBezTo>
                    <a:pt x="10236" y="17495"/>
                    <a:pt x="10174" y="17495"/>
                    <a:pt x="10111" y="17495"/>
                  </a:cubicBezTo>
                  <a:cubicBezTo>
                    <a:pt x="9884" y="17495"/>
                    <a:pt x="9657" y="17492"/>
                    <a:pt x="9429" y="17485"/>
                  </a:cubicBezTo>
                  <a:cubicBezTo>
                    <a:pt x="9274" y="17480"/>
                    <a:pt x="9119" y="17472"/>
                    <a:pt x="8966" y="17464"/>
                  </a:cubicBezTo>
                  <a:cubicBezTo>
                    <a:pt x="8913" y="17460"/>
                    <a:pt x="8629" y="17434"/>
                    <a:pt x="8602" y="17434"/>
                  </a:cubicBezTo>
                  <a:cubicBezTo>
                    <a:pt x="8594" y="17434"/>
                    <a:pt x="8608" y="17436"/>
                    <a:pt x="8656" y="17442"/>
                  </a:cubicBezTo>
                  <a:cubicBezTo>
                    <a:pt x="8063" y="17371"/>
                    <a:pt x="7584" y="17285"/>
                    <a:pt x="7114" y="17128"/>
                  </a:cubicBezTo>
                  <a:cubicBezTo>
                    <a:pt x="6585" y="16956"/>
                    <a:pt x="6084" y="16707"/>
                    <a:pt x="5625" y="16392"/>
                  </a:cubicBezTo>
                  <a:cubicBezTo>
                    <a:pt x="4850" y="15860"/>
                    <a:pt x="4275" y="15020"/>
                    <a:pt x="3874" y="14167"/>
                  </a:cubicBezTo>
                  <a:cubicBezTo>
                    <a:pt x="2983" y="12275"/>
                    <a:pt x="2927" y="10002"/>
                    <a:pt x="3176" y="7962"/>
                  </a:cubicBezTo>
                  <a:cubicBezTo>
                    <a:pt x="3430" y="5869"/>
                    <a:pt x="4087" y="3764"/>
                    <a:pt x="5152" y="1939"/>
                  </a:cubicBezTo>
                  <a:cubicBezTo>
                    <a:pt x="5360" y="1578"/>
                    <a:pt x="5592" y="1233"/>
                    <a:pt x="5847" y="906"/>
                  </a:cubicBezTo>
                  <a:cubicBezTo>
                    <a:pt x="6232" y="418"/>
                    <a:pt x="5708" y="123"/>
                    <a:pt x="5245" y="40"/>
                  </a:cubicBezTo>
                  <a:cubicBezTo>
                    <a:pt x="5108" y="15"/>
                    <a:pt x="4938" y="1"/>
                    <a:pt x="4756"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3"/>
            <p:cNvSpPr/>
            <p:nvPr/>
          </p:nvSpPr>
          <p:spPr>
            <a:xfrm>
              <a:off x="8877766" y="3133802"/>
              <a:ext cx="463049" cy="786208"/>
            </a:xfrm>
            <a:custGeom>
              <a:avLst/>
              <a:gdLst/>
              <a:ahLst/>
              <a:cxnLst/>
              <a:rect l="l" t="t" r="r" b="b"/>
              <a:pathLst>
                <a:path w="15981" h="27134" extrusionOk="0">
                  <a:moveTo>
                    <a:pt x="7190" y="14865"/>
                  </a:moveTo>
                  <a:lnTo>
                    <a:pt x="7180" y="14871"/>
                  </a:lnTo>
                  <a:lnTo>
                    <a:pt x="7180" y="14871"/>
                  </a:lnTo>
                  <a:cubicBezTo>
                    <a:pt x="7185" y="14868"/>
                    <a:pt x="7188" y="14866"/>
                    <a:pt x="7190" y="14865"/>
                  </a:cubicBezTo>
                  <a:close/>
                  <a:moveTo>
                    <a:pt x="2881" y="21722"/>
                  </a:moveTo>
                  <a:cubicBezTo>
                    <a:pt x="2871" y="21757"/>
                    <a:pt x="2867" y="21770"/>
                    <a:pt x="2867" y="21770"/>
                  </a:cubicBezTo>
                  <a:cubicBezTo>
                    <a:pt x="2867" y="21770"/>
                    <a:pt x="2874" y="21744"/>
                    <a:pt x="2881" y="21722"/>
                  </a:cubicBezTo>
                  <a:close/>
                  <a:moveTo>
                    <a:pt x="14455" y="0"/>
                  </a:moveTo>
                  <a:cubicBezTo>
                    <a:pt x="14202" y="0"/>
                    <a:pt x="13948" y="49"/>
                    <a:pt x="13799" y="99"/>
                  </a:cubicBezTo>
                  <a:cubicBezTo>
                    <a:pt x="13337" y="254"/>
                    <a:pt x="12754" y="641"/>
                    <a:pt x="12862" y="1200"/>
                  </a:cubicBezTo>
                  <a:lnTo>
                    <a:pt x="12862" y="1198"/>
                  </a:lnTo>
                  <a:cubicBezTo>
                    <a:pt x="13145" y="2655"/>
                    <a:pt x="13322" y="4133"/>
                    <a:pt x="13276" y="5620"/>
                  </a:cubicBezTo>
                  <a:cubicBezTo>
                    <a:pt x="13259" y="6238"/>
                    <a:pt x="13198" y="6853"/>
                    <a:pt x="13094" y="7464"/>
                  </a:cubicBezTo>
                  <a:cubicBezTo>
                    <a:pt x="13001" y="8000"/>
                    <a:pt x="12872" y="8502"/>
                    <a:pt x="12738" y="8889"/>
                  </a:cubicBezTo>
                  <a:cubicBezTo>
                    <a:pt x="12580" y="9350"/>
                    <a:pt x="12383" y="9798"/>
                    <a:pt x="12155" y="10229"/>
                  </a:cubicBezTo>
                  <a:cubicBezTo>
                    <a:pt x="12051" y="10424"/>
                    <a:pt x="11939" y="10612"/>
                    <a:pt x="11822" y="10801"/>
                  </a:cubicBezTo>
                  <a:cubicBezTo>
                    <a:pt x="11798" y="10840"/>
                    <a:pt x="11783" y="10864"/>
                    <a:pt x="11775" y="10878"/>
                  </a:cubicBezTo>
                  <a:lnTo>
                    <a:pt x="11775" y="10878"/>
                  </a:lnTo>
                  <a:cubicBezTo>
                    <a:pt x="11766" y="10890"/>
                    <a:pt x="11749" y="10913"/>
                    <a:pt x="11719" y="10956"/>
                  </a:cubicBezTo>
                  <a:cubicBezTo>
                    <a:pt x="11650" y="11053"/>
                    <a:pt x="11581" y="11151"/>
                    <a:pt x="11509" y="11245"/>
                  </a:cubicBezTo>
                  <a:cubicBezTo>
                    <a:pt x="11239" y="11600"/>
                    <a:pt x="10949" y="11937"/>
                    <a:pt x="10637" y="12255"/>
                  </a:cubicBezTo>
                  <a:cubicBezTo>
                    <a:pt x="10556" y="12338"/>
                    <a:pt x="10472" y="12418"/>
                    <a:pt x="10391" y="12499"/>
                  </a:cubicBezTo>
                  <a:cubicBezTo>
                    <a:pt x="10459" y="12431"/>
                    <a:pt x="10484" y="12406"/>
                    <a:pt x="10483" y="12406"/>
                  </a:cubicBezTo>
                  <a:lnTo>
                    <a:pt x="10483" y="12406"/>
                  </a:lnTo>
                  <a:cubicBezTo>
                    <a:pt x="10482" y="12406"/>
                    <a:pt x="10350" y="12535"/>
                    <a:pt x="10313" y="12569"/>
                  </a:cubicBezTo>
                  <a:cubicBezTo>
                    <a:pt x="10142" y="12724"/>
                    <a:pt x="9966" y="12876"/>
                    <a:pt x="9789" y="13021"/>
                  </a:cubicBezTo>
                  <a:cubicBezTo>
                    <a:pt x="9102" y="13587"/>
                    <a:pt x="8370" y="14092"/>
                    <a:pt x="7629" y="14579"/>
                  </a:cubicBezTo>
                  <a:cubicBezTo>
                    <a:pt x="7455" y="14692"/>
                    <a:pt x="7281" y="14806"/>
                    <a:pt x="7108" y="14919"/>
                  </a:cubicBezTo>
                  <a:cubicBezTo>
                    <a:pt x="7080" y="14937"/>
                    <a:pt x="7064" y="14947"/>
                    <a:pt x="7056" y="14953"/>
                  </a:cubicBezTo>
                  <a:lnTo>
                    <a:pt x="7056" y="14953"/>
                  </a:lnTo>
                  <a:lnTo>
                    <a:pt x="7180" y="14871"/>
                  </a:lnTo>
                  <a:lnTo>
                    <a:pt x="7180" y="14871"/>
                  </a:lnTo>
                  <a:cubicBezTo>
                    <a:pt x="7147" y="14893"/>
                    <a:pt x="7049" y="14957"/>
                    <a:pt x="7049" y="14957"/>
                  </a:cubicBezTo>
                  <a:cubicBezTo>
                    <a:pt x="7049" y="14957"/>
                    <a:pt x="7051" y="14955"/>
                    <a:pt x="7056" y="14953"/>
                  </a:cubicBezTo>
                  <a:lnTo>
                    <a:pt x="7056" y="14953"/>
                  </a:lnTo>
                  <a:lnTo>
                    <a:pt x="7046" y="14959"/>
                  </a:lnTo>
                  <a:lnTo>
                    <a:pt x="6530" y="15291"/>
                  </a:lnTo>
                  <a:cubicBezTo>
                    <a:pt x="6166" y="15526"/>
                    <a:pt x="5803" y="15761"/>
                    <a:pt x="5445" y="16004"/>
                  </a:cubicBezTo>
                  <a:cubicBezTo>
                    <a:pt x="3923" y="17034"/>
                    <a:pt x="2501" y="18220"/>
                    <a:pt x="1502" y="19781"/>
                  </a:cubicBezTo>
                  <a:cubicBezTo>
                    <a:pt x="172" y="21859"/>
                    <a:pt x="1" y="24332"/>
                    <a:pt x="291" y="26723"/>
                  </a:cubicBezTo>
                  <a:cubicBezTo>
                    <a:pt x="330" y="27041"/>
                    <a:pt x="683" y="27133"/>
                    <a:pt x="1039" y="27133"/>
                  </a:cubicBezTo>
                  <a:cubicBezTo>
                    <a:pt x="1300" y="27133"/>
                    <a:pt x="1563" y="27083"/>
                    <a:pt x="1702" y="27036"/>
                  </a:cubicBezTo>
                  <a:cubicBezTo>
                    <a:pt x="2196" y="26870"/>
                    <a:pt x="2707" y="26503"/>
                    <a:pt x="2638" y="25936"/>
                  </a:cubicBezTo>
                  <a:cubicBezTo>
                    <a:pt x="2502" y="24818"/>
                    <a:pt x="2499" y="23669"/>
                    <a:pt x="2692" y="22557"/>
                  </a:cubicBezTo>
                  <a:cubicBezTo>
                    <a:pt x="2734" y="22316"/>
                    <a:pt x="2790" y="22079"/>
                    <a:pt x="2847" y="21841"/>
                  </a:cubicBezTo>
                  <a:cubicBezTo>
                    <a:pt x="2859" y="21799"/>
                    <a:pt x="2871" y="21757"/>
                    <a:pt x="2883" y="21714"/>
                  </a:cubicBezTo>
                  <a:lnTo>
                    <a:pt x="2883" y="21714"/>
                  </a:lnTo>
                  <a:cubicBezTo>
                    <a:pt x="2885" y="21706"/>
                    <a:pt x="2887" y="21699"/>
                    <a:pt x="2889" y="21694"/>
                  </a:cubicBezTo>
                  <a:cubicBezTo>
                    <a:pt x="2934" y="21555"/>
                    <a:pt x="2980" y="21420"/>
                    <a:pt x="3030" y="21284"/>
                  </a:cubicBezTo>
                  <a:cubicBezTo>
                    <a:pt x="3183" y="20873"/>
                    <a:pt x="3371" y="20477"/>
                    <a:pt x="3593" y="20098"/>
                  </a:cubicBezTo>
                  <a:cubicBezTo>
                    <a:pt x="3643" y="20012"/>
                    <a:pt x="3697" y="19928"/>
                    <a:pt x="3750" y="19841"/>
                  </a:cubicBezTo>
                  <a:cubicBezTo>
                    <a:pt x="3751" y="19840"/>
                    <a:pt x="3751" y="19840"/>
                    <a:pt x="3752" y="19839"/>
                  </a:cubicBezTo>
                  <a:lnTo>
                    <a:pt x="3752" y="19839"/>
                  </a:lnTo>
                  <a:cubicBezTo>
                    <a:pt x="3773" y="19806"/>
                    <a:pt x="3796" y="19774"/>
                    <a:pt x="3819" y="19742"/>
                  </a:cubicBezTo>
                  <a:cubicBezTo>
                    <a:pt x="3945" y="19562"/>
                    <a:pt x="4079" y="19388"/>
                    <a:pt x="4220" y="19218"/>
                  </a:cubicBezTo>
                  <a:cubicBezTo>
                    <a:pt x="4346" y="19066"/>
                    <a:pt x="4477" y="18919"/>
                    <a:pt x="4613" y="18776"/>
                  </a:cubicBezTo>
                  <a:cubicBezTo>
                    <a:pt x="4688" y="18696"/>
                    <a:pt x="4763" y="18618"/>
                    <a:pt x="4841" y="18541"/>
                  </a:cubicBezTo>
                  <a:cubicBezTo>
                    <a:pt x="4872" y="18511"/>
                    <a:pt x="4903" y="18480"/>
                    <a:pt x="4935" y="18450"/>
                  </a:cubicBezTo>
                  <a:cubicBezTo>
                    <a:pt x="4936" y="18449"/>
                    <a:pt x="4938" y="18448"/>
                    <a:pt x="4939" y="18447"/>
                  </a:cubicBezTo>
                  <a:lnTo>
                    <a:pt x="4939" y="18447"/>
                  </a:lnTo>
                  <a:cubicBezTo>
                    <a:pt x="5577" y="17885"/>
                    <a:pt x="6250" y="17362"/>
                    <a:pt x="6955" y="16883"/>
                  </a:cubicBezTo>
                  <a:cubicBezTo>
                    <a:pt x="7321" y="16633"/>
                    <a:pt x="7693" y="16392"/>
                    <a:pt x="8065" y="16151"/>
                  </a:cubicBezTo>
                  <a:cubicBezTo>
                    <a:pt x="8070" y="16148"/>
                    <a:pt x="8075" y="16145"/>
                    <a:pt x="8078" y="16142"/>
                  </a:cubicBezTo>
                  <a:lnTo>
                    <a:pt x="8078" y="16142"/>
                  </a:lnTo>
                  <a:cubicBezTo>
                    <a:pt x="8084" y="16138"/>
                    <a:pt x="8090" y="16134"/>
                    <a:pt x="8097" y="16130"/>
                  </a:cubicBezTo>
                  <a:lnTo>
                    <a:pt x="8586" y="15817"/>
                  </a:lnTo>
                  <a:cubicBezTo>
                    <a:pt x="8779" y="15692"/>
                    <a:pt x="8972" y="15566"/>
                    <a:pt x="9164" y="15440"/>
                  </a:cubicBezTo>
                  <a:cubicBezTo>
                    <a:pt x="9897" y="14961"/>
                    <a:pt x="10623" y="14464"/>
                    <a:pt x="11302" y="13911"/>
                  </a:cubicBezTo>
                  <a:cubicBezTo>
                    <a:pt x="12829" y="12670"/>
                    <a:pt x="14140" y="11143"/>
                    <a:pt x="14867" y="9294"/>
                  </a:cubicBezTo>
                  <a:cubicBezTo>
                    <a:pt x="15981" y="6464"/>
                    <a:pt x="15776" y="3342"/>
                    <a:pt x="15211" y="412"/>
                  </a:cubicBezTo>
                  <a:cubicBezTo>
                    <a:pt x="15149" y="94"/>
                    <a:pt x="14803" y="0"/>
                    <a:pt x="14455"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1" name="Google Shape;441;p13"/>
          <p:cNvSpPr/>
          <p:nvPr/>
        </p:nvSpPr>
        <p:spPr>
          <a:xfrm>
            <a:off x="367676" y="348709"/>
            <a:ext cx="8408648" cy="4446082"/>
          </a:xfrm>
          <a:custGeom>
            <a:avLst/>
            <a:gdLst/>
            <a:ahLst/>
            <a:cxnLst/>
            <a:rect l="l" t="t" r="r" b="b"/>
            <a:pathLst>
              <a:path w="82202" h="38056" extrusionOk="0">
                <a:moveTo>
                  <a:pt x="1" y="0"/>
                </a:moveTo>
                <a:lnTo>
                  <a:pt x="1" y="38056"/>
                </a:lnTo>
                <a:lnTo>
                  <a:pt x="82201" y="38056"/>
                </a:lnTo>
                <a:lnTo>
                  <a:pt x="82201" y="3110"/>
                </a:lnTo>
                <a:lnTo>
                  <a:pt x="82201" y="0"/>
                </a:lnTo>
                <a:lnTo>
                  <a:pt x="79392" y="0"/>
                </a:lnTo>
                <a:cubicBezTo>
                  <a:pt x="79392" y="97"/>
                  <a:pt x="79392" y="154"/>
                  <a:pt x="79400" y="389"/>
                </a:cubicBezTo>
                <a:lnTo>
                  <a:pt x="79416" y="875"/>
                </a:lnTo>
                <a:cubicBezTo>
                  <a:pt x="79448" y="891"/>
                  <a:pt x="79489" y="899"/>
                  <a:pt x="79521" y="923"/>
                </a:cubicBezTo>
                <a:cubicBezTo>
                  <a:pt x="79610" y="964"/>
                  <a:pt x="79683" y="1037"/>
                  <a:pt x="79724" y="1126"/>
                </a:cubicBezTo>
                <a:cubicBezTo>
                  <a:pt x="79877" y="1288"/>
                  <a:pt x="79926" y="1514"/>
                  <a:pt x="79869" y="1725"/>
                </a:cubicBezTo>
                <a:cubicBezTo>
                  <a:pt x="79782" y="2019"/>
                  <a:pt x="79508" y="2219"/>
                  <a:pt x="79207" y="2219"/>
                </a:cubicBezTo>
                <a:cubicBezTo>
                  <a:pt x="79201" y="2219"/>
                  <a:pt x="79195" y="2219"/>
                  <a:pt x="79189" y="2219"/>
                </a:cubicBezTo>
                <a:cubicBezTo>
                  <a:pt x="78890" y="2211"/>
                  <a:pt x="78517" y="2000"/>
                  <a:pt x="78444" y="1693"/>
                </a:cubicBezTo>
                <a:cubicBezTo>
                  <a:pt x="78363" y="1320"/>
                  <a:pt x="78630" y="1045"/>
                  <a:pt x="78954" y="915"/>
                </a:cubicBezTo>
                <a:lnTo>
                  <a:pt x="78962" y="389"/>
                </a:lnTo>
                <a:cubicBezTo>
                  <a:pt x="78971" y="154"/>
                  <a:pt x="78962" y="57"/>
                  <a:pt x="78962" y="0"/>
                </a:cubicBezTo>
                <a:lnTo>
                  <a:pt x="76833" y="0"/>
                </a:lnTo>
                <a:cubicBezTo>
                  <a:pt x="76833" y="73"/>
                  <a:pt x="76833" y="146"/>
                  <a:pt x="76841" y="389"/>
                </a:cubicBezTo>
                <a:lnTo>
                  <a:pt x="76857" y="875"/>
                </a:lnTo>
                <a:cubicBezTo>
                  <a:pt x="76898" y="891"/>
                  <a:pt x="76930" y="899"/>
                  <a:pt x="76971" y="923"/>
                </a:cubicBezTo>
                <a:cubicBezTo>
                  <a:pt x="77060" y="964"/>
                  <a:pt x="77124" y="1037"/>
                  <a:pt x="77173" y="1126"/>
                </a:cubicBezTo>
                <a:cubicBezTo>
                  <a:pt x="77319" y="1288"/>
                  <a:pt x="77375" y="1514"/>
                  <a:pt x="77319" y="1725"/>
                </a:cubicBezTo>
                <a:cubicBezTo>
                  <a:pt x="77223" y="2019"/>
                  <a:pt x="76957" y="2219"/>
                  <a:pt x="76649" y="2219"/>
                </a:cubicBezTo>
                <a:cubicBezTo>
                  <a:pt x="76643" y="2219"/>
                  <a:pt x="76637" y="2219"/>
                  <a:pt x="76630" y="2219"/>
                </a:cubicBezTo>
                <a:cubicBezTo>
                  <a:pt x="76339" y="2211"/>
                  <a:pt x="75958" y="2000"/>
                  <a:pt x="75894" y="1693"/>
                </a:cubicBezTo>
                <a:cubicBezTo>
                  <a:pt x="75805" y="1320"/>
                  <a:pt x="76072" y="1045"/>
                  <a:pt x="76396" y="915"/>
                </a:cubicBezTo>
                <a:lnTo>
                  <a:pt x="76412" y="389"/>
                </a:lnTo>
                <a:cubicBezTo>
                  <a:pt x="76412" y="138"/>
                  <a:pt x="76412" y="89"/>
                  <a:pt x="76412" y="0"/>
                </a:cubicBezTo>
                <a:lnTo>
                  <a:pt x="74274" y="0"/>
                </a:lnTo>
                <a:cubicBezTo>
                  <a:pt x="74274" y="73"/>
                  <a:pt x="74274" y="138"/>
                  <a:pt x="74282" y="389"/>
                </a:cubicBezTo>
                <a:lnTo>
                  <a:pt x="74299" y="875"/>
                </a:lnTo>
                <a:cubicBezTo>
                  <a:pt x="74339" y="891"/>
                  <a:pt x="74380" y="899"/>
                  <a:pt x="74412" y="923"/>
                </a:cubicBezTo>
                <a:cubicBezTo>
                  <a:pt x="74501" y="964"/>
                  <a:pt x="74574" y="1037"/>
                  <a:pt x="74614" y="1126"/>
                </a:cubicBezTo>
                <a:cubicBezTo>
                  <a:pt x="74760" y="1288"/>
                  <a:pt x="74817" y="1514"/>
                  <a:pt x="74760" y="1725"/>
                </a:cubicBezTo>
                <a:cubicBezTo>
                  <a:pt x="74665" y="2019"/>
                  <a:pt x="74398" y="2219"/>
                  <a:pt x="74090" y="2219"/>
                </a:cubicBezTo>
                <a:cubicBezTo>
                  <a:pt x="74084" y="2219"/>
                  <a:pt x="74078" y="2219"/>
                  <a:pt x="74072" y="2219"/>
                </a:cubicBezTo>
                <a:cubicBezTo>
                  <a:pt x="73780" y="2211"/>
                  <a:pt x="73408" y="2000"/>
                  <a:pt x="73335" y="1693"/>
                </a:cubicBezTo>
                <a:cubicBezTo>
                  <a:pt x="73254" y="1320"/>
                  <a:pt x="73521" y="1045"/>
                  <a:pt x="73837" y="915"/>
                </a:cubicBezTo>
                <a:lnTo>
                  <a:pt x="73853" y="389"/>
                </a:lnTo>
                <a:cubicBezTo>
                  <a:pt x="73861" y="138"/>
                  <a:pt x="73861" y="57"/>
                  <a:pt x="73861" y="0"/>
                </a:cubicBezTo>
                <a:lnTo>
                  <a:pt x="71724" y="0"/>
                </a:lnTo>
                <a:cubicBezTo>
                  <a:pt x="71724" y="73"/>
                  <a:pt x="71724" y="138"/>
                  <a:pt x="71732" y="389"/>
                </a:cubicBezTo>
                <a:lnTo>
                  <a:pt x="71748" y="875"/>
                </a:lnTo>
                <a:cubicBezTo>
                  <a:pt x="71789" y="891"/>
                  <a:pt x="71821" y="899"/>
                  <a:pt x="71861" y="923"/>
                </a:cubicBezTo>
                <a:cubicBezTo>
                  <a:pt x="71950" y="964"/>
                  <a:pt x="72015" y="1037"/>
                  <a:pt x="72064" y="1126"/>
                </a:cubicBezTo>
                <a:cubicBezTo>
                  <a:pt x="72210" y="1288"/>
                  <a:pt x="72266" y="1514"/>
                  <a:pt x="72210" y="1725"/>
                </a:cubicBezTo>
                <a:cubicBezTo>
                  <a:pt x="72114" y="2019"/>
                  <a:pt x="71848" y="2219"/>
                  <a:pt x="71540" y="2219"/>
                </a:cubicBezTo>
                <a:cubicBezTo>
                  <a:pt x="71533" y="2219"/>
                  <a:pt x="71527" y="2219"/>
                  <a:pt x="71521" y="2219"/>
                </a:cubicBezTo>
                <a:cubicBezTo>
                  <a:pt x="71230" y="2211"/>
                  <a:pt x="70849" y="2000"/>
                  <a:pt x="70784" y="1693"/>
                </a:cubicBezTo>
                <a:cubicBezTo>
                  <a:pt x="70695" y="1320"/>
                  <a:pt x="70963" y="1045"/>
                  <a:pt x="71286" y="915"/>
                </a:cubicBezTo>
                <a:lnTo>
                  <a:pt x="71303" y="389"/>
                </a:lnTo>
                <a:cubicBezTo>
                  <a:pt x="71303" y="130"/>
                  <a:pt x="71303" y="41"/>
                  <a:pt x="71303" y="0"/>
                </a:cubicBezTo>
                <a:lnTo>
                  <a:pt x="69165" y="0"/>
                </a:lnTo>
                <a:cubicBezTo>
                  <a:pt x="69165" y="49"/>
                  <a:pt x="69165" y="138"/>
                  <a:pt x="69181" y="389"/>
                </a:cubicBezTo>
                <a:lnTo>
                  <a:pt x="69197" y="875"/>
                </a:lnTo>
                <a:cubicBezTo>
                  <a:pt x="69230" y="891"/>
                  <a:pt x="69270" y="899"/>
                  <a:pt x="69303" y="923"/>
                </a:cubicBezTo>
                <a:cubicBezTo>
                  <a:pt x="69392" y="964"/>
                  <a:pt x="69465" y="1037"/>
                  <a:pt x="69505" y="1126"/>
                </a:cubicBezTo>
                <a:cubicBezTo>
                  <a:pt x="69659" y="1288"/>
                  <a:pt x="69708" y="1514"/>
                  <a:pt x="69651" y="1725"/>
                </a:cubicBezTo>
                <a:cubicBezTo>
                  <a:pt x="69564" y="2019"/>
                  <a:pt x="69289" y="2219"/>
                  <a:pt x="68989" y="2219"/>
                </a:cubicBezTo>
                <a:cubicBezTo>
                  <a:pt x="68983" y="2219"/>
                  <a:pt x="68977" y="2219"/>
                  <a:pt x="68971" y="2219"/>
                </a:cubicBezTo>
                <a:cubicBezTo>
                  <a:pt x="68671" y="2211"/>
                  <a:pt x="68299" y="2000"/>
                  <a:pt x="68226" y="1693"/>
                </a:cubicBezTo>
                <a:cubicBezTo>
                  <a:pt x="68145" y="1320"/>
                  <a:pt x="68412" y="1045"/>
                  <a:pt x="68736" y="915"/>
                </a:cubicBezTo>
                <a:lnTo>
                  <a:pt x="68744" y="389"/>
                </a:lnTo>
                <a:cubicBezTo>
                  <a:pt x="68752" y="138"/>
                  <a:pt x="68752" y="73"/>
                  <a:pt x="68752" y="0"/>
                </a:cubicBezTo>
                <a:lnTo>
                  <a:pt x="66615" y="0"/>
                </a:lnTo>
                <a:cubicBezTo>
                  <a:pt x="66615" y="65"/>
                  <a:pt x="66615" y="138"/>
                  <a:pt x="66623" y="389"/>
                </a:cubicBezTo>
                <a:lnTo>
                  <a:pt x="66639" y="875"/>
                </a:lnTo>
                <a:cubicBezTo>
                  <a:pt x="66679" y="891"/>
                  <a:pt x="66720" y="899"/>
                  <a:pt x="66752" y="923"/>
                </a:cubicBezTo>
                <a:cubicBezTo>
                  <a:pt x="66841" y="964"/>
                  <a:pt x="66914" y="1037"/>
                  <a:pt x="66955" y="1126"/>
                </a:cubicBezTo>
                <a:cubicBezTo>
                  <a:pt x="67100" y="1288"/>
                  <a:pt x="67157" y="1514"/>
                  <a:pt x="67100" y="1725"/>
                </a:cubicBezTo>
                <a:cubicBezTo>
                  <a:pt x="67005" y="2019"/>
                  <a:pt x="66738" y="2219"/>
                  <a:pt x="66430" y="2219"/>
                </a:cubicBezTo>
                <a:cubicBezTo>
                  <a:pt x="66424" y="2219"/>
                  <a:pt x="66418" y="2219"/>
                  <a:pt x="66412" y="2219"/>
                </a:cubicBezTo>
                <a:cubicBezTo>
                  <a:pt x="66121" y="2211"/>
                  <a:pt x="65748" y="2000"/>
                  <a:pt x="65675" y="1693"/>
                </a:cubicBezTo>
                <a:cubicBezTo>
                  <a:pt x="65586" y="1320"/>
                  <a:pt x="65853" y="1045"/>
                  <a:pt x="66177" y="915"/>
                </a:cubicBezTo>
                <a:cubicBezTo>
                  <a:pt x="66177" y="745"/>
                  <a:pt x="66185" y="567"/>
                  <a:pt x="66194" y="389"/>
                </a:cubicBezTo>
                <a:cubicBezTo>
                  <a:pt x="66194" y="138"/>
                  <a:pt x="66194" y="57"/>
                  <a:pt x="66194" y="0"/>
                </a:cubicBezTo>
                <a:lnTo>
                  <a:pt x="64064" y="0"/>
                </a:lnTo>
                <a:cubicBezTo>
                  <a:pt x="64064" y="73"/>
                  <a:pt x="64064" y="146"/>
                  <a:pt x="64072" y="389"/>
                </a:cubicBezTo>
                <a:lnTo>
                  <a:pt x="64088" y="875"/>
                </a:lnTo>
                <a:cubicBezTo>
                  <a:pt x="64129" y="891"/>
                  <a:pt x="64161" y="899"/>
                  <a:pt x="64202" y="923"/>
                </a:cubicBezTo>
                <a:cubicBezTo>
                  <a:pt x="64283" y="964"/>
                  <a:pt x="64355" y="1037"/>
                  <a:pt x="64404" y="1126"/>
                </a:cubicBezTo>
                <a:cubicBezTo>
                  <a:pt x="64550" y="1288"/>
                  <a:pt x="64606" y="1514"/>
                  <a:pt x="64550" y="1725"/>
                </a:cubicBezTo>
                <a:cubicBezTo>
                  <a:pt x="64455" y="2019"/>
                  <a:pt x="64180" y="2219"/>
                  <a:pt x="63879" y="2219"/>
                </a:cubicBezTo>
                <a:cubicBezTo>
                  <a:pt x="63873" y="2219"/>
                  <a:pt x="63868" y="2219"/>
                  <a:pt x="63862" y="2219"/>
                </a:cubicBezTo>
                <a:cubicBezTo>
                  <a:pt x="63570" y="2211"/>
                  <a:pt x="63190" y="2000"/>
                  <a:pt x="63117" y="1693"/>
                </a:cubicBezTo>
                <a:cubicBezTo>
                  <a:pt x="63036" y="1320"/>
                  <a:pt x="63303" y="1045"/>
                  <a:pt x="63627" y="915"/>
                </a:cubicBezTo>
                <a:cubicBezTo>
                  <a:pt x="63627" y="745"/>
                  <a:pt x="63635" y="567"/>
                  <a:pt x="63635" y="389"/>
                </a:cubicBezTo>
                <a:cubicBezTo>
                  <a:pt x="63643" y="146"/>
                  <a:pt x="63635" y="73"/>
                  <a:pt x="63635" y="0"/>
                </a:cubicBezTo>
                <a:lnTo>
                  <a:pt x="61513" y="0"/>
                </a:lnTo>
                <a:cubicBezTo>
                  <a:pt x="61513" y="73"/>
                  <a:pt x="61513" y="154"/>
                  <a:pt x="61522" y="389"/>
                </a:cubicBezTo>
                <a:lnTo>
                  <a:pt x="61538" y="875"/>
                </a:lnTo>
                <a:cubicBezTo>
                  <a:pt x="61570" y="891"/>
                  <a:pt x="61611" y="899"/>
                  <a:pt x="61643" y="923"/>
                </a:cubicBezTo>
                <a:cubicBezTo>
                  <a:pt x="61732" y="964"/>
                  <a:pt x="61805" y="1037"/>
                  <a:pt x="61845" y="1126"/>
                </a:cubicBezTo>
                <a:cubicBezTo>
                  <a:pt x="61999" y="1288"/>
                  <a:pt x="62056" y="1514"/>
                  <a:pt x="61991" y="1725"/>
                </a:cubicBezTo>
                <a:cubicBezTo>
                  <a:pt x="61904" y="2019"/>
                  <a:pt x="61630" y="2219"/>
                  <a:pt x="61329" y="2219"/>
                </a:cubicBezTo>
                <a:cubicBezTo>
                  <a:pt x="61323" y="2219"/>
                  <a:pt x="61317" y="2219"/>
                  <a:pt x="61311" y="2219"/>
                </a:cubicBezTo>
                <a:cubicBezTo>
                  <a:pt x="61011" y="2211"/>
                  <a:pt x="60639" y="2000"/>
                  <a:pt x="60566" y="1693"/>
                </a:cubicBezTo>
                <a:cubicBezTo>
                  <a:pt x="60485" y="1320"/>
                  <a:pt x="60752" y="1045"/>
                  <a:pt x="61076" y="915"/>
                </a:cubicBezTo>
                <a:lnTo>
                  <a:pt x="61084" y="389"/>
                </a:lnTo>
                <a:lnTo>
                  <a:pt x="61084" y="0"/>
                </a:lnTo>
                <a:lnTo>
                  <a:pt x="58963" y="0"/>
                </a:lnTo>
                <a:cubicBezTo>
                  <a:pt x="58963" y="73"/>
                  <a:pt x="58955" y="170"/>
                  <a:pt x="58963" y="389"/>
                </a:cubicBezTo>
                <a:lnTo>
                  <a:pt x="58979" y="875"/>
                </a:lnTo>
                <a:cubicBezTo>
                  <a:pt x="59011" y="891"/>
                  <a:pt x="59052" y="899"/>
                  <a:pt x="59084" y="923"/>
                </a:cubicBezTo>
                <a:cubicBezTo>
                  <a:pt x="59173" y="964"/>
                  <a:pt x="59246" y="1037"/>
                  <a:pt x="59287" y="1126"/>
                </a:cubicBezTo>
                <a:cubicBezTo>
                  <a:pt x="59441" y="1288"/>
                  <a:pt x="59489" y="1514"/>
                  <a:pt x="59433" y="1725"/>
                </a:cubicBezTo>
                <a:cubicBezTo>
                  <a:pt x="59345" y="2019"/>
                  <a:pt x="59071" y="2219"/>
                  <a:pt x="58770" y="2219"/>
                </a:cubicBezTo>
                <a:cubicBezTo>
                  <a:pt x="58764" y="2219"/>
                  <a:pt x="58758" y="2219"/>
                  <a:pt x="58752" y="2219"/>
                </a:cubicBezTo>
                <a:cubicBezTo>
                  <a:pt x="58453" y="2211"/>
                  <a:pt x="58080" y="2000"/>
                  <a:pt x="58007" y="1693"/>
                </a:cubicBezTo>
                <a:cubicBezTo>
                  <a:pt x="57926" y="1320"/>
                  <a:pt x="58194" y="1045"/>
                  <a:pt x="58518" y="915"/>
                </a:cubicBezTo>
                <a:lnTo>
                  <a:pt x="58526" y="389"/>
                </a:lnTo>
                <a:lnTo>
                  <a:pt x="58526" y="0"/>
                </a:lnTo>
                <a:lnTo>
                  <a:pt x="56404" y="0"/>
                </a:lnTo>
                <a:cubicBezTo>
                  <a:pt x="56412" y="227"/>
                  <a:pt x="56404" y="187"/>
                  <a:pt x="56404" y="389"/>
                </a:cubicBezTo>
                <a:lnTo>
                  <a:pt x="56420" y="875"/>
                </a:lnTo>
                <a:cubicBezTo>
                  <a:pt x="56461" y="891"/>
                  <a:pt x="56501" y="899"/>
                  <a:pt x="56534" y="923"/>
                </a:cubicBezTo>
                <a:cubicBezTo>
                  <a:pt x="56623" y="964"/>
                  <a:pt x="56696" y="1037"/>
                  <a:pt x="56736" y="1126"/>
                </a:cubicBezTo>
                <a:cubicBezTo>
                  <a:pt x="56882" y="1288"/>
                  <a:pt x="56939" y="1514"/>
                  <a:pt x="56882" y="1725"/>
                </a:cubicBezTo>
                <a:cubicBezTo>
                  <a:pt x="56787" y="2019"/>
                  <a:pt x="56520" y="2219"/>
                  <a:pt x="56212" y="2219"/>
                </a:cubicBezTo>
                <a:cubicBezTo>
                  <a:pt x="56206" y="2219"/>
                  <a:pt x="56200" y="2219"/>
                  <a:pt x="56194" y="2219"/>
                </a:cubicBezTo>
                <a:cubicBezTo>
                  <a:pt x="55902" y="2211"/>
                  <a:pt x="55530" y="2000"/>
                  <a:pt x="55457" y="1693"/>
                </a:cubicBezTo>
                <a:cubicBezTo>
                  <a:pt x="55376" y="1320"/>
                  <a:pt x="55643" y="1045"/>
                  <a:pt x="55959" y="915"/>
                </a:cubicBezTo>
                <a:lnTo>
                  <a:pt x="55975" y="389"/>
                </a:lnTo>
                <a:cubicBezTo>
                  <a:pt x="55975" y="187"/>
                  <a:pt x="55967" y="227"/>
                  <a:pt x="55975" y="0"/>
                </a:cubicBezTo>
                <a:lnTo>
                  <a:pt x="53854" y="0"/>
                </a:lnTo>
                <a:lnTo>
                  <a:pt x="53854" y="389"/>
                </a:lnTo>
                <a:lnTo>
                  <a:pt x="53870" y="875"/>
                </a:lnTo>
                <a:cubicBezTo>
                  <a:pt x="53910" y="891"/>
                  <a:pt x="53943" y="899"/>
                  <a:pt x="53983" y="923"/>
                </a:cubicBezTo>
                <a:cubicBezTo>
                  <a:pt x="54072" y="964"/>
                  <a:pt x="54137" y="1037"/>
                  <a:pt x="54186" y="1126"/>
                </a:cubicBezTo>
                <a:cubicBezTo>
                  <a:pt x="54331" y="1288"/>
                  <a:pt x="54388" y="1514"/>
                  <a:pt x="54331" y="1725"/>
                </a:cubicBezTo>
                <a:cubicBezTo>
                  <a:pt x="54236" y="2019"/>
                  <a:pt x="53970" y="2219"/>
                  <a:pt x="53661" y="2219"/>
                </a:cubicBezTo>
                <a:cubicBezTo>
                  <a:pt x="53655" y="2219"/>
                  <a:pt x="53649" y="2219"/>
                  <a:pt x="53643" y="2219"/>
                </a:cubicBezTo>
                <a:cubicBezTo>
                  <a:pt x="53352" y="2211"/>
                  <a:pt x="52971" y="2000"/>
                  <a:pt x="52906" y="1693"/>
                </a:cubicBezTo>
                <a:cubicBezTo>
                  <a:pt x="52817" y="1320"/>
                  <a:pt x="53085" y="1045"/>
                  <a:pt x="53408" y="915"/>
                </a:cubicBezTo>
                <a:lnTo>
                  <a:pt x="53425" y="389"/>
                </a:lnTo>
                <a:cubicBezTo>
                  <a:pt x="53425" y="203"/>
                  <a:pt x="53416" y="211"/>
                  <a:pt x="53416" y="0"/>
                </a:cubicBezTo>
                <a:lnTo>
                  <a:pt x="51303" y="0"/>
                </a:lnTo>
                <a:lnTo>
                  <a:pt x="51303" y="389"/>
                </a:lnTo>
                <a:lnTo>
                  <a:pt x="51319" y="875"/>
                </a:lnTo>
                <a:cubicBezTo>
                  <a:pt x="51352" y="891"/>
                  <a:pt x="51392" y="899"/>
                  <a:pt x="51425" y="923"/>
                </a:cubicBezTo>
                <a:cubicBezTo>
                  <a:pt x="51514" y="964"/>
                  <a:pt x="51587" y="1037"/>
                  <a:pt x="51627" y="1126"/>
                </a:cubicBezTo>
                <a:cubicBezTo>
                  <a:pt x="51781" y="1288"/>
                  <a:pt x="51829" y="1514"/>
                  <a:pt x="51773" y="1725"/>
                </a:cubicBezTo>
                <a:cubicBezTo>
                  <a:pt x="51685" y="2019"/>
                  <a:pt x="51411" y="2219"/>
                  <a:pt x="51110" y="2219"/>
                </a:cubicBezTo>
                <a:cubicBezTo>
                  <a:pt x="51105" y="2219"/>
                  <a:pt x="51099" y="2219"/>
                  <a:pt x="51093" y="2219"/>
                </a:cubicBezTo>
                <a:cubicBezTo>
                  <a:pt x="50793" y="2211"/>
                  <a:pt x="50421" y="2000"/>
                  <a:pt x="50348" y="1693"/>
                </a:cubicBezTo>
                <a:cubicBezTo>
                  <a:pt x="50267" y="1320"/>
                  <a:pt x="50534" y="1045"/>
                  <a:pt x="50858" y="915"/>
                </a:cubicBezTo>
                <a:lnTo>
                  <a:pt x="50866" y="389"/>
                </a:lnTo>
                <a:lnTo>
                  <a:pt x="50866" y="0"/>
                </a:lnTo>
                <a:lnTo>
                  <a:pt x="48753" y="0"/>
                </a:lnTo>
                <a:lnTo>
                  <a:pt x="48753" y="389"/>
                </a:lnTo>
                <a:lnTo>
                  <a:pt x="48761" y="875"/>
                </a:lnTo>
                <a:cubicBezTo>
                  <a:pt x="48801" y="891"/>
                  <a:pt x="48842" y="899"/>
                  <a:pt x="48874" y="923"/>
                </a:cubicBezTo>
                <a:cubicBezTo>
                  <a:pt x="48963" y="964"/>
                  <a:pt x="49036" y="1037"/>
                  <a:pt x="49077" y="1126"/>
                </a:cubicBezTo>
                <a:cubicBezTo>
                  <a:pt x="49222" y="1288"/>
                  <a:pt x="49279" y="1514"/>
                  <a:pt x="49222" y="1725"/>
                </a:cubicBezTo>
                <a:cubicBezTo>
                  <a:pt x="49127" y="2019"/>
                  <a:pt x="48860" y="2219"/>
                  <a:pt x="48552" y="2219"/>
                </a:cubicBezTo>
                <a:cubicBezTo>
                  <a:pt x="48546" y="2219"/>
                  <a:pt x="48540" y="2219"/>
                  <a:pt x="48534" y="2219"/>
                </a:cubicBezTo>
                <a:cubicBezTo>
                  <a:pt x="48243" y="2211"/>
                  <a:pt x="47870" y="2000"/>
                  <a:pt x="47797" y="1693"/>
                </a:cubicBezTo>
                <a:cubicBezTo>
                  <a:pt x="47716" y="1320"/>
                  <a:pt x="47983" y="1045"/>
                  <a:pt x="48299" y="915"/>
                </a:cubicBezTo>
                <a:lnTo>
                  <a:pt x="48315" y="389"/>
                </a:lnTo>
                <a:lnTo>
                  <a:pt x="48315" y="0"/>
                </a:lnTo>
                <a:lnTo>
                  <a:pt x="46170" y="0"/>
                </a:lnTo>
                <a:lnTo>
                  <a:pt x="46170" y="389"/>
                </a:lnTo>
                <a:cubicBezTo>
                  <a:pt x="46170" y="551"/>
                  <a:pt x="46178" y="713"/>
                  <a:pt x="46186" y="875"/>
                </a:cubicBezTo>
                <a:cubicBezTo>
                  <a:pt x="46226" y="891"/>
                  <a:pt x="46259" y="899"/>
                  <a:pt x="46299" y="915"/>
                </a:cubicBezTo>
                <a:cubicBezTo>
                  <a:pt x="46380" y="964"/>
                  <a:pt x="46453" y="1037"/>
                  <a:pt x="46502" y="1126"/>
                </a:cubicBezTo>
                <a:cubicBezTo>
                  <a:pt x="46647" y="1288"/>
                  <a:pt x="46704" y="1514"/>
                  <a:pt x="46647" y="1725"/>
                </a:cubicBezTo>
                <a:cubicBezTo>
                  <a:pt x="46550" y="2025"/>
                  <a:pt x="46275" y="2219"/>
                  <a:pt x="45967" y="2219"/>
                </a:cubicBezTo>
                <a:cubicBezTo>
                  <a:pt x="45676" y="2203"/>
                  <a:pt x="45311" y="1992"/>
                  <a:pt x="45239" y="1693"/>
                </a:cubicBezTo>
                <a:cubicBezTo>
                  <a:pt x="45158" y="1320"/>
                  <a:pt x="45425" y="1045"/>
                  <a:pt x="45749" y="915"/>
                </a:cubicBezTo>
                <a:cubicBezTo>
                  <a:pt x="45749" y="745"/>
                  <a:pt x="45757" y="567"/>
                  <a:pt x="45757" y="389"/>
                </a:cubicBezTo>
                <a:lnTo>
                  <a:pt x="45757" y="0"/>
                </a:lnTo>
                <a:lnTo>
                  <a:pt x="43611" y="0"/>
                </a:lnTo>
                <a:lnTo>
                  <a:pt x="43611" y="397"/>
                </a:lnTo>
                <a:lnTo>
                  <a:pt x="43627" y="875"/>
                </a:lnTo>
                <a:cubicBezTo>
                  <a:pt x="43668" y="891"/>
                  <a:pt x="43708" y="907"/>
                  <a:pt x="43741" y="923"/>
                </a:cubicBezTo>
                <a:cubicBezTo>
                  <a:pt x="43830" y="972"/>
                  <a:pt x="43903" y="1045"/>
                  <a:pt x="43943" y="1134"/>
                </a:cubicBezTo>
                <a:cubicBezTo>
                  <a:pt x="44097" y="1296"/>
                  <a:pt x="44145" y="1523"/>
                  <a:pt x="44089" y="1733"/>
                </a:cubicBezTo>
                <a:cubicBezTo>
                  <a:pt x="43994" y="2019"/>
                  <a:pt x="43727" y="2219"/>
                  <a:pt x="43419" y="2219"/>
                </a:cubicBezTo>
                <a:cubicBezTo>
                  <a:pt x="43413" y="2219"/>
                  <a:pt x="43407" y="2219"/>
                  <a:pt x="43401" y="2219"/>
                </a:cubicBezTo>
                <a:cubicBezTo>
                  <a:pt x="43109" y="2219"/>
                  <a:pt x="42737" y="2000"/>
                  <a:pt x="42664" y="1693"/>
                </a:cubicBezTo>
                <a:cubicBezTo>
                  <a:pt x="42583" y="1320"/>
                  <a:pt x="42850" y="1045"/>
                  <a:pt x="43166" y="915"/>
                </a:cubicBezTo>
                <a:cubicBezTo>
                  <a:pt x="43166" y="745"/>
                  <a:pt x="43174" y="567"/>
                  <a:pt x="43182" y="397"/>
                </a:cubicBezTo>
                <a:cubicBezTo>
                  <a:pt x="43182" y="219"/>
                  <a:pt x="43182" y="195"/>
                  <a:pt x="43182" y="0"/>
                </a:cubicBezTo>
                <a:lnTo>
                  <a:pt x="41061" y="0"/>
                </a:lnTo>
                <a:lnTo>
                  <a:pt x="41061" y="397"/>
                </a:lnTo>
                <a:lnTo>
                  <a:pt x="41077" y="875"/>
                </a:lnTo>
                <a:cubicBezTo>
                  <a:pt x="41109" y="891"/>
                  <a:pt x="41150" y="907"/>
                  <a:pt x="41182" y="923"/>
                </a:cubicBezTo>
                <a:cubicBezTo>
                  <a:pt x="41271" y="972"/>
                  <a:pt x="41344" y="1045"/>
                  <a:pt x="41384" y="1134"/>
                </a:cubicBezTo>
                <a:cubicBezTo>
                  <a:pt x="41538" y="1296"/>
                  <a:pt x="41595" y="1523"/>
                  <a:pt x="41530" y="1733"/>
                </a:cubicBezTo>
                <a:cubicBezTo>
                  <a:pt x="41443" y="2019"/>
                  <a:pt x="41169" y="2219"/>
                  <a:pt x="40868" y="2219"/>
                </a:cubicBezTo>
                <a:cubicBezTo>
                  <a:pt x="40862" y="2219"/>
                  <a:pt x="40856" y="2219"/>
                  <a:pt x="40850" y="2219"/>
                </a:cubicBezTo>
                <a:cubicBezTo>
                  <a:pt x="40550" y="2219"/>
                  <a:pt x="40178" y="2000"/>
                  <a:pt x="40105" y="1693"/>
                </a:cubicBezTo>
                <a:cubicBezTo>
                  <a:pt x="40024" y="1320"/>
                  <a:pt x="40291" y="1045"/>
                  <a:pt x="40615" y="915"/>
                </a:cubicBezTo>
                <a:lnTo>
                  <a:pt x="40623" y="397"/>
                </a:lnTo>
                <a:lnTo>
                  <a:pt x="40623" y="0"/>
                </a:lnTo>
                <a:lnTo>
                  <a:pt x="38502" y="0"/>
                </a:lnTo>
                <a:cubicBezTo>
                  <a:pt x="38502" y="49"/>
                  <a:pt x="38502" y="170"/>
                  <a:pt x="38510" y="397"/>
                </a:cubicBezTo>
                <a:lnTo>
                  <a:pt x="38518" y="875"/>
                </a:lnTo>
                <a:cubicBezTo>
                  <a:pt x="38559" y="891"/>
                  <a:pt x="38599" y="907"/>
                  <a:pt x="38631" y="923"/>
                </a:cubicBezTo>
                <a:cubicBezTo>
                  <a:pt x="38720" y="972"/>
                  <a:pt x="38793" y="1045"/>
                  <a:pt x="38834" y="1134"/>
                </a:cubicBezTo>
                <a:cubicBezTo>
                  <a:pt x="38988" y="1296"/>
                  <a:pt x="39036" y="1523"/>
                  <a:pt x="38980" y="1733"/>
                </a:cubicBezTo>
                <a:cubicBezTo>
                  <a:pt x="38884" y="2019"/>
                  <a:pt x="38618" y="2219"/>
                  <a:pt x="38317" y="2219"/>
                </a:cubicBezTo>
                <a:cubicBezTo>
                  <a:pt x="38311" y="2219"/>
                  <a:pt x="38305" y="2219"/>
                  <a:pt x="38299" y="2219"/>
                </a:cubicBezTo>
                <a:cubicBezTo>
                  <a:pt x="38000" y="2219"/>
                  <a:pt x="37627" y="2000"/>
                  <a:pt x="37555" y="1693"/>
                </a:cubicBezTo>
                <a:cubicBezTo>
                  <a:pt x="37474" y="1320"/>
                  <a:pt x="37741" y="1045"/>
                  <a:pt x="38065" y="915"/>
                </a:cubicBezTo>
                <a:lnTo>
                  <a:pt x="38073" y="397"/>
                </a:lnTo>
                <a:lnTo>
                  <a:pt x="38073" y="0"/>
                </a:lnTo>
                <a:lnTo>
                  <a:pt x="35951" y="0"/>
                </a:lnTo>
                <a:cubicBezTo>
                  <a:pt x="35951" y="97"/>
                  <a:pt x="35951" y="154"/>
                  <a:pt x="35959" y="397"/>
                </a:cubicBezTo>
                <a:lnTo>
                  <a:pt x="35968" y="875"/>
                </a:lnTo>
                <a:cubicBezTo>
                  <a:pt x="36008" y="891"/>
                  <a:pt x="36048" y="907"/>
                  <a:pt x="36081" y="923"/>
                </a:cubicBezTo>
                <a:cubicBezTo>
                  <a:pt x="36170" y="972"/>
                  <a:pt x="36243" y="1045"/>
                  <a:pt x="36283" y="1134"/>
                </a:cubicBezTo>
                <a:cubicBezTo>
                  <a:pt x="36437" y="1296"/>
                  <a:pt x="36486" y="1523"/>
                  <a:pt x="36429" y="1733"/>
                </a:cubicBezTo>
                <a:cubicBezTo>
                  <a:pt x="36334" y="2019"/>
                  <a:pt x="36067" y="2219"/>
                  <a:pt x="35767" y="2219"/>
                </a:cubicBezTo>
                <a:cubicBezTo>
                  <a:pt x="35761" y="2219"/>
                  <a:pt x="35755" y="2219"/>
                  <a:pt x="35749" y="2219"/>
                </a:cubicBezTo>
                <a:cubicBezTo>
                  <a:pt x="35449" y="2219"/>
                  <a:pt x="35077" y="2000"/>
                  <a:pt x="35004" y="1693"/>
                </a:cubicBezTo>
                <a:cubicBezTo>
                  <a:pt x="34923" y="1320"/>
                  <a:pt x="35190" y="1045"/>
                  <a:pt x="35514" y="915"/>
                </a:cubicBezTo>
                <a:lnTo>
                  <a:pt x="35522" y="397"/>
                </a:lnTo>
                <a:lnTo>
                  <a:pt x="35522" y="0"/>
                </a:lnTo>
                <a:lnTo>
                  <a:pt x="33393" y="0"/>
                </a:lnTo>
                <a:cubicBezTo>
                  <a:pt x="33393" y="73"/>
                  <a:pt x="33393" y="146"/>
                  <a:pt x="33401" y="397"/>
                </a:cubicBezTo>
                <a:lnTo>
                  <a:pt x="33417" y="875"/>
                </a:lnTo>
                <a:cubicBezTo>
                  <a:pt x="33457" y="891"/>
                  <a:pt x="33490" y="907"/>
                  <a:pt x="33530" y="923"/>
                </a:cubicBezTo>
                <a:cubicBezTo>
                  <a:pt x="33619" y="972"/>
                  <a:pt x="33684" y="1045"/>
                  <a:pt x="33733" y="1134"/>
                </a:cubicBezTo>
                <a:cubicBezTo>
                  <a:pt x="33879" y="1296"/>
                  <a:pt x="33935" y="1523"/>
                  <a:pt x="33879" y="1733"/>
                </a:cubicBezTo>
                <a:cubicBezTo>
                  <a:pt x="33783" y="2019"/>
                  <a:pt x="33517" y="2219"/>
                  <a:pt x="33209" y="2219"/>
                </a:cubicBezTo>
                <a:cubicBezTo>
                  <a:pt x="33202" y="2219"/>
                  <a:pt x="33196" y="2219"/>
                  <a:pt x="33190" y="2219"/>
                </a:cubicBezTo>
                <a:cubicBezTo>
                  <a:pt x="32899" y="2219"/>
                  <a:pt x="32518" y="2000"/>
                  <a:pt x="32445" y="1693"/>
                </a:cubicBezTo>
                <a:cubicBezTo>
                  <a:pt x="32364" y="1320"/>
                  <a:pt x="32632" y="1045"/>
                  <a:pt x="32955" y="915"/>
                </a:cubicBezTo>
                <a:lnTo>
                  <a:pt x="32964" y="397"/>
                </a:lnTo>
                <a:cubicBezTo>
                  <a:pt x="32972" y="146"/>
                  <a:pt x="32964" y="89"/>
                  <a:pt x="32964" y="0"/>
                </a:cubicBezTo>
                <a:lnTo>
                  <a:pt x="30834" y="0"/>
                </a:lnTo>
                <a:cubicBezTo>
                  <a:pt x="30834" y="73"/>
                  <a:pt x="30834" y="138"/>
                  <a:pt x="30842" y="397"/>
                </a:cubicBezTo>
                <a:lnTo>
                  <a:pt x="30858" y="875"/>
                </a:lnTo>
                <a:cubicBezTo>
                  <a:pt x="30899" y="891"/>
                  <a:pt x="30931" y="907"/>
                  <a:pt x="30972" y="923"/>
                </a:cubicBezTo>
                <a:cubicBezTo>
                  <a:pt x="31061" y="972"/>
                  <a:pt x="31126" y="1045"/>
                  <a:pt x="31174" y="1134"/>
                </a:cubicBezTo>
                <a:cubicBezTo>
                  <a:pt x="31320" y="1296"/>
                  <a:pt x="31377" y="1523"/>
                  <a:pt x="31320" y="1733"/>
                </a:cubicBezTo>
                <a:cubicBezTo>
                  <a:pt x="31225" y="2019"/>
                  <a:pt x="30958" y="2219"/>
                  <a:pt x="30650" y="2219"/>
                </a:cubicBezTo>
                <a:cubicBezTo>
                  <a:pt x="30644" y="2219"/>
                  <a:pt x="30638" y="2219"/>
                  <a:pt x="30632" y="2219"/>
                </a:cubicBezTo>
                <a:cubicBezTo>
                  <a:pt x="30340" y="2219"/>
                  <a:pt x="29960" y="2000"/>
                  <a:pt x="29895" y="1693"/>
                </a:cubicBezTo>
                <a:cubicBezTo>
                  <a:pt x="29806" y="1320"/>
                  <a:pt x="30073" y="1045"/>
                  <a:pt x="30397" y="915"/>
                </a:cubicBezTo>
                <a:lnTo>
                  <a:pt x="30413" y="397"/>
                </a:lnTo>
                <a:cubicBezTo>
                  <a:pt x="30413" y="138"/>
                  <a:pt x="30413" y="57"/>
                  <a:pt x="30413" y="0"/>
                </a:cubicBezTo>
                <a:lnTo>
                  <a:pt x="28275" y="0"/>
                </a:lnTo>
                <a:cubicBezTo>
                  <a:pt x="28275" y="73"/>
                  <a:pt x="28275" y="138"/>
                  <a:pt x="28284" y="397"/>
                </a:cubicBezTo>
                <a:lnTo>
                  <a:pt x="28300" y="875"/>
                </a:lnTo>
                <a:cubicBezTo>
                  <a:pt x="28340" y="891"/>
                  <a:pt x="28373" y="907"/>
                  <a:pt x="28413" y="923"/>
                </a:cubicBezTo>
                <a:cubicBezTo>
                  <a:pt x="28502" y="972"/>
                  <a:pt x="28567" y="1045"/>
                  <a:pt x="28615" y="1134"/>
                </a:cubicBezTo>
                <a:cubicBezTo>
                  <a:pt x="28761" y="1296"/>
                  <a:pt x="28818" y="1523"/>
                  <a:pt x="28761" y="1733"/>
                </a:cubicBezTo>
                <a:cubicBezTo>
                  <a:pt x="28666" y="2019"/>
                  <a:pt x="28399" y="2219"/>
                  <a:pt x="28091" y="2219"/>
                </a:cubicBezTo>
                <a:cubicBezTo>
                  <a:pt x="28085" y="2219"/>
                  <a:pt x="28079" y="2219"/>
                  <a:pt x="28073" y="2219"/>
                </a:cubicBezTo>
                <a:cubicBezTo>
                  <a:pt x="27781" y="2219"/>
                  <a:pt x="27401" y="2000"/>
                  <a:pt x="27336" y="1693"/>
                </a:cubicBezTo>
                <a:cubicBezTo>
                  <a:pt x="27247" y="1320"/>
                  <a:pt x="27514" y="1045"/>
                  <a:pt x="27838" y="915"/>
                </a:cubicBezTo>
                <a:cubicBezTo>
                  <a:pt x="27838" y="745"/>
                  <a:pt x="27846" y="567"/>
                  <a:pt x="27846" y="397"/>
                </a:cubicBezTo>
                <a:cubicBezTo>
                  <a:pt x="27854" y="138"/>
                  <a:pt x="27854" y="41"/>
                  <a:pt x="27854" y="0"/>
                </a:cubicBezTo>
                <a:lnTo>
                  <a:pt x="25717" y="0"/>
                </a:lnTo>
                <a:cubicBezTo>
                  <a:pt x="25717" y="49"/>
                  <a:pt x="25725" y="138"/>
                  <a:pt x="25733" y="397"/>
                </a:cubicBezTo>
                <a:cubicBezTo>
                  <a:pt x="25733" y="551"/>
                  <a:pt x="25741" y="713"/>
                  <a:pt x="25749" y="875"/>
                </a:cubicBezTo>
                <a:cubicBezTo>
                  <a:pt x="25782" y="891"/>
                  <a:pt x="25822" y="907"/>
                  <a:pt x="25854" y="923"/>
                </a:cubicBezTo>
                <a:cubicBezTo>
                  <a:pt x="25943" y="972"/>
                  <a:pt x="26016" y="1045"/>
                  <a:pt x="26057" y="1134"/>
                </a:cubicBezTo>
                <a:cubicBezTo>
                  <a:pt x="26211" y="1296"/>
                  <a:pt x="26267" y="1523"/>
                  <a:pt x="26203" y="1733"/>
                </a:cubicBezTo>
                <a:cubicBezTo>
                  <a:pt x="26115" y="2019"/>
                  <a:pt x="25841" y="2219"/>
                  <a:pt x="25540" y="2219"/>
                </a:cubicBezTo>
                <a:cubicBezTo>
                  <a:pt x="25534" y="2219"/>
                  <a:pt x="25528" y="2219"/>
                  <a:pt x="25522" y="2219"/>
                </a:cubicBezTo>
                <a:cubicBezTo>
                  <a:pt x="25223" y="2219"/>
                  <a:pt x="24850" y="2000"/>
                  <a:pt x="24778" y="1693"/>
                </a:cubicBezTo>
                <a:cubicBezTo>
                  <a:pt x="24697" y="1320"/>
                  <a:pt x="24964" y="1045"/>
                  <a:pt x="25288" y="915"/>
                </a:cubicBezTo>
                <a:cubicBezTo>
                  <a:pt x="25288" y="745"/>
                  <a:pt x="25288" y="567"/>
                  <a:pt x="25296" y="397"/>
                </a:cubicBezTo>
                <a:cubicBezTo>
                  <a:pt x="25304" y="138"/>
                  <a:pt x="25304" y="73"/>
                  <a:pt x="25304" y="0"/>
                </a:cubicBezTo>
                <a:lnTo>
                  <a:pt x="23166" y="0"/>
                </a:lnTo>
                <a:cubicBezTo>
                  <a:pt x="23166" y="73"/>
                  <a:pt x="23166" y="138"/>
                  <a:pt x="23174" y="397"/>
                </a:cubicBezTo>
                <a:cubicBezTo>
                  <a:pt x="23174" y="551"/>
                  <a:pt x="23182" y="713"/>
                  <a:pt x="23191" y="875"/>
                </a:cubicBezTo>
                <a:cubicBezTo>
                  <a:pt x="23231" y="891"/>
                  <a:pt x="23271" y="907"/>
                  <a:pt x="23304" y="923"/>
                </a:cubicBezTo>
                <a:cubicBezTo>
                  <a:pt x="23393" y="972"/>
                  <a:pt x="23466" y="1045"/>
                  <a:pt x="23506" y="1134"/>
                </a:cubicBezTo>
                <a:cubicBezTo>
                  <a:pt x="23652" y="1296"/>
                  <a:pt x="23709" y="1523"/>
                  <a:pt x="23652" y="1733"/>
                </a:cubicBezTo>
                <a:cubicBezTo>
                  <a:pt x="23557" y="2019"/>
                  <a:pt x="23290" y="2219"/>
                  <a:pt x="22982" y="2219"/>
                </a:cubicBezTo>
                <a:cubicBezTo>
                  <a:pt x="22976" y="2219"/>
                  <a:pt x="22970" y="2219"/>
                  <a:pt x="22964" y="2219"/>
                </a:cubicBezTo>
                <a:cubicBezTo>
                  <a:pt x="22672" y="2219"/>
                  <a:pt x="22292" y="2000"/>
                  <a:pt x="22227" y="1693"/>
                </a:cubicBezTo>
                <a:cubicBezTo>
                  <a:pt x="22138" y="1320"/>
                  <a:pt x="22405" y="1045"/>
                  <a:pt x="22729" y="915"/>
                </a:cubicBezTo>
                <a:cubicBezTo>
                  <a:pt x="22729" y="745"/>
                  <a:pt x="22737" y="567"/>
                  <a:pt x="22745" y="397"/>
                </a:cubicBezTo>
                <a:cubicBezTo>
                  <a:pt x="22745" y="138"/>
                  <a:pt x="22745" y="57"/>
                  <a:pt x="22745" y="0"/>
                </a:cubicBezTo>
                <a:lnTo>
                  <a:pt x="20608" y="0"/>
                </a:lnTo>
                <a:cubicBezTo>
                  <a:pt x="20608" y="73"/>
                  <a:pt x="20608" y="146"/>
                  <a:pt x="20616" y="397"/>
                </a:cubicBezTo>
                <a:cubicBezTo>
                  <a:pt x="20616" y="551"/>
                  <a:pt x="20632" y="713"/>
                  <a:pt x="20632" y="875"/>
                </a:cubicBezTo>
                <a:cubicBezTo>
                  <a:pt x="20672" y="891"/>
                  <a:pt x="20713" y="907"/>
                  <a:pt x="20745" y="923"/>
                </a:cubicBezTo>
                <a:cubicBezTo>
                  <a:pt x="20834" y="972"/>
                  <a:pt x="20907" y="1045"/>
                  <a:pt x="20948" y="1134"/>
                </a:cubicBezTo>
                <a:cubicBezTo>
                  <a:pt x="21093" y="1296"/>
                  <a:pt x="21150" y="1523"/>
                  <a:pt x="21093" y="1733"/>
                </a:cubicBezTo>
                <a:cubicBezTo>
                  <a:pt x="20998" y="2019"/>
                  <a:pt x="20732" y="2219"/>
                  <a:pt x="20423" y="2219"/>
                </a:cubicBezTo>
                <a:cubicBezTo>
                  <a:pt x="20417" y="2219"/>
                  <a:pt x="20411" y="2219"/>
                  <a:pt x="20405" y="2219"/>
                </a:cubicBezTo>
                <a:cubicBezTo>
                  <a:pt x="20114" y="2219"/>
                  <a:pt x="19733" y="2000"/>
                  <a:pt x="19668" y="1693"/>
                </a:cubicBezTo>
                <a:cubicBezTo>
                  <a:pt x="19587" y="1320"/>
                  <a:pt x="19846" y="1045"/>
                  <a:pt x="20170" y="915"/>
                </a:cubicBezTo>
                <a:lnTo>
                  <a:pt x="20187" y="397"/>
                </a:lnTo>
                <a:lnTo>
                  <a:pt x="20187" y="0"/>
                </a:lnTo>
                <a:lnTo>
                  <a:pt x="18057" y="0"/>
                </a:lnTo>
                <a:cubicBezTo>
                  <a:pt x="18057" y="73"/>
                  <a:pt x="18057" y="154"/>
                  <a:pt x="18065" y="397"/>
                </a:cubicBezTo>
                <a:lnTo>
                  <a:pt x="18081" y="875"/>
                </a:lnTo>
                <a:cubicBezTo>
                  <a:pt x="18114" y="891"/>
                  <a:pt x="18154" y="907"/>
                  <a:pt x="18187" y="923"/>
                </a:cubicBezTo>
                <a:cubicBezTo>
                  <a:pt x="18276" y="972"/>
                  <a:pt x="18349" y="1045"/>
                  <a:pt x="18389" y="1134"/>
                </a:cubicBezTo>
                <a:cubicBezTo>
                  <a:pt x="18543" y="1296"/>
                  <a:pt x="18600" y="1523"/>
                  <a:pt x="18535" y="1733"/>
                </a:cubicBezTo>
                <a:cubicBezTo>
                  <a:pt x="18447" y="2019"/>
                  <a:pt x="18173" y="2219"/>
                  <a:pt x="17872" y="2219"/>
                </a:cubicBezTo>
                <a:cubicBezTo>
                  <a:pt x="17867" y="2219"/>
                  <a:pt x="17861" y="2219"/>
                  <a:pt x="17855" y="2219"/>
                </a:cubicBezTo>
                <a:cubicBezTo>
                  <a:pt x="17563" y="2219"/>
                  <a:pt x="17183" y="2000"/>
                  <a:pt x="17110" y="1693"/>
                </a:cubicBezTo>
                <a:cubicBezTo>
                  <a:pt x="17029" y="1320"/>
                  <a:pt x="17296" y="1045"/>
                  <a:pt x="17612" y="915"/>
                </a:cubicBezTo>
                <a:lnTo>
                  <a:pt x="17628" y="397"/>
                </a:lnTo>
                <a:cubicBezTo>
                  <a:pt x="17628" y="154"/>
                  <a:pt x="17628" y="97"/>
                  <a:pt x="17628" y="0"/>
                </a:cubicBezTo>
                <a:lnTo>
                  <a:pt x="15498" y="0"/>
                </a:lnTo>
                <a:cubicBezTo>
                  <a:pt x="15498" y="73"/>
                  <a:pt x="15498" y="170"/>
                  <a:pt x="15498" y="397"/>
                </a:cubicBezTo>
                <a:lnTo>
                  <a:pt x="15515" y="875"/>
                </a:lnTo>
                <a:cubicBezTo>
                  <a:pt x="15555" y="891"/>
                  <a:pt x="15587" y="907"/>
                  <a:pt x="15628" y="923"/>
                </a:cubicBezTo>
                <a:cubicBezTo>
                  <a:pt x="15717" y="972"/>
                  <a:pt x="15782" y="1045"/>
                  <a:pt x="15830" y="1134"/>
                </a:cubicBezTo>
                <a:cubicBezTo>
                  <a:pt x="15976" y="1296"/>
                  <a:pt x="16033" y="1523"/>
                  <a:pt x="15976" y="1733"/>
                </a:cubicBezTo>
                <a:cubicBezTo>
                  <a:pt x="15881" y="2019"/>
                  <a:pt x="15614" y="2219"/>
                  <a:pt x="15306" y="2219"/>
                </a:cubicBezTo>
                <a:cubicBezTo>
                  <a:pt x="15300" y="2219"/>
                  <a:pt x="15294" y="2219"/>
                  <a:pt x="15288" y="2219"/>
                </a:cubicBezTo>
                <a:cubicBezTo>
                  <a:pt x="14996" y="2219"/>
                  <a:pt x="14616" y="2000"/>
                  <a:pt x="14551" y="1693"/>
                </a:cubicBezTo>
                <a:cubicBezTo>
                  <a:pt x="14462" y="1320"/>
                  <a:pt x="14729" y="1045"/>
                  <a:pt x="15045" y="915"/>
                </a:cubicBezTo>
                <a:lnTo>
                  <a:pt x="15061" y="397"/>
                </a:lnTo>
                <a:cubicBezTo>
                  <a:pt x="15069" y="170"/>
                  <a:pt x="15061" y="106"/>
                  <a:pt x="15061" y="0"/>
                </a:cubicBezTo>
                <a:lnTo>
                  <a:pt x="12932" y="0"/>
                </a:lnTo>
                <a:cubicBezTo>
                  <a:pt x="12940" y="235"/>
                  <a:pt x="12932" y="187"/>
                  <a:pt x="12932" y="397"/>
                </a:cubicBezTo>
                <a:lnTo>
                  <a:pt x="12948" y="875"/>
                </a:lnTo>
                <a:cubicBezTo>
                  <a:pt x="12988" y="891"/>
                  <a:pt x="13021" y="907"/>
                  <a:pt x="13061" y="923"/>
                </a:cubicBezTo>
                <a:cubicBezTo>
                  <a:pt x="13150" y="972"/>
                  <a:pt x="13215" y="1045"/>
                  <a:pt x="13264" y="1134"/>
                </a:cubicBezTo>
                <a:cubicBezTo>
                  <a:pt x="13409" y="1296"/>
                  <a:pt x="13466" y="1523"/>
                  <a:pt x="13409" y="1733"/>
                </a:cubicBezTo>
                <a:cubicBezTo>
                  <a:pt x="13314" y="2019"/>
                  <a:pt x="13048" y="2219"/>
                  <a:pt x="12739" y="2219"/>
                </a:cubicBezTo>
                <a:cubicBezTo>
                  <a:pt x="12733" y="2219"/>
                  <a:pt x="12727" y="2219"/>
                  <a:pt x="12721" y="2219"/>
                </a:cubicBezTo>
                <a:cubicBezTo>
                  <a:pt x="12430" y="2219"/>
                  <a:pt x="12049" y="2000"/>
                  <a:pt x="11976" y="1693"/>
                </a:cubicBezTo>
                <a:cubicBezTo>
                  <a:pt x="11895" y="1320"/>
                  <a:pt x="12162" y="1045"/>
                  <a:pt x="12478" y="915"/>
                </a:cubicBezTo>
                <a:lnTo>
                  <a:pt x="12494" y="397"/>
                </a:lnTo>
                <a:cubicBezTo>
                  <a:pt x="12503" y="187"/>
                  <a:pt x="12486" y="227"/>
                  <a:pt x="12494" y="0"/>
                </a:cubicBezTo>
                <a:lnTo>
                  <a:pt x="10373" y="0"/>
                </a:lnTo>
                <a:lnTo>
                  <a:pt x="10373" y="397"/>
                </a:lnTo>
                <a:lnTo>
                  <a:pt x="10389" y="875"/>
                </a:lnTo>
                <a:cubicBezTo>
                  <a:pt x="10422" y="891"/>
                  <a:pt x="10462" y="907"/>
                  <a:pt x="10503" y="923"/>
                </a:cubicBezTo>
                <a:cubicBezTo>
                  <a:pt x="10584" y="972"/>
                  <a:pt x="10656" y="1045"/>
                  <a:pt x="10705" y="1134"/>
                </a:cubicBezTo>
                <a:cubicBezTo>
                  <a:pt x="10851" y="1296"/>
                  <a:pt x="10907" y="1523"/>
                  <a:pt x="10843" y="1733"/>
                </a:cubicBezTo>
                <a:cubicBezTo>
                  <a:pt x="10755" y="2019"/>
                  <a:pt x="10481" y="2219"/>
                  <a:pt x="10180" y="2219"/>
                </a:cubicBezTo>
                <a:cubicBezTo>
                  <a:pt x="10174" y="2219"/>
                  <a:pt x="10168" y="2219"/>
                  <a:pt x="10162" y="2219"/>
                </a:cubicBezTo>
                <a:cubicBezTo>
                  <a:pt x="9871" y="2219"/>
                  <a:pt x="9490" y="2000"/>
                  <a:pt x="9418" y="1693"/>
                </a:cubicBezTo>
                <a:cubicBezTo>
                  <a:pt x="9337" y="1320"/>
                  <a:pt x="9604" y="1045"/>
                  <a:pt x="9920" y="915"/>
                </a:cubicBezTo>
                <a:lnTo>
                  <a:pt x="9936" y="397"/>
                </a:lnTo>
                <a:cubicBezTo>
                  <a:pt x="9936" y="203"/>
                  <a:pt x="9928" y="211"/>
                  <a:pt x="9936" y="0"/>
                </a:cubicBezTo>
                <a:lnTo>
                  <a:pt x="7814" y="0"/>
                </a:lnTo>
                <a:lnTo>
                  <a:pt x="7814" y="397"/>
                </a:lnTo>
                <a:lnTo>
                  <a:pt x="7831" y="875"/>
                </a:lnTo>
                <a:cubicBezTo>
                  <a:pt x="7871" y="891"/>
                  <a:pt x="7912" y="907"/>
                  <a:pt x="7944" y="923"/>
                </a:cubicBezTo>
                <a:cubicBezTo>
                  <a:pt x="8033" y="972"/>
                  <a:pt x="8106" y="1045"/>
                  <a:pt x="8146" y="1134"/>
                </a:cubicBezTo>
                <a:cubicBezTo>
                  <a:pt x="8292" y="1296"/>
                  <a:pt x="8349" y="1523"/>
                  <a:pt x="8292" y="1733"/>
                </a:cubicBezTo>
                <a:cubicBezTo>
                  <a:pt x="8197" y="2019"/>
                  <a:pt x="7930" y="2219"/>
                  <a:pt x="7622" y="2219"/>
                </a:cubicBezTo>
                <a:cubicBezTo>
                  <a:pt x="7616" y="2219"/>
                  <a:pt x="7610" y="2219"/>
                  <a:pt x="7604" y="2219"/>
                </a:cubicBezTo>
                <a:cubicBezTo>
                  <a:pt x="7312" y="2219"/>
                  <a:pt x="6940" y="2000"/>
                  <a:pt x="6867" y="1693"/>
                </a:cubicBezTo>
                <a:cubicBezTo>
                  <a:pt x="6778" y="1320"/>
                  <a:pt x="7045" y="1045"/>
                  <a:pt x="7369" y="915"/>
                </a:cubicBezTo>
                <a:cubicBezTo>
                  <a:pt x="7369" y="745"/>
                  <a:pt x="7377" y="567"/>
                  <a:pt x="7385" y="397"/>
                </a:cubicBezTo>
                <a:cubicBezTo>
                  <a:pt x="7385" y="219"/>
                  <a:pt x="7385" y="195"/>
                  <a:pt x="7385" y="0"/>
                </a:cubicBezTo>
                <a:lnTo>
                  <a:pt x="5264" y="0"/>
                </a:lnTo>
                <a:lnTo>
                  <a:pt x="5264" y="397"/>
                </a:lnTo>
                <a:cubicBezTo>
                  <a:pt x="5264" y="543"/>
                  <a:pt x="5272" y="713"/>
                  <a:pt x="5272" y="875"/>
                </a:cubicBezTo>
                <a:cubicBezTo>
                  <a:pt x="5312" y="891"/>
                  <a:pt x="5353" y="907"/>
                  <a:pt x="5385" y="923"/>
                </a:cubicBezTo>
                <a:cubicBezTo>
                  <a:pt x="5474" y="972"/>
                  <a:pt x="5547" y="1045"/>
                  <a:pt x="5588" y="1134"/>
                </a:cubicBezTo>
                <a:cubicBezTo>
                  <a:pt x="5733" y="1296"/>
                  <a:pt x="5790" y="1523"/>
                  <a:pt x="5733" y="1733"/>
                </a:cubicBezTo>
                <a:cubicBezTo>
                  <a:pt x="5638" y="2019"/>
                  <a:pt x="5372" y="2219"/>
                  <a:pt x="5063" y="2219"/>
                </a:cubicBezTo>
                <a:cubicBezTo>
                  <a:pt x="5057" y="2219"/>
                  <a:pt x="5051" y="2219"/>
                  <a:pt x="5045" y="2219"/>
                </a:cubicBezTo>
                <a:cubicBezTo>
                  <a:pt x="4754" y="2219"/>
                  <a:pt x="4381" y="2000"/>
                  <a:pt x="4308" y="1693"/>
                </a:cubicBezTo>
                <a:cubicBezTo>
                  <a:pt x="4227" y="1320"/>
                  <a:pt x="4495" y="1045"/>
                  <a:pt x="4810" y="915"/>
                </a:cubicBezTo>
                <a:cubicBezTo>
                  <a:pt x="4810" y="745"/>
                  <a:pt x="4819" y="567"/>
                  <a:pt x="4827" y="397"/>
                </a:cubicBezTo>
                <a:lnTo>
                  <a:pt x="4827" y="0"/>
                </a:lnTo>
                <a:lnTo>
                  <a:pt x="2713" y="0"/>
                </a:lnTo>
                <a:lnTo>
                  <a:pt x="2713" y="397"/>
                </a:lnTo>
                <a:cubicBezTo>
                  <a:pt x="2713" y="551"/>
                  <a:pt x="2721" y="713"/>
                  <a:pt x="2721" y="875"/>
                </a:cubicBezTo>
                <a:cubicBezTo>
                  <a:pt x="2762" y="891"/>
                  <a:pt x="2802" y="907"/>
                  <a:pt x="2835" y="923"/>
                </a:cubicBezTo>
                <a:cubicBezTo>
                  <a:pt x="2924" y="972"/>
                  <a:pt x="2997" y="1045"/>
                  <a:pt x="3037" y="1134"/>
                </a:cubicBezTo>
                <a:cubicBezTo>
                  <a:pt x="3191" y="1296"/>
                  <a:pt x="3240" y="1523"/>
                  <a:pt x="3183" y="1733"/>
                </a:cubicBezTo>
                <a:cubicBezTo>
                  <a:pt x="3088" y="2019"/>
                  <a:pt x="2821" y="2219"/>
                  <a:pt x="2521" y="2219"/>
                </a:cubicBezTo>
                <a:cubicBezTo>
                  <a:pt x="2515" y="2219"/>
                  <a:pt x="2509" y="2219"/>
                  <a:pt x="2503" y="2219"/>
                </a:cubicBezTo>
                <a:cubicBezTo>
                  <a:pt x="2203" y="2219"/>
                  <a:pt x="1831" y="2000"/>
                  <a:pt x="1758" y="1693"/>
                </a:cubicBezTo>
                <a:cubicBezTo>
                  <a:pt x="1677" y="1320"/>
                  <a:pt x="1944" y="1045"/>
                  <a:pt x="2268" y="915"/>
                </a:cubicBezTo>
                <a:cubicBezTo>
                  <a:pt x="2268" y="745"/>
                  <a:pt x="2276" y="567"/>
                  <a:pt x="2276" y="397"/>
                </a:cubicBezTo>
                <a:lnTo>
                  <a:pt x="2276"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3"/>
          <p:cNvSpPr txBox="1">
            <a:spLocks noGrp="1"/>
          </p:cNvSpPr>
          <p:nvPr>
            <p:ph type="title"/>
          </p:nvPr>
        </p:nvSpPr>
        <p:spPr>
          <a:xfrm>
            <a:off x="1427263" y="1712888"/>
            <a:ext cx="26691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b="1">
                <a:latin typeface="Arial" panose="020B0604020202020204" pitchFamily="34" charset="0"/>
                <a:ea typeface="Arial" panose="020B0604020202020204" pitchFamily="34" charset="0"/>
                <a:cs typeface="Arial" panose="020B0604020202020204" pitchFamily="34" charset="0"/>
                <a:sym typeface="Patrick Hand"/>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dirty="0"/>
          </a:p>
        </p:txBody>
      </p:sp>
      <p:sp>
        <p:nvSpPr>
          <p:cNvPr id="443" name="Google Shape;443;p13"/>
          <p:cNvSpPr txBox="1">
            <a:spLocks noGrp="1"/>
          </p:cNvSpPr>
          <p:nvPr>
            <p:ph type="title" idx="2" hasCustomPrompt="1"/>
          </p:nvPr>
        </p:nvSpPr>
        <p:spPr>
          <a:xfrm>
            <a:off x="715088" y="1746650"/>
            <a:ext cx="648900" cy="460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atin typeface="Arial" panose="020B0604020202020204" pitchFamily="34" charset="0"/>
                <a:ea typeface="Arial" panose="020B0604020202020204" pitchFamily="34" charset="0"/>
                <a:cs typeface="Arial" panose="020B0604020202020204" pitchFamily="34" charset="0"/>
                <a:sym typeface="Patrick Han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dirty="0"/>
              <a:t>xx%</a:t>
            </a:r>
          </a:p>
        </p:txBody>
      </p:sp>
      <p:sp>
        <p:nvSpPr>
          <p:cNvPr id="444" name="Google Shape;444;p13"/>
          <p:cNvSpPr txBox="1">
            <a:spLocks noGrp="1"/>
          </p:cNvSpPr>
          <p:nvPr>
            <p:ph type="subTitle" idx="1"/>
          </p:nvPr>
        </p:nvSpPr>
        <p:spPr>
          <a:xfrm>
            <a:off x="1427276" y="2299425"/>
            <a:ext cx="26691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500">
                <a:latin typeface="Barlow Medium"/>
                <a:ea typeface="Barlow Medium"/>
                <a:cs typeface="Barlow Medium"/>
                <a:sym typeface="Barlow Medium"/>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45" name="Google Shape;445;p13"/>
          <p:cNvSpPr txBox="1">
            <a:spLocks noGrp="1"/>
          </p:cNvSpPr>
          <p:nvPr>
            <p:ph type="title" idx="3"/>
          </p:nvPr>
        </p:nvSpPr>
        <p:spPr>
          <a:xfrm>
            <a:off x="5754900" y="1712888"/>
            <a:ext cx="26691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b="1">
                <a:latin typeface="Arial" panose="020B0604020202020204" pitchFamily="34" charset="0"/>
                <a:ea typeface="Arial" panose="020B0604020202020204" pitchFamily="34" charset="0"/>
                <a:cs typeface="Arial" panose="020B0604020202020204" pitchFamily="34" charset="0"/>
                <a:sym typeface="Patrick Hand"/>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dirty="0"/>
          </a:p>
        </p:txBody>
      </p:sp>
      <p:sp>
        <p:nvSpPr>
          <p:cNvPr id="446" name="Google Shape;446;p13"/>
          <p:cNvSpPr txBox="1">
            <a:spLocks noGrp="1"/>
          </p:cNvSpPr>
          <p:nvPr>
            <p:ph type="title" idx="4" hasCustomPrompt="1"/>
          </p:nvPr>
        </p:nvSpPr>
        <p:spPr>
          <a:xfrm>
            <a:off x="5052700" y="1746638"/>
            <a:ext cx="648900" cy="460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atin typeface="Arial" panose="020B0604020202020204" pitchFamily="34" charset="0"/>
                <a:ea typeface="Arial" panose="020B0604020202020204" pitchFamily="34" charset="0"/>
                <a:cs typeface="Arial" panose="020B0604020202020204" pitchFamily="34" charset="0"/>
                <a:sym typeface="Patrick Han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dirty="0"/>
              <a:t>xx%</a:t>
            </a:r>
          </a:p>
        </p:txBody>
      </p:sp>
      <p:sp>
        <p:nvSpPr>
          <p:cNvPr id="447" name="Google Shape;447;p13"/>
          <p:cNvSpPr txBox="1">
            <a:spLocks noGrp="1"/>
          </p:cNvSpPr>
          <p:nvPr>
            <p:ph type="subTitle" idx="5"/>
          </p:nvPr>
        </p:nvSpPr>
        <p:spPr>
          <a:xfrm>
            <a:off x="5754900" y="2299425"/>
            <a:ext cx="26691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500">
                <a:latin typeface="Barlow Medium"/>
                <a:ea typeface="Barlow Medium"/>
                <a:cs typeface="Barlow Medium"/>
                <a:sym typeface="Barlow Medium"/>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48" name="Google Shape;448;p13"/>
          <p:cNvSpPr txBox="1">
            <a:spLocks noGrp="1"/>
          </p:cNvSpPr>
          <p:nvPr>
            <p:ph type="title" idx="6"/>
          </p:nvPr>
        </p:nvSpPr>
        <p:spPr>
          <a:xfrm>
            <a:off x="3591081" y="3286300"/>
            <a:ext cx="26691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b="1">
                <a:latin typeface="Arial" panose="020B0604020202020204" pitchFamily="34" charset="0"/>
                <a:ea typeface="Arial" panose="020B0604020202020204" pitchFamily="34" charset="0"/>
                <a:cs typeface="Arial" panose="020B0604020202020204" pitchFamily="34" charset="0"/>
                <a:sym typeface="Patrick Hand"/>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dirty="0"/>
          </a:p>
        </p:txBody>
      </p:sp>
      <p:sp>
        <p:nvSpPr>
          <p:cNvPr id="449" name="Google Shape;449;p13"/>
          <p:cNvSpPr txBox="1">
            <a:spLocks noGrp="1"/>
          </p:cNvSpPr>
          <p:nvPr>
            <p:ph type="title" idx="7" hasCustomPrompt="1"/>
          </p:nvPr>
        </p:nvSpPr>
        <p:spPr>
          <a:xfrm>
            <a:off x="2883894" y="3241825"/>
            <a:ext cx="648900" cy="460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atin typeface="Arial" panose="020B0604020202020204" pitchFamily="34" charset="0"/>
                <a:ea typeface="Arial" panose="020B0604020202020204" pitchFamily="34" charset="0"/>
                <a:cs typeface="Arial" panose="020B0604020202020204" pitchFamily="34" charset="0"/>
                <a:sym typeface="Patrick Han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dirty="0"/>
              <a:t>xx%</a:t>
            </a:r>
          </a:p>
        </p:txBody>
      </p:sp>
      <p:sp>
        <p:nvSpPr>
          <p:cNvPr id="450" name="Google Shape;450;p13"/>
          <p:cNvSpPr txBox="1">
            <a:spLocks noGrp="1"/>
          </p:cNvSpPr>
          <p:nvPr>
            <p:ph type="subTitle" idx="8"/>
          </p:nvPr>
        </p:nvSpPr>
        <p:spPr>
          <a:xfrm>
            <a:off x="3591088" y="3870925"/>
            <a:ext cx="26691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500">
                <a:latin typeface="Barlow Medium"/>
                <a:ea typeface="Barlow Medium"/>
                <a:cs typeface="Barlow Medium"/>
                <a:sym typeface="Barlow Medium"/>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51" name="Google Shape;451;p13"/>
          <p:cNvSpPr txBox="1">
            <a:spLocks noGrp="1"/>
          </p:cNvSpPr>
          <p:nvPr>
            <p:ph type="title" idx="9"/>
          </p:nvPr>
        </p:nvSpPr>
        <p:spPr>
          <a:xfrm>
            <a:off x="720000" y="819425"/>
            <a:ext cx="7704000" cy="460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600" b="1">
                <a:latin typeface="Arial" panose="020B0604020202020204" pitchFamily="34" charset="0"/>
                <a:ea typeface="Arial" panose="020B0604020202020204" pitchFamily="34" charset="0"/>
                <a:cs typeface="Arial" panose="020B0604020202020204" pitchFamily="34" charset="0"/>
                <a:sym typeface="Patrick Han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dirty="0"/>
          </a:p>
        </p:txBody>
      </p:sp>
      <p:sp>
        <p:nvSpPr>
          <p:cNvPr id="452" name="Google Shape;452;p13"/>
          <p:cNvSpPr/>
          <p:nvPr/>
        </p:nvSpPr>
        <p:spPr>
          <a:xfrm>
            <a:off x="8032959" y="4096946"/>
            <a:ext cx="544006" cy="934791"/>
          </a:xfrm>
          <a:custGeom>
            <a:avLst/>
            <a:gdLst/>
            <a:ahLst/>
            <a:cxnLst/>
            <a:rect l="l" t="t" r="r" b="b"/>
            <a:pathLst>
              <a:path w="18775" h="32262" extrusionOk="0">
                <a:moveTo>
                  <a:pt x="11539" y="9839"/>
                </a:moveTo>
                <a:cubicBezTo>
                  <a:pt x="11540" y="9839"/>
                  <a:pt x="11541" y="9839"/>
                  <a:pt x="11542" y="9839"/>
                </a:cubicBezTo>
                <a:lnTo>
                  <a:pt x="11542" y="9839"/>
                </a:lnTo>
                <a:cubicBezTo>
                  <a:pt x="11542" y="9839"/>
                  <a:pt x="11543" y="9840"/>
                  <a:pt x="11543" y="9840"/>
                </a:cubicBezTo>
                <a:lnTo>
                  <a:pt x="11543" y="9840"/>
                </a:lnTo>
                <a:cubicBezTo>
                  <a:pt x="11542" y="9839"/>
                  <a:pt x="11540" y="9839"/>
                  <a:pt x="11539" y="9839"/>
                </a:cubicBezTo>
                <a:close/>
                <a:moveTo>
                  <a:pt x="10445" y="9705"/>
                </a:moveTo>
                <a:cubicBezTo>
                  <a:pt x="10662" y="9705"/>
                  <a:pt x="10879" y="9721"/>
                  <a:pt x="11095" y="9752"/>
                </a:cubicBezTo>
                <a:lnTo>
                  <a:pt x="11095" y="9752"/>
                </a:lnTo>
                <a:cubicBezTo>
                  <a:pt x="11229" y="10795"/>
                  <a:pt x="10928" y="11809"/>
                  <a:pt x="10083" y="12588"/>
                </a:cubicBezTo>
                <a:cubicBezTo>
                  <a:pt x="9204" y="13399"/>
                  <a:pt x="7980" y="13766"/>
                  <a:pt x="6789" y="13766"/>
                </a:cubicBezTo>
                <a:cubicBezTo>
                  <a:pt x="6551" y="13766"/>
                  <a:pt x="6314" y="13751"/>
                  <a:pt x="6081" y="13723"/>
                </a:cubicBezTo>
                <a:cubicBezTo>
                  <a:pt x="5889" y="13699"/>
                  <a:pt x="5740" y="13676"/>
                  <a:pt x="5598" y="13647"/>
                </a:cubicBezTo>
                <a:lnTo>
                  <a:pt x="5598" y="13647"/>
                </a:lnTo>
                <a:cubicBezTo>
                  <a:pt x="6034" y="12537"/>
                  <a:pt x="6747" y="11427"/>
                  <a:pt x="7709" y="10660"/>
                </a:cubicBezTo>
                <a:cubicBezTo>
                  <a:pt x="8507" y="10024"/>
                  <a:pt x="9470" y="9705"/>
                  <a:pt x="10445" y="9705"/>
                </a:cubicBezTo>
                <a:close/>
                <a:moveTo>
                  <a:pt x="14564" y="19435"/>
                </a:moveTo>
                <a:lnTo>
                  <a:pt x="14564" y="19435"/>
                </a:lnTo>
                <a:cubicBezTo>
                  <a:pt x="14564" y="19444"/>
                  <a:pt x="14564" y="19453"/>
                  <a:pt x="14564" y="19461"/>
                </a:cubicBezTo>
                <a:lnTo>
                  <a:pt x="14564" y="19461"/>
                </a:lnTo>
                <a:cubicBezTo>
                  <a:pt x="14564" y="19461"/>
                  <a:pt x="14563" y="19461"/>
                  <a:pt x="14563" y="19461"/>
                </a:cubicBezTo>
                <a:lnTo>
                  <a:pt x="14563" y="19461"/>
                </a:lnTo>
                <a:cubicBezTo>
                  <a:pt x="14563" y="19453"/>
                  <a:pt x="14564" y="19445"/>
                  <a:pt x="14564" y="19435"/>
                </a:cubicBezTo>
                <a:close/>
                <a:moveTo>
                  <a:pt x="14428" y="19664"/>
                </a:moveTo>
                <a:lnTo>
                  <a:pt x="14428" y="19664"/>
                </a:lnTo>
                <a:cubicBezTo>
                  <a:pt x="14436" y="19665"/>
                  <a:pt x="14444" y="19667"/>
                  <a:pt x="14452" y="19669"/>
                </a:cubicBezTo>
                <a:cubicBezTo>
                  <a:pt x="14443" y="19667"/>
                  <a:pt x="14435" y="19665"/>
                  <a:pt x="14428" y="19664"/>
                </a:cubicBezTo>
                <a:close/>
                <a:moveTo>
                  <a:pt x="14531" y="19694"/>
                </a:moveTo>
                <a:lnTo>
                  <a:pt x="14531" y="19694"/>
                </a:lnTo>
                <a:cubicBezTo>
                  <a:pt x="14531" y="19694"/>
                  <a:pt x="14531" y="19694"/>
                  <a:pt x="14531" y="19695"/>
                </a:cubicBezTo>
                <a:lnTo>
                  <a:pt x="14531" y="19695"/>
                </a:lnTo>
                <a:cubicBezTo>
                  <a:pt x="14531" y="19696"/>
                  <a:pt x="14530" y="19697"/>
                  <a:pt x="14530" y="19698"/>
                </a:cubicBezTo>
                <a:lnTo>
                  <a:pt x="14530" y="19698"/>
                </a:lnTo>
                <a:cubicBezTo>
                  <a:pt x="14530" y="19697"/>
                  <a:pt x="14530" y="19696"/>
                  <a:pt x="14531" y="19694"/>
                </a:cubicBezTo>
                <a:close/>
                <a:moveTo>
                  <a:pt x="14779" y="19781"/>
                </a:moveTo>
                <a:cubicBezTo>
                  <a:pt x="14780" y="19781"/>
                  <a:pt x="14781" y="19782"/>
                  <a:pt x="14782" y="19782"/>
                </a:cubicBezTo>
                <a:lnTo>
                  <a:pt x="14782" y="19782"/>
                </a:lnTo>
                <a:cubicBezTo>
                  <a:pt x="14814" y="19800"/>
                  <a:pt x="14847" y="19818"/>
                  <a:pt x="14880" y="19835"/>
                </a:cubicBezTo>
                <a:lnTo>
                  <a:pt x="14880" y="19835"/>
                </a:lnTo>
                <a:cubicBezTo>
                  <a:pt x="14885" y="19839"/>
                  <a:pt x="14888" y="19841"/>
                  <a:pt x="14887" y="19841"/>
                </a:cubicBezTo>
                <a:cubicBezTo>
                  <a:pt x="14883" y="19841"/>
                  <a:pt x="14854" y="19826"/>
                  <a:pt x="14779" y="19781"/>
                </a:cubicBezTo>
                <a:close/>
                <a:moveTo>
                  <a:pt x="5402" y="20224"/>
                </a:moveTo>
                <a:lnTo>
                  <a:pt x="5402" y="20224"/>
                </a:lnTo>
                <a:cubicBezTo>
                  <a:pt x="5403" y="20227"/>
                  <a:pt x="5404" y="20230"/>
                  <a:pt x="5405" y="20233"/>
                </a:cubicBezTo>
                <a:cubicBezTo>
                  <a:pt x="5404" y="20229"/>
                  <a:pt x="5403" y="20227"/>
                  <a:pt x="5402" y="20224"/>
                </a:cubicBezTo>
                <a:close/>
                <a:moveTo>
                  <a:pt x="6201" y="21492"/>
                </a:moveTo>
                <a:cubicBezTo>
                  <a:pt x="6209" y="21500"/>
                  <a:pt x="6216" y="21507"/>
                  <a:pt x="6220" y="21512"/>
                </a:cubicBezTo>
                <a:lnTo>
                  <a:pt x="6220" y="21512"/>
                </a:lnTo>
                <a:cubicBezTo>
                  <a:pt x="6211" y="21507"/>
                  <a:pt x="6204" y="21503"/>
                  <a:pt x="6203" y="21503"/>
                </a:cubicBezTo>
                <a:lnTo>
                  <a:pt x="6203" y="21503"/>
                </a:lnTo>
                <a:cubicBezTo>
                  <a:pt x="6201" y="21503"/>
                  <a:pt x="6207" y="21509"/>
                  <a:pt x="6227" y="21522"/>
                </a:cubicBezTo>
                <a:lnTo>
                  <a:pt x="6227" y="21522"/>
                </a:lnTo>
                <a:cubicBezTo>
                  <a:pt x="6227" y="21521"/>
                  <a:pt x="6224" y="21517"/>
                  <a:pt x="6220" y="21512"/>
                </a:cubicBezTo>
                <a:lnTo>
                  <a:pt x="6220" y="21512"/>
                </a:lnTo>
                <a:cubicBezTo>
                  <a:pt x="6225" y="21514"/>
                  <a:pt x="6229" y="21517"/>
                  <a:pt x="6235" y="21520"/>
                </a:cubicBezTo>
                <a:lnTo>
                  <a:pt x="6235" y="21520"/>
                </a:lnTo>
                <a:cubicBezTo>
                  <a:pt x="6221" y="21509"/>
                  <a:pt x="6209" y="21499"/>
                  <a:pt x="6201" y="21492"/>
                </a:cubicBezTo>
                <a:close/>
                <a:moveTo>
                  <a:pt x="6375" y="21627"/>
                </a:moveTo>
                <a:lnTo>
                  <a:pt x="6375" y="21627"/>
                </a:lnTo>
                <a:cubicBezTo>
                  <a:pt x="6416" y="21647"/>
                  <a:pt x="6467" y="21686"/>
                  <a:pt x="6462" y="21686"/>
                </a:cubicBezTo>
                <a:cubicBezTo>
                  <a:pt x="6459" y="21686"/>
                  <a:pt x="6435" y="21671"/>
                  <a:pt x="6375" y="21627"/>
                </a:cubicBezTo>
                <a:close/>
                <a:moveTo>
                  <a:pt x="13539" y="19563"/>
                </a:moveTo>
                <a:cubicBezTo>
                  <a:pt x="13800" y="19563"/>
                  <a:pt x="14065" y="19593"/>
                  <a:pt x="14362" y="19651"/>
                </a:cubicBezTo>
                <a:lnTo>
                  <a:pt x="14362" y="19651"/>
                </a:lnTo>
                <a:cubicBezTo>
                  <a:pt x="14361" y="19651"/>
                  <a:pt x="14361" y="19650"/>
                  <a:pt x="14360" y="19650"/>
                </a:cubicBezTo>
                <a:lnTo>
                  <a:pt x="14360" y="19650"/>
                </a:lnTo>
                <a:cubicBezTo>
                  <a:pt x="14356" y="19650"/>
                  <a:pt x="14474" y="19677"/>
                  <a:pt x="14524" y="19692"/>
                </a:cubicBezTo>
                <a:lnTo>
                  <a:pt x="14524" y="19692"/>
                </a:lnTo>
                <a:cubicBezTo>
                  <a:pt x="14500" y="19721"/>
                  <a:pt x="14430" y="19855"/>
                  <a:pt x="14394" y="19897"/>
                </a:cubicBezTo>
                <a:cubicBezTo>
                  <a:pt x="14302" y="20001"/>
                  <a:pt x="14196" y="20094"/>
                  <a:pt x="14081" y="20172"/>
                </a:cubicBezTo>
                <a:cubicBezTo>
                  <a:pt x="13177" y="20806"/>
                  <a:pt x="12056" y="21269"/>
                  <a:pt x="11014" y="21622"/>
                </a:cubicBezTo>
                <a:cubicBezTo>
                  <a:pt x="10687" y="21733"/>
                  <a:pt x="10331" y="21835"/>
                  <a:pt x="9972" y="21917"/>
                </a:cubicBezTo>
                <a:lnTo>
                  <a:pt x="9972" y="21917"/>
                </a:lnTo>
                <a:cubicBezTo>
                  <a:pt x="10122" y="21614"/>
                  <a:pt x="10301" y="21325"/>
                  <a:pt x="10516" y="21055"/>
                </a:cubicBezTo>
                <a:cubicBezTo>
                  <a:pt x="11024" y="20420"/>
                  <a:pt x="11687" y="19956"/>
                  <a:pt x="12469" y="19729"/>
                </a:cubicBezTo>
                <a:cubicBezTo>
                  <a:pt x="12861" y="19615"/>
                  <a:pt x="13196" y="19563"/>
                  <a:pt x="13539" y="19563"/>
                </a:cubicBezTo>
                <a:close/>
                <a:moveTo>
                  <a:pt x="11319" y="30029"/>
                </a:moveTo>
                <a:cubicBezTo>
                  <a:pt x="11321" y="30030"/>
                  <a:pt x="11324" y="30031"/>
                  <a:pt x="11326" y="30033"/>
                </a:cubicBezTo>
                <a:lnTo>
                  <a:pt x="11326" y="30033"/>
                </a:lnTo>
                <a:cubicBezTo>
                  <a:pt x="11324" y="30031"/>
                  <a:pt x="11321" y="30030"/>
                  <a:pt x="11319" y="30029"/>
                </a:cubicBezTo>
                <a:close/>
                <a:moveTo>
                  <a:pt x="11354" y="30050"/>
                </a:moveTo>
                <a:cubicBezTo>
                  <a:pt x="11371" y="30061"/>
                  <a:pt x="11384" y="30070"/>
                  <a:pt x="11384" y="30070"/>
                </a:cubicBezTo>
                <a:cubicBezTo>
                  <a:pt x="11384" y="30070"/>
                  <a:pt x="11376" y="30064"/>
                  <a:pt x="11354" y="30050"/>
                </a:cubicBezTo>
                <a:close/>
                <a:moveTo>
                  <a:pt x="7317" y="0"/>
                </a:moveTo>
                <a:cubicBezTo>
                  <a:pt x="7270" y="0"/>
                  <a:pt x="7223" y="6"/>
                  <a:pt x="7178" y="18"/>
                </a:cubicBezTo>
                <a:lnTo>
                  <a:pt x="7180" y="16"/>
                </a:lnTo>
                <a:lnTo>
                  <a:pt x="7180" y="16"/>
                </a:lnTo>
                <a:cubicBezTo>
                  <a:pt x="5272" y="516"/>
                  <a:pt x="3590" y="2046"/>
                  <a:pt x="2379" y="3540"/>
                </a:cubicBezTo>
                <a:cubicBezTo>
                  <a:pt x="1125" y="5085"/>
                  <a:pt x="1" y="7133"/>
                  <a:pt x="354" y="9187"/>
                </a:cubicBezTo>
                <a:cubicBezTo>
                  <a:pt x="528" y="10208"/>
                  <a:pt x="1128" y="11231"/>
                  <a:pt x="1751" y="12044"/>
                </a:cubicBezTo>
                <a:cubicBezTo>
                  <a:pt x="2202" y="12632"/>
                  <a:pt x="2716" y="13169"/>
                  <a:pt x="3288" y="13637"/>
                </a:cubicBezTo>
                <a:lnTo>
                  <a:pt x="3288" y="13637"/>
                </a:lnTo>
                <a:cubicBezTo>
                  <a:pt x="3104" y="14426"/>
                  <a:pt x="3013" y="15234"/>
                  <a:pt x="3009" y="16020"/>
                </a:cubicBezTo>
                <a:cubicBezTo>
                  <a:pt x="2996" y="18411"/>
                  <a:pt x="3836" y="20793"/>
                  <a:pt x="5734" y="22337"/>
                </a:cubicBezTo>
                <a:cubicBezTo>
                  <a:pt x="6244" y="22751"/>
                  <a:pt x="6803" y="23099"/>
                  <a:pt x="7400" y="23354"/>
                </a:cubicBezTo>
                <a:lnTo>
                  <a:pt x="7400" y="23354"/>
                </a:lnTo>
                <a:cubicBezTo>
                  <a:pt x="7276" y="25244"/>
                  <a:pt x="7763" y="27144"/>
                  <a:pt x="8821" y="28743"/>
                </a:cubicBezTo>
                <a:cubicBezTo>
                  <a:pt x="10106" y="30685"/>
                  <a:pt x="12297" y="32262"/>
                  <a:pt x="14686" y="32262"/>
                </a:cubicBezTo>
                <a:cubicBezTo>
                  <a:pt x="14772" y="32262"/>
                  <a:pt x="14859" y="32260"/>
                  <a:pt x="14945" y="32256"/>
                </a:cubicBezTo>
                <a:cubicBezTo>
                  <a:pt x="16208" y="32195"/>
                  <a:pt x="17351" y="31684"/>
                  <a:pt x="18385" y="30981"/>
                </a:cubicBezTo>
                <a:cubicBezTo>
                  <a:pt x="18775" y="30716"/>
                  <a:pt x="17560" y="29348"/>
                  <a:pt x="16835" y="29348"/>
                </a:cubicBezTo>
                <a:cubicBezTo>
                  <a:pt x="16743" y="29348"/>
                  <a:pt x="16660" y="29370"/>
                  <a:pt x="16588" y="29418"/>
                </a:cubicBezTo>
                <a:cubicBezTo>
                  <a:pt x="15622" y="30074"/>
                  <a:pt x="14460" y="30554"/>
                  <a:pt x="13283" y="30554"/>
                </a:cubicBezTo>
                <a:cubicBezTo>
                  <a:pt x="12954" y="30554"/>
                  <a:pt x="12623" y="30517"/>
                  <a:pt x="12295" y="30434"/>
                </a:cubicBezTo>
                <a:cubicBezTo>
                  <a:pt x="12025" y="30369"/>
                  <a:pt x="11765" y="30270"/>
                  <a:pt x="11519" y="30139"/>
                </a:cubicBezTo>
                <a:cubicBezTo>
                  <a:pt x="11459" y="30108"/>
                  <a:pt x="11400" y="30075"/>
                  <a:pt x="11341" y="30042"/>
                </a:cubicBezTo>
                <a:lnTo>
                  <a:pt x="11341" y="30042"/>
                </a:lnTo>
                <a:cubicBezTo>
                  <a:pt x="11325" y="30031"/>
                  <a:pt x="11303" y="30016"/>
                  <a:pt x="11274" y="29997"/>
                </a:cubicBezTo>
                <a:cubicBezTo>
                  <a:pt x="11210" y="29954"/>
                  <a:pt x="11148" y="29909"/>
                  <a:pt x="11086" y="29863"/>
                </a:cubicBezTo>
                <a:lnTo>
                  <a:pt x="11086" y="29863"/>
                </a:lnTo>
                <a:cubicBezTo>
                  <a:pt x="11131" y="29896"/>
                  <a:pt x="11150" y="29909"/>
                  <a:pt x="11151" y="29909"/>
                </a:cubicBezTo>
                <a:cubicBezTo>
                  <a:pt x="11155" y="29909"/>
                  <a:pt x="10984" y="29777"/>
                  <a:pt x="10976" y="29768"/>
                </a:cubicBezTo>
                <a:cubicBezTo>
                  <a:pt x="10678" y="29509"/>
                  <a:pt x="10327" y="29073"/>
                  <a:pt x="10027" y="28493"/>
                </a:cubicBezTo>
                <a:cubicBezTo>
                  <a:pt x="9337" y="27155"/>
                  <a:pt x="9166" y="25627"/>
                  <a:pt x="9349" y="24145"/>
                </a:cubicBezTo>
                <a:cubicBezTo>
                  <a:pt x="9363" y="24036"/>
                  <a:pt x="9378" y="23928"/>
                  <a:pt x="9396" y="23820"/>
                </a:cubicBezTo>
                <a:lnTo>
                  <a:pt x="9396" y="23820"/>
                </a:lnTo>
                <a:cubicBezTo>
                  <a:pt x="9512" y="23826"/>
                  <a:pt x="9629" y="23829"/>
                  <a:pt x="9745" y="23829"/>
                </a:cubicBezTo>
                <a:cubicBezTo>
                  <a:pt x="11066" y="23829"/>
                  <a:pt x="12368" y="23457"/>
                  <a:pt x="13576" y="22940"/>
                </a:cubicBezTo>
                <a:cubicBezTo>
                  <a:pt x="14372" y="22599"/>
                  <a:pt x="15249" y="22217"/>
                  <a:pt x="15944" y="21691"/>
                </a:cubicBezTo>
                <a:cubicBezTo>
                  <a:pt x="16239" y="21468"/>
                  <a:pt x="16470" y="21138"/>
                  <a:pt x="16465" y="20755"/>
                </a:cubicBezTo>
                <a:cubicBezTo>
                  <a:pt x="16457" y="20086"/>
                  <a:pt x="15923" y="19490"/>
                  <a:pt x="15455" y="19074"/>
                </a:cubicBezTo>
                <a:cubicBezTo>
                  <a:pt x="14955" y="18630"/>
                  <a:pt x="14369" y="18295"/>
                  <a:pt x="13731" y="18092"/>
                </a:cubicBezTo>
                <a:cubicBezTo>
                  <a:pt x="13237" y="17937"/>
                  <a:pt x="12713" y="17854"/>
                  <a:pt x="12191" y="17854"/>
                </a:cubicBezTo>
                <a:cubicBezTo>
                  <a:pt x="11512" y="17854"/>
                  <a:pt x="10835" y="17993"/>
                  <a:pt x="10226" y="18295"/>
                </a:cubicBezTo>
                <a:cubicBezTo>
                  <a:pt x="8798" y="19001"/>
                  <a:pt x="7985" y="20364"/>
                  <a:pt x="7622" y="21880"/>
                </a:cubicBezTo>
                <a:cubicBezTo>
                  <a:pt x="7609" y="21936"/>
                  <a:pt x="7596" y="21993"/>
                  <a:pt x="7583" y="22050"/>
                </a:cubicBezTo>
                <a:lnTo>
                  <a:pt x="7583" y="22050"/>
                </a:lnTo>
                <a:cubicBezTo>
                  <a:pt x="7518" y="22040"/>
                  <a:pt x="7454" y="22029"/>
                  <a:pt x="7389" y="22017"/>
                </a:cubicBezTo>
                <a:cubicBezTo>
                  <a:pt x="7357" y="22011"/>
                  <a:pt x="7203" y="21972"/>
                  <a:pt x="7196" y="21972"/>
                </a:cubicBezTo>
                <a:lnTo>
                  <a:pt x="7196" y="21972"/>
                </a:lnTo>
                <a:cubicBezTo>
                  <a:pt x="7194" y="21972"/>
                  <a:pt x="7207" y="21976"/>
                  <a:pt x="7243" y="21987"/>
                </a:cubicBezTo>
                <a:lnTo>
                  <a:pt x="7243" y="21987"/>
                </a:lnTo>
                <a:cubicBezTo>
                  <a:pt x="7181" y="21970"/>
                  <a:pt x="7118" y="21953"/>
                  <a:pt x="7057" y="21932"/>
                </a:cubicBezTo>
                <a:cubicBezTo>
                  <a:pt x="6983" y="21908"/>
                  <a:pt x="6913" y="21886"/>
                  <a:pt x="6843" y="21859"/>
                </a:cubicBezTo>
                <a:cubicBezTo>
                  <a:pt x="6797" y="21842"/>
                  <a:pt x="6737" y="21816"/>
                  <a:pt x="6699" y="21799"/>
                </a:cubicBezTo>
                <a:lnTo>
                  <a:pt x="6699" y="21799"/>
                </a:lnTo>
                <a:cubicBezTo>
                  <a:pt x="6593" y="21738"/>
                  <a:pt x="6481" y="21664"/>
                  <a:pt x="6372" y="21625"/>
                </a:cubicBezTo>
                <a:lnTo>
                  <a:pt x="6372" y="21625"/>
                </a:lnTo>
                <a:cubicBezTo>
                  <a:pt x="6367" y="21622"/>
                  <a:pt x="6362" y="21618"/>
                  <a:pt x="6357" y="21614"/>
                </a:cubicBezTo>
                <a:cubicBezTo>
                  <a:pt x="6355" y="21613"/>
                  <a:pt x="6353" y="21612"/>
                  <a:pt x="6352" y="21610"/>
                </a:cubicBezTo>
                <a:lnTo>
                  <a:pt x="6352" y="21610"/>
                </a:lnTo>
                <a:cubicBezTo>
                  <a:pt x="6354" y="21614"/>
                  <a:pt x="6354" y="21617"/>
                  <a:pt x="6352" y="21619"/>
                </a:cubicBezTo>
                <a:cubicBezTo>
                  <a:pt x="6352" y="21619"/>
                  <a:pt x="6352" y="21619"/>
                  <a:pt x="6352" y="21619"/>
                </a:cubicBezTo>
                <a:cubicBezTo>
                  <a:pt x="6351" y="21619"/>
                  <a:pt x="6313" y="21588"/>
                  <a:pt x="6275" y="21555"/>
                </a:cubicBezTo>
                <a:lnTo>
                  <a:pt x="6275" y="21555"/>
                </a:lnTo>
                <a:cubicBezTo>
                  <a:pt x="6301" y="21572"/>
                  <a:pt x="6327" y="21592"/>
                  <a:pt x="6352" y="21610"/>
                </a:cubicBezTo>
                <a:lnTo>
                  <a:pt x="6352" y="21610"/>
                </a:lnTo>
                <a:cubicBezTo>
                  <a:pt x="6340" y="21589"/>
                  <a:pt x="6275" y="21545"/>
                  <a:pt x="6235" y="21520"/>
                </a:cubicBezTo>
                <a:lnTo>
                  <a:pt x="6235" y="21520"/>
                </a:lnTo>
                <a:cubicBezTo>
                  <a:pt x="6247" y="21531"/>
                  <a:pt x="6261" y="21543"/>
                  <a:pt x="6275" y="21555"/>
                </a:cubicBezTo>
                <a:lnTo>
                  <a:pt x="6275" y="21555"/>
                </a:lnTo>
                <a:cubicBezTo>
                  <a:pt x="6274" y="21554"/>
                  <a:pt x="6272" y="21553"/>
                  <a:pt x="6271" y="21552"/>
                </a:cubicBezTo>
                <a:cubicBezTo>
                  <a:pt x="6252" y="21540"/>
                  <a:pt x="6237" y="21530"/>
                  <a:pt x="6227" y="21522"/>
                </a:cubicBezTo>
                <a:lnTo>
                  <a:pt x="6227" y="21522"/>
                </a:lnTo>
                <a:cubicBezTo>
                  <a:pt x="6227" y="21523"/>
                  <a:pt x="6226" y="21523"/>
                  <a:pt x="6226" y="21523"/>
                </a:cubicBezTo>
                <a:cubicBezTo>
                  <a:pt x="6226" y="21524"/>
                  <a:pt x="6225" y="21524"/>
                  <a:pt x="6224" y="21524"/>
                </a:cubicBezTo>
                <a:cubicBezTo>
                  <a:pt x="6214" y="21524"/>
                  <a:pt x="6180" y="21488"/>
                  <a:pt x="6139" y="21440"/>
                </a:cubicBezTo>
                <a:lnTo>
                  <a:pt x="6139" y="21440"/>
                </a:lnTo>
                <a:cubicBezTo>
                  <a:pt x="6153" y="21451"/>
                  <a:pt x="6170" y="21466"/>
                  <a:pt x="6191" y="21483"/>
                </a:cubicBezTo>
                <a:cubicBezTo>
                  <a:pt x="6193" y="21485"/>
                  <a:pt x="6196" y="21488"/>
                  <a:pt x="6201" y="21492"/>
                </a:cubicBezTo>
                <a:lnTo>
                  <a:pt x="6201" y="21492"/>
                </a:lnTo>
                <a:cubicBezTo>
                  <a:pt x="6181" y="21472"/>
                  <a:pt x="6152" y="21447"/>
                  <a:pt x="6130" y="21428"/>
                </a:cubicBezTo>
                <a:lnTo>
                  <a:pt x="6130" y="21428"/>
                </a:lnTo>
                <a:cubicBezTo>
                  <a:pt x="6133" y="21432"/>
                  <a:pt x="6136" y="21436"/>
                  <a:pt x="6139" y="21440"/>
                </a:cubicBezTo>
                <a:lnTo>
                  <a:pt x="6139" y="21440"/>
                </a:lnTo>
                <a:cubicBezTo>
                  <a:pt x="6107" y="21412"/>
                  <a:pt x="6095" y="21402"/>
                  <a:pt x="6096" y="21402"/>
                </a:cubicBezTo>
                <a:lnTo>
                  <a:pt x="6096" y="21402"/>
                </a:lnTo>
                <a:cubicBezTo>
                  <a:pt x="6097" y="21402"/>
                  <a:pt x="6111" y="21413"/>
                  <a:pt x="6130" y="21428"/>
                </a:cubicBezTo>
                <a:lnTo>
                  <a:pt x="6130" y="21428"/>
                </a:lnTo>
                <a:cubicBezTo>
                  <a:pt x="6052" y="21336"/>
                  <a:pt x="5957" y="21209"/>
                  <a:pt x="5955" y="21209"/>
                </a:cubicBezTo>
                <a:lnTo>
                  <a:pt x="5955" y="21209"/>
                </a:lnTo>
                <a:cubicBezTo>
                  <a:pt x="5954" y="21209"/>
                  <a:pt x="5981" y="21246"/>
                  <a:pt x="6052" y="21346"/>
                </a:cubicBezTo>
                <a:lnTo>
                  <a:pt x="6052" y="21346"/>
                </a:lnTo>
                <a:cubicBezTo>
                  <a:pt x="5961" y="21219"/>
                  <a:pt x="5865" y="21095"/>
                  <a:pt x="5776" y="20966"/>
                </a:cubicBezTo>
                <a:cubicBezTo>
                  <a:pt x="5773" y="20962"/>
                  <a:pt x="5770" y="20958"/>
                  <a:pt x="5767" y="20954"/>
                </a:cubicBezTo>
                <a:lnTo>
                  <a:pt x="5767" y="20954"/>
                </a:lnTo>
                <a:cubicBezTo>
                  <a:pt x="5767" y="20953"/>
                  <a:pt x="5767" y="20952"/>
                  <a:pt x="5766" y="20952"/>
                </a:cubicBezTo>
                <a:cubicBezTo>
                  <a:pt x="5726" y="20872"/>
                  <a:pt x="5677" y="20795"/>
                  <a:pt x="5633" y="20715"/>
                </a:cubicBezTo>
                <a:cubicBezTo>
                  <a:pt x="5566" y="20586"/>
                  <a:pt x="5504" y="20453"/>
                  <a:pt x="5443" y="20320"/>
                </a:cubicBezTo>
                <a:cubicBezTo>
                  <a:pt x="5403" y="20231"/>
                  <a:pt x="5389" y="20194"/>
                  <a:pt x="5389" y="20194"/>
                </a:cubicBezTo>
                <a:lnTo>
                  <a:pt x="5389" y="20194"/>
                </a:lnTo>
                <a:cubicBezTo>
                  <a:pt x="5390" y="20194"/>
                  <a:pt x="5394" y="20204"/>
                  <a:pt x="5402" y="20224"/>
                </a:cubicBezTo>
                <a:lnTo>
                  <a:pt x="5402" y="20224"/>
                </a:lnTo>
                <a:cubicBezTo>
                  <a:pt x="5371" y="20140"/>
                  <a:pt x="5339" y="20055"/>
                  <a:pt x="5311" y="19969"/>
                </a:cubicBezTo>
                <a:cubicBezTo>
                  <a:pt x="5204" y="19653"/>
                  <a:pt x="5119" y="19330"/>
                  <a:pt x="5055" y="19003"/>
                </a:cubicBezTo>
                <a:cubicBezTo>
                  <a:pt x="5023" y="18840"/>
                  <a:pt x="4994" y="18677"/>
                  <a:pt x="4972" y="18512"/>
                </a:cubicBezTo>
                <a:cubicBezTo>
                  <a:pt x="4950" y="18370"/>
                  <a:pt x="4935" y="18228"/>
                  <a:pt x="4927" y="18086"/>
                </a:cubicBezTo>
                <a:cubicBezTo>
                  <a:pt x="4852" y="16991"/>
                  <a:pt x="4951" y="15894"/>
                  <a:pt x="5219" y="14834"/>
                </a:cubicBezTo>
                <a:lnTo>
                  <a:pt x="5219" y="14834"/>
                </a:lnTo>
                <a:cubicBezTo>
                  <a:pt x="6150" y="15248"/>
                  <a:pt x="7154" y="15482"/>
                  <a:pt x="8171" y="15482"/>
                </a:cubicBezTo>
                <a:cubicBezTo>
                  <a:pt x="8537" y="15482"/>
                  <a:pt x="8905" y="15452"/>
                  <a:pt x="9271" y="15389"/>
                </a:cubicBezTo>
                <a:cubicBezTo>
                  <a:pt x="10600" y="15160"/>
                  <a:pt x="11976" y="14429"/>
                  <a:pt x="12623" y="13197"/>
                </a:cubicBezTo>
                <a:cubicBezTo>
                  <a:pt x="12955" y="12569"/>
                  <a:pt x="13097" y="11858"/>
                  <a:pt x="13033" y="11151"/>
                </a:cubicBezTo>
                <a:cubicBezTo>
                  <a:pt x="13000" y="10731"/>
                  <a:pt x="12912" y="10318"/>
                  <a:pt x="12773" y="9921"/>
                </a:cubicBezTo>
                <a:cubicBezTo>
                  <a:pt x="12485" y="9107"/>
                  <a:pt x="11837" y="8590"/>
                  <a:pt x="11032" y="8326"/>
                </a:cubicBezTo>
                <a:cubicBezTo>
                  <a:pt x="10393" y="8117"/>
                  <a:pt x="9751" y="8011"/>
                  <a:pt x="9124" y="8011"/>
                </a:cubicBezTo>
                <a:cubicBezTo>
                  <a:pt x="7607" y="8011"/>
                  <a:pt x="6181" y="8630"/>
                  <a:pt x="5109" y="9884"/>
                </a:cubicBezTo>
                <a:cubicBezTo>
                  <a:pt x="4429" y="10679"/>
                  <a:pt x="3921" y="11627"/>
                  <a:pt x="3574" y="12637"/>
                </a:cubicBezTo>
                <a:lnTo>
                  <a:pt x="3574" y="12637"/>
                </a:lnTo>
                <a:cubicBezTo>
                  <a:pt x="3538" y="12600"/>
                  <a:pt x="3485" y="12547"/>
                  <a:pt x="3474" y="12536"/>
                </a:cubicBezTo>
                <a:cubicBezTo>
                  <a:pt x="3403" y="12462"/>
                  <a:pt x="3336" y="12387"/>
                  <a:pt x="3269" y="12312"/>
                </a:cubicBezTo>
                <a:cubicBezTo>
                  <a:pt x="3213" y="12247"/>
                  <a:pt x="3194" y="12226"/>
                  <a:pt x="3195" y="12226"/>
                </a:cubicBezTo>
                <a:lnTo>
                  <a:pt x="3195" y="12226"/>
                </a:lnTo>
                <a:cubicBezTo>
                  <a:pt x="3196" y="12226"/>
                  <a:pt x="3239" y="12275"/>
                  <a:pt x="3256" y="12296"/>
                </a:cubicBezTo>
                <a:cubicBezTo>
                  <a:pt x="3224" y="12256"/>
                  <a:pt x="3192" y="12215"/>
                  <a:pt x="3161" y="12173"/>
                </a:cubicBezTo>
                <a:cubicBezTo>
                  <a:pt x="2993" y="11945"/>
                  <a:pt x="2900" y="11810"/>
                  <a:pt x="2791" y="11622"/>
                </a:cubicBezTo>
                <a:cubicBezTo>
                  <a:pt x="2309" y="10774"/>
                  <a:pt x="2084" y="9961"/>
                  <a:pt x="2236" y="8984"/>
                </a:cubicBezTo>
                <a:cubicBezTo>
                  <a:pt x="2400" y="7936"/>
                  <a:pt x="2875" y="6967"/>
                  <a:pt x="3451" y="6088"/>
                </a:cubicBezTo>
                <a:cubicBezTo>
                  <a:pt x="4145" y="5039"/>
                  <a:pt x="4988" y="4098"/>
                  <a:pt x="5955" y="3292"/>
                </a:cubicBezTo>
                <a:cubicBezTo>
                  <a:pt x="6776" y="2607"/>
                  <a:pt x="7699" y="1987"/>
                  <a:pt x="8744" y="1716"/>
                </a:cubicBezTo>
                <a:cubicBezTo>
                  <a:pt x="9204" y="1596"/>
                  <a:pt x="8642" y="883"/>
                  <a:pt x="8499" y="728"/>
                </a:cubicBezTo>
                <a:cubicBezTo>
                  <a:pt x="8254" y="463"/>
                  <a:pt x="7751" y="0"/>
                  <a:pt x="7317" y="0"/>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3"/>
          <p:cNvSpPr/>
          <p:nvPr/>
        </p:nvSpPr>
        <p:spPr>
          <a:xfrm>
            <a:off x="194988" y="730363"/>
            <a:ext cx="520101" cy="621050"/>
          </a:xfrm>
          <a:custGeom>
            <a:avLst/>
            <a:gdLst/>
            <a:ahLst/>
            <a:cxnLst/>
            <a:rect l="l" t="t" r="r" b="b"/>
            <a:pathLst>
              <a:path w="17950" h="21434" extrusionOk="0">
                <a:moveTo>
                  <a:pt x="2976" y="8256"/>
                </a:moveTo>
                <a:cubicBezTo>
                  <a:pt x="2979" y="8259"/>
                  <a:pt x="2982" y="8262"/>
                  <a:pt x="2984" y="8264"/>
                </a:cubicBezTo>
                <a:lnTo>
                  <a:pt x="2984" y="8264"/>
                </a:lnTo>
                <a:cubicBezTo>
                  <a:pt x="2984" y="8264"/>
                  <a:pt x="2984" y="8264"/>
                  <a:pt x="2985" y="8264"/>
                </a:cubicBezTo>
                <a:lnTo>
                  <a:pt x="2985" y="8264"/>
                </a:lnTo>
                <a:cubicBezTo>
                  <a:pt x="2982" y="8262"/>
                  <a:pt x="2979" y="8259"/>
                  <a:pt x="2977" y="8256"/>
                </a:cubicBezTo>
                <a:lnTo>
                  <a:pt x="2977" y="8256"/>
                </a:lnTo>
                <a:cubicBezTo>
                  <a:pt x="2977" y="8256"/>
                  <a:pt x="2976" y="8256"/>
                  <a:pt x="2976" y="8256"/>
                </a:cubicBezTo>
                <a:close/>
                <a:moveTo>
                  <a:pt x="3070" y="8354"/>
                </a:moveTo>
                <a:cubicBezTo>
                  <a:pt x="3094" y="8379"/>
                  <a:pt x="3108" y="8396"/>
                  <a:pt x="3108" y="8396"/>
                </a:cubicBezTo>
                <a:cubicBezTo>
                  <a:pt x="3108" y="8396"/>
                  <a:pt x="3097" y="8384"/>
                  <a:pt x="3070" y="8354"/>
                </a:cubicBezTo>
                <a:close/>
                <a:moveTo>
                  <a:pt x="14914" y="16791"/>
                </a:moveTo>
                <a:cubicBezTo>
                  <a:pt x="14927" y="16804"/>
                  <a:pt x="14940" y="16817"/>
                  <a:pt x="14954" y="16830"/>
                </a:cubicBezTo>
                <a:cubicBezTo>
                  <a:pt x="15016" y="16891"/>
                  <a:pt x="15037" y="16914"/>
                  <a:pt x="15035" y="16914"/>
                </a:cubicBezTo>
                <a:cubicBezTo>
                  <a:pt x="15032" y="16914"/>
                  <a:pt x="14964" y="16850"/>
                  <a:pt x="14914" y="16791"/>
                </a:cubicBezTo>
                <a:close/>
                <a:moveTo>
                  <a:pt x="1603" y="0"/>
                </a:moveTo>
                <a:cubicBezTo>
                  <a:pt x="1509" y="0"/>
                  <a:pt x="1429" y="45"/>
                  <a:pt x="1378" y="156"/>
                </a:cubicBezTo>
                <a:cubicBezTo>
                  <a:pt x="554" y="1957"/>
                  <a:pt x="1" y="4008"/>
                  <a:pt x="618" y="5958"/>
                </a:cubicBezTo>
                <a:cubicBezTo>
                  <a:pt x="1279" y="8059"/>
                  <a:pt x="2876" y="9752"/>
                  <a:pt x="4635" y="11011"/>
                </a:cubicBezTo>
                <a:cubicBezTo>
                  <a:pt x="6145" y="12091"/>
                  <a:pt x="7866" y="12858"/>
                  <a:pt x="9541" y="13636"/>
                </a:cubicBezTo>
                <a:cubicBezTo>
                  <a:pt x="10380" y="14026"/>
                  <a:pt x="11220" y="14417"/>
                  <a:pt x="12042" y="14844"/>
                </a:cubicBezTo>
                <a:lnTo>
                  <a:pt x="12181" y="14917"/>
                </a:lnTo>
                <a:lnTo>
                  <a:pt x="12181" y="14917"/>
                </a:lnTo>
                <a:cubicBezTo>
                  <a:pt x="12186" y="14919"/>
                  <a:pt x="12191" y="14922"/>
                  <a:pt x="12196" y="14925"/>
                </a:cubicBezTo>
                <a:cubicBezTo>
                  <a:pt x="12299" y="14980"/>
                  <a:pt x="12401" y="15035"/>
                  <a:pt x="12503" y="15093"/>
                </a:cubicBezTo>
                <a:cubicBezTo>
                  <a:pt x="12704" y="15205"/>
                  <a:pt x="12903" y="15321"/>
                  <a:pt x="13101" y="15440"/>
                </a:cubicBezTo>
                <a:cubicBezTo>
                  <a:pt x="13273" y="15543"/>
                  <a:pt x="13444" y="15652"/>
                  <a:pt x="13613" y="15762"/>
                </a:cubicBezTo>
                <a:cubicBezTo>
                  <a:pt x="13708" y="15823"/>
                  <a:pt x="13800" y="15887"/>
                  <a:pt x="13893" y="15949"/>
                </a:cubicBezTo>
                <a:cubicBezTo>
                  <a:pt x="13919" y="15968"/>
                  <a:pt x="14022" y="16041"/>
                  <a:pt x="14088" y="16087"/>
                </a:cubicBezTo>
                <a:lnTo>
                  <a:pt x="14088" y="16087"/>
                </a:lnTo>
                <a:cubicBezTo>
                  <a:pt x="14148" y="16133"/>
                  <a:pt x="14265" y="16220"/>
                  <a:pt x="14291" y="16242"/>
                </a:cubicBezTo>
                <a:cubicBezTo>
                  <a:pt x="14377" y="16309"/>
                  <a:pt x="14460" y="16377"/>
                  <a:pt x="14545" y="16448"/>
                </a:cubicBezTo>
                <a:cubicBezTo>
                  <a:pt x="14570" y="16469"/>
                  <a:pt x="14607" y="16509"/>
                  <a:pt x="14647" y="16550"/>
                </a:cubicBezTo>
                <a:lnTo>
                  <a:pt x="14647" y="16550"/>
                </a:lnTo>
                <a:cubicBezTo>
                  <a:pt x="14648" y="16549"/>
                  <a:pt x="14649" y="16549"/>
                  <a:pt x="14651" y="16549"/>
                </a:cubicBezTo>
                <a:cubicBezTo>
                  <a:pt x="14662" y="16549"/>
                  <a:pt x="14686" y="16564"/>
                  <a:pt x="14727" y="16606"/>
                </a:cubicBezTo>
                <a:cubicBezTo>
                  <a:pt x="14751" y="16631"/>
                  <a:pt x="14776" y="16655"/>
                  <a:pt x="14801" y="16679"/>
                </a:cubicBezTo>
                <a:lnTo>
                  <a:pt x="14801" y="16679"/>
                </a:lnTo>
                <a:cubicBezTo>
                  <a:pt x="14757" y="16659"/>
                  <a:pt x="14699" y="16604"/>
                  <a:pt x="14647" y="16550"/>
                </a:cubicBezTo>
                <a:lnTo>
                  <a:pt x="14647" y="16550"/>
                </a:lnTo>
                <a:cubicBezTo>
                  <a:pt x="14634" y="16562"/>
                  <a:pt x="14695" y="16648"/>
                  <a:pt x="14802" y="16681"/>
                </a:cubicBezTo>
                <a:lnTo>
                  <a:pt x="14802" y="16681"/>
                </a:lnTo>
                <a:cubicBezTo>
                  <a:pt x="14802" y="16680"/>
                  <a:pt x="14801" y="16679"/>
                  <a:pt x="14801" y="16679"/>
                </a:cubicBezTo>
                <a:lnTo>
                  <a:pt x="14801" y="16679"/>
                </a:lnTo>
                <a:cubicBezTo>
                  <a:pt x="14805" y="16681"/>
                  <a:pt x="14810" y="16683"/>
                  <a:pt x="14815" y="16684"/>
                </a:cubicBezTo>
                <a:cubicBezTo>
                  <a:pt x="14811" y="16683"/>
                  <a:pt x="14806" y="16682"/>
                  <a:pt x="14802" y="16681"/>
                </a:cubicBezTo>
                <a:lnTo>
                  <a:pt x="14802" y="16681"/>
                </a:lnTo>
                <a:cubicBezTo>
                  <a:pt x="14819" y="16697"/>
                  <a:pt x="14836" y="16714"/>
                  <a:pt x="14853" y="16730"/>
                </a:cubicBezTo>
                <a:cubicBezTo>
                  <a:pt x="14870" y="16747"/>
                  <a:pt x="14886" y="16763"/>
                  <a:pt x="14902" y="16779"/>
                </a:cubicBezTo>
                <a:lnTo>
                  <a:pt x="14902" y="16779"/>
                </a:lnTo>
                <a:cubicBezTo>
                  <a:pt x="14961" y="16857"/>
                  <a:pt x="15039" y="16929"/>
                  <a:pt x="15101" y="17002"/>
                </a:cubicBezTo>
                <a:cubicBezTo>
                  <a:pt x="15103" y="17005"/>
                  <a:pt x="15105" y="17007"/>
                  <a:pt x="15108" y="17010"/>
                </a:cubicBezTo>
                <a:lnTo>
                  <a:pt x="15108" y="17010"/>
                </a:lnTo>
                <a:cubicBezTo>
                  <a:pt x="15108" y="17010"/>
                  <a:pt x="15108" y="17011"/>
                  <a:pt x="15109" y="17012"/>
                </a:cubicBezTo>
                <a:cubicBezTo>
                  <a:pt x="15122" y="17031"/>
                  <a:pt x="15136" y="17050"/>
                  <a:pt x="15150" y="17070"/>
                </a:cubicBezTo>
                <a:lnTo>
                  <a:pt x="15150" y="17070"/>
                </a:lnTo>
                <a:cubicBezTo>
                  <a:pt x="15148" y="17064"/>
                  <a:pt x="15147" y="17059"/>
                  <a:pt x="15145" y="17053"/>
                </a:cubicBezTo>
                <a:lnTo>
                  <a:pt x="15145" y="17053"/>
                </a:lnTo>
                <a:cubicBezTo>
                  <a:pt x="15145" y="17053"/>
                  <a:pt x="15145" y="17053"/>
                  <a:pt x="15145" y="17053"/>
                </a:cubicBezTo>
                <a:lnTo>
                  <a:pt x="15145" y="17053"/>
                </a:lnTo>
                <a:cubicBezTo>
                  <a:pt x="15147" y="17060"/>
                  <a:pt x="15150" y="17067"/>
                  <a:pt x="15152" y="17074"/>
                </a:cubicBezTo>
                <a:lnTo>
                  <a:pt x="15152" y="17074"/>
                </a:lnTo>
                <a:cubicBezTo>
                  <a:pt x="15164" y="17091"/>
                  <a:pt x="15176" y="17108"/>
                  <a:pt x="15189" y="17125"/>
                </a:cubicBezTo>
                <a:cubicBezTo>
                  <a:pt x="15228" y="17178"/>
                  <a:pt x="15243" y="17212"/>
                  <a:pt x="15243" y="17227"/>
                </a:cubicBezTo>
                <a:lnTo>
                  <a:pt x="15243" y="17227"/>
                </a:lnTo>
                <a:cubicBezTo>
                  <a:pt x="15207" y="17176"/>
                  <a:pt x="15171" y="17122"/>
                  <a:pt x="15152" y="17074"/>
                </a:cubicBezTo>
                <a:lnTo>
                  <a:pt x="15152" y="17074"/>
                </a:lnTo>
                <a:cubicBezTo>
                  <a:pt x="15151" y="17072"/>
                  <a:pt x="15150" y="17071"/>
                  <a:pt x="15150" y="17070"/>
                </a:cubicBezTo>
                <a:lnTo>
                  <a:pt x="15150" y="17070"/>
                </a:lnTo>
                <a:cubicBezTo>
                  <a:pt x="15179" y="17181"/>
                  <a:pt x="15223" y="17235"/>
                  <a:pt x="15238" y="17235"/>
                </a:cubicBezTo>
                <a:cubicBezTo>
                  <a:pt x="15241" y="17235"/>
                  <a:pt x="15243" y="17232"/>
                  <a:pt x="15243" y="17227"/>
                </a:cubicBezTo>
                <a:lnTo>
                  <a:pt x="15243" y="17227"/>
                </a:lnTo>
                <a:cubicBezTo>
                  <a:pt x="15273" y="17269"/>
                  <a:pt x="15303" y="17310"/>
                  <a:pt x="15323" y="17346"/>
                </a:cubicBezTo>
                <a:cubicBezTo>
                  <a:pt x="15341" y="17378"/>
                  <a:pt x="15358" y="17413"/>
                  <a:pt x="15377" y="17446"/>
                </a:cubicBezTo>
                <a:lnTo>
                  <a:pt x="15377" y="17446"/>
                </a:lnTo>
                <a:cubicBezTo>
                  <a:pt x="15421" y="17551"/>
                  <a:pt x="15471" y="17653"/>
                  <a:pt x="15515" y="17758"/>
                </a:cubicBezTo>
                <a:cubicBezTo>
                  <a:pt x="15533" y="17804"/>
                  <a:pt x="15604" y="18008"/>
                  <a:pt x="15607" y="18008"/>
                </a:cubicBezTo>
                <a:cubicBezTo>
                  <a:pt x="15608" y="18008"/>
                  <a:pt x="15601" y="17983"/>
                  <a:pt x="15580" y="17917"/>
                </a:cubicBezTo>
                <a:lnTo>
                  <a:pt x="15580" y="17917"/>
                </a:lnTo>
                <a:cubicBezTo>
                  <a:pt x="15732" y="18397"/>
                  <a:pt x="15828" y="18892"/>
                  <a:pt x="15869" y="19394"/>
                </a:cubicBezTo>
                <a:cubicBezTo>
                  <a:pt x="15923" y="20020"/>
                  <a:pt x="16631" y="20719"/>
                  <a:pt x="17088" y="21093"/>
                </a:cubicBezTo>
                <a:cubicBezTo>
                  <a:pt x="17252" y="21227"/>
                  <a:pt x="17547" y="21434"/>
                  <a:pt x="17741" y="21434"/>
                </a:cubicBezTo>
                <a:cubicBezTo>
                  <a:pt x="17866" y="21434"/>
                  <a:pt x="17950" y="21347"/>
                  <a:pt x="17928" y="21098"/>
                </a:cubicBezTo>
                <a:cubicBezTo>
                  <a:pt x="17561" y="16782"/>
                  <a:pt x="13593" y="13949"/>
                  <a:pt x="10037" y="12192"/>
                </a:cubicBezTo>
                <a:cubicBezTo>
                  <a:pt x="9204" y="11781"/>
                  <a:pt x="8359" y="11398"/>
                  <a:pt x="7520" y="11005"/>
                </a:cubicBezTo>
                <a:cubicBezTo>
                  <a:pt x="7105" y="10810"/>
                  <a:pt x="6691" y="10615"/>
                  <a:pt x="6282" y="10412"/>
                </a:cubicBezTo>
                <a:cubicBezTo>
                  <a:pt x="6086" y="10315"/>
                  <a:pt x="5891" y="10217"/>
                  <a:pt x="5698" y="10117"/>
                </a:cubicBezTo>
                <a:cubicBezTo>
                  <a:pt x="5595" y="10064"/>
                  <a:pt x="5495" y="10011"/>
                  <a:pt x="5394" y="9957"/>
                </a:cubicBezTo>
                <a:lnTo>
                  <a:pt x="5394" y="9957"/>
                </a:lnTo>
                <a:cubicBezTo>
                  <a:pt x="5445" y="9984"/>
                  <a:pt x="5466" y="9995"/>
                  <a:pt x="5466" y="9995"/>
                </a:cubicBezTo>
                <a:cubicBezTo>
                  <a:pt x="5467" y="9995"/>
                  <a:pt x="5267" y="9887"/>
                  <a:pt x="5223" y="9863"/>
                </a:cubicBezTo>
                <a:cubicBezTo>
                  <a:pt x="4862" y="9660"/>
                  <a:pt x="4504" y="9447"/>
                  <a:pt x="4158" y="9219"/>
                </a:cubicBezTo>
                <a:cubicBezTo>
                  <a:pt x="4070" y="9160"/>
                  <a:pt x="3980" y="9101"/>
                  <a:pt x="3894" y="9040"/>
                </a:cubicBezTo>
                <a:cubicBezTo>
                  <a:pt x="3847" y="9007"/>
                  <a:pt x="3694" y="8892"/>
                  <a:pt x="3692" y="8892"/>
                </a:cubicBezTo>
                <a:lnTo>
                  <a:pt x="3692" y="8892"/>
                </a:lnTo>
                <a:cubicBezTo>
                  <a:pt x="3692" y="8892"/>
                  <a:pt x="3692" y="8893"/>
                  <a:pt x="3692" y="8893"/>
                </a:cubicBezTo>
                <a:lnTo>
                  <a:pt x="3692" y="8893"/>
                </a:lnTo>
                <a:cubicBezTo>
                  <a:pt x="3577" y="8804"/>
                  <a:pt x="3463" y="8714"/>
                  <a:pt x="3351" y="8620"/>
                </a:cubicBezTo>
                <a:cubicBezTo>
                  <a:pt x="3314" y="8588"/>
                  <a:pt x="3278" y="8550"/>
                  <a:pt x="3240" y="8515"/>
                </a:cubicBezTo>
                <a:lnTo>
                  <a:pt x="3240" y="8515"/>
                </a:lnTo>
                <a:cubicBezTo>
                  <a:pt x="3286" y="8550"/>
                  <a:pt x="3328" y="8573"/>
                  <a:pt x="3336" y="8573"/>
                </a:cubicBezTo>
                <a:cubicBezTo>
                  <a:pt x="3345" y="8573"/>
                  <a:pt x="3307" y="8541"/>
                  <a:pt x="3173" y="8458"/>
                </a:cubicBezTo>
                <a:lnTo>
                  <a:pt x="3173" y="8458"/>
                </a:lnTo>
                <a:cubicBezTo>
                  <a:pt x="3174" y="8459"/>
                  <a:pt x="3175" y="8460"/>
                  <a:pt x="3177" y="8462"/>
                </a:cubicBezTo>
                <a:cubicBezTo>
                  <a:pt x="3177" y="8462"/>
                  <a:pt x="3177" y="8462"/>
                  <a:pt x="3178" y="8462"/>
                </a:cubicBezTo>
                <a:lnTo>
                  <a:pt x="3178" y="8462"/>
                </a:lnTo>
                <a:cubicBezTo>
                  <a:pt x="3199" y="8478"/>
                  <a:pt x="3220" y="8496"/>
                  <a:pt x="3240" y="8515"/>
                </a:cubicBezTo>
                <a:lnTo>
                  <a:pt x="3240" y="8515"/>
                </a:lnTo>
                <a:cubicBezTo>
                  <a:pt x="3219" y="8500"/>
                  <a:pt x="3197" y="8482"/>
                  <a:pt x="3178" y="8462"/>
                </a:cubicBezTo>
                <a:lnTo>
                  <a:pt x="3178" y="8462"/>
                </a:lnTo>
                <a:cubicBezTo>
                  <a:pt x="3168" y="8456"/>
                  <a:pt x="3159" y="8449"/>
                  <a:pt x="3150" y="8444"/>
                </a:cubicBezTo>
                <a:lnTo>
                  <a:pt x="3150" y="8444"/>
                </a:lnTo>
                <a:cubicBezTo>
                  <a:pt x="3158" y="8448"/>
                  <a:pt x="3165" y="8453"/>
                  <a:pt x="3173" y="8458"/>
                </a:cubicBezTo>
                <a:lnTo>
                  <a:pt x="3173" y="8458"/>
                </a:lnTo>
                <a:cubicBezTo>
                  <a:pt x="3134" y="8419"/>
                  <a:pt x="3096" y="8380"/>
                  <a:pt x="3058" y="8340"/>
                </a:cubicBezTo>
                <a:lnTo>
                  <a:pt x="3058" y="8340"/>
                </a:lnTo>
                <a:cubicBezTo>
                  <a:pt x="3046" y="8326"/>
                  <a:pt x="3031" y="8309"/>
                  <a:pt x="3013" y="8288"/>
                </a:cubicBezTo>
                <a:lnTo>
                  <a:pt x="3013" y="8288"/>
                </a:lnTo>
                <a:cubicBezTo>
                  <a:pt x="2977" y="8229"/>
                  <a:pt x="2931" y="8152"/>
                  <a:pt x="2886" y="8105"/>
                </a:cubicBezTo>
                <a:lnTo>
                  <a:pt x="2886" y="8105"/>
                </a:lnTo>
                <a:cubicBezTo>
                  <a:pt x="2847" y="8032"/>
                  <a:pt x="2793" y="7903"/>
                  <a:pt x="2792" y="7903"/>
                </a:cubicBezTo>
                <a:lnTo>
                  <a:pt x="2792" y="7903"/>
                </a:lnTo>
                <a:cubicBezTo>
                  <a:pt x="2792" y="7903"/>
                  <a:pt x="2809" y="7946"/>
                  <a:pt x="2859" y="8067"/>
                </a:cubicBezTo>
                <a:lnTo>
                  <a:pt x="2859" y="8067"/>
                </a:lnTo>
                <a:cubicBezTo>
                  <a:pt x="2819" y="7971"/>
                  <a:pt x="2770" y="7879"/>
                  <a:pt x="2730" y="7784"/>
                </a:cubicBezTo>
                <a:cubicBezTo>
                  <a:pt x="2710" y="7737"/>
                  <a:pt x="2649" y="7554"/>
                  <a:pt x="2645" y="7554"/>
                </a:cubicBezTo>
                <a:lnTo>
                  <a:pt x="2645" y="7554"/>
                </a:lnTo>
                <a:cubicBezTo>
                  <a:pt x="2644" y="7554"/>
                  <a:pt x="2652" y="7584"/>
                  <a:pt x="2677" y="7665"/>
                </a:cubicBezTo>
                <a:cubicBezTo>
                  <a:pt x="2614" y="7463"/>
                  <a:pt x="2563" y="7260"/>
                  <a:pt x="2522" y="7056"/>
                </a:cubicBezTo>
                <a:cubicBezTo>
                  <a:pt x="2431" y="6580"/>
                  <a:pt x="2420" y="6315"/>
                  <a:pt x="2456" y="5783"/>
                </a:cubicBezTo>
                <a:cubicBezTo>
                  <a:pt x="2539" y="4548"/>
                  <a:pt x="2955" y="3358"/>
                  <a:pt x="3466" y="2241"/>
                </a:cubicBezTo>
                <a:cubicBezTo>
                  <a:pt x="3543" y="2073"/>
                  <a:pt x="3290" y="1635"/>
                  <a:pt x="3226" y="1525"/>
                </a:cubicBezTo>
                <a:cubicBezTo>
                  <a:pt x="3036" y="1191"/>
                  <a:pt x="2776" y="869"/>
                  <a:pt x="2504" y="599"/>
                </a:cubicBezTo>
                <a:cubicBezTo>
                  <a:pt x="2352" y="448"/>
                  <a:pt x="1904" y="0"/>
                  <a:pt x="1603" y="0"/>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3"/>
          <p:cNvSpPr/>
          <p:nvPr/>
        </p:nvSpPr>
        <p:spPr>
          <a:xfrm>
            <a:off x="715108" y="4449438"/>
            <a:ext cx="246230" cy="229772"/>
          </a:xfrm>
          <a:custGeom>
            <a:avLst/>
            <a:gdLst/>
            <a:ahLst/>
            <a:cxnLst/>
            <a:rect l="l" t="t" r="r" b="b"/>
            <a:pathLst>
              <a:path w="8498" h="7930" extrusionOk="0">
                <a:moveTo>
                  <a:pt x="5850" y="1"/>
                </a:moveTo>
                <a:cubicBezTo>
                  <a:pt x="4962" y="1555"/>
                  <a:pt x="3595" y="2685"/>
                  <a:pt x="2149" y="3881"/>
                </a:cubicBezTo>
                <a:cubicBezTo>
                  <a:pt x="1424" y="4482"/>
                  <a:pt x="673" y="5102"/>
                  <a:pt x="0" y="5774"/>
                </a:cubicBezTo>
                <a:lnTo>
                  <a:pt x="2155" y="7929"/>
                </a:lnTo>
                <a:cubicBezTo>
                  <a:pt x="2726" y="7358"/>
                  <a:pt x="3389" y="6811"/>
                  <a:pt x="4092" y="6231"/>
                </a:cubicBezTo>
                <a:cubicBezTo>
                  <a:pt x="5611" y="4974"/>
                  <a:pt x="7333" y="3551"/>
                  <a:pt x="8498" y="1512"/>
                </a:cubicBezTo>
                <a:lnTo>
                  <a:pt x="5850" y="1"/>
                </a:ln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BLANK_1_2">
    <p:spTree>
      <p:nvGrpSpPr>
        <p:cNvPr id="1" name="Shape 497"/>
        <p:cNvGrpSpPr/>
        <p:nvPr/>
      </p:nvGrpSpPr>
      <p:grpSpPr>
        <a:xfrm>
          <a:off x="0" y="0"/>
          <a:ext cx="0" cy="0"/>
          <a:chOff x="0" y="0"/>
          <a:chExt cx="0" cy="0"/>
        </a:xfrm>
      </p:grpSpPr>
      <p:grpSp>
        <p:nvGrpSpPr>
          <p:cNvPr id="498" name="Google Shape;498;p15"/>
          <p:cNvGrpSpPr/>
          <p:nvPr/>
        </p:nvGrpSpPr>
        <p:grpSpPr>
          <a:xfrm>
            <a:off x="10900" y="0"/>
            <a:ext cx="9142800" cy="5143500"/>
            <a:chOff x="10900" y="0"/>
            <a:chExt cx="9142800" cy="5143500"/>
          </a:xfrm>
        </p:grpSpPr>
        <p:cxnSp>
          <p:nvCxnSpPr>
            <p:cNvPr id="499" name="Google Shape;499;p15"/>
            <p:cNvCxnSpPr/>
            <p:nvPr/>
          </p:nvCxnSpPr>
          <p:spPr>
            <a:xfrm>
              <a:off x="45767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500" name="Google Shape;500;p15"/>
            <p:cNvCxnSpPr/>
            <p:nvPr/>
          </p:nvCxnSpPr>
          <p:spPr>
            <a:xfrm>
              <a:off x="578761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501" name="Google Shape;501;p15"/>
            <p:cNvCxnSpPr/>
            <p:nvPr/>
          </p:nvCxnSpPr>
          <p:spPr>
            <a:xfrm>
              <a:off x="627215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502" name="Google Shape;502;p15"/>
            <p:cNvCxnSpPr/>
            <p:nvPr/>
          </p:nvCxnSpPr>
          <p:spPr>
            <a:xfrm>
              <a:off x="675669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503" name="Google Shape;503;p15"/>
            <p:cNvCxnSpPr/>
            <p:nvPr/>
          </p:nvCxnSpPr>
          <p:spPr>
            <a:xfrm>
              <a:off x="724123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504" name="Google Shape;504;p15"/>
            <p:cNvCxnSpPr/>
            <p:nvPr/>
          </p:nvCxnSpPr>
          <p:spPr>
            <a:xfrm>
              <a:off x="772577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505" name="Google Shape;505;p15"/>
            <p:cNvCxnSpPr/>
            <p:nvPr/>
          </p:nvCxnSpPr>
          <p:spPr>
            <a:xfrm>
              <a:off x="821031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506" name="Google Shape;506;p15"/>
            <p:cNvCxnSpPr/>
            <p:nvPr/>
          </p:nvCxnSpPr>
          <p:spPr>
            <a:xfrm>
              <a:off x="869485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507" name="Google Shape;507;p15"/>
            <p:cNvCxnSpPr/>
            <p:nvPr/>
          </p:nvCxnSpPr>
          <p:spPr>
            <a:xfrm>
              <a:off x="94221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508" name="Google Shape;508;p15"/>
            <p:cNvCxnSpPr/>
            <p:nvPr/>
          </p:nvCxnSpPr>
          <p:spPr>
            <a:xfrm>
              <a:off x="142675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509" name="Google Shape;509;p15"/>
            <p:cNvCxnSpPr/>
            <p:nvPr/>
          </p:nvCxnSpPr>
          <p:spPr>
            <a:xfrm>
              <a:off x="191129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510" name="Google Shape;510;p15"/>
            <p:cNvCxnSpPr/>
            <p:nvPr/>
          </p:nvCxnSpPr>
          <p:spPr>
            <a:xfrm>
              <a:off x="239583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511" name="Google Shape;511;p15"/>
            <p:cNvCxnSpPr/>
            <p:nvPr/>
          </p:nvCxnSpPr>
          <p:spPr>
            <a:xfrm>
              <a:off x="288037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512" name="Google Shape;512;p15"/>
            <p:cNvCxnSpPr/>
            <p:nvPr/>
          </p:nvCxnSpPr>
          <p:spPr>
            <a:xfrm>
              <a:off x="336491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513" name="Google Shape;513;p15"/>
            <p:cNvCxnSpPr/>
            <p:nvPr/>
          </p:nvCxnSpPr>
          <p:spPr>
            <a:xfrm>
              <a:off x="384945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514" name="Google Shape;514;p15"/>
            <p:cNvCxnSpPr/>
            <p:nvPr/>
          </p:nvCxnSpPr>
          <p:spPr>
            <a:xfrm>
              <a:off x="433399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515" name="Google Shape;515;p15"/>
            <p:cNvCxnSpPr/>
            <p:nvPr/>
          </p:nvCxnSpPr>
          <p:spPr>
            <a:xfrm>
              <a:off x="481853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516" name="Google Shape;516;p15"/>
            <p:cNvCxnSpPr/>
            <p:nvPr/>
          </p:nvCxnSpPr>
          <p:spPr>
            <a:xfrm>
              <a:off x="530307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517" name="Google Shape;517;p15"/>
            <p:cNvCxnSpPr/>
            <p:nvPr/>
          </p:nvCxnSpPr>
          <p:spPr>
            <a:xfrm>
              <a:off x="10900" y="4685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518" name="Google Shape;518;p15"/>
            <p:cNvCxnSpPr/>
            <p:nvPr/>
          </p:nvCxnSpPr>
          <p:spPr>
            <a:xfrm>
              <a:off x="10900" y="46965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519" name="Google Shape;519;p15"/>
            <p:cNvCxnSpPr/>
            <p:nvPr/>
          </p:nvCxnSpPr>
          <p:spPr>
            <a:xfrm>
              <a:off x="10900" y="9383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520" name="Google Shape;520;p15"/>
            <p:cNvCxnSpPr/>
            <p:nvPr/>
          </p:nvCxnSpPr>
          <p:spPr>
            <a:xfrm>
              <a:off x="10900" y="14081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521" name="Google Shape;521;p15"/>
            <p:cNvCxnSpPr/>
            <p:nvPr/>
          </p:nvCxnSpPr>
          <p:spPr>
            <a:xfrm>
              <a:off x="10900" y="18779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522" name="Google Shape;522;p15"/>
            <p:cNvCxnSpPr/>
            <p:nvPr/>
          </p:nvCxnSpPr>
          <p:spPr>
            <a:xfrm>
              <a:off x="10900" y="23476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523" name="Google Shape;523;p15"/>
            <p:cNvCxnSpPr/>
            <p:nvPr/>
          </p:nvCxnSpPr>
          <p:spPr>
            <a:xfrm>
              <a:off x="10900" y="28174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524" name="Google Shape;524;p15"/>
            <p:cNvCxnSpPr/>
            <p:nvPr/>
          </p:nvCxnSpPr>
          <p:spPr>
            <a:xfrm>
              <a:off x="10900" y="32872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525" name="Google Shape;525;p15"/>
            <p:cNvCxnSpPr/>
            <p:nvPr/>
          </p:nvCxnSpPr>
          <p:spPr>
            <a:xfrm>
              <a:off x="10900" y="37570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526" name="Google Shape;526;p15"/>
            <p:cNvCxnSpPr/>
            <p:nvPr/>
          </p:nvCxnSpPr>
          <p:spPr>
            <a:xfrm>
              <a:off x="10900" y="4226775"/>
              <a:ext cx="9142800" cy="0"/>
            </a:xfrm>
            <a:prstGeom prst="straightConnector1">
              <a:avLst/>
            </a:prstGeom>
            <a:noFill/>
            <a:ln w="28575" cap="flat" cmpd="sng">
              <a:solidFill>
                <a:srgbClr val="9FABFF"/>
              </a:solidFill>
              <a:prstDash val="solid"/>
              <a:round/>
              <a:headEnd type="none" w="med" len="med"/>
              <a:tailEnd type="none" w="med" len="med"/>
            </a:ln>
          </p:spPr>
        </p:cxnSp>
      </p:grpSp>
      <p:grpSp>
        <p:nvGrpSpPr>
          <p:cNvPr id="527" name="Google Shape;527;p15"/>
          <p:cNvGrpSpPr/>
          <p:nvPr/>
        </p:nvGrpSpPr>
        <p:grpSpPr>
          <a:xfrm flipH="1">
            <a:off x="-44062" y="-749742"/>
            <a:ext cx="9384877" cy="6019445"/>
            <a:chOff x="-44062" y="-749742"/>
            <a:chExt cx="9384877" cy="6019445"/>
          </a:xfrm>
        </p:grpSpPr>
        <p:sp>
          <p:nvSpPr>
            <p:cNvPr id="528" name="Google Shape;528;p15"/>
            <p:cNvSpPr/>
            <p:nvPr/>
          </p:nvSpPr>
          <p:spPr>
            <a:xfrm>
              <a:off x="165315" y="2970308"/>
              <a:ext cx="340398" cy="375255"/>
            </a:xfrm>
            <a:custGeom>
              <a:avLst/>
              <a:gdLst/>
              <a:ahLst/>
              <a:cxnLst/>
              <a:rect l="l" t="t" r="r" b="b"/>
              <a:pathLst>
                <a:path w="11748" h="12951" extrusionOk="0">
                  <a:moveTo>
                    <a:pt x="2065" y="1"/>
                  </a:moveTo>
                  <a:cubicBezTo>
                    <a:pt x="1319" y="1"/>
                    <a:pt x="488" y="136"/>
                    <a:pt x="417" y="513"/>
                  </a:cubicBezTo>
                  <a:cubicBezTo>
                    <a:pt x="160" y="1879"/>
                    <a:pt x="0" y="3428"/>
                    <a:pt x="608" y="4730"/>
                  </a:cubicBezTo>
                  <a:cubicBezTo>
                    <a:pt x="1026" y="5631"/>
                    <a:pt x="1766" y="6254"/>
                    <a:pt x="2646" y="6678"/>
                  </a:cubicBezTo>
                  <a:cubicBezTo>
                    <a:pt x="3565" y="7119"/>
                    <a:pt x="4547" y="7373"/>
                    <a:pt x="5510" y="7692"/>
                  </a:cubicBezTo>
                  <a:cubicBezTo>
                    <a:pt x="6416" y="7993"/>
                    <a:pt x="7175" y="8275"/>
                    <a:pt x="7867" y="8994"/>
                  </a:cubicBezTo>
                  <a:cubicBezTo>
                    <a:pt x="8808" y="9972"/>
                    <a:pt x="8907" y="11419"/>
                    <a:pt x="8798" y="12704"/>
                  </a:cubicBezTo>
                  <a:cubicBezTo>
                    <a:pt x="8780" y="12905"/>
                    <a:pt x="9222" y="12951"/>
                    <a:pt x="9626" y="12951"/>
                  </a:cubicBezTo>
                  <a:cubicBezTo>
                    <a:pt x="9914" y="12951"/>
                    <a:pt x="10184" y="12928"/>
                    <a:pt x="10255" y="12921"/>
                  </a:cubicBezTo>
                  <a:cubicBezTo>
                    <a:pt x="10520" y="12894"/>
                    <a:pt x="11608" y="12825"/>
                    <a:pt x="11642" y="12424"/>
                  </a:cubicBezTo>
                  <a:cubicBezTo>
                    <a:pt x="11747" y="11189"/>
                    <a:pt x="11640" y="9918"/>
                    <a:pt x="10888" y="8889"/>
                  </a:cubicBezTo>
                  <a:cubicBezTo>
                    <a:pt x="10305" y="8095"/>
                    <a:pt x="9408" y="7638"/>
                    <a:pt x="8507" y="7294"/>
                  </a:cubicBezTo>
                  <a:cubicBezTo>
                    <a:pt x="6779" y="6638"/>
                    <a:pt x="4651" y="6461"/>
                    <a:pt x="3622" y="4774"/>
                  </a:cubicBezTo>
                  <a:cubicBezTo>
                    <a:pt x="2807" y="3438"/>
                    <a:pt x="2986" y="1695"/>
                    <a:pt x="3261" y="233"/>
                  </a:cubicBezTo>
                  <a:cubicBezTo>
                    <a:pt x="3286" y="101"/>
                    <a:pt x="2707" y="1"/>
                    <a:pt x="2065" y="1"/>
                  </a:cubicBezTo>
                  <a:close/>
                </a:path>
              </a:pathLst>
            </a:custGeom>
            <a:solidFill>
              <a:schemeClr val="dk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5"/>
            <p:cNvSpPr/>
            <p:nvPr/>
          </p:nvSpPr>
          <p:spPr>
            <a:xfrm>
              <a:off x="-44062" y="3571652"/>
              <a:ext cx="759174" cy="1698051"/>
            </a:xfrm>
            <a:custGeom>
              <a:avLst/>
              <a:gdLst/>
              <a:ahLst/>
              <a:cxnLst/>
              <a:rect l="l" t="t" r="r" b="b"/>
              <a:pathLst>
                <a:path w="26201" h="58604" extrusionOk="0">
                  <a:moveTo>
                    <a:pt x="5742" y="22424"/>
                  </a:moveTo>
                  <a:cubicBezTo>
                    <a:pt x="5704" y="22426"/>
                    <a:pt x="5689" y="22426"/>
                    <a:pt x="5687" y="22426"/>
                  </a:cubicBezTo>
                  <a:cubicBezTo>
                    <a:pt x="5683" y="22426"/>
                    <a:pt x="5717" y="22425"/>
                    <a:pt x="5742" y="22424"/>
                  </a:cubicBezTo>
                  <a:close/>
                  <a:moveTo>
                    <a:pt x="15230" y="22608"/>
                  </a:moveTo>
                  <a:lnTo>
                    <a:pt x="15230" y="22608"/>
                  </a:lnTo>
                  <a:cubicBezTo>
                    <a:pt x="15231" y="22608"/>
                    <a:pt x="15232" y="22608"/>
                    <a:pt x="15233" y="22608"/>
                  </a:cubicBezTo>
                  <a:lnTo>
                    <a:pt x="15233" y="22608"/>
                  </a:lnTo>
                  <a:cubicBezTo>
                    <a:pt x="15231" y="22608"/>
                    <a:pt x="15230" y="22608"/>
                    <a:pt x="15230" y="22608"/>
                  </a:cubicBezTo>
                  <a:close/>
                  <a:moveTo>
                    <a:pt x="15790" y="22813"/>
                  </a:moveTo>
                  <a:lnTo>
                    <a:pt x="15790" y="22813"/>
                  </a:lnTo>
                  <a:cubicBezTo>
                    <a:pt x="15802" y="22823"/>
                    <a:pt x="15812" y="22831"/>
                    <a:pt x="15820" y="22837"/>
                  </a:cubicBezTo>
                  <a:lnTo>
                    <a:pt x="15820" y="22837"/>
                  </a:lnTo>
                  <a:cubicBezTo>
                    <a:pt x="15810" y="22829"/>
                    <a:pt x="15800" y="22822"/>
                    <a:pt x="15791" y="22813"/>
                  </a:cubicBezTo>
                  <a:lnTo>
                    <a:pt x="15791" y="22813"/>
                  </a:lnTo>
                  <a:cubicBezTo>
                    <a:pt x="15791" y="22813"/>
                    <a:pt x="15791" y="22813"/>
                    <a:pt x="15790" y="22813"/>
                  </a:cubicBezTo>
                  <a:close/>
                  <a:moveTo>
                    <a:pt x="15987" y="22959"/>
                  </a:moveTo>
                  <a:cubicBezTo>
                    <a:pt x="16003" y="22971"/>
                    <a:pt x="16020" y="22982"/>
                    <a:pt x="16035" y="22994"/>
                  </a:cubicBezTo>
                  <a:cubicBezTo>
                    <a:pt x="16016" y="22980"/>
                    <a:pt x="16000" y="22968"/>
                    <a:pt x="15987" y="22959"/>
                  </a:cubicBezTo>
                  <a:close/>
                  <a:moveTo>
                    <a:pt x="16201" y="23148"/>
                  </a:moveTo>
                  <a:cubicBezTo>
                    <a:pt x="16275" y="23214"/>
                    <a:pt x="16300" y="23237"/>
                    <a:pt x="16300" y="23237"/>
                  </a:cubicBezTo>
                  <a:cubicBezTo>
                    <a:pt x="16300" y="23237"/>
                    <a:pt x="16243" y="23186"/>
                    <a:pt x="16201" y="23148"/>
                  </a:cubicBezTo>
                  <a:close/>
                  <a:moveTo>
                    <a:pt x="16412" y="25138"/>
                  </a:moveTo>
                  <a:lnTo>
                    <a:pt x="16412" y="25138"/>
                  </a:lnTo>
                  <a:cubicBezTo>
                    <a:pt x="16412" y="25139"/>
                    <a:pt x="16411" y="25140"/>
                    <a:pt x="16411" y="25141"/>
                  </a:cubicBezTo>
                  <a:lnTo>
                    <a:pt x="16411" y="25141"/>
                  </a:lnTo>
                  <a:cubicBezTo>
                    <a:pt x="16411" y="25140"/>
                    <a:pt x="16412" y="25139"/>
                    <a:pt x="16412" y="25138"/>
                  </a:cubicBezTo>
                  <a:close/>
                  <a:moveTo>
                    <a:pt x="19352" y="36701"/>
                  </a:moveTo>
                  <a:cubicBezTo>
                    <a:pt x="19353" y="36701"/>
                    <a:pt x="19353" y="36701"/>
                    <a:pt x="19354" y="36701"/>
                  </a:cubicBezTo>
                  <a:lnTo>
                    <a:pt x="19354" y="36701"/>
                  </a:lnTo>
                  <a:cubicBezTo>
                    <a:pt x="19354" y="36705"/>
                    <a:pt x="19353" y="36710"/>
                    <a:pt x="19353" y="36714"/>
                  </a:cubicBezTo>
                  <a:lnTo>
                    <a:pt x="19353" y="36714"/>
                  </a:lnTo>
                  <a:cubicBezTo>
                    <a:pt x="19353" y="36709"/>
                    <a:pt x="19353" y="36705"/>
                    <a:pt x="19352" y="36701"/>
                  </a:cubicBezTo>
                  <a:close/>
                  <a:moveTo>
                    <a:pt x="17957" y="36354"/>
                  </a:moveTo>
                  <a:cubicBezTo>
                    <a:pt x="18149" y="36354"/>
                    <a:pt x="18350" y="36377"/>
                    <a:pt x="18618" y="36421"/>
                  </a:cubicBezTo>
                  <a:cubicBezTo>
                    <a:pt x="18581" y="36415"/>
                    <a:pt x="18561" y="36413"/>
                    <a:pt x="18556" y="36413"/>
                  </a:cubicBezTo>
                  <a:cubicBezTo>
                    <a:pt x="18528" y="36413"/>
                    <a:pt x="18808" y="36472"/>
                    <a:pt x="18866" y="36490"/>
                  </a:cubicBezTo>
                  <a:cubicBezTo>
                    <a:pt x="18922" y="36508"/>
                    <a:pt x="18978" y="36530"/>
                    <a:pt x="19034" y="36546"/>
                  </a:cubicBezTo>
                  <a:cubicBezTo>
                    <a:pt x="19046" y="36549"/>
                    <a:pt x="19057" y="36552"/>
                    <a:pt x="19067" y="36555"/>
                  </a:cubicBezTo>
                  <a:lnTo>
                    <a:pt x="19067" y="36555"/>
                  </a:lnTo>
                  <a:cubicBezTo>
                    <a:pt x="19075" y="36559"/>
                    <a:pt x="19085" y="36564"/>
                    <a:pt x="19096" y="36570"/>
                  </a:cubicBezTo>
                  <a:cubicBezTo>
                    <a:pt x="19181" y="36613"/>
                    <a:pt x="19265" y="36655"/>
                    <a:pt x="19348" y="36698"/>
                  </a:cubicBezTo>
                  <a:lnTo>
                    <a:pt x="19348" y="36698"/>
                  </a:lnTo>
                  <a:cubicBezTo>
                    <a:pt x="19350" y="36708"/>
                    <a:pt x="19351" y="36718"/>
                    <a:pt x="19353" y="36728"/>
                  </a:cubicBezTo>
                  <a:lnTo>
                    <a:pt x="19353" y="36728"/>
                  </a:lnTo>
                  <a:cubicBezTo>
                    <a:pt x="19352" y="36754"/>
                    <a:pt x="19348" y="36785"/>
                    <a:pt x="19340" y="36816"/>
                  </a:cubicBezTo>
                  <a:cubicBezTo>
                    <a:pt x="19323" y="36888"/>
                    <a:pt x="19299" y="36960"/>
                    <a:pt x="19280" y="37032"/>
                  </a:cubicBezTo>
                  <a:cubicBezTo>
                    <a:pt x="19276" y="37048"/>
                    <a:pt x="19273" y="37061"/>
                    <a:pt x="19271" y="37070"/>
                  </a:cubicBezTo>
                  <a:lnTo>
                    <a:pt x="19271" y="37070"/>
                  </a:lnTo>
                  <a:cubicBezTo>
                    <a:pt x="19264" y="37079"/>
                    <a:pt x="19254" y="37092"/>
                    <a:pt x="19241" y="37111"/>
                  </a:cubicBezTo>
                  <a:cubicBezTo>
                    <a:pt x="19142" y="37257"/>
                    <a:pt x="19054" y="37402"/>
                    <a:pt x="18938" y="37535"/>
                  </a:cubicBezTo>
                  <a:cubicBezTo>
                    <a:pt x="18876" y="37607"/>
                    <a:pt x="18808" y="37674"/>
                    <a:pt x="18743" y="37742"/>
                  </a:cubicBezTo>
                  <a:cubicBezTo>
                    <a:pt x="18708" y="37778"/>
                    <a:pt x="18671" y="37810"/>
                    <a:pt x="18634" y="37843"/>
                  </a:cubicBezTo>
                  <a:cubicBezTo>
                    <a:pt x="18631" y="37846"/>
                    <a:pt x="18628" y="37849"/>
                    <a:pt x="18625" y="37852"/>
                  </a:cubicBezTo>
                  <a:lnTo>
                    <a:pt x="18625" y="37852"/>
                  </a:lnTo>
                  <a:cubicBezTo>
                    <a:pt x="18623" y="37853"/>
                    <a:pt x="18622" y="37854"/>
                    <a:pt x="18620" y="37856"/>
                  </a:cubicBezTo>
                  <a:cubicBezTo>
                    <a:pt x="18451" y="37993"/>
                    <a:pt x="18273" y="38123"/>
                    <a:pt x="18091" y="38243"/>
                  </a:cubicBezTo>
                  <a:cubicBezTo>
                    <a:pt x="17679" y="38506"/>
                    <a:pt x="17243" y="38733"/>
                    <a:pt x="16791" y="38921"/>
                  </a:cubicBezTo>
                  <a:cubicBezTo>
                    <a:pt x="16233" y="39158"/>
                    <a:pt x="15938" y="39255"/>
                    <a:pt x="15351" y="39401"/>
                  </a:cubicBezTo>
                  <a:cubicBezTo>
                    <a:pt x="14819" y="39535"/>
                    <a:pt x="14276" y="39629"/>
                    <a:pt x="13730" y="39680"/>
                  </a:cubicBezTo>
                  <a:cubicBezTo>
                    <a:pt x="13608" y="39691"/>
                    <a:pt x="13487" y="39701"/>
                    <a:pt x="13364" y="39707"/>
                  </a:cubicBezTo>
                  <a:cubicBezTo>
                    <a:pt x="13348" y="39708"/>
                    <a:pt x="13332" y="39709"/>
                    <a:pt x="13315" y="39710"/>
                  </a:cubicBezTo>
                  <a:lnTo>
                    <a:pt x="13315" y="39710"/>
                  </a:lnTo>
                  <a:cubicBezTo>
                    <a:pt x="13600" y="39178"/>
                    <a:pt x="13950" y="38677"/>
                    <a:pt x="14359" y="38222"/>
                  </a:cubicBezTo>
                  <a:cubicBezTo>
                    <a:pt x="15102" y="37394"/>
                    <a:pt x="16144" y="36693"/>
                    <a:pt x="17152" y="36466"/>
                  </a:cubicBezTo>
                  <a:cubicBezTo>
                    <a:pt x="17487" y="36390"/>
                    <a:pt x="17715" y="36354"/>
                    <a:pt x="17957" y="36354"/>
                  </a:cubicBezTo>
                  <a:close/>
                  <a:moveTo>
                    <a:pt x="9409" y="1"/>
                  </a:moveTo>
                  <a:cubicBezTo>
                    <a:pt x="9281" y="1"/>
                    <a:pt x="9160" y="30"/>
                    <a:pt x="9057" y="97"/>
                  </a:cubicBezTo>
                  <a:lnTo>
                    <a:pt x="9057" y="94"/>
                  </a:lnTo>
                  <a:cubicBezTo>
                    <a:pt x="7445" y="1132"/>
                    <a:pt x="6145" y="2683"/>
                    <a:pt x="5023" y="4215"/>
                  </a:cubicBezTo>
                  <a:cubicBezTo>
                    <a:pt x="3600" y="6163"/>
                    <a:pt x="2415" y="8275"/>
                    <a:pt x="1491" y="10505"/>
                  </a:cubicBezTo>
                  <a:cubicBezTo>
                    <a:pt x="633" y="12581"/>
                    <a:pt x="1" y="14816"/>
                    <a:pt x="69" y="17082"/>
                  </a:cubicBezTo>
                  <a:cubicBezTo>
                    <a:pt x="98" y="18048"/>
                    <a:pt x="288" y="19039"/>
                    <a:pt x="702" y="19917"/>
                  </a:cubicBezTo>
                  <a:cubicBezTo>
                    <a:pt x="1183" y="20938"/>
                    <a:pt x="1863" y="22077"/>
                    <a:pt x="2838" y="22906"/>
                  </a:cubicBezTo>
                  <a:cubicBezTo>
                    <a:pt x="3949" y="23851"/>
                    <a:pt x="5280" y="24228"/>
                    <a:pt x="6653" y="24228"/>
                  </a:cubicBezTo>
                  <a:cubicBezTo>
                    <a:pt x="7272" y="24228"/>
                    <a:pt x="7899" y="24151"/>
                    <a:pt x="8519" y="24017"/>
                  </a:cubicBezTo>
                  <a:cubicBezTo>
                    <a:pt x="10343" y="23619"/>
                    <a:pt x="12084" y="22830"/>
                    <a:pt x="13946" y="22600"/>
                  </a:cubicBezTo>
                  <a:cubicBezTo>
                    <a:pt x="14224" y="22565"/>
                    <a:pt x="14376" y="22546"/>
                    <a:pt x="14541" y="22546"/>
                  </a:cubicBezTo>
                  <a:cubicBezTo>
                    <a:pt x="14671" y="22546"/>
                    <a:pt x="14809" y="22558"/>
                    <a:pt x="15025" y="22582"/>
                  </a:cubicBezTo>
                  <a:cubicBezTo>
                    <a:pt x="15105" y="22592"/>
                    <a:pt x="15184" y="22604"/>
                    <a:pt x="15263" y="22616"/>
                  </a:cubicBezTo>
                  <a:lnTo>
                    <a:pt x="15263" y="22616"/>
                  </a:lnTo>
                  <a:cubicBezTo>
                    <a:pt x="15303" y="22626"/>
                    <a:pt x="15343" y="22635"/>
                    <a:pt x="15382" y="22647"/>
                  </a:cubicBezTo>
                  <a:cubicBezTo>
                    <a:pt x="15457" y="22671"/>
                    <a:pt x="15533" y="22698"/>
                    <a:pt x="15609" y="22723"/>
                  </a:cubicBezTo>
                  <a:lnTo>
                    <a:pt x="15609" y="22723"/>
                  </a:lnTo>
                  <a:cubicBezTo>
                    <a:pt x="15659" y="22749"/>
                    <a:pt x="15712" y="22774"/>
                    <a:pt x="15764" y="22799"/>
                  </a:cubicBezTo>
                  <a:cubicBezTo>
                    <a:pt x="15773" y="22804"/>
                    <a:pt x="15782" y="22809"/>
                    <a:pt x="15790" y="22813"/>
                  </a:cubicBezTo>
                  <a:lnTo>
                    <a:pt x="15790" y="22813"/>
                  </a:lnTo>
                  <a:cubicBezTo>
                    <a:pt x="15786" y="22810"/>
                    <a:pt x="15782" y="22806"/>
                    <a:pt x="15778" y="22803"/>
                  </a:cubicBezTo>
                  <a:lnTo>
                    <a:pt x="15778" y="22803"/>
                  </a:lnTo>
                  <a:cubicBezTo>
                    <a:pt x="15782" y="22806"/>
                    <a:pt x="15786" y="22810"/>
                    <a:pt x="15791" y="22813"/>
                  </a:cubicBezTo>
                  <a:lnTo>
                    <a:pt x="15791" y="22813"/>
                  </a:lnTo>
                  <a:cubicBezTo>
                    <a:pt x="15850" y="22846"/>
                    <a:pt x="15877" y="22870"/>
                    <a:pt x="15871" y="22870"/>
                  </a:cubicBezTo>
                  <a:cubicBezTo>
                    <a:pt x="15867" y="22870"/>
                    <a:pt x="15850" y="22860"/>
                    <a:pt x="15820" y="22837"/>
                  </a:cubicBezTo>
                  <a:lnTo>
                    <a:pt x="15820" y="22837"/>
                  </a:lnTo>
                  <a:cubicBezTo>
                    <a:pt x="15863" y="22870"/>
                    <a:pt x="15908" y="22902"/>
                    <a:pt x="15952" y="22933"/>
                  </a:cubicBezTo>
                  <a:lnTo>
                    <a:pt x="15952" y="22933"/>
                  </a:lnTo>
                  <a:cubicBezTo>
                    <a:pt x="15943" y="22928"/>
                    <a:pt x="15939" y="22925"/>
                    <a:pt x="15938" y="22925"/>
                  </a:cubicBezTo>
                  <a:cubicBezTo>
                    <a:pt x="15932" y="22925"/>
                    <a:pt x="16115" y="23070"/>
                    <a:pt x="16171" y="23120"/>
                  </a:cubicBezTo>
                  <a:cubicBezTo>
                    <a:pt x="16179" y="23127"/>
                    <a:pt x="16186" y="23134"/>
                    <a:pt x="16193" y="23140"/>
                  </a:cubicBezTo>
                  <a:lnTo>
                    <a:pt x="16193" y="23140"/>
                  </a:lnTo>
                  <a:cubicBezTo>
                    <a:pt x="16230" y="23176"/>
                    <a:pt x="16269" y="23210"/>
                    <a:pt x="16305" y="23247"/>
                  </a:cubicBezTo>
                  <a:cubicBezTo>
                    <a:pt x="16361" y="23306"/>
                    <a:pt x="16413" y="23376"/>
                    <a:pt x="16472" y="23428"/>
                  </a:cubicBezTo>
                  <a:lnTo>
                    <a:pt x="16472" y="23428"/>
                  </a:lnTo>
                  <a:cubicBezTo>
                    <a:pt x="16392" y="23356"/>
                    <a:pt x="16363" y="23330"/>
                    <a:pt x="16362" y="23330"/>
                  </a:cubicBezTo>
                  <a:lnTo>
                    <a:pt x="16362" y="23330"/>
                  </a:lnTo>
                  <a:cubicBezTo>
                    <a:pt x="16361" y="23330"/>
                    <a:pt x="16447" y="23411"/>
                    <a:pt x="16489" y="23467"/>
                  </a:cubicBezTo>
                  <a:cubicBezTo>
                    <a:pt x="16498" y="23480"/>
                    <a:pt x="16506" y="23493"/>
                    <a:pt x="16514" y="23507"/>
                  </a:cubicBezTo>
                  <a:lnTo>
                    <a:pt x="16514" y="23507"/>
                  </a:lnTo>
                  <a:cubicBezTo>
                    <a:pt x="16539" y="23572"/>
                    <a:pt x="16567" y="23639"/>
                    <a:pt x="16597" y="23700"/>
                  </a:cubicBezTo>
                  <a:cubicBezTo>
                    <a:pt x="16601" y="23708"/>
                    <a:pt x="16605" y="23715"/>
                    <a:pt x="16608" y="23721"/>
                  </a:cubicBezTo>
                  <a:lnTo>
                    <a:pt x="16608" y="23721"/>
                  </a:lnTo>
                  <a:cubicBezTo>
                    <a:pt x="16608" y="23723"/>
                    <a:pt x="16608" y="23724"/>
                    <a:pt x="16609" y="23726"/>
                  </a:cubicBezTo>
                  <a:cubicBezTo>
                    <a:pt x="16621" y="23802"/>
                    <a:pt x="16639" y="23878"/>
                    <a:pt x="16647" y="23956"/>
                  </a:cubicBezTo>
                  <a:cubicBezTo>
                    <a:pt x="16653" y="24025"/>
                    <a:pt x="16655" y="24092"/>
                    <a:pt x="16658" y="24160"/>
                  </a:cubicBezTo>
                  <a:cubicBezTo>
                    <a:pt x="16658" y="24162"/>
                    <a:pt x="16658" y="24163"/>
                    <a:pt x="16658" y="24164"/>
                  </a:cubicBezTo>
                  <a:lnTo>
                    <a:pt x="16658" y="24164"/>
                  </a:lnTo>
                  <a:cubicBezTo>
                    <a:pt x="16656" y="24191"/>
                    <a:pt x="16654" y="24219"/>
                    <a:pt x="16650" y="24245"/>
                  </a:cubicBezTo>
                  <a:cubicBezTo>
                    <a:pt x="16609" y="24560"/>
                    <a:pt x="16524" y="24868"/>
                    <a:pt x="16401" y="25160"/>
                  </a:cubicBezTo>
                  <a:cubicBezTo>
                    <a:pt x="16400" y="25163"/>
                    <a:pt x="16398" y="25166"/>
                    <a:pt x="16397" y="25169"/>
                  </a:cubicBezTo>
                  <a:lnTo>
                    <a:pt x="16397" y="25169"/>
                  </a:lnTo>
                  <a:cubicBezTo>
                    <a:pt x="16382" y="25201"/>
                    <a:pt x="16367" y="25233"/>
                    <a:pt x="16351" y="25264"/>
                  </a:cubicBezTo>
                  <a:cubicBezTo>
                    <a:pt x="16313" y="25339"/>
                    <a:pt x="16275" y="25413"/>
                    <a:pt x="16235" y="25486"/>
                  </a:cubicBezTo>
                  <a:cubicBezTo>
                    <a:pt x="16137" y="25664"/>
                    <a:pt x="16032" y="25835"/>
                    <a:pt x="15920" y="26001"/>
                  </a:cubicBezTo>
                  <a:cubicBezTo>
                    <a:pt x="15690" y="26344"/>
                    <a:pt x="15442" y="26673"/>
                    <a:pt x="15177" y="26991"/>
                  </a:cubicBezTo>
                  <a:cubicBezTo>
                    <a:pt x="13966" y="28456"/>
                    <a:pt x="12552" y="29742"/>
                    <a:pt x="11243" y="31118"/>
                  </a:cubicBezTo>
                  <a:cubicBezTo>
                    <a:pt x="10048" y="32372"/>
                    <a:pt x="8782" y="33752"/>
                    <a:pt x="8226" y="35431"/>
                  </a:cubicBezTo>
                  <a:cubicBezTo>
                    <a:pt x="7701" y="37022"/>
                    <a:pt x="8263" y="38848"/>
                    <a:pt x="9484" y="39968"/>
                  </a:cubicBezTo>
                  <a:cubicBezTo>
                    <a:pt x="9800" y="40258"/>
                    <a:pt x="10141" y="40502"/>
                    <a:pt x="10499" y="40704"/>
                  </a:cubicBezTo>
                  <a:lnTo>
                    <a:pt x="10499" y="40704"/>
                  </a:lnTo>
                  <a:cubicBezTo>
                    <a:pt x="10290" y="41706"/>
                    <a:pt x="10257" y="42744"/>
                    <a:pt x="10420" y="43759"/>
                  </a:cubicBezTo>
                  <a:cubicBezTo>
                    <a:pt x="10829" y="46302"/>
                    <a:pt x="12410" y="48773"/>
                    <a:pt x="14509" y="50262"/>
                  </a:cubicBezTo>
                  <a:cubicBezTo>
                    <a:pt x="16198" y="51460"/>
                    <a:pt x="18182" y="51989"/>
                    <a:pt x="20141" y="52561"/>
                  </a:cubicBezTo>
                  <a:cubicBezTo>
                    <a:pt x="20575" y="52687"/>
                    <a:pt x="21010" y="52820"/>
                    <a:pt x="21436" y="52973"/>
                  </a:cubicBezTo>
                  <a:cubicBezTo>
                    <a:pt x="21532" y="53007"/>
                    <a:pt x="21628" y="53042"/>
                    <a:pt x="21724" y="53079"/>
                  </a:cubicBezTo>
                  <a:cubicBezTo>
                    <a:pt x="21774" y="53099"/>
                    <a:pt x="21853" y="53132"/>
                    <a:pt x="21887" y="53146"/>
                  </a:cubicBezTo>
                  <a:lnTo>
                    <a:pt x="21887" y="53146"/>
                  </a:lnTo>
                  <a:cubicBezTo>
                    <a:pt x="22068" y="53227"/>
                    <a:pt x="22249" y="53310"/>
                    <a:pt x="22424" y="53403"/>
                  </a:cubicBezTo>
                  <a:cubicBezTo>
                    <a:pt x="22510" y="53448"/>
                    <a:pt x="22593" y="53496"/>
                    <a:pt x="22676" y="53544"/>
                  </a:cubicBezTo>
                  <a:cubicBezTo>
                    <a:pt x="22684" y="53548"/>
                    <a:pt x="22692" y="53552"/>
                    <a:pt x="22699" y="53556"/>
                  </a:cubicBezTo>
                  <a:lnTo>
                    <a:pt x="22699" y="53556"/>
                  </a:lnTo>
                  <a:cubicBezTo>
                    <a:pt x="22704" y="53560"/>
                    <a:pt x="22710" y="53565"/>
                    <a:pt x="22718" y="53571"/>
                  </a:cubicBezTo>
                  <a:cubicBezTo>
                    <a:pt x="22793" y="53628"/>
                    <a:pt x="22873" y="53678"/>
                    <a:pt x="22948" y="53735"/>
                  </a:cubicBezTo>
                  <a:cubicBezTo>
                    <a:pt x="23010" y="53783"/>
                    <a:pt x="23129" y="53916"/>
                    <a:pt x="23133" y="53916"/>
                  </a:cubicBezTo>
                  <a:cubicBezTo>
                    <a:pt x="23135" y="53916"/>
                    <a:pt x="23112" y="53888"/>
                    <a:pt x="23049" y="53811"/>
                  </a:cubicBezTo>
                  <a:lnTo>
                    <a:pt x="23049" y="53811"/>
                  </a:lnTo>
                  <a:cubicBezTo>
                    <a:pt x="23108" y="53882"/>
                    <a:pt x="23183" y="53941"/>
                    <a:pt x="23246" y="54007"/>
                  </a:cubicBezTo>
                  <a:cubicBezTo>
                    <a:pt x="23295" y="54059"/>
                    <a:pt x="23361" y="54139"/>
                    <a:pt x="23363" y="54139"/>
                  </a:cubicBezTo>
                  <a:cubicBezTo>
                    <a:pt x="23363" y="54139"/>
                    <a:pt x="23363" y="54139"/>
                    <a:pt x="23363" y="54139"/>
                  </a:cubicBezTo>
                  <a:lnTo>
                    <a:pt x="23363" y="54139"/>
                  </a:lnTo>
                  <a:cubicBezTo>
                    <a:pt x="23399" y="54187"/>
                    <a:pt x="23434" y="54236"/>
                    <a:pt x="23468" y="54285"/>
                  </a:cubicBezTo>
                  <a:cubicBezTo>
                    <a:pt x="23492" y="54319"/>
                    <a:pt x="23607" y="54516"/>
                    <a:pt x="23612" y="54516"/>
                  </a:cubicBezTo>
                  <a:cubicBezTo>
                    <a:pt x="23613" y="54516"/>
                    <a:pt x="23604" y="54497"/>
                    <a:pt x="23579" y="54448"/>
                  </a:cubicBezTo>
                  <a:lnTo>
                    <a:pt x="23579" y="54448"/>
                  </a:lnTo>
                  <a:cubicBezTo>
                    <a:pt x="24016" y="55277"/>
                    <a:pt x="24114" y="56167"/>
                    <a:pt x="24067" y="57165"/>
                  </a:cubicBezTo>
                  <a:cubicBezTo>
                    <a:pt x="24040" y="57731"/>
                    <a:pt x="24456" y="58196"/>
                    <a:pt x="24941" y="58443"/>
                  </a:cubicBezTo>
                  <a:cubicBezTo>
                    <a:pt x="25080" y="58514"/>
                    <a:pt x="25373" y="58604"/>
                    <a:pt x="25634" y="58604"/>
                  </a:cubicBezTo>
                  <a:cubicBezTo>
                    <a:pt x="25894" y="58604"/>
                    <a:pt x="26124" y="58515"/>
                    <a:pt x="26136" y="58231"/>
                  </a:cubicBezTo>
                  <a:cubicBezTo>
                    <a:pt x="26200" y="56865"/>
                    <a:pt x="26050" y="55539"/>
                    <a:pt x="25369" y="54330"/>
                  </a:cubicBezTo>
                  <a:cubicBezTo>
                    <a:pt x="24801" y="53318"/>
                    <a:pt x="23892" y="52555"/>
                    <a:pt x="22892" y="51992"/>
                  </a:cubicBezTo>
                  <a:cubicBezTo>
                    <a:pt x="20999" y="50926"/>
                    <a:pt x="18775" y="50634"/>
                    <a:pt x="16767" y="49853"/>
                  </a:cubicBezTo>
                  <a:lnTo>
                    <a:pt x="16767" y="49853"/>
                  </a:lnTo>
                  <a:cubicBezTo>
                    <a:pt x="16768" y="49853"/>
                    <a:pt x="16768" y="49853"/>
                    <a:pt x="16768" y="49853"/>
                  </a:cubicBezTo>
                  <a:cubicBezTo>
                    <a:pt x="16768" y="49853"/>
                    <a:pt x="16767" y="49853"/>
                    <a:pt x="16766" y="49852"/>
                  </a:cubicBezTo>
                  <a:lnTo>
                    <a:pt x="16766" y="49852"/>
                  </a:lnTo>
                  <a:cubicBezTo>
                    <a:pt x="16767" y="49853"/>
                    <a:pt x="16767" y="49853"/>
                    <a:pt x="16767" y="49853"/>
                  </a:cubicBezTo>
                  <a:lnTo>
                    <a:pt x="16767" y="49853"/>
                  </a:lnTo>
                  <a:cubicBezTo>
                    <a:pt x="16763" y="49851"/>
                    <a:pt x="16759" y="49849"/>
                    <a:pt x="16753" y="49847"/>
                  </a:cubicBezTo>
                  <a:lnTo>
                    <a:pt x="16753" y="49847"/>
                  </a:lnTo>
                  <a:cubicBezTo>
                    <a:pt x="16758" y="49849"/>
                    <a:pt x="16762" y="49851"/>
                    <a:pt x="16766" y="49852"/>
                  </a:cubicBezTo>
                  <a:lnTo>
                    <a:pt x="16766" y="49852"/>
                  </a:lnTo>
                  <a:cubicBezTo>
                    <a:pt x="16764" y="49852"/>
                    <a:pt x="16762" y="49851"/>
                    <a:pt x="16760" y="49850"/>
                  </a:cubicBezTo>
                  <a:cubicBezTo>
                    <a:pt x="16688" y="49822"/>
                    <a:pt x="16664" y="49812"/>
                    <a:pt x="16665" y="49812"/>
                  </a:cubicBezTo>
                  <a:lnTo>
                    <a:pt x="16665" y="49812"/>
                  </a:lnTo>
                  <a:cubicBezTo>
                    <a:pt x="16666" y="49812"/>
                    <a:pt x="16721" y="49833"/>
                    <a:pt x="16753" y="49847"/>
                  </a:cubicBezTo>
                  <a:lnTo>
                    <a:pt x="16753" y="49847"/>
                  </a:lnTo>
                  <a:cubicBezTo>
                    <a:pt x="16699" y="49823"/>
                    <a:pt x="16647" y="49800"/>
                    <a:pt x="16594" y="49777"/>
                  </a:cubicBezTo>
                  <a:cubicBezTo>
                    <a:pt x="16463" y="49716"/>
                    <a:pt x="16334" y="49658"/>
                    <a:pt x="16206" y="49595"/>
                  </a:cubicBezTo>
                  <a:cubicBezTo>
                    <a:pt x="16093" y="49539"/>
                    <a:pt x="15981" y="49479"/>
                    <a:pt x="15869" y="49419"/>
                  </a:cubicBezTo>
                  <a:cubicBezTo>
                    <a:pt x="15800" y="49380"/>
                    <a:pt x="15732" y="49341"/>
                    <a:pt x="15663" y="49302"/>
                  </a:cubicBezTo>
                  <a:cubicBezTo>
                    <a:pt x="15648" y="49294"/>
                    <a:pt x="15593" y="49260"/>
                    <a:pt x="15552" y="49234"/>
                  </a:cubicBezTo>
                  <a:lnTo>
                    <a:pt x="15552" y="49234"/>
                  </a:lnTo>
                  <a:cubicBezTo>
                    <a:pt x="15489" y="49190"/>
                    <a:pt x="15355" y="49099"/>
                    <a:pt x="15332" y="49082"/>
                  </a:cubicBezTo>
                  <a:cubicBezTo>
                    <a:pt x="15214" y="48997"/>
                    <a:pt x="15104" y="48906"/>
                    <a:pt x="14989" y="48818"/>
                  </a:cubicBezTo>
                  <a:cubicBezTo>
                    <a:pt x="14978" y="48810"/>
                    <a:pt x="14963" y="48798"/>
                    <a:pt x="14949" y="48786"/>
                  </a:cubicBezTo>
                  <a:lnTo>
                    <a:pt x="14949" y="48786"/>
                  </a:lnTo>
                  <a:cubicBezTo>
                    <a:pt x="14920" y="48759"/>
                    <a:pt x="14891" y="48733"/>
                    <a:pt x="14863" y="48706"/>
                  </a:cubicBezTo>
                  <a:cubicBezTo>
                    <a:pt x="14708" y="48559"/>
                    <a:pt x="14561" y="48404"/>
                    <a:pt x="14417" y="48246"/>
                  </a:cubicBezTo>
                  <a:cubicBezTo>
                    <a:pt x="13541" y="47289"/>
                    <a:pt x="12856" y="46101"/>
                    <a:pt x="12578" y="44799"/>
                  </a:cubicBezTo>
                  <a:cubicBezTo>
                    <a:pt x="12337" y="43674"/>
                    <a:pt x="12370" y="42521"/>
                    <a:pt x="12647" y="41430"/>
                  </a:cubicBezTo>
                  <a:lnTo>
                    <a:pt x="12647" y="41430"/>
                  </a:lnTo>
                  <a:cubicBezTo>
                    <a:pt x="13099" y="41503"/>
                    <a:pt x="13561" y="41535"/>
                    <a:pt x="14025" y="41535"/>
                  </a:cubicBezTo>
                  <a:cubicBezTo>
                    <a:pt x="14196" y="41535"/>
                    <a:pt x="14367" y="41531"/>
                    <a:pt x="14538" y="41522"/>
                  </a:cubicBezTo>
                  <a:cubicBezTo>
                    <a:pt x="16157" y="41439"/>
                    <a:pt x="17828" y="40974"/>
                    <a:pt x="19248" y="40191"/>
                  </a:cubicBezTo>
                  <a:cubicBezTo>
                    <a:pt x="20278" y="39623"/>
                    <a:pt x="21519" y="38687"/>
                    <a:pt x="21438" y="37370"/>
                  </a:cubicBezTo>
                  <a:cubicBezTo>
                    <a:pt x="21372" y="36302"/>
                    <a:pt x="20462" y="35607"/>
                    <a:pt x="19582" y="35159"/>
                  </a:cubicBezTo>
                  <a:cubicBezTo>
                    <a:pt x="18782" y="34755"/>
                    <a:pt x="17912" y="34539"/>
                    <a:pt x="17024" y="34539"/>
                  </a:cubicBezTo>
                  <a:cubicBezTo>
                    <a:pt x="16859" y="34539"/>
                    <a:pt x="16694" y="34547"/>
                    <a:pt x="16529" y="34562"/>
                  </a:cubicBezTo>
                  <a:cubicBezTo>
                    <a:pt x="14628" y="34734"/>
                    <a:pt x="12934" y="36006"/>
                    <a:pt x="11867" y="37533"/>
                  </a:cubicBezTo>
                  <a:cubicBezTo>
                    <a:pt x="11486" y="38078"/>
                    <a:pt x="11171" y="38666"/>
                    <a:pt x="10927" y="39283"/>
                  </a:cubicBezTo>
                  <a:lnTo>
                    <a:pt x="10927" y="39283"/>
                  </a:lnTo>
                  <a:cubicBezTo>
                    <a:pt x="10913" y="39274"/>
                    <a:pt x="10898" y="39266"/>
                    <a:pt x="10884" y="39258"/>
                  </a:cubicBezTo>
                  <a:lnTo>
                    <a:pt x="10884" y="39258"/>
                  </a:lnTo>
                  <a:cubicBezTo>
                    <a:pt x="10805" y="39194"/>
                    <a:pt x="10716" y="39124"/>
                    <a:pt x="10632" y="39067"/>
                  </a:cubicBezTo>
                  <a:lnTo>
                    <a:pt x="10632" y="39067"/>
                  </a:lnTo>
                  <a:cubicBezTo>
                    <a:pt x="10730" y="39132"/>
                    <a:pt x="10768" y="39156"/>
                    <a:pt x="10773" y="39156"/>
                  </a:cubicBezTo>
                  <a:cubicBezTo>
                    <a:pt x="10783" y="39156"/>
                    <a:pt x="10623" y="39036"/>
                    <a:pt x="10557" y="38971"/>
                  </a:cubicBezTo>
                  <a:cubicBezTo>
                    <a:pt x="10551" y="38965"/>
                    <a:pt x="10545" y="38959"/>
                    <a:pt x="10540" y="38955"/>
                  </a:cubicBezTo>
                  <a:lnTo>
                    <a:pt x="10540" y="38955"/>
                  </a:lnTo>
                  <a:cubicBezTo>
                    <a:pt x="10533" y="38942"/>
                    <a:pt x="10524" y="38925"/>
                    <a:pt x="10511" y="38904"/>
                  </a:cubicBezTo>
                  <a:cubicBezTo>
                    <a:pt x="10481" y="38856"/>
                    <a:pt x="10390" y="38677"/>
                    <a:pt x="10384" y="38677"/>
                  </a:cubicBezTo>
                  <a:lnTo>
                    <a:pt x="10384" y="38677"/>
                  </a:lnTo>
                  <a:cubicBezTo>
                    <a:pt x="10382" y="38677"/>
                    <a:pt x="10392" y="38704"/>
                    <a:pt x="10425" y="38778"/>
                  </a:cubicBezTo>
                  <a:cubicBezTo>
                    <a:pt x="10375" y="38666"/>
                    <a:pt x="10322" y="38557"/>
                    <a:pt x="10281" y="38444"/>
                  </a:cubicBezTo>
                  <a:cubicBezTo>
                    <a:pt x="10263" y="38396"/>
                    <a:pt x="10247" y="38350"/>
                    <a:pt x="10231" y="38302"/>
                  </a:cubicBezTo>
                  <a:cubicBezTo>
                    <a:pt x="10224" y="38279"/>
                    <a:pt x="10219" y="38265"/>
                    <a:pt x="10216" y="38257"/>
                  </a:cubicBezTo>
                  <a:lnTo>
                    <a:pt x="10216" y="38257"/>
                  </a:lnTo>
                  <a:cubicBezTo>
                    <a:pt x="10213" y="38243"/>
                    <a:pt x="10210" y="38222"/>
                    <a:pt x="10204" y="38191"/>
                  </a:cubicBezTo>
                  <a:cubicBezTo>
                    <a:pt x="10161" y="37963"/>
                    <a:pt x="10131" y="37731"/>
                    <a:pt x="10113" y="37498"/>
                  </a:cubicBezTo>
                  <a:cubicBezTo>
                    <a:pt x="10109" y="37437"/>
                    <a:pt x="10105" y="37412"/>
                    <a:pt x="10102" y="37404"/>
                  </a:cubicBezTo>
                  <a:lnTo>
                    <a:pt x="10102" y="37404"/>
                  </a:lnTo>
                  <a:cubicBezTo>
                    <a:pt x="10105" y="37397"/>
                    <a:pt x="10111" y="37373"/>
                    <a:pt x="10119" y="37308"/>
                  </a:cubicBezTo>
                  <a:cubicBezTo>
                    <a:pt x="10135" y="37183"/>
                    <a:pt x="10151" y="37060"/>
                    <a:pt x="10177" y="36937"/>
                  </a:cubicBezTo>
                  <a:cubicBezTo>
                    <a:pt x="10287" y="36409"/>
                    <a:pt x="10437" y="36087"/>
                    <a:pt x="10667" y="35674"/>
                  </a:cubicBezTo>
                  <a:cubicBezTo>
                    <a:pt x="11890" y="33488"/>
                    <a:pt x="13912" y="31792"/>
                    <a:pt x="15633" y="30014"/>
                  </a:cubicBezTo>
                  <a:cubicBezTo>
                    <a:pt x="16970" y="28632"/>
                    <a:pt x="18959" y="26726"/>
                    <a:pt x="18729" y="24603"/>
                  </a:cubicBezTo>
                  <a:cubicBezTo>
                    <a:pt x="18673" y="24080"/>
                    <a:pt x="18455" y="23566"/>
                    <a:pt x="18158" y="23136"/>
                  </a:cubicBezTo>
                  <a:cubicBezTo>
                    <a:pt x="17990" y="22893"/>
                    <a:pt x="17799" y="22668"/>
                    <a:pt x="17588" y="22461"/>
                  </a:cubicBezTo>
                  <a:cubicBezTo>
                    <a:pt x="17529" y="22403"/>
                    <a:pt x="17338" y="22232"/>
                    <a:pt x="17261" y="22162"/>
                  </a:cubicBezTo>
                  <a:lnTo>
                    <a:pt x="17261" y="22162"/>
                  </a:lnTo>
                  <a:cubicBezTo>
                    <a:pt x="17099" y="22016"/>
                    <a:pt x="16938" y="21868"/>
                    <a:pt x="16764" y="21738"/>
                  </a:cubicBezTo>
                  <a:cubicBezTo>
                    <a:pt x="15822" y="21037"/>
                    <a:pt x="14720" y="20736"/>
                    <a:pt x="13579" y="20736"/>
                  </a:cubicBezTo>
                  <a:cubicBezTo>
                    <a:pt x="13382" y="20736"/>
                    <a:pt x="13184" y="20745"/>
                    <a:pt x="12985" y="20762"/>
                  </a:cubicBezTo>
                  <a:cubicBezTo>
                    <a:pt x="10516" y="20980"/>
                    <a:pt x="8273" y="22299"/>
                    <a:pt x="5785" y="22422"/>
                  </a:cubicBezTo>
                  <a:cubicBezTo>
                    <a:pt x="5771" y="22423"/>
                    <a:pt x="5759" y="22423"/>
                    <a:pt x="5749" y="22424"/>
                  </a:cubicBezTo>
                  <a:lnTo>
                    <a:pt x="5749" y="22424"/>
                  </a:lnTo>
                  <a:cubicBezTo>
                    <a:pt x="5666" y="22424"/>
                    <a:pt x="5584" y="22422"/>
                    <a:pt x="5501" y="22419"/>
                  </a:cubicBezTo>
                  <a:cubicBezTo>
                    <a:pt x="5373" y="22414"/>
                    <a:pt x="5247" y="22405"/>
                    <a:pt x="5119" y="22390"/>
                  </a:cubicBezTo>
                  <a:cubicBezTo>
                    <a:pt x="5049" y="22382"/>
                    <a:pt x="4980" y="22371"/>
                    <a:pt x="4910" y="22362"/>
                  </a:cubicBezTo>
                  <a:cubicBezTo>
                    <a:pt x="4892" y="22359"/>
                    <a:pt x="4878" y="22358"/>
                    <a:pt x="4865" y="22356"/>
                  </a:cubicBezTo>
                  <a:lnTo>
                    <a:pt x="4865" y="22356"/>
                  </a:lnTo>
                  <a:cubicBezTo>
                    <a:pt x="4721" y="22321"/>
                    <a:pt x="4582" y="22268"/>
                    <a:pt x="4437" y="22231"/>
                  </a:cubicBezTo>
                  <a:cubicBezTo>
                    <a:pt x="4429" y="22228"/>
                    <a:pt x="4422" y="22227"/>
                    <a:pt x="4415" y="22225"/>
                  </a:cubicBezTo>
                  <a:lnTo>
                    <a:pt x="4415" y="22225"/>
                  </a:lnTo>
                  <a:cubicBezTo>
                    <a:pt x="4356" y="22197"/>
                    <a:pt x="4298" y="22170"/>
                    <a:pt x="4241" y="22141"/>
                  </a:cubicBezTo>
                  <a:cubicBezTo>
                    <a:pt x="4189" y="22115"/>
                    <a:pt x="4140" y="22084"/>
                    <a:pt x="4087" y="22058"/>
                  </a:cubicBezTo>
                  <a:cubicBezTo>
                    <a:pt x="4082" y="22056"/>
                    <a:pt x="4077" y="22053"/>
                    <a:pt x="4073" y="22051"/>
                  </a:cubicBezTo>
                  <a:lnTo>
                    <a:pt x="4073" y="22051"/>
                  </a:lnTo>
                  <a:cubicBezTo>
                    <a:pt x="4068" y="22047"/>
                    <a:pt x="4064" y="22043"/>
                    <a:pt x="4058" y="22039"/>
                  </a:cubicBezTo>
                  <a:cubicBezTo>
                    <a:pt x="4018" y="22004"/>
                    <a:pt x="3859" y="21880"/>
                    <a:pt x="3808" y="21845"/>
                  </a:cubicBezTo>
                  <a:lnTo>
                    <a:pt x="3808" y="21845"/>
                  </a:lnTo>
                  <a:cubicBezTo>
                    <a:pt x="3771" y="21810"/>
                    <a:pt x="3728" y="21770"/>
                    <a:pt x="3726" y="21767"/>
                  </a:cubicBezTo>
                  <a:cubicBezTo>
                    <a:pt x="3654" y="21697"/>
                    <a:pt x="3589" y="21623"/>
                    <a:pt x="3522" y="21550"/>
                  </a:cubicBezTo>
                  <a:cubicBezTo>
                    <a:pt x="3508" y="21535"/>
                    <a:pt x="3497" y="21523"/>
                    <a:pt x="3487" y="21512"/>
                  </a:cubicBezTo>
                  <a:lnTo>
                    <a:pt x="3487" y="21512"/>
                  </a:lnTo>
                  <a:cubicBezTo>
                    <a:pt x="3484" y="21507"/>
                    <a:pt x="3479" y="21501"/>
                    <a:pt x="3474" y="21494"/>
                  </a:cubicBezTo>
                  <a:cubicBezTo>
                    <a:pt x="3419" y="21422"/>
                    <a:pt x="3365" y="21349"/>
                    <a:pt x="3314" y="21275"/>
                  </a:cubicBezTo>
                  <a:cubicBezTo>
                    <a:pt x="3205" y="21117"/>
                    <a:pt x="3102" y="20952"/>
                    <a:pt x="3007" y="20785"/>
                  </a:cubicBezTo>
                  <a:cubicBezTo>
                    <a:pt x="2931" y="20649"/>
                    <a:pt x="2868" y="20515"/>
                    <a:pt x="2779" y="20344"/>
                  </a:cubicBezTo>
                  <a:cubicBezTo>
                    <a:pt x="2748" y="20284"/>
                    <a:pt x="2728" y="20247"/>
                    <a:pt x="2717" y="20227"/>
                  </a:cubicBezTo>
                  <a:lnTo>
                    <a:pt x="2717" y="20227"/>
                  </a:lnTo>
                  <a:cubicBezTo>
                    <a:pt x="2679" y="20148"/>
                    <a:pt x="2641" y="20070"/>
                    <a:pt x="2605" y="19989"/>
                  </a:cubicBezTo>
                  <a:cubicBezTo>
                    <a:pt x="2351" y="19411"/>
                    <a:pt x="2266" y="19037"/>
                    <a:pt x="2194" y="18361"/>
                  </a:cubicBezTo>
                  <a:cubicBezTo>
                    <a:pt x="1887" y="15500"/>
                    <a:pt x="3049" y="12454"/>
                    <a:pt x="4320" y="9923"/>
                  </a:cubicBezTo>
                  <a:cubicBezTo>
                    <a:pt x="5638" y="7298"/>
                    <a:pt x="7329" y="4706"/>
                    <a:pt x="9493" y="2696"/>
                  </a:cubicBezTo>
                  <a:cubicBezTo>
                    <a:pt x="9857" y="2356"/>
                    <a:pt x="10252" y="2047"/>
                    <a:pt x="10671" y="1776"/>
                  </a:cubicBezTo>
                  <a:cubicBezTo>
                    <a:pt x="11456" y="1270"/>
                    <a:pt x="10251" y="1"/>
                    <a:pt x="9409" y="1"/>
                  </a:cubicBezTo>
                  <a:close/>
                </a:path>
              </a:pathLst>
            </a:custGeom>
            <a:solidFill>
              <a:srgbClr val="DE80D7"/>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5"/>
            <p:cNvSpPr/>
            <p:nvPr/>
          </p:nvSpPr>
          <p:spPr>
            <a:xfrm>
              <a:off x="715099" y="-749742"/>
              <a:ext cx="748453" cy="1751944"/>
            </a:xfrm>
            <a:custGeom>
              <a:avLst/>
              <a:gdLst/>
              <a:ahLst/>
              <a:cxnLst/>
              <a:rect l="l" t="t" r="r" b="b"/>
              <a:pathLst>
                <a:path w="25831" h="60464" extrusionOk="0">
                  <a:moveTo>
                    <a:pt x="14353" y="21284"/>
                  </a:moveTo>
                  <a:cubicBezTo>
                    <a:pt x="14354" y="21284"/>
                    <a:pt x="14354" y="21284"/>
                    <a:pt x="14354" y="21284"/>
                  </a:cubicBezTo>
                  <a:cubicBezTo>
                    <a:pt x="14354" y="21284"/>
                    <a:pt x="14354" y="21284"/>
                    <a:pt x="14353" y="21284"/>
                  </a:cubicBezTo>
                  <a:close/>
                  <a:moveTo>
                    <a:pt x="14972" y="22124"/>
                  </a:moveTo>
                  <a:cubicBezTo>
                    <a:pt x="14973" y="22126"/>
                    <a:pt x="14974" y="22128"/>
                    <a:pt x="14974" y="22130"/>
                  </a:cubicBezTo>
                  <a:lnTo>
                    <a:pt x="14974" y="22130"/>
                  </a:lnTo>
                  <a:cubicBezTo>
                    <a:pt x="14974" y="22128"/>
                    <a:pt x="14973" y="22126"/>
                    <a:pt x="14972" y="22124"/>
                  </a:cubicBezTo>
                  <a:close/>
                  <a:moveTo>
                    <a:pt x="14144" y="21194"/>
                  </a:moveTo>
                  <a:cubicBezTo>
                    <a:pt x="14170" y="21203"/>
                    <a:pt x="14227" y="21221"/>
                    <a:pt x="14276" y="21236"/>
                  </a:cubicBezTo>
                  <a:lnTo>
                    <a:pt x="14276" y="21236"/>
                  </a:lnTo>
                  <a:cubicBezTo>
                    <a:pt x="14312" y="21272"/>
                    <a:pt x="14362" y="21305"/>
                    <a:pt x="14404" y="21335"/>
                  </a:cubicBezTo>
                  <a:cubicBezTo>
                    <a:pt x="14411" y="21341"/>
                    <a:pt x="14417" y="21345"/>
                    <a:pt x="14421" y="21347"/>
                  </a:cubicBezTo>
                  <a:lnTo>
                    <a:pt x="14421" y="21347"/>
                  </a:lnTo>
                  <a:cubicBezTo>
                    <a:pt x="14423" y="21349"/>
                    <a:pt x="14425" y="21352"/>
                    <a:pt x="14428" y="21354"/>
                  </a:cubicBezTo>
                  <a:cubicBezTo>
                    <a:pt x="14614" y="21565"/>
                    <a:pt x="14726" y="21709"/>
                    <a:pt x="14822" y="21872"/>
                  </a:cubicBezTo>
                  <a:cubicBezTo>
                    <a:pt x="14873" y="21958"/>
                    <a:pt x="14921" y="22046"/>
                    <a:pt x="14971" y="22134"/>
                  </a:cubicBezTo>
                  <a:cubicBezTo>
                    <a:pt x="14977" y="22145"/>
                    <a:pt x="14986" y="22167"/>
                    <a:pt x="14994" y="22184"/>
                  </a:cubicBezTo>
                  <a:lnTo>
                    <a:pt x="14994" y="22184"/>
                  </a:lnTo>
                  <a:cubicBezTo>
                    <a:pt x="15007" y="22225"/>
                    <a:pt x="15019" y="22267"/>
                    <a:pt x="15030" y="22308"/>
                  </a:cubicBezTo>
                  <a:cubicBezTo>
                    <a:pt x="15054" y="22396"/>
                    <a:pt x="15071" y="22485"/>
                    <a:pt x="15086" y="22573"/>
                  </a:cubicBezTo>
                  <a:cubicBezTo>
                    <a:pt x="15088" y="22587"/>
                    <a:pt x="15091" y="22624"/>
                    <a:pt x="15093" y="22643"/>
                  </a:cubicBezTo>
                  <a:lnTo>
                    <a:pt x="15093" y="22643"/>
                  </a:lnTo>
                  <a:cubicBezTo>
                    <a:pt x="15094" y="22677"/>
                    <a:pt x="15095" y="22713"/>
                    <a:pt x="15094" y="22746"/>
                  </a:cubicBezTo>
                  <a:cubicBezTo>
                    <a:pt x="15087" y="22963"/>
                    <a:pt x="15062" y="23180"/>
                    <a:pt x="15017" y="23393"/>
                  </a:cubicBezTo>
                  <a:cubicBezTo>
                    <a:pt x="14942" y="23741"/>
                    <a:pt x="14761" y="24150"/>
                    <a:pt x="14549" y="24538"/>
                  </a:cubicBezTo>
                  <a:cubicBezTo>
                    <a:pt x="13546" y="26367"/>
                    <a:pt x="11836" y="27877"/>
                    <a:pt x="10089" y="28978"/>
                  </a:cubicBezTo>
                  <a:cubicBezTo>
                    <a:pt x="9781" y="29172"/>
                    <a:pt x="9606" y="29280"/>
                    <a:pt x="9368" y="29395"/>
                  </a:cubicBezTo>
                  <a:lnTo>
                    <a:pt x="9368" y="29395"/>
                  </a:lnTo>
                  <a:cubicBezTo>
                    <a:pt x="9239" y="28649"/>
                    <a:pt x="9206" y="27758"/>
                    <a:pt x="9386" y="26920"/>
                  </a:cubicBezTo>
                  <a:cubicBezTo>
                    <a:pt x="9414" y="26780"/>
                    <a:pt x="9453" y="26641"/>
                    <a:pt x="9499" y="26505"/>
                  </a:cubicBezTo>
                  <a:cubicBezTo>
                    <a:pt x="9574" y="26289"/>
                    <a:pt x="9657" y="26075"/>
                    <a:pt x="9748" y="25864"/>
                  </a:cubicBezTo>
                  <a:cubicBezTo>
                    <a:pt x="9946" y="25406"/>
                    <a:pt x="10175" y="24960"/>
                    <a:pt x="10431" y="24529"/>
                  </a:cubicBezTo>
                  <a:cubicBezTo>
                    <a:pt x="10950" y="23648"/>
                    <a:pt x="11550" y="22826"/>
                    <a:pt x="12309" y="22147"/>
                  </a:cubicBezTo>
                  <a:cubicBezTo>
                    <a:pt x="12471" y="22001"/>
                    <a:pt x="12640" y="21864"/>
                    <a:pt x="12817" y="21735"/>
                  </a:cubicBezTo>
                  <a:cubicBezTo>
                    <a:pt x="12913" y="21666"/>
                    <a:pt x="13012" y="21600"/>
                    <a:pt x="13113" y="21537"/>
                  </a:cubicBezTo>
                  <a:cubicBezTo>
                    <a:pt x="13258" y="21444"/>
                    <a:pt x="13201" y="21477"/>
                    <a:pt x="13292" y="21434"/>
                  </a:cubicBezTo>
                  <a:cubicBezTo>
                    <a:pt x="13474" y="21350"/>
                    <a:pt x="13662" y="21279"/>
                    <a:pt x="13857" y="21227"/>
                  </a:cubicBezTo>
                  <a:cubicBezTo>
                    <a:pt x="13862" y="21225"/>
                    <a:pt x="13866" y="21224"/>
                    <a:pt x="13869" y="21223"/>
                  </a:cubicBezTo>
                  <a:lnTo>
                    <a:pt x="13869" y="21223"/>
                  </a:lnTo>
                  <a:cubicBezTo>
                    <a:pt x="13898" y="21219"/>
                    <a:pt x="13928" y="21214"/>
                    <a:pt x="13956" y="21212"/>
                  </a:cubicBezTo>
                  <a:cubicBezTo>
                    <a:pt x="14002" y="21209"/>
                    <a:pt x="14060" y="21209"/>
                    <a:pt x="14106" y="21201"/>
                  </a:cubicBezTo>
                  <a:lnTo>
                    <a:pt x="14106" y="21201"/>
                  </a:lnTo>
                  <a:cubicBezTo>
                    <a:pt x="14186" y="21216"/>
                    <a:pt x="14246" y="21232"/>
                    <a:pt x="14250" y="21232"/>
                  </a:cubicBezTo>
                  <a:cubicBezTo>
                    <a:pt x="14254" y="21232"/>
                    <a:pt x="14224" y="21222"/>
                    <a:pt x="14144" y="21194"/>
                  </a:cubicBezTo>
                  <a:lnTo>
                    <a:pt x="14144" y="21194"/>
                  </a:lnTo>
                  <a:cubicBezTo>
                    <a:pt x="14144" y="21194"/>
                    <a:pt x="14144" y="21194"/>
                    <a:pt x="14144" y="21194"/>
                  </a:cubicBezTo>
                  <a:close/>
                  <a:moveTo>
                    <a:pt x="4782" y="29721"/>
                  </a:moveTo>
                  <a:cubicBezTo>
                    <a:pt x="4783" y="29721"/>
                    <a:pt x="4784" y="29721"/>
                    <a:pt x="4786" y="29722"/>
                  </a:cubicBezTo>
                  <a:lnTo>
                    <a:pt x="4786" y="29722"/>
                  </a:lnTo>
                  <a:cubicBezTo>
                    <a:pt x="4784" y="29721"/>
                    <a:pt x="4783" y="29721"/>
                    <a:pt x="4782" y="29721"/>
                  </a:cubicBezTo>
                  <a:close/>
                  <a:moveTo>
                    <a:pt x="4807" y="29729"/>
                  </a:moveTo>
                  <a:cubicBezTo>
                    <a:pt x="4858" y="29748"/>
                    <a:pt x="4915" y="29780"/>
                    <a:pt x="4910" y="29780"/>
                  </a:cubicBezTo>
                  <a:cubicBezTo>
                    <a:pt x="4907" y="29780"/>
                    <a:pt x="4879" y="29767"/>
                    <a:pt x="4807" y="29729"/>
                  </a:cubicBezTo>
                  <a:close/>
                  <a:moveTo>
                    <a:pt x="17346" y="35867"/>
                  </a:moveTo>
                  <a:cubicBezTo>
                    <a:pt x="17350" y="35867"/>
                    <a:pt x="17373" y="35889"/>
                    <a:pt x="17429" y="35954"/>
                  </a:cubicBezTo>
                  <a:lnTo>
                    <a:pt x="17429" y="35954"/>
                  </a:lnTo>
                  <a:cubicBezTo>
                    <a:pt x="17385" y="35925"/>
                    <a:pt x="17339" y="35867"/>
                    <a:pt x="17346" y="35867"/>
                  </a:cubicBezTo>
                  <a:close/>
                  <a:moveTo>
                    <a:pt x="17569" y="36120"/>
                  </a:moveTo>
                  <a:cubicBezTo>
                    <a:pt x="17608" y="36168"/>
                    <a:pt x="17629" y="36219"/>
                    <a:pt x="17630" y="36232"/>
                  </a:cubicBezTo>
                  <a:lnTo>
                    <a:pt x="17630" y="36232"/>
                  </a:lnTo>
                  <a:cubicBezTo>
                    <a:pt x="17607" y="36195"/>
                    <a:pt x="17586" y="36158"/>
                    <a:pt x="17569" y="36120"/>
                  </a:cubicBezTo>
                  <a:close/>
                  <a:moveTo>
                    <a:pt x="17781" y="36484"/>
                  </a:moveTo>
                  <a:lnTo>
                    <a:pt x="17781" y="36484"/>
                  </a:lnTo>
                  <a:cubicBezTo>
                    <a:pt x="17785" y="36496"/>
                    <a:pt x="17789" y="36508"/>
                    <a:pt x="17793" y="36519"/>
                  </a:cubicBezTo>
                  <a:lnTo>
                    <a:pt x="17793" y="36519"/>
                  </a:lnTo>
                  <a:cubicBezTo>
                    <a:pt x="17789" y="36509"/>
                    <a:pt x="17785" y="36497"/>
                    <a:pt x="17781" y="36484"/>
                  </a:cubicBezTo>
                  <a:close/>
                  <a:moveTo>
                    <a:pt x="17796" y="36527"/>
                  </a:moveTo>
                  <a:cubicBezTo>
                    <a:pt x="17809" y="36560"/>
                    <a:pt x="17817" y="36584"/>
                    <a:pt x="17817" y="36584"/>
                  </a:cubicBezTo>
                  <a:cubicBezTo>
                    <a:pt x="17816" y="36584"/>
                    <a:pt x="17810" y="36567"/>
                    <a:pt x="17796" y="36527"/>
                  </a:cubicBezTo>
                  <a:close/>
                  <a:moveTo>
                    <a:pt x="17985" y="37409"/>
                  </a:moveTo>
                  <a:cubicBezTo>
                    <a:pt x="17985" y="37411"/>
                    <a:pt x="17985" y="37413"/>
                    <a:pt x="17985" y="37414"/>
                  </a:cubicBezTo>
                  <a:cubicBezTo>
                    <a:pt x="17985" y="37413"/>
                    <a:pt x="17985" y="37411"/>
                    <a:pt x="17985" y="37409"/>
                  </a:cubicBezTo>
                  <a:close/>
                  <a:moveTo>
                    <a:pt x="9734" y="1"/>
                  </a:moveTo>
                  <a:cubicBezTo>
                    <a:pt x="9543" y="1"/>
                    <a:pt x="9367" y="52"/>
                    <a:pt x="9231" y="170"/>
                  </a:cubicBezTo>
                  <a:lnTo>
                    <a:pt x="9231" y="173"/>
                  </a:lnTo>
                  <a:cubicBezTo>
                    <a:pt x="8296" y="981"/>
                    <a:pt x="7563" y="2042"/>
                    <a:pt x="6908" y="3084"/>
                  </a:cubicBezTo>
                  <a:cubicBezTo>
                    <a:pt x="6018" y="4499"/>
                    <a:pt x="5258" y="5999"/>
                    <a:pt x="4569" y="7521"/>
                  </a:cubicBezTo>
                  <a:cubicBezTo>
                    <a:pt x="2968" y="11066"/>
                    <a:pt x="1706" y="14822"/>
                    <a:pt x="986" y="18648"/>
                  </a:cubicBezTo>
                  <a:cubicBezTo>
                    <a:pt x="401" y="21749"/>
                    <a:pt x="0" y="25390"/>
                    <a:pt x="1411" y="28336"/>
                  </a:cubicBezTo>
                  <a:cubicBezTo>
                    <a:pt x="2074" y="29719"/>
                    <a:pt x="3230" y="30775"/>
                    <a:pt x="4652" y="31339"/>
                  </a:cubicBezTo>
                  <a:cubicBezTo>
                    <a:pt x="5448" y="31655"/>
                    <a:pt x="6286" y="31781"/>
                    <a:pt x="7129" y="31781"/>
                  </a:cubicBezTo>
                  <a:cubicBezTo>
                    <a:pt x="7534" y="31781"/>
                    <a:pt x="7940" y="31752"/>
                    <a:pt x="8343" y="31701"/>
                  </a:cubicBezTo>
                  <a:lnTo>
                    <a:pt x="8343" y="31701"/>
                  </a:lnTo>
                  <a:cubicBezTo>
                    <a:pt x="8977" y="32515"/>
                    <a:pt x="9817" y="33157"/>
                    <a:pt x="10776" y="33606"/>
                  </a:cubicBezTo>
                  <a:cubicBezTo>
                    <a:pt x="12086" y="34221"/>
                    <a:pt x="13477" y="34524"/>
                    <a:pt x="14870" y="34884"/>
                  </a:cubicBezTo>
                  <a:cubicBezTo>
                    <a:pt x="15477" y="35042"/>
                    <a:pt x="16061" y="35238"/>
                    <a:pt x="16650" y="35451"/>
                  </a:cubicBezTo>
                  <a:lnTo>
                    <a:pt x="16650" y="35451"/>
                  </a:lnTo>
                  <a:cubicBezTo>
                    <a:pt x="16700" y="35476"/>
                    <a:pt x="16752" y="35500"/>
                    <a:pt x="16803" y="35526"/>
                  </a:cubicBezTo>
                  <a:cubicBezTo>
                    <a:pt x="16925" y="35588"/>
                    <a:pt x="17039" y="35663"/>
                    <a:pt x="17158" y="35729"/>
                  </a:cubicBezTo>
                  <a:lnTo>
                    <a:pt x="17158" y="35729"/>
                  </a:lnTo>
                  <a:cubicBezTo>
                    <a:pt x="17208" y="35769"/>
                    <a:pt x="17259" y="35806"/>
                    <a:pt x="17308" y="35846"/>
                  </a:cubicBezTo>
                  <a:cubicBezTo>
                    <a:pt x="17345" y="35876"/>
                    <a:pt x="17387" y="35928"/>
                    <a:pt x="17430" y="35955"/>
                  </a:cubicBezTo>
                  <a:lnTo>
                    <a:pt x="17430" y="35955"/>
                  </a:lnTo>
                  <a:cubicBezTo>
                    <a:pt x="17473" y="36007"/>
                    <a:pt x="17517" y="36058"/>
                    <a:pt x="17560" y="36109"/>
                  </a:cubicBezTo>
                  <a:cubicBezTo>
                    <a:pt x="17563" y="36112"/>
                    <a:pt x="17566" y="36116"/>
                    <a:pt x="17569" y="36119"/>
                  </a:cubicBezTo>
                  <a:lnTo>
                    <a:pt x="17569" y="36119"/>
                  </a:lnTo>
                  <a:cubicBezTo>
                    <a:pt x="17565" y="36111"/>
                    <a:pt x="17562" y="36103"/>
                    <a:pt x="17559" y="36095"/>
                  </a:cubicBezTo>
                  <a:lnTo>
                    <a:pt x="17559" y="36095"/>
                  </a:lnTo>
                  <a:cubicBezTo>
                    <a:pt x="17562" y="36103"/>
                    <a:pt x="17566" y="36112"/>
                    <a:pt x="17569" y="36120"/>
                  </a:cubicBezTo>
                  <a:lnTo>
                    <a:pt x="17569" y="36120"/>
                  </a:lnTo>
                  <a:cubicBezTo>
                    <a:pt x="17569" y="36120"/>
                    <a:pt x="17569" y="36119"/>
                    <a:pt x="17569" y="36119"/>
                  </a:cubicBezTo>
                  <a:lnTo>
                    <a:pt x="17569" y="36119"/>
                  </a:lnTo>
                  <a:cubicBezTo>
                    <a:pt x="17604" y="36204"/>
                    <a:pt x="17623" y="36235"/>
                    <a:pt x="17628" y="36235"/>
                  </a:cubicBezTo>
                  <a:cubicBezTo>
                    <a:pt x="17629" y="36235"/>
                    <a:pt x="17630" y="36234"/>
                    <a:pt x="17630" y="36232"/>
                  </a:cubicBezTo>
                  <a:lnTo>
                    <a:pt x="17630" y="36232"/>
                  </a:lnTo>
                  <a:cubicBezTo>
                    <a:pt x="17675" y="36308"/>
                    <a:pt x="17727" y="36383"/>
                    <a:pt x="17765" y="36459"/>
                  </a:cubicBezTo>
                  <a:cubicBezTo>
                    <a:pt x="17777" y="36483"/>
                    <a:pt x="17787" y="36507"/>
                    <a:pt x="17796" y="36527"/>
                  </a:cubicBezTo>
                  <a:lnTo>
                    <a:pt x="17796" y="36527"/>
                  </a:lnTo>
                  <a:cubicBezTo>
                    <a:pt x="17815" y="36584"/>
                    <a:pt x="17835" y="36640"/>
                    <a:pt x="17851" y="36697"/>
                  </a:cubicBezTo>
                  <a:cubicBezTo>
                    <a:pt x="17896" y="36849"/>
                    <a:pt x="17931" y="37004"/>
                    <a:pt x="17955" y="37162"/>
                  </a:cubicBezTo>
                  <a:cubicBezTo>
                    <a:pt x="17965" y="37227"/>
                    <a:pt x="17973" y="37294"/>
                    <a:pt x="17980" y="37360"/>
                  </a:cubicBezTo>
                  <a:lnTo>
                    <a:pt x="17980" y="37360"/>
                  </a:lnTo>
                  <a:cubicBezTo>
                    <a:pt x="17978" y="37345"/>
                    <a:pt x="17977" y="37339"/>
                    <a:pt x="17977" y="37339"/>
                  </a:cubicBezTo>
                  <a:lnTo>
                    <a:pt x="17977" y="37339"/>
                  </a:lnTo>
                  <a:cubicBezTo>
                    <a:pt x="17975" y="37339"/>
                    <a:pt x="17986" y="37489"/>
                    <a:pt x="17988" y="37531"/>
                  </a:cubicBezTo>
                  <a:cubicBezTo>
                    <a:pt x="17992" y="37739"/>
                    <a:pt x="17985" y="37945"/>
                    <a:pt x="17968" y="38152"/>
                  </a:cubicBezTo>
                  <a:cubicBezTo>
                    <a:pt x="17926" y="38613"/>
                    <a:pt x="17849" y="39068"/>
                    <a:pt x="17738" y="39517"/>
                  </a:cubicBezTo>
                  <a:cubicBezTo>
                    <a:pt x="17100" y="42140"/>
                    <a:pt x="15452" y="44289"/>
                    <a:pt x="14164" y="46616"/>
                  </a:cubicBezTo>
                  <a:cubicBezTo>
                    <a:pt x="12796" y="49087"/>
                    <a:pt x="11733" y="51966"/>
                    <a:pt x="13044" y="54692"/>
                  </a:cubicBezTo>
                  <a:cubicBezTo>
                    <a:pt x="13768" y="56195"/>
                    <a:pt x="15054" y="57465"/>
                    <a:pt x="16581" y="58131"/>
                  </a:cubicBezTo>
                  <a:cubicBezTo>
                    <a:pt x="17907" y="58709"/>
                    <a:pt x="19330" y="58799"/>
                    <a:pt x="20752" y="58927"/>
                  </a:cubicBezTo>
                  <a:cubicBezTo>
                    <a:pt x="21083" y="58957"/>
                    <a:pt x="21414" y="58992"/>
                    <a:pt x="21743" y="59042"/>
                  </a:cubicBezTo>
                  <a:cubicBezTo>
                    <a:pt x="22019" y="59083"/>
                    <a:pt x="22345" y="59149"/>
                    <a:pt x="22477" y="59189"/>
                  </a:cubicBezTo>
                  <a:cubicBezTo>
                    <a:pt x="22634" y="59235"/>
                    <a:pt x="22787" y="59288"/>
                    <a:pt x="22941" y="59344"/>
                  </a:cubicBezTo>
                  <a:cubicBezTo>
                    <a:pt x="22960" y="59350"/>
                    <a:pt x="23053" y="59392"/>
                    <a:pt x="23056" y="59392"/>
                  </a:cubicBezTo>
                  <a:cubicBezTo>
                    <a:pt x="23056" y="59392"/>
                    <a:pt x="23056" y="59392"/>
                    <a:pt x="23056" y="59392"/>
                  </a:cubicBezTo>
                  <a:lnTo>
                    <a:pt x="23056" y="59392"/>
                  </a:lnTo>
                  <a:cubicBezTo>
                    <a:pt x="23108" y="59417"/>
                    <a:pt x="23159" y="59443"/>
                    <a:pt x="23209" y="59471"/>
                  </a:cubicBezTo>
                  <a:cubicBezTo>
                    <a:pt x="23396" y="59570"/>
                    <a:pt x="23589" y="59687"/>
                    <a:pt x="23771" y="59864"/>
                  </a:cubicBezTo>
                  <a:cubicBezTo>
                    <a:pt x="24085" y="60168"/>
                    <a:pt x="24534" y="60464"/>
                    <a:pt x="24991" y="60464"/>
                  </a:cubicBezTo>
                  <a:cubicBezTo>
                    <a:pt x="25105" y="60464"/>
                    <a:pt x="25219" y="60445"/>
                    <a:pt x="25332" y="60404"/>
                  </a:cubicBezTo>
                  <a:cubicBezTo>
                    <a:pt x="25831" y="60222"/>
                    <a:pt x="25805" y="59609"/>
                    <a:pt x="25462" y="59276"/>
                  </a:cubicBezTo>
                  <a:cubicBezTo>
                    <a:pt x="24319" y="58168"/>
                    <a:pt x="22955" y="57554"/>
                    <a:pt x="21386" y="57310"/>
                  </a:cubicBezTo>
                  <a:cubicBezTo>
                    <a:pt x="20177" y="57120"/>
                    <a:pt x="18802" y="57152"/>
                    <a:pt x="17685" y="56867"/>
                  </a:cubicBezTo>
                  <a:cubicBezTo>
                    <a:pt x="17163" y="56735"/>
                    <a:pt x="16720" y="56542"/>
                    <a:pt x="16335" y="56232"/>
                  </a:cubicBezTo>
                  <a:cubicBezTo>
                    <a:pt x="15864" y="55850"/>
                    <a:pt x="15431" y="55292"/>
                    <a:pt x="15132" y="54724"/>
                  </a:cubicBezTo>
                  <a:cubicBezTo>
                    <a:pt x="14560" y="53634"/>
                    <a:pt x="14539" y="52407"/>
                    <a:pt x="14801" y="51227"/>
                  </a:cubicBezTo>
                  <a:cubicBezTo>
                    <a:pt x="15392" y="48554"/>
                    <a:pt x="17202" y="46265"/>
                    <a:pt x="18517" y="43918"/>
                  </a:cubicBezTo>
                  <a:cubicBezTo>
                    <a:pt x="19477" y="42204"/>
                    <a:pt x="20305" y="40076"/>
                    <a:pt x="20188" y="38069"/>
                  </a:cubicBezTo>
                  <a:cubicBezTo>
                    <a:pt x="20097" y="36493"/>
                    <a:pt x="19294" y="35274"/>
                    <a:pt x="17977" y="34429"/>
                  </a:cubicBezTo>
                  <a:cubicBezTo>
                    <a:pt x="16899" y="33737"/>
                    <a:pt x="15619" y="33424"/>
                    <a:pt x="14391" y="33120"/>
                  </a:cubicBezTo>
                  <a:cubicBezTo>
                    <a:pt x="13766" y="32965"/>
                    <a:pt x="13142" y="32815"/>
                    <a:pt x="12528" y="32623"/>
                  </a:cubicBezTo>
                  <a:cubicBezTo>
                    <a:pt x="12220" y="32528"/>
                    <a:pt x="11915" y="32422"/>
                    <a:pt x="11616" y="32301"/>
                  </a:cubicBezTo>
                  <a:cubicBezTo>
                    <a:pt x="11582" y="32287"/>
                    <a:pt x="11538" y="32274"/>
                    <a:pt x="11497" y="32258"/>
                  </a:cubicBezTo>
                  <a:lnTo>
                    <a:pt x="11497" y="32258"/>
                  </a:lnTo>
                  <a:cubicBezTo>
                    <a:pt x="11475" y="32243"/>
                    <a:pt x="11451" y="32229"/>
                    <a:pt x="11429" y="32218"/>
                  </a:cubicBezTo>
                  <a:cubicBezTo>
                    <a:pt x="11285" y="32144"/>
                    <a:pt x="11140" y="32072"/>
                    <a:pt x="11001" y="31991"/>
                  </a:cubicBezTo>
                  <a:cubicBezTo>
                    <a:pt x="10944" y="31958"/>
                    <a:pt x="10888" y="31922"/>
                    <a:pt x="10831" y="31890"/>
                  </a:cubicBezTo>
                  <a:lnTo>
                    <a:pt x="10831" y="31890"/>
                  </a:lnTo>
                  <a:cubicBezTo>
                    <a:pt x="10713" y="31800"/>
                    <a:pt x="10593" y="31716"/>
                    <a:pt x="10480" y="31620"/>
                  </a:cubicBezTo>
                  <a:cubicBezTo>
                    <a:pt x="10448" y="31593"/>
                    <a:pt x="10416" y="31564"/>
                    <a:pt x="10384" y="31535"/>
                  </a:cubicBezTo>
                  <a:lnTo>
                    <a:pt x="10384" y="31535"/>
                  </a:lnTo>
                  <a:cubicBezTo>
                    <a:pt x="10399" y="31550"/>
                    <a:pt x="10405" y="31557"/>
                    <a:pt x="10404" y="31557"/>
                  </a:cubicBezTo>
                  <a:cubicBezTo>
                    <a:pt x="10401" y="31557"/>
                    <a:pt x="10378" y="31537"/>
                    <a:pt x="10337" y="31493"/>
                  </a:cubicBezTo>
                  <a:lnTo>
                    <a:pt x="10337" y="31493"/>
                  </a:lnTo>
                  <a:cubicBezTo>
                    <a:pt x="10353" y="31507"/>
                    <a:pt x="10368" y="31521"/>
                    <a:pt x="10384" y="31535"/>
                  </a:cubicBezTo>
                  <a:lnTo>
                    <a:pt x="10384" y="31535"/>
                  </a:lnTo>
                  <a:cubicBezTo>
                    <a:pt x="10372" y="31524"/>
                    <a:pt x="10356" y="31508"/>
                    <a:pt x="10333" y="31489"/>
                  </a:cubicBezTo>
                  <a:lnTo>
                    <a:pt x="10333" y="31489"/>
                  </a:lnTo>
                  <a:cubicBezTo>
                    <a:pt x="10335" y="31490"/>
                    <a:pt x="10336" y="31491"/>
                    <a:pt x="10337" y="31493"/>
                  </a:cubicBezTo>
                  <a:lnTo>
                    <a:pt x="10337" y="31493"/>
                  </a:lnTo>
                  <a:cubicBezTo>
                    <a:pt x="10324" y="31482"/>
                    <a:pt x="10312" y="31471"/>
                    <a:pt x="10300" y="31460"/>
                  </a:cubicBezTo>
                  <a:lnTo>
                    <a:pt x="10300" y="31460"/>
                  </a:lnTo>
                  <a:cubicBezTo>
                    <a:pt x="10312" y="31471"/>
                    <a:pt x="10323" y="31480"/>
                    <a:pt x="10333" y="31489"/>
                  </a:cubicBezTo>
                  <a:lnTo>
                    <a:pt x="10333" y="31489"/>
                  </a:lnTo>
                  <a:cubicBezTo>
                    <a:pt x="10329" y="31485"/>
                    <a:pt x="10325" y="31480"/>
                    <a:pt x="10320" y="31475"/>
                  </a:cubicBezTo>
                  <a:cubicBezTo>
                    <a:pt x="10275" y="31425"/>
                    <a:pt x="10232" y="31374"/>
                    <a:pt x="10190" y="31324"/>
                  </a:cubicBezTo>
                  <a:lnTo>
                    <a:pt x="10190" y="31324"/>
                  </a:lnTo>
                  <a:cubicBezTo>
                    <a:pt x="10339" y="31271"/>
                    <a:pt x="10485" y="31210"/>
                    <a:pt x="10629" y="31144"/>
                  </a:cubicBezTo>
                  <a:cubicBezTo>
                    <a:pt x="11084" y="30932"/>
                    <a:pt x="11526" y="30690"/>
                    <a:pt x="11948" y="30417"/>
                  </a:cubicBezTo>
                  <a:cubicBezTo>
                    <a:pt x="12907" y="29809"/>
                    <a:pt x="13797" y="29083"/>
                    <a:pt x="14600" y="28281"/>
                  </a:cubicBezTo>
                  <a:cubicBezTo>
                    <a:pt x="15988" y="26898"/>
                    <a:pt x="17752" y="24786"/>
                    <a:pt x="17218" y="22656"/>
                  </a:cubicBezTo>
                  <a:cubicBezTo>
                    <a:pt x="16773" y="20878"/>
                    <a:pt x="15040" y="19461"/>
                    <a:pt x="13254" y="19461"/>
                  </a:cubicBezTo>
                  <a:cubicBezTo>
                    <a:pt x="12761" y="19461"/>
                    <a:pt x="12264" y="19568"/>
                    <a:pt x="11788" y="19806"/>
                  </a:cubicBezTo>
                  <a:cubicBezTo>
                    <a:pt x="9881" y="20762"/>
                    <a:pt x="8485" y="22808"/>
                    <a:pt x="7660" y="24724"/>
                  </a:cubicBezTo>
                  <a:cubicBezTo>
                    <a:pt x="6966" y="26337"/>
                    <a:pt x="6845" y="28259"/>
                    <a:pt x="7404" y="29942"/>
                  </a:cubicBezTo>
                  <a:lnTo>
                    <a:pt x="7404" y="29942"/>
                  </a:lnTo>
                  <a:cubicBezTo>
                    <a:pt x="7265" y="29960"/>
                    <a:pt x="7126" y="29976"/>
                    <a:pt x="6988" y="29987"/>
                  </a:cubicBezTo>
                  <a:cubicBezTo>
                    <a:pt x="6817" y="30002"/>
                    <a:pt x="6646" y="30011"/>
                    <a:pt x="6475" y="30016"/>
                  </a:cubicBezTo>
                  <a:cubicBezTo>
                    <a:pt x="6454" y="30017"/>
                    <a:pt x="6432" y="30017"/>
                    <a:pt x="6411" y="30017"/>
                  </a:cubicBezTo>
                  <a:cubicBezTo>
                    <a:pt x="6373" y="30017"/>
                    <a:pt x="6336" y="30016"/>
                    <a:pt x="6298" y="30016"/>
                  </a:cubicBezTo>
                  <a:cubicBezTo>
                    <a:pt x="6263" y="30016"/>
                    <a:pt x="6229" y="30017"/>
                    <a:pt x="6194" y="30018"/>
                  </a:cubicBezTo>
                  <a:cubicBezTo>
                    <a:pt x="6185" y="30018"/>
                    <a:pt x="6178" y="30018"/>
                    <a:pt x="6172" y="30019"/>
                  </a:cubicBezTo>
                  <a:lnTo>
                    <a:pt x="6172" y="30019"/>
                  </a:lnTo>
                  <a:cubicBezTo>
                    <a:pt x="6159" y="30018"/>
                    <a:pt x="6143" y="30016"/>
                    <a:pt x="6124" y="30015"/>
                  </a:cubicBezTo>
                  <a:cubicBezTo>
                    <a:pt x="5962" y="30000"/>
                    <a:pt x="5801" y="29986"/>
                    <a:pt x="5641" y="29962"/>
                  </a:cubicBezTo>
                  <a:cubicBezTo>
                    <a:pt x="5569" y="29952"/>
                    <a:pt x="5497" y="29938"/>
                    <a:pt x="5425" y="29927"/>
                  </a:cubicBezTo>
                  <a:cubicBezTo>
                    <a:pt x="5404" y="29922"/>
                    <a:pt x="5383" y="29917"/>
                    <a:pt x="5361" y="29912"/>
                  </a:cubicBezTo>
                  <a:lnTo>
                    <a:pt x="5361" y="29912"/>
                  </a:lnTo>
                  <a:cubicBezTo>
                    <a:pt x="5235" y="29864"/>
                    <a:pt x="5095" y="29839"/>
                    <a:pt x="4967" y="29793"/>
                  </a:cubicBezTo>
                  <a:cubicBezTo>
                    <a:pt x="4912" y="29773"/>
                    <a:pt x="4859" y="29746"/>
                    <a:pt x="4805" y="29728"/>
                  </a:cubicBezTo>
                  <a:lnTo>
                    <a:pt x="4805" y="29728"/>
                  </a:lnTo>
                  <a:cubicBezTo>
                    <a:pt x="4801" y="29726"/>
                    <a:pt x="4796" y="29723"/>
                    <a:pt x="4791" y="29721"/>
                  </a:cubicBezTo>
                  <a:cubicBezTo>
                    <a:pt x="4681" y="29662"/>
                    <a:pt x="4573" y="29589"/>
                    <a:pt x="4462" y="29533"/>
                  </a:cubicBezTo>
                  <a:lnTo>
                    <a:pt x="4462" y="29533"/>
                  </a:lnTo>
                  <a:cubicBezTo>
                    <a:pt x="4409" y="29493"/>
                    <a:pt x="4355" y="29453"/>
                    <a:pt x="4304" y="29411"/>
                  </a:cubicBezTo>
                  <a:cubicBezTo>
                    <a:pt x="4255" y="29371"/>
                    <a:pt x="4209" y="29330"/>
                    <a:pt x="4161" y="29290"/>
                  </a:cubicBezTo>
                  <a:lnTo>
                    <a:pt x="4161" y="29290"/>
                  </a:lnTo>
                  <a:cubicBezTo>
                    <a:pt x="4074" y="29187"/>
                    <a:pt x="3976" y="29092"/>
                    <a:pt x="3890" y="28986"/>
                  </a:cubicBezTo>
                  <a:cubicBezTo>
                    <a:pt x="3852" y="28938"/>
                    <a:pt x="3816" y="28888"/>
                    <a:pt x="3776" y="28840"/>
                  </a:cubicBezTo>
                  <a:lnTo>
                    <a:pt x="3776" y="28840"/>
                  </a:lnTo>
                  <a:cubicBezTo>
                    <a:pt x="3704" y="28714"/>
                    <a:pt x="3621" y="28596"/>
                    <a:pt x="3552" y="28468"/>
                  </a:cubicBezTo>
                  <a:cubicBezTo>
                    <a:pt x="3483" y="28342"/>
                    <a:pt x="3417" y="28214"/>
                    <a:pt x="3358" y="28082"/>
                  </a:cubicBezTo>
                  <a:cubicBezTo>
                    <a:pt x="3330" y="28019"/>
                    <a:pt x="3304" y="27955"/>
                    <a:pt x="3277" y="27893"/>
                  </a:cubicBezTo>
                  <a:cubicBezTo>
                    <a:pt x="3275" y="27890"/>
                    <a:pt x="3274" y="27887"/>
                    <a:pt x="3272" y="27884"/>
                  </a:cubicBezTo>
                  <a:lnTo>
                    <a:pt x="3272" y="27884"/>
                  </a:lnTo>
                  <a:cubicBezTo>
                    <a:pt x="3263" y="27860"/>
                    <a:pt x="3255" y="27837"/>
                    <a:pt x="3246" y="27813"/>
                  </a:cubicBezTo>
                  <a:cubicBezTo>
                    <a:pt x="3031" y="27192"/>
                    <a:pt x="2881" y="26553"/>
                    <a:pt x="2798" y="25901"/>
                  </a:cubicBezTo>
                  <a:cubicBezTo>
                    <a:pt x="2774" y="25728"/>
                    <a:pt x="2756" y="25556"/>
                    <a:pt x="2738" y="25382"/>
                  </a:cubicBezTo>
                  <a:cubicBezTo>
                    <a:pt x="2736" y="25356"/>
                    <a:pt x="2734" y="25339"/>
                    <a:pt x="2733" y="25326"/>
                  </a:cubicBezTo>
                  <a:lnTo>
                    <a:pt x="2733" y="25326"/>
                  </a:lnTo>
                  <a:cubicBezTo>
                    <a:pt x="2733" y="25320"/>
                    <a:pt x="2732" y="25299"/>
                    <a:pt x="2729" y="25246"/>
                  </a:cubicBezTo>
                  <a:cubicBezTo>
                    <a:pt x="2722" y="25149"/>
                    <a:pt x="2716" y="25053"/>
                    <a:pt x="2713" y="24955"/>
                  </a:cubicBezTo>
                  <a:cubicBezTo>
                    <a:pt x="2694" y="24567"/>
                    <a:pt x="2690" y="24179"/>
                    <a:pt x="2698" y="23791"/>
                  </a:cubicBezTo>
                  <a:cubicBezTo>
                    <a:pt x="2719" y="22957"/>
                    <a:pt x="2783" y="22126"/>
                    <a:pt x="2890" y="21299"/>
                  </a:cubicBezTo>
                  <a:cubicBezTo>
                    <a:pt x="3357" y="17632"/>
                    <a:pt x="4406" y="14162"/>
                    <a:pt x="5766" y="10761"/>
                  </a:cubicBezTo>
                  <a:cubicBezTo>
                    <a:pt x="6900" y="7918"/>
                    <a:pt x="8229" y="4980"/>
                    <a:pt x="10153" y="2571"/>
                  </a:cubicBezTo>
                  <a:cubicBezTo>
                    <a:pt x="10192" y="2521"/>
                    <a:pt x="10232" y="2472"/>
                    <a:pt x="10272" y="2422"/>
                  </a:cubicBezTo>
                  <a:cubicBezTo>
                    <a:pt x="10293" y="2397"/>
                    <a:pt x="10316" y="2371"/>
                    <a:pt x="10337" y="2345"/>
                  </a:cubicBezTo>
                  <a:lnTo>
                    <a:pt x="10337" y="2345"/>
                  </a:lnTo>
                  <a:cubicBezTo>
                    <a:pt x="10410" y="2262"/>
                    <a:pt x="10484" y="2180"/>
                    <a:pt x="10560" y="2099"/>
                  </a:cubicBezTo>
                  <a:cubicBezTo>
                    <a:pt x="10715" y="1935"/>
                    <a:pt x="10876" y="1778"/>
                    <a:pt x="11047" y="1630"/>
                  </a:cubicBezTo>
                  <a:cubicBezTo>
                    <a:pt x="11750" y="1024"/>
                    <a:pt x="10588" y="1"/>
                    <a:pt x="9734"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5"/>
            <p:cNvSpPr/>
            <p:nvPr/>
          </p:nvSpPr>
          <p:spPr>
            <a:xfrm rot="-2225305">
              <a:off x="8513182" y="3745809"/>
              <a:ext cx="435765" cy="1423073"/>
            </a:xfrm>
            <a:custGeom>
              <a:avLst/>
              <a:gdLst/>
              <a:ahLst/>
              <a:cxnLst/>
              <a:rect l="l" t="t" r="r" b="b"/>
              <a:pathLst>
                <a:path w="15040" h="49116" extrusionOk="0">
                  <a:moveTo>
                    <a:pt x="2622" y="0"/>
                  </a:moveTo>
                  <a:cubicBezTo>
                    <a:pt x="2279" y="0"/>
                    <a:pt x="1966" y="93"/>
                    <a:pt x="1911" y="396"/>
                  </a:cubicBezTo>
                  <a:lnTo>
                    <a:pt x="1909" y="396"/>
                  </a:lnTo>
                  <a:cubicBezTo>
                    <a:pt x="1170" y="4445"/>
                    <a:pt x="0" y="8600"/>
                    <a:pt x="387" y="12750"/>
                  </a:cubicBezTo>
                  <a:cubicBezTo>
                    <a:pt x="561" y="14618"/>
                    <a:pt x="1107" y="16551"/>
                    <a:pt x="2154" y="18121"/>
                  </a:cubicBezTo>
                  <a:cubicBezTo>
                    <a:pt x="2937" y="19295"/>
                    <a:pt x="4098" y="20091"/>
                    <a:pt x="5333" y="20727"/>
                  </a:cubicBezTo>
                  <a:cubicBezTo>
                    <a:pt x="5897" y="21017"/>
                    <a:pt x="6464" y="21298"/>
                    <a:pt x="7006" y="21629"/>
                  </a:cubicBezTo>
                  <a:cubicBezTo>
                    <a:pt x="7157" y="21722"/>
                    <a:pt x="7306" y="21818"/>
                    <a:pt x="7453" y="21917"/>
                  </a:cubicBezTo>
                  <a:cubicBezTo>
                    <a:pt x="7485" y="21938"/>
                    <a:pt x="7517" y="21961"/>
                    <a:pt x="7548" y="21983"/>
                  </a:cubicBezTo>
                  <a:lnTo>
                    <a:pt x="7548" y="21983"/>
                  </a:lnTo>
                  <a:cubicBezTo>
                    <a:pt x="7581" y="22006"/>
                    <a:pt x="7646" y="22053"/>
                    <a:pt x="7673" y="22075"/>
                  </a:cubicBezTo>
                  <a:cubicBezTo>
                    <a:pt x="8022" y="22350"/>
                    <a:pt x="8354" y="22636"/>
                    <a:pt x="8675" y="22942"/>
                  </a:cubicBezTo>
                  <a:cubicBezTo>
                    <a:pt x="9261" y="23505"/>
                    <a:pt x="9958" y="24216"/>
                    <a:pt x="10290" y="24815"/>
                  </a:cubicBezTo>
                  <a:cubicBezTo>
                    <a:pt x="10641" y="25447"/>
                    <a:pt x="10772" y="25871"/>
                    <a:pt x="10764" y="26580"/>
                  </a:cubicBezTo>
                  <a:cubicBezTo>
                    <a:pt x="10758" y="27147"/>
                    <a:pt x="10613" y="27661"/>
                    <a:pt x="10386" y="28272"/>
                  </a:cubicBezTo>
                  <a:cubicBezTo>
                    <a:pt x="10124" y="28975"/>
                    <a:pt x="9796" y="29652"/>
                    <a:pt x="9488" y="30336"/>
                  </a:cubicBezTo>
                  <a:cubicBezTo>
                    <a:pt x="8680" y="32128"/>
                    <a:pt x="8081" y="33925"/>
                    <a:pt x="7886" y="35895"/>
                  </a:cubicBezTo>
                  <a:cubicBezTo>
                    <a:pt x="7421" y="40569"/>
                    <a:pt x="9649" y="44705"/>
                    <a:pt x="12362" y="48335"/>
                  </a:cubicBezTo>
                  <a:cubicBezTo>
                    <a:pt x="12712" y="48804"/>
                    <a:pt x="13393" y="49116"/>
                    <a:pt x="13996" y="49116"/>
                  </a:cubicBezTo>
                  <a:cubicBezTo>
                    <a:pt x="14077" y="49116"/>
                    <a:pt x="14156" y="49110"/>
                    <a:pt x="14233" y="49099"/>
                  </a:cubicBezTo>
                  <a:cubicBezTo>
                    <a:pt x="14838" y="49007"/>
                    <a:pt x="15039" y="48506"/>
                    <a:pt x="14674" y="48017"/>
                  </a:cubicBezTo>
                  <a:cubicBezTo>
                    <a:pt x="12375" y="44940"/>
                    <a:pt x="10450" y="41528"/>
                    <a:pt x="10539" y="37574"/>
                  </a:cubicBezTo>
                  <a:cubicBezTo>
                    <a:pt x="10582" y="35627"/>
                    <a:pt x="11092" y="33807"/>
                    <a:pt x="11860" y="32032"/>
                  </a:cubicBezTo>
                  <a:cubicBezTo>
                    <a:pt x="12415" y="30756"/>
                    <a:pt x="13130" y="29495"/>
                    <a:pt x="13381" y="28113"/>
                  </a:cubicBezTo>
                  <a:cubicBezTo>
                    <a:pt x="13662" y="26562"/>
                    <a:pt x="13156" y="25164"/>
                    <a:pt x="12210" y="23930"/>
                  </a:cubicBezTo>
                  <a:cubicBezTo>
                    <a:pt x="11103" y="22484"/>
                    <a:pt x="9622" y="21198"/>
                    <a:pt x="8047" y="20286"/>
                  </a:cubicBezTo>
                  <a:cubicBezTo>
                    <a:pt x="7510" y="19976"/>
                    <a:pt x="6951" y="19707"/>
                    <a:pt x="6403" y="19418"/>
                  </a:cubicBezTo>
                  <a:cubicBezTo>
                    <a:pt x="6175" y="19298"/>
                    <a:pt x="5948" y="19174"/>
                    <a:pt x="5729" y="19040"/>
                  </a:cubicBezTo>
                  <a:cubicBezTo>
                    <a:pt x="5620" y="18972"/>
                    <a:pt x="5515" y="18900"/>
                    <a:pt x="5408" y="18830"/>
                  </a:cubicBezTo>
                  <a:lnTo>
                    <a:pt x="5408" y="18830"/>
                  </a:lnTo>
                  <a:cubicBezTo>
                    <a:pt x="5469" y="18869"/>
                    <a:pt x="5496" y="18885"/>
                    <a:pt x="5499" y="18885"/>
                  </a:cubicBezTo>
                  <a:cubicBezTo>
                    <a:pt x="5510" y="18885"/>
                    <a:pt x="5241" y="18695"/>
                    <a:pt x="5178" y="18640"/>
                  </a:cubicBezTo>
                  <a:cubicBezTo>
                    <a:pt x="5143" y="18610"/>
                    <a:pt x="5024" y="18496"/>
                    <a:pt x="4968" y="18445"/>
                  </a:cubicBezTo>
                  <a:lnTo>
                    <a:pt x="4968" y="18445"/>
                  </a:lnTo>
                  <a:cubicBezTo>
                    <a:pt x="4920" y="18388"/>
                    <a:pt x="4796" y="18249"/>
                    <a:pt x="4763" y="18207"/>
                  </a:cubicBezTo>
                  <a:cubicBezTo>
                    <a:pt x="4657" y="18078"/>
                    <a:pt x="4558" y="17942"/>
                    <a:pt x="4465" y="17803"/>
                  </a:cubicBezTo>
                  <a:cubicBezTo>
                    <a:pt x="4323" y="17589"/>
                    <a:pt x="4379" y="17678"/>
                    <a:pt x="4247" y="17421"/>
                  </a:cubicBezTo>
                  <a:cubicBezTo>
                    <a:pt x="3831" y="16626"/>
                    <a:pt x="3531" y="15749"/>
                    <a:pt x="3333" y="14875"/>
                  </a:cubicBezTo>
                  <a:cubicBezTo>
                    <a:pt x="2838" y="12678"/>
                    <a:pt x="3021" y="10352"/>
                    <a:pt x="3328" y="8143"/>
                  </a:cubicBezTo>
                  <a:cubicBezTo>
                    <a:pt x="3640" y="5903"/>
                    <a:pt x="4151" y="3699"/>
                    <a:pt x="4556" y="1476"/>
                  </a:cubicBezTo>
                  <a:cubicBezTo>
                    <a:pt x="4673" y="841"/>
                    <a:pt x="4080" y="390"/>
                    <a:pt x="3545" y="171"/>
                  </a:cubicBezTo>
                  <a:cubicBezTo>
                    <a:pt x="3375" y="102"/>
                    <a:pt x="2981" y="0"/>
                    <a:pt x="2622" y="0"/>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5"/>
            <p:cNvSpPr/>
            <p:nvPr/>
          </p:nvSpPr>
          <p:spPr>
            <a:xfrm>
              <a:off x="8054827" y="-79728"/>
              <a:ext cx="1054835" cy="1431162"/>
            </a:xfrm>
            <a:custGeom>
              <a:avLst/>
              <a:gdLst/>
              <a:ahLst/>
              <a:cxnLst/>
              <a:rect l="l" t="t" r="r" b="b"/>
              <a:pathLst>
                <a:path w="36405" h="49393" extrusionOk="0">
                  <a:moveTo>
                    <a:pt x="14570" y="18820"/>
                  </a:moveTo>
                  <a:cubicBezTo>
                    <a:pt x="14571" y="18820"/>
                    <a:pt x="14584" y="18822"/>
                    <a:pt x="14618" y="18826"/>
                  </a:cubicBezTo>
                  <a:lnTo>
                    <a:pt x="14618" y="18826"/>
                  </a:lnTo>
                  <a:cubicBezTo>
                    <a:pt x="14592" y="18823"/>
                    <a:pt x="14569" y="18820"/>
                    <a:pt x="14570" y="18820"/>
                  </a:cubicBezTo>
                  <a:close/>
                  <a:moveTo>
                    <a:pt x="14649" y="18829"/>
                  </a:moveTo>
                  <a:cubicBezTo>
                    <a:pt x="14656" y="18830"/>
                    <a:pt x="14663" y="18831"/>
                    <a:pt x="14671" y="18831"/>
                  </a:cubicBezTo>
                  <a:cubicBezTo>
                    <a:pt x="14664" y="18831"/>
                    <a:pt x="14656" y="18830"/>
                    <a:pt x="14649" y="18829"/>
                  </a:cubicBezTo>
                  <a:close/>
                  <a:moveTo>
                    <a:pt x="4756" y="1"/>
                  </a:moveTo>
                  <a:cubicBezTo>
                    <a:pt x="4233" y="1"/>
                    <a:pt x="3605" y="121"/>
                    <a:pt x="3325" y="476"/>
                  </a:cubicBezTo>
                  <a:lnTo>
                    <a:pt x="3326" y="476"/>
                  </a:lnTo>
                  <a:cubicBezTo>
                    <a:pt x="2008" y="2142"/>
                    <a:pt x="1178" y="4142"/>
                    <a:pt x="699" y="6201"/>
                  </a:cubicBezTo>
                  <a:cubicBezTo>
                    <a:pt x="189" y="8379"/>
                    <a:pt x="0" y="10711"/>
                    <a:pt x="513" y="12908"/>
                  </a:cubicBezTo>
                  <a:cubicBezTo>
                    <a:pt x="1037" y="15152"/>
                    <a:pt x="2290" y="16981"/>
                    <a:pt x="4410" y="17964"/>
                  </a:cubicBezTo>
                  <a:cubicBezTo>
                    <a:pt x="5998" y="18700"/>
                    <a:pt x="7727" y="18857"/>
                    <a:pt x="9460" y="18857"/>
                  </a:cubicBezTo>
                  <a:cubicBezTo>
                    <a:pt x="10349" y="18857"/>
                    <a:pt x="11239" y="18815"/>
                    <a:pt x="12111" y="18790"/>
                  </a:cubicBezTo>
                  <a:cubicBezTo>
                    <a:pt x="12453" y="18779"/>
                    <a:pt x="12794" y="18772"/>
                    <a:pt x="13136" y="18772"/>
                  </a:cubicBezTo>
                  <a:cubicBezTo>
                    <a:pt x="13425" y="18772"/>
                    <a:pt x="13714" y="18777"/>
                    <a:pt x="14003" y="18790"/>
                  </a:cubicBezTo>
                  <a:cubicBezTo>
                    <a:pt x="14159" y="18796"/>
                    <a:pt x="14314" y="18804"/>
                    <a:pt x="14471" y="18815"/>
                  </a:cubicBezTo>
                  <a:cubicBezTo>
                    <a:pt x="14524" y="18819"/>
                    <a:pt x="14579" y="18823"/>
                    <a:pt x="14634" y="18828"/>
                  </a:cubicBezTo>
                  <a:lnTo>
                    <a:pt x="14634" y="18828"/>
                  </a:lnTo>
                  <a:cubicBezTo>
                    <a:pt x="14656" y="18831"/>
                    <a:pt x="14684" y="18835"/>
                    <a:pt x="14720" y="18839"/>
                  </a:cubicBezTo>
                  <a:cubicBezTo>
                    <a:pt x="15027" y="18879"/>
                    <a:pt x="15332" y="18924"/>
                    <a:pt x="15635" y="18988"/>
                  </a:cubicBezTo>
                  <a:cubicBezTo>
                    <a:pt x="16640" y="19200"/>
                    <a:pt x="17890" y="19807"/>
                    <a:pt x="18695" y="20664"/>
                  </a:cubicBezTo>
                  <a:cubicBezTo>
                    <a:pt x="19527" y="21549"/>
                    <a:pt x="20224" y="22576"/>
                    <a:pt x="20570" y="23749"/>
                  </a:cubicBezTo>
                  <a:cubicBezTo>
                    <a:pt x="20886" y="24819"/>
                    <a:pt x="20955" y="25940"/>
                    <a:pt x="20971" y="27052"/>
                  </a:cubicBezTo>
                  <a:cubicBezTo>
                    <a:pt x="20990" y="28322"/>
                    <a:pt x="20957" y="29591"/>
                    <a:pt x="21038" y="30859"/>
                  </a:cubicBezTo>
                  <a:cubicBezTo>
                    <a:pt x="21109" y="31947"/>
                    <a:pt x="21323" y="33040"/>
                    <a:pt x="21492" y="34117"/>
                  </a:cubicBezTo>
                  <a:cubicBezTo>
                    <a:pt x="21808" y="36134"/>
                    <a:pt x="22180" y="38161"/>
                    <a:pt x="22863" y="40093"/>
                  </a:cubicBezTo>
                  <a:cubicBezTo>
                    <a:pt x="23527" y="41973"/>
                    <a:pt x="24467" y="43754"/>
                    <a:pt x="25866" y="45194"/>
                  </a:cubicBezTo>
                  <a:cubicBezTo>
                    <a:pt x="27515" y="46892"/>
                    <a:pt x="29609" y="48042"/>
                    <a:pt x="31850" y="48764"/>
                  </a:cubicBezTo>
                  <a:cubicBezTo>
                    <a:pt x="32564" y="48994"/>
                    <a:pt x="33293" y="49180"/>
                    <a:pt x="34025" y="49343"/>
                  </a:cubicBezTo>
                  <a:cubicBezTo>
                    <a:pt x="34171" y="49376"/>
                    <a:pt x="34339" y="49393"/>
                    <a:pt x="34515" y="49393"/>
                  </a:cubicBezTo>
                  <a:cubicBezTo>
                    <a:pt x="35034" y="49393"/>
                    <a:pt x="35624" y="49242"/>
                    <a:pt x="35945" y="48906"/>
                  </a:cubicBezTo>
                  <a:cubicBezTo>
                    <a:pt x="36405" y="48427"/>
                    <a:pt x="35742" y="48132"/>
                    <a:pt x="35343" y="48042"/>
                  </a:cubicBezTo>
                  <a:cubicBezTo>
                    <a:pt x="33117" y="47542"/>
                    <a:pt x="30972" y="46657"/>
                    <a:pt x="29210" y="45162"/>
                  </a:cubicBezTo>
                  <a:cubicBezTo>
                    <a:pt x="27772" y="43941"/>
                    <a:pt x="26721" y="42297"/>
                    <a:pt x="25997" y="40569"/>
                  </a:cubicBezTo>
                  <a:cubicBezTo>
                    <a:pt x="25240" y="38761"/>
                    <a:pt x="24837" y="36808"/>
                    <a:pt x="24506" y="34883"/>
                  </a:cubicBezTo>
                  <a:cubicBezTo>
                    <a:pt x="24332" y="33863"/>
                    <a:pt x="24182" y="32837"/>
                    <a:pt x="24032" y="31813"/>
                  </a:cubicBezTo>
                  <a:cubicBezTo>
                    <a:pt x="23850" y="30583"/>
                    <a:pt x="23821" y="29356"/>
                    <a:pt x="23820" y="28115"/>
                  </a:cubicBezTo>
                  <a:cubicBezTo>
                    <a:pt x="23818" y="25859"/>
                    <a:pt x="23799" y="23608"/>
                    <a:pt x="22609" y="21606"/>
                  </a:cubicBezTo>
                  <a:cubicBezTo>
                    <a:pt x="21187" y="19216"/>
                    <a:pt x="18762" y="17862"/>
                    <a:pt x="16038" y="17537"/>
                  </a:cubicBezTo>
                  <a:cubicBezTo>
                    <a:pt x="15248" y="17443"/>
                    <a:pt x="14457" y="17412"/>
                    <a:pt x="13665" y="17412"/>
                  </a:cubicBezTo>
                  <a:cubicBezTo>
                    <a:pt x="13152" y="17412"/>
                    <a:pt x="12639" y="17425"/>
                    <a:pt x="12124" y="17443"/>
                  </a:cubicBezTo>
                  <a:cubicBezTo>
                    <a:pt x="11515" y="17466"/>
                    <a:pt x="10907" y="17489"/>
                    <a:pt x="10298" y="17494"/>
                  </a:cubicBezTo>
                  <a:cubicBezTo>
                    <a:pt x="10236" y="17495"/>
                    <a:pt x="10174" y="17495"/>
                    <a:pt x="10111" y="17495"/>
                  </a:cubicBezTo>
                  <a:cubicBezTo>
                    <a:pt x="9884" y="17495"/>
                    <a:pt x="9657" y="17492"/>
                    <a:pt x="9429" y="17485"/>
                  </a:cubicBezTo>
                  <a:cubicBezTo>
                    <a:pt x="9274" y="17480"/>
                    <a:pt x="9119" y="17472"/>
                    <a:pt x="8966" y="17464"/>
                  </a:cubicBezTo>
                  <a:cubicBezTo>
                    <a:pt x="8913" y="17460"/>
                    <a:pt x="8629" y="17434"/>
                    <a:pt x="8602" y="17434"/>
                  </a:cubicBezTo>
                  <a:cubicBezTo>
                    <a:pt x="8594" y="17434"/>
                    <a:pt x="8608" y="17436"/>
                    <a:pt x="8656" y="17442"/>
                  </a:cubicBezTo>
                  <a:cubicBezTo>
                    <a:pt x="8063" y="17371"/>
                    <a:pt x="7584" y="17285"/>
                    <a:pt x="7114" y="17128"/>
                  </a:cubicBezTo>
                  <a:cubicBezTo>
                    <a:pt x="6585" y="16956"/>
                    <a:pt x="6084" y="16707"/>
                    <a:pt x="5625" y="16392"/>
                  </a:cubicBezTo>
                  <a:cubicBezTo>
                    <a:pt x="4850" y="15860"/>
                    <a:pt x="4275" y="15020"/>
                    <a:pt x="3874" y="14167"/>
                  </a:cubicBezTo>
                  <a:cubicBezTo>
                    <a:pt x="2983" y="12275"/>
                    <a:pt x="2927" y="10002"/>
                    <a:pt x="3176" y="7962"/>
                  </a:cubicBezTo>
                  <a:cubicBezTo>
                    <a:pt x="3430" y="5869"/>
                    <a:pt x="4087" y="3764"/>
                    <a:pt x="5152" y="1939"/>
                  </a:cubicBezTo>
                  <a:cubicBezTo>
                    <a:pt x="5360" y="1578"/>
                    <a:pt x="5592" y="1233"/>
                    <a:pt x="5847" y="906"/>
                  </a:cubicBezTo>
                  <a:cubicBezTo>
                    <a:pt x="6232" y="418"/>
                    <a:pt x="5708" y="123"/>
                    <a:pt x="5245" y="40"/>
                  </a:cubicBezTo>
                  <a:cubicBezTo>
                    <a:pt x="5108" y="15"/>
                    <a:pt x="4938" y="1"/>
                    <a:pt x="4756"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5"/>
            <p:cNvSpPr/>
            <p:nvPr/>
          </p:nvSpPr>
          <p:spPr>
            <a:xfrm>
              <a:off x="8877766" y="3133802"/>
              <a:ext cx="463049" cy="786208"/>
            </a:xfrm>
            <a:custGeom>
              <a:avLst/>
              <a:gdLst/>
              <a:ahLst/>
              <a:cxnLst/>
              <a:rect l="l" t="t" r="r" b="b"/>
              <a:pathLst>
                <a:path w="15981" h="27134" extrusionOk="0">
                  <a:moveTo>
                    <a:pt x="7190" y="14865"/>
                  </a:moveTo>
                  <a:lnTo>
                    <a:pt x="7180" y="14871"/>
                  </a:lnTo>
                  <a:lnTo>
                    <a:pt x="7180" y="14871"/>
                  </a:lnTo>
                  <a:cubicBezTo>
                    <a:pt x="7185" y="14868"/>
                    <a:pt x="7188" y="14866"/>
                    <a:pt x="7190" y="14865"/>
                  </a:cubicBezTo>
                  <a:close/>
                  <a:moveTo>
                    <a:pt x="2881" y="21722"/>
                  </a:moveTo>
                  <a:cubicBezTo>
                    <a:pt x="2871" y="21757"/>
                    <a:pt x="2867" y="21770"/>
                    <a:pt x="2867" y="21770"/>
                  </a:cubicBezTo>
                  <a:cubicBezTo>
                    <a:pt x="2867" y="21770"/>
                    <a:pt x="2874" y="21744"/>
                    <a:pt x="2881" y="21722"/>
                  </a:cubicBezTo>
                  <a:close/>
                  <a:moveTo>
                    <a:pt x="14455" y="0"/>
                  </a:moveTo>
                  <a:cubicBezTo>
                    <a:pt x="14202" y="0"/>
                    <a:pt x="13948" y="49"/>
                    <a:pt x="13799" y="99"/>
                  </a:cubicBezTo>
                  <a:cubicBezTo>
                    <a:pt x="13337" y="254"/>
                    <a:pt x="12754" y="641"/>
                    <a:pt x="12862" y="1200"/>
                  </a:cubicBezTo>
                  <a:lnTo>
                    <a:pt x="12862" y="1198"/>
                  </a:lnTo>
                  <a:cubicBezTo>
                    <a:pt x="13145" y="2655"/>
                    <a:pt x="13322" y="4133"/>
                    <a:pt x="13276" y="5620"/>
                  </a:cubicBezTo>
                  <a:cubicBezTo>
                    <a:pt x="13259" y="6238"/>
                    <a:pt x="13198" y="6853"/>
                    <a:pt x="13094" y="7464"/>
                  </a:cubicBezTo>
                  <a:cubicBezTo>
                    <a:pt x="13001" y="8000"/>
                    <a:pt x="12872" y="8502"/>
                    <a:pt x="12738" y="8889"/>
                  </a:cubicBezTo>
                  <a:cubicBezTo>
                    <a:pt x="12580" y="9350"/>
                    <a:pt x="12383" y="9798"/>
                    <a:pt x="12155" y="10229"/>
                  </a:cubicBezTo>
                  <a:cubicBezTo>
                    <a:pt x="12051" y="10424"/>
                    <a:pt x="11939" y="10612"/>
                    <a:pt x="11822" y="10801"/>
                  </a:cubicBezTo>
                  <a:cubicBezTo>
                    <a:pt x="11798" y="10840"/>
                    <a:pt x="11783" y="10864"/>
                    <a:pt x="11775" y="10878"/>
                  </a:cubicBezTo>
                  <a:lnTo>
                    <a:pt x="11775" y="10878"/>
                  </a:lnTo>
                  <a:cubicBezTo>
                    <a:pt x="11766" y="10890"/>
                    <a:pt x="11749" y="10913"/>
                    <a:pt x="11719" y="10956"/>
                  </a:cubicBezTo>
                  <a:cubicBezTo>
                    <a:pt x="11650" y="11053"/>
                    <a:pt x="11581" y="11151"/>
                    <a:pt x="11509" y="11245"/>
                  </a:cubicBezTo>
                  <a:cubicBezTo>
                    <a:pt x="11239" y="11600"/>
                    <a:pt x="10949" y="11937"/>
                    <a:pt x="10637" y="12255"/>
                  </a:cubicBezTo>
                  <a:cubicBezTo>
                    <a:pt x="10556" y="12338"/>
                    <a:pt x="10472" y="12418"/>
                    <a:pt x="10391" y="12499"/>
                  </a:cubicBezTo>
                  <a:cubicBezTo>
                    <a:pt x="10459" y="12431"/>
                    <a:pt x="10484" y="12406"/>
                    <a:pt x="10483" y="12406"/>
                  </a:cubicBezTo>
                  <a:lnTo>
                    <a:pt x="10483" y="12406"/>
                  </a:lnTo>
                  <a:cubicBezTo>
                    <a:pt x="10482" y="12406"/>
                    <a:pt x="10350" y="12535"/>
                    <a:pt x="10313" y="12569"/>
                  </a:cubicBezTo>
                  <a:cubicBezTo>
                    <a:pt x="10142" y="12724"/>
                    <a:pt x="9966" y="12876"/>
                    <a:pt x="9789" y="13021"/>
                  </a:cubicBezTo>
                  <a:cubicBezTo>
                    <a:pt x="9102" y="13587"/>
                    <a:pt x="8370" y="14092"/>
                    <a:pt x="7629" y="14579"/>
                  </a:cubicBezTo>
                  <a:cubicBezTo>
                    <a:pt x="7455" y="14692"/>
                    <a:pt x="7281" y="14806"/>
                    <a:pt x="7108" y="14919"/>
                  </a:cubicBezTo>
                  <a:cubicBezTo>
                    <a:pt x="7080" y="14937"/>
                    <a:pt x="7064" y="14947"/>
                    <a:pt x="7056" y="14953"/>
                  </a:cubicBezTo>
                  <a:lnTo>
                    <a:pt x="7056" y="14953"/>
                  </a:lnTo>
                  <a:lnTo>
                    <a:pt x="7180" y="14871"/>
                  </a:lnTo>
                  <a:lnTo>
                    <a:pt x="7180" y="14871"/>
                  </a:lnTo>
                  <a:cubicBezTo>
                    <a:pt x="7147" y="14893"/>
                    <a:pt x="7049" y="14957"/>
                    <a:pt x="7049" y="14957"/>
                  </a:cubicBezTo>
                  <a:cubicBezTo>
                    <a:pt x="7049" y="14957"/>
                    <a:pt x="7051" y="14955"/>
                    <a:pt x="7056" y="14953"/>
                  </a:cubicBezTo>
                  <a:lnTo>
                    <a:pt x="7056" y="14953"/>
                  </a:lnTo>
                  <a:lnTo>
                    <a:pt x="7046" y="14959"/>
                  </a:lnTo>
                  <a:lnTo>
                    <a:pt x="6530" y="15291"/>
                  </a:lnTo>
                  <a:cubicBezTo>
                    <a:pt x="6166" y="15526"/>
                    <a:pt x="5803" y="15761"/>
                    <a:pt x="5445" y="16004"/>
                  </a:cubicBezTo>
                  <a:cubicBezTo>
                    <a:pt x="3923" y="17034"/>
                    <a:pt x="2501" y="18220"/>
                    <a:pt x="1502" y="19781"/>
                  </a:cubicBezTo>
                  <a:cubicBezTo>
                    <a:pt x="172" y="21859"/>
                    <a:pt x="1" y="24332"/>
                    <a:pt x="291" y="26723"/>
                  </a:cubicBezTo>
                  <a:cubicBezTo>
                    <a:pt x="330" y="27041"/>
                    <a:pt x="683" y="27133"/>
                    <a:pt x="1039" y="27133"/>
                  </a:cubicBezTo>
                  <a:cubicBezTo>
                    <a:pt x="1300" y="27133"/>
                    <a:pt x="1563" y="27083"/>
                    <a:pt x="1702" y="27036"/>
                  </a:cubicBezTo>
                  <a:cubicBezTo>
                    <a:pt x="2196" y="26870"/>
                    <a:pt x="2707" y="26503"/>
                    <a:pt x="2638" y="25936"/>
                  </a:cubicBezTo>
                  <a:cubicBezTo>
                    <a:pt x="2502" y="24818"/>
                    <a:pt x="2499" y="23669"/>
                    <a:pt x="2692" y="22557"/>
                  </a:cubicBezTo>
                  <a:cubicBezTo>
                    <a:pt x="2734" y="22316"/>
                    <a:pt x="2790" y="22079"/>
                    <a:pt x="2847" y="21841"/>
                  </a:cubicBezTo>
                  <a:cubicBezTo>
                    <a:pt x="2859" y="21799"/>
                    <a:pt x="2871" y="21757"/>
                    <a:pt x="2883" y="21714"/>
                  </a:cubicBezTo>
                  <a:lnTo>
                    <a:pt x="2883" y="21714"/>
                  </a:lnTo>
                  <a:cubicBezTo>
                    <a:pt x="2885" y="21706"/>
                    <a:pt x="2887" y="21699"/>
                    <a:pt x="2889" y="21694"/>
                  </a:cubicBezTo>
                  <a:cubicBezTo>
                    <a:pt x="2934" y="21555"/>
                    <a:pt x="2980" y="21420"/>
                    <a:pt x="3030" y="21284"/>
                  </a:cubicBezTo>
                  <a:cubicBezTo>
                    <a:pt x="3183" y="20873"/>
                    <a:pt x="3371" y="20477"/>
                    <a:pt x="3593" y="20098"/>
                  </a:cubicBezTo>
                  <a:cubicBezTo>
                    <a:pt x="3643" y="20012"/>
                    <a:pt x="3697" y="19928"/>
                    <a:pt x="3750" y="19841"/>
                  </a:cubicBezTo>
                  <a:cubicBezTo>
                    <a:pt x="3751" y="19840"/>
                    <a:pt x="3751" y="19840"/>
                    <a:pt x="3752" y="19839"/>
                  </a:cubicBezTo>
                  <a:lnTo>
                    <a:pt x="3752" y="19839"/>
                  </a:lnTo>
                  <a:cubicBezTo>
                    <a:pt x="3773" y="19806"/>
                    <a:pt x="3796" y="19774"/>
                    <a:pt x="3819" y="19742"/>
                  </a:cubicBezTo>
                  <a:cubicBezTo>
                    <a:pt x="3945" y="19562"/>
                    <a:pt x="4079" y="19388"/>
                    <a:pt x="4220" y="19218"/>
                  </a:cubicBezTo>
                  <a:cubicBezTo>
                    <a:pt x="4346" y="19066"/>
                    <a:pt x="4477" y="18919"/>
                    <a:pt x="4613" y="18776"/>
                  </a:cubicBezTo>
                  <a:cubicBezTo>
                    <a:pt x="4688" y="18696"/>
                    <a:pt x="4763" y="18618"/>
                    <a:pt x="4841" y="18541"/>
                  </a:cubicBezTo>
                  <a:cubicBezTo>
                    <a:pt x="4872" y="18511"/>
                    <a:pt x="4903" y="18480"/>
                    <a:pt x="4935" y="18450"/>
                  </a:cubicBezTo>
                  <a:cubicBezTo>
                    <a:pt x="4936" y="18449"/>
                    <a:pt x="4938" y="18448"/>
                    <a:pt x="4939" y="18447"/>
                  </a:cubicBezTo>
                  <a:lnTo>
                    <a:pt x="4939" y="18447"/>
                  </a:lnTo>
                  <a:cubicBezTo>
                    <a:pt x="5577" y="17885"/>
                    <a:pt x="6250" y="17362"/>
                    <a:pt x="6955" y="16883"/>
                  </a:cubicBezTo>
                  <a:cubicBezTo>
                    <a:pt x="7321" y="16633"/>
                    <a:pt x="7693" y="16392"/>
                    <a:pt x="8065" y="16151"/>
                  </a:cubicBezTo>
                  <a:cubicBezTo>
                    <a:pt x="8070" y="16148"/>
                    <a:pt x="8075" y="16145"/>
                    <a:pt x="8078" y="16142"/>
                  </a:cubicBezTo>
                  <a:lnTo>
                    <a:pt x="8078" y="16142"/>
                  </a:lnTo>
                  <a:cubicBezTo>
                    <a:pt x="8084" y="16138"/>
                    <a:pt x="8090" y="16134"/>
                    <a:pt x="8097" y="16130"/>
                  </a:cubicBezTo>
                  <a:lnTo>
                    <a:pt x="8586" y="15817"/>
                  </a:lnTo>
                  <a:cubicBezTo>
                    <a:pt x="8779" y="15692"/>
                    <a:pt x="8972" y="15566"/>
                    <a:pt x="9164" y="15440"/>
                  </a:cubicBezTo>
                  <a:cubicBezTo>
                    <a:pt x="9897" y="14961"/>
                    <a:pt x="10623" y="14464"/>
                    <a:pt x="11302" y="13911"/>
                  </a:cubicBezTo>
                  <a:cubicBezTo>
                    <a:pt x="12829" y="12670"/>
                    <a:pt x="14140" y="11143"/>
                    <a:pt x="14867" y="9294"/>
                  </a:cubicBezTo>
                  <a:cubicBezTo>
                    <a:pt x="15981" y="6464"/>
                    <a:pt x="15776" y="3342"/>
                    <a:pt x="15211" y="412"/>
                  </a:cubicBezTo>
                  <a:cubicBezTo>
                    <a:pt x="15149" y="94"/>
                    <a:pt x="14803" y="0"/>
                    <a:pt x="14455"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4" name="Google Shape;534;p15"/>
          <p:cNvSpPr/>
          <p:nvPr/>
        </p:nvSpPr>
        <p:spPr>
          <a:xfrm>
            <a:off x="367676" y="348709"/>
            <a:ext cx="8408648" cy="4446082"/>
          </a:xfrm>
          <a:custGeom>
            <a:avLst/>
            <a:gdLst/>
            <a:ahLst/>
            <a:cxnLst/>
            <a:rect l="l" t="t" r="r" b="b"/>
            <a:pathLst>
              <a:path w="82202" h="38056" extrusionOk="0">
                <a:moveTo>
                  <a:pt x="1" y="0"/>
                </a:moveTo>
                <a:lnTo>
                  <a:pt x="1" y="38056"/>
                </a:lnTo>
                <a:lnTo>
                  <a:pt x="82201" y="38056"/>
                </a:lnTo>
                <a:lnTo>
                  <a:pt x="82201" y="3110"/>
                </a:lnTo>
                <a:lnTo>
                  <a:pt x="82201" y="0"/>
                </a:lnTo>
                <a:lnTo>
                  <a:pt x="79392" y="0"/>
                </a:lnTo>
                <a:cubicBezTo>
                  <a:pt x="79392" y="97"/>
                  <a:pt x="79392" y="154"/>
                  <a:pt x="79400" y="389"/>
                </a:cubicBezTo>
                <a:lnTo>
                  <a:pt x="79416" y="875"/>
                </a:lnTo>
                <a:cubicBezTo>
                  <a:pt x="79448" y="891"/>
                  <a:pt x="79489" y="899"/>
                  <a:pt x="79521" y="923"/>
                </a:cubicBezTo>
                <a:cubicBezTo>
                  <a:pt x="79610" y="964"/>
                  <a:pt x="79683" y="1037"/>
                  <a:pt x="79724" y="1126"/>
                </a:cubicBezTo>
                <a:cubicBezTo>
                  <a:pt x="79877" y="1288"/>
                  <a:pt x="79926" y="1514"/>
                  <a:pt x="79869" y="1725"/>
                </a:cubicBezTo>
                <a:cubicBezTo>
                  <a:pt x="79782" y="2019"/>
                  <a:pt x="79508" y="2219"/>
                  <a:pt x="79207" y="2219"/>
                </a:cubicBezTo>
                <a:cubicBezTo>
                  <a:pt x="79201" y="2219"/>
                  <a:pt x="79195" y="2219"/>
                  <a:pt x="79189" y="2219"/>
                </a:cubicBezTo>
                <a:cubicBezTo>
                  <a:pt x="78890" y="2211"/>
                  <a:pt x="78517" y="2000"/>
                  <a:pt x="78444" y="1693"/>
                </a:cubicBezTo>
                <a:cubicBezTo>
                  <a:pt x="78363" y="1320"/>
                  <a:pt x="78630" y="1045"/>
                  <a:pt x="78954" y="915"/>
                </a:cubicBezTo>
                <a:lnTo>
                  <a:pt x="78962" y="389"/>
                </a:lnTo>
                <a:cubicBezTo>
                  <a:pt x="78971" y="154"/>
                  <a:pt x="78962" y="57"/>
                  <a:pt x="78962" y="0"/>
                </a:cubicBezTo>
                <a:lnTo>
                  <a:pt x="76833" y="0"/>
                </a:lnTo>
                <a:cubicBezTo>
                  <a:pt x="76833" y="73"/>
                  <a:pt x="76833" y="146"/>
                  <a:pt x="76841" y="389"/>
                </a:cubicBezTo>
                <a:lnTo>
                  <a:pt x="76857" y="875"/>
                </a:lnTo>
                <a:cubicBezTo>
                  <a:pt x="76898" y="891"/>
                  <a:pt x="76930" y="899"/>
                  <a:pt x="76971" y="923"/>
                </a:cubicBezTo>
                <a:cubicBezTo>
                  <a:pt x="77060" y="964"/>
                  <a:pt x="77124" y="1037"/>
                  <a:pt x="77173" y="1126"/>
                </a:cubicBezTo>
                <a:cubicBezTo>
                  <a:pt x="77319" y="1288"/>
                  <a:pt x="77375" y="1514"/>
                  <a:pt x="77319" y="1725"/>
                </a:cubicBezTo>
                <a:cubicBezTo>
                  <a:pt x="77223" y="2019"/>
                  <a:pt x="76957" y="2219"/>
                  <a:pt x="76649" y="2219"/>
                </a:cubicBezTo>
                <a:cubicBezTo>
                  <a:pt x="76643" y="2219"/>
                  <a:pt x="76637" y="2219"/>
                  <a:pt x="76630" y="2219"/>
                </a:cubicBezTo>
                <a:cubicBezTo>
                  <a:pt x="76339" y="2211"/>
                  <a:pt x="75958" y="2000"/>
                  <a:pt x="75894" y="1693"/>
                </a:cubicBezTo>
                <a:cubicBezTo>
                  <a:pt x="75805" y="1320"/>
                  <a:pt x="76072" y="1045"/>
                  <a:pt x="76396" y="915"/>
                </a:cubicBezTo>
                <a:lnTo>
                  <a:pt x="76412" y="389"/>
                </a:lnTo>
                <a:cubicBezTo>
                  <a:pt x="76412" y="138"/>
                  <a:pt x="76412" y="89"/>
                  <a:pt x="76412" y="0"/>
                </a:cubicBezTo>
                <a:lnTo>
                  <a:pt x="74274" y="0"/>
                </a:lnTo>
                <a:cubicBezTo>
                  <a:pt x="74274" y="73"/>
                  <a:pt x="74274" y="138"/>
                  <a:pt x="74282" y="389"/>
                </a:cubicBezTo>
                <a:lnTo>
                  <a:pt x="74299" y="875"/>
                </a:lnTo>
                <a:cubicBezTo>
                  <a:pt x="74339" y="891"/>
                  <a:pt x="74380" y="899"/>
                  <a:pt x="74412" y="923"/>
                </a:cubicBezTo>
                <a:cubicBezTo>
                  <a:pt x="74501" y="964"/>
                  <a:pt x="74574" y="1037"/>
                  <a:pt x="74614" y="1126"/>
                </a:cubicBezTo>
                <a:cubicBezTo>
                  <a:pt x="74760" y="1288"/>
                  <a:pt x="74817" y="1514"/>
                  <a:pt x="74760" y="1725"/>
                </a:cubicBezTo>
                <a:cubicBezTo>
                  <a:pt x="74665" y="2019"/>
                  <a:pt x="74398" y="2219"/>
                  <a:pt x="74090" y="2219"/>
                </a:cubicBezTo>
                <a:cubicBezTo>
                  <a:pt x="74084" y="2219"/>
                  <a:pt x="74078" y="2219"/>
                  <a:pt x="74072" y="2219"/>
                </a:cubicBezTo>
                <a:cubicBezTo>
                  <a:pt x="73780" y="2211"/>
                  <a:pt x="73408" y="2000"/>
                  <a:pt x="73335" y="1693"/>
                </a:cubicBezTo>
                <a:cubicBezTo>
                  <a:pt x="73254" y="1320"/>
                  <a:pt x="73521" y="1045"/>
                  <a:pt x="73837" y="915"/>
                </a:cubicBezTo>
                <a:lnTo>
                  <a:pt x="73853" y="389"/>
                </a:lnTo>
                <a:cubicBezTo>
                  <a:pt x="73861" y="138"/>
                  <a:pt x="73861" y="57"/>
                  <a:pt x="73861" y="0"/>
                </a:cubicBezTo>
                <a:lnTo>
                  <a:pt x="71724" y="0"/>
                </a:lnTo>
                <a:cubicBezTo>
                  <a:pt x="71724" y="73"/>
                  <a:pt x="71724" y="138"/>
                  <a:pt x="71732" y="389"/>
                </a:cubicBezTo>
                <a:lnTo>
                  <a:pt x="71748" y="875"/>
                </a:lnTo>
                <a:cubicBezTo>
                  <a:pt x="71789" y="891"/>
                  <a:pt x="71821" y="899"/>
                  <a:pt x="71861" y="923"/>
                </a:cubicBezTo>
                <a:cubicBezTo>
                  <a:pt x="71950" y="964"/>
                  <a:pt x="72015" y="1037"/>
                  <a:pt x="72064" y="1126"/>
                </a:cubicBezTo>
                <a:cubicBezTo>
                  <a:pt x="72210" y="1288"/>
                  <a:pt x="72266" y="1514"/>
                  <a:pt x="72210" y="1725"/>
                </a:cubicBezTo>
                <a:cubicBezTo>
                  <a:pt x="72114" y="2019"/>
                  <a:pt x="71848" y="2219"/>
                  <a:pt x="71540" y="2219"/>
                </a:cubicBezTo>
                <a:cubicBezTo>
                  <a:pt x="71533" y="2219"/>
                  <a:pt x="71527" y="2219"/>
                  <a:pt x="71521" y="2219"/>
                </a:cubicBezTo>
                <a:cubicBezTo>
                  <a:pt x="71230" y="2211"/>
                  <a:pt x="70849" y="2000"/>
                  <a:pt x="70784" y="1693"/>
                </a:cubicBezTo>
                <a:cubicBezTo>
                  <a:pt x="70695" y="1320"/>
                  <a:pt x="70963" y="1045"/>
                  <a:pt x="71286" y="915"/>
                </a:cubicBezTo>
                <a:lnTo>
                  <a:pt x="71303" y="389"/>
                </a:lnTo>
                <a:cubicBezTo>
                  <a:pt x="71303" y="130"/>
                  <a:pt x="71303" y="41"/>
                  <a:pt x="71303" y="0"/>
                </a:cubicBezTo>
                <a:lnTo>
                  <a:pt x="69165" y="0"/>
                </a:lnTo>
                <a:cubicBezTo>
                  <a:pt x="69165" y="49"/>
                  <a:pt x="69165" y="138"/>
                  <a:pt x="69181" y="389"/>
                </a:cubicBezTo>
                <a:lnTo>
                  <a:pt x="69197" y="875"/>
                </a:lnTo>
                <a:cubicBezTo>
                  <a:pt x="69230" y="891"/>
                  <a:pt x="69270" y="899"/>
                  <a:pt x="69303" y="923"/>
                </a:cubicBezTo>
                <a:cubicBezTo>
                  <a:pt x="69392" y="964"/>
                  <a:pt x="69465" y="1037"/>
                  <a:pt x="69505" y="1126"/>
                </a:cubicBezTo>
                <a:cubicBezTo>
                  <a:pt x="69659" y="1288"/>
                  <a:pt x="69708" y="1514"/>
                  <a:pt x="69651" y="1725"/>
                </a:cubicBezTo>
                <a:cubicBezTo>
                  <a:pt x="69564" y="2019"/>
                  <a:pt x="69289" y="2219"/>
                  <a:pt x="68989" y="2219"/>
                </a:cubicBezTo>
                <a:cubicBezTo>
                  <a:pt x="68983" y="2219"/>
                  <a:pt x="68977" y="2219"/>
                  <a:pt x="68971" y="2219"/>
                </a:cubicBezTo>
                <a:cubicBezTo>
                  <a:pt x="68671" y="2211"/>
                  <a:pt x="68299" y="2000"/>
                  <a:pt x="68226" y="1693"/>
                </a:cubicBezTo>
                <a:cubicBezTo>
                  <a:pt x="68145" y="1320"/>
                  <a:pt x="68412" y="1045"/>
                  <a:pt x="68736" y="915"/>
                </a:cubicBezTo>
                <a:lnTo>
                  <a:pt x="68744" y="389"/>
                </a:lnTo>
                <a:cubicBezTo>
                  <a:pt x="68752" y="138"/>
                  <a:pt x="68752" y="73"/>
                  <a:pt x="68752" y="0"/>
                </a:cubicBezTo>
                <a:lnTo>
                  <a:pt x="66615" y="0"/>
                </a:lnTo>
                <a:cubicBezTo>
                  <a:pt x="66615" y="65"/>
                  <a:pt x="66615" y="138"/>
                  <a:pt x="66623" y="389"/>
                </a:cubicBezTo>
                <a:lnTo>
                  <a:pt x="66639" y="875"/>
                </a:lnTo>
                <a:cubicBezTo>
                  <a:pt x="66679" y="891"/>
                  <a:pt x="66720" y="899"/>
                  <a:pt x="66752" y="923"/>
                </a:cubicBezTo>
                <a:cubicBezTo>
                  <a:pt x="66841" y="964"/>
                  <a:pt x="66914" y="1037"/>
                  <a:pt x="66955" y="1126"/>
                </a:cubicBezTo>
                <a:cubicBezTo>
                  <a:pt x="67100" y="1288"/>
                  <a:pt x="67157" y="1514"/>
                  <a:pt x="67100" y="1725"/>
                </a:cubicBezTo>
                <a:cubicBezTo>
                  <a:pt x="67005" y="2019"/>
                  <a:pt x="66738" y="2219"/>
                  <a:pt x="66430" y="2219"/>
                </a:cubicBezTo>
                <a:cubicBezTo>
                  <a:pt x="66424" y="2219"/>
                  <a:pt x="66418" y="2219"/>
                  <a:pt x="66412" y="2219"/>
                </a:cubicBezTo>
                <a:cubicBezTo>
                  <a:pt x="66121" y="2211"/>
                  <a:pt x="65748" y="2000"/>
                  <a:pt x="65675" y="1693"/>
                </a:cubicBezTo>
                <a:cubicBezTo>
                  <a:pt x="65586" y="1320"/>
                  <a:pt x="65853" y="1045"/>
                  <a:pt x="66177" y="915"/>
                </a:cubicBezTo>
                <a:cubicBezTo>
                  <a:pt x="66177" y="745"/>
                  <a:pt x="66185" y="567"/>
                  <a:pt x="66194" y="389"/>
                </a:cubicBezTo>
                <a:cubicBezTo>
                  <a:pt x="66194" y="138"/>
                  <a:pt x="66194" y="57"/>
                  <a:pt x="66194" y="0"/>
                </a:cubicBezTo>
                <a:lnTo>
                  <a:pt x="64064" y="0"/>
                </a:lnTo>
                <a:cubicBezTo>
                  <a:pt x="64064" y="73"/>
                  <a:pt x="64064" y="146"/>
                  <a:pt x="64072" y="389"/>
                </a:cubicBezTo>
                <a:lnTo>
                  <a:pt x="64088" y="875"/>
                </a:lnTo>
                <a:cubicBezTo>
                  <a:pt x="64129" y="891"/>
                  <a:pt x="64161" y="899"/>
                  <a:pt x="64202" y="923"/>
                </a:cubicBezTo>
                <a:cubicBezTo>
                  <a:pt x="64283" y="964"/>
                  <a:pt x="64355" y="1037"/>
                  <a:pt x="64404" y="1126"/>
                </a:cubicBezTo>
                <a:cubicBezTo>
                  <a:pt x="64550" y="1288"/>
                  <a:pt x="64606" y="1514"/>
                  <a:pt x="64550" y="1725"/>
                </a:cubicBezTo>
                <a:cubicBezTo>
                  <a:pt x="64455" y="2019"/>
                  <a:pt x="64180" y="2219"/>
                  <a:pt x="63879" y="2219"/>
                </a:cubicBezTo>
                <a:cubicBezTo>
                  <a:pt x="63873" y="2219"/>
                  <a:pt x="63868" y="2219"/>
                  <a:pt x="63862" y="2219"/>
                </a:cubicBezTo>
                <a:cubicBezTo>
                  <a:pt x="63570" y="2211"/>
                  <a:pt x="63190" y="2000"/>
                  <a:pt x="63117" y="1693"/>
                </a:cubicBezTo>
                <a:cubicBezTo>
                  <a:pt x="63036" y="1320"/>
                  <a:pt x="63303" y="1045"/>
                  <a:pt x="63627" y="915"/>
                </a:cubicBezTo>
                <a:cubicBezTo>
                  <a:pt x="63627" y="745"/>
                  <a:pt x="63635" y="567"/>
                  <a:pt x="63635" y="389"/>
                </a:cubicBezTo>
                <a:cubicBezTo>
                  <a:pt x="63643" y="146"/>
                  <a:pt x="63635" y="73"/>
                  <a:pt x="63635" y="0"/>
                </a:cubicBezTo>
                <a:lnTo>
                  <a:pt x="61513" y="0"/>
                </a:lnTo>
                <a:cubicBezTo>
                  <a:pt x="61513" y="73"/>
                  <a:pt x="61513" y="154"/>
                  <a:pt x="61522" y="389"/>
                </a:cubicBezTo>
                <a:lnTo>
                  <a:pt x="61538" y="875"/>
                </a:lnTo>
                <a:cubicBezTo>
                  <a:pt x="61570" y="891"/>
                  <a:pt x="61611" y="899"/>
                  <a:pt x="61643" y="923"/>
                </a:cubicBezTo>
                <a:cubicBezTo>
                  <a:pt x="61732" y="964"/>
                  <a:pt x="61805" y="1037"/>
                  <a:pt x="61845" y="1126"/>
                </a:cubicBezTo>
                <a:cubicBezTo>
                  <a:pt x="61999" y="1288"/>
                  <a:pt x="62056" y="1514"/>
                  <a:pt x="61991" y="1725"/>
                </a:cubicBezTo>
                <a:cubicBezTo>
                  <a:pt x="61904" y="2019"/>
                  <a:pt x="61630" y="2219"/>
                  <a:pt x="61329" y="2219"/>
                </a:cubicBezTo>
                <a:cubicBezTo>
                  <a:pt x="61323" y="2219"/>
                  <a:pt x="61317" y="2219"/>
                  <a:pt x="61311" y="2219"/>
                </a:cubicBezTo>
                <a:cubicBezTo>
                  <a:pt x="61011" y="2211"/>
                  <a:pt x="60639" y="2000"/>
                  <a:pt x="60566" y="1693"/>
                </a:cubicBezTo>
                <a:cubicBezTo>
                  <a:pt x="60485" y="1320"/>
                  <a:pt x="60752" y="1045"/>
                  <a:pt x="61076" y="915"/>
                </a:cubicBezTo>
                <a:lnTo>
                  <a:pt x="61084" y="389"/>
                </a:lnTo>
                <a:lnTo>
                  <a:pt x="61084" y="0"/>
                </a:lnTo>
                <a:lnTo>
                  <a:pt x="58963" y="0"/>
                </a:lnTo>
                <a:cubicBezTo>
                  <a:pt x="58963" y="73"/>
                  <a:pt x="58955" y="170"/>
                  <a:pt x="58963" y="389"/>
                </a:cubicBezTo>
                <a:lnTo>
                  <a:pt x="58979" y="875"/>
                </a:lnTo>
                <a:cubicBezTo>
                  <a:pt x="59011" y="891"/>
                  <a:pt x="59052" y="899"/>
                  <a:pt x="59084" y="923"/>
                </a:cubicBezTo>
                <a:cubicBezTo>
                  <a:pt x="59173" y="964"/>
                  <a:pt x="59246" y="1037"/>
                  <a:pt x="59287" y="1126"/>
                </a:cubicBezTo>
                <a:cubicBezTo>
                  <a:pt x="59441" y="1288"/>
                  <a:pt x="59489" y="1514"/>
                  <a:pt x="59433" y="1725"/>
                </a:cubicBezTo>
                <a:cubicBezTo>
                  <a:pt x="59345" y="2019"/>
                  <a:pt x="59071" y="2219"/>
                  <a:pt x="58770" y="2219"/>
                </a:cubicBezTo>
                <a:cubicBezTo>
                  <a:pt x="58764" y="2219"/>
                  <a:pt x="58758" y="2219"/>
                  <a:pt x="58752" y="2219"/>
                </a:cubicBezTo>
                <a:cubicBezTo>
                  <a:pt x="58453" y="2211"/>
                  <a:pt x="58080" y="2000"/>
                  <a:pt x="58007" y="1693"/>
                </a:cubicBezTo>
                <a:cubicBezTo>
                  <a:pt x="57926" y="1320"/>
                  <a:pt x="58194" y="1045"/>
                  <a:pt x="58518" y="915"/>
                </a:cubicBezTo>
                <a:lnTo>
                  <a:pt x="58526" y="389"/>
                </a:lnTo>
                <a:lnTo>
                  <a:pt x="58526" y="0"/>
                </a:lnTo>
                <a:lnTo>
                  <a:pt x="56404" y="0"/>
                </a:lnTo>
                <a:cubicBezTo>
                  <a:pt x="56412" y="227"/>
                  <a:pt x="56404" y="187"/>
                  <a:pt x="56404" y="389"/>
                </a:cubicBezTo>
                <a:lnTo>
                  <a:pt x="56420" y="875"/>
                </a:lnTo>
                <a:cubicBezTo>
                  <a:pt x="56461" y="891"/>
                  <a:pt x="56501" y="899"/>
                  <a:pt x="56534" y="923"/>
                </a:cubicBezTo>
                <a:cubicBezTo>
                  <a:pt x="56623" y="964"/>
                  <a:pt x="56696" y="1037"/>
                  <a:pt x="56736" y="1126"/>
                </a:cubicBezTo>
                <a:cubicBezTo>
                  <a:pt x="56882" y="1288"/>
                  <a:pt x="56939" y="1514"/>
                  <a:pt x="56882" y="1725"/>
                </a:cubicBezTo>
                <a:cubicBezTo>
                  <a:pt x="56787" y="2019"/>
                  <a:pt x="56520" y="2219"/>
                  <a:pt x="56212" y="2219"/>
                </a:cubicBezTo>
                <a:cubicBezTo>
                  <a:pt x="56206" y="2219"/>
                  <a:pt x="56200" y="2219"/>
                  <a:pt x="56194" y="2219"/>
                </a:cubicBezTo>
                <a:cubicBezTo>
                  <a:pt x="55902" y="2211"/>
                  <a:pt x="55530" y="2000"/>
                  <a:pt x="55457" y="1693"/>
                </a:cubicBezTo>
                <a:cubicBezTo>
                  <a:pt x="55376" y="1320"/>
                  <a:pt x="55643" y="1045"/>
                  <a:pt x="55959" y="915"/>
                </a:cubicBezTo>
                <a:lnTo>
                  <a:pt x="55975" y="389"/>
                </a:lnTo>
                <a:cubicBezTo>
                  <a:pt x="55975" y="187"/>
                  <a:pt x="55967" y="227"/>
                  <a:pt x="55975" y="0"/>
                </a:cubicBezTo>
                <a:lnTo>
                  <a:pt x="53854" y="0"/>
                </a:lnTo>
                <a:lnTo>
                  <a:pt x="53854" y="389"/>
                </a:lnTo>
                <a:lnTo>
                  <a:pt x="53870" y="875"/>
                </a:lnTo>
                <a:cubicBezTo>
                  <a:pt x="53910" y="891"/>
                  <a:pt x="53943" y="899"/>
                  <a:pt x="53983" y="923"/>
                </a:cubicBezTo>
                <a:cubicBezTo>
                  <a:pt x="54072" y="964"/>
                  <a:pt x="54137" y="1037"/>
                  <a:pt x="54186" y="1126"/>
                </a:cubicBezTo>
                <a:cubicBezTo>
                  <a:pt x="54331" y="1288"/>
                  <a:pt x="54388" y="1514"/>
                  <a:pt x="54331" y="1725"/>
                </a:cubicBezTo>
                <a:cubicBezTo>
                  <a:pt x="54236" y="2019"/>
                  <a:pt x="53970" y="2219"/>
                  <a:pt x="53661" y="2219"/>
                </a:cubicBezTo>
                <a:cubicBezTo>
                  <a:pt x="53655" y="2219"/>
                  <a:pt x="53649" y="2219"/>
                  <a:pt x="53643" y="2219"/>
                </a:cubicBezTo>
                <a:cubicBezTo>
                  <a:pt x="53352" y="2211"/>
                  <a:pt x="52971" y="2000"/>
                  <a:pt x="52906" y="1693"/>
                </a:cubicBezTo>
                <a:cubicBezTo>
                  <a:pt x="52817" y="1320"/>
                  <a:pt x="53085" y="1045"/>
                  <a:pt x="53408" y="915"/>
                </a:cubicBezTo>
                <a:lnTo>
                  <a:pt x="53425" y="389"/>
                </a:lnTo>
                <a:cubicBezTo>
                  <a:pt x="53425" y="203"/>
                  <a:pt x="53416" y="211"/>
                  <a:pt x="53416" y="0"/>
                </a:cubicBezTo>
                <a:lnTo>
                  <a:pt x="51303" y="0"/>
                </a:lnTo>
                <a:lnTo>
                  <a:pt x="51303" y="389"/>
                </a:lnTo>
                <a:lnTo>
                  <a:pt x="51319" y="875"/>
                </a:lnTo>
                <a:cubicBezTo>
                  <a:pt x="51352" y="891"/>
                  <a:pt x="51392" y="899"/>
                  <a:pt x="51425" y="923"/>
                </a:cubicBezTo>
                <a:cubicBezTo>
                  <a:pt x="51514" y="964"/>
                  <a:pt x="51587" y="1037"/>
                  <a:pt x="51627" y="1126"/>
                </a:cubicBezTo>
                <a:cubicBezTo>
                  <a:pt x="51781" y="1288"/>
                  <a:pt x="51829" y="1514"/>
                  <a:pt x="51773" y="1725"/>
                </a:cubicBezTo>
                <a:cubicBezTo>
                  <a:pt x="51685" y="2019"/>
                  <a:pt x="51411" y="2219"/>
                  <a:pt x="51110" y="2219"/>
                </a:cubicBezTo>
                <a:cubicBezTo>
                  <a:pt x="51105" y="2219"/>
                  <a:pt x="51099" y="2219"/>
                  <a:pt x="51093" y="2219"/>
                </a:cubicBezTo>
                <a:cubicBezTo>
                  <a:pt x="50793" y="2211"/>
                  <a:pt x="50421" y="2000"/>
                  <a:pt x="50348" y="1693"/>
                </a:cubicBezTo>
                <a:cubicBezTo>
                  <a:pt x="50267" y="1320"/>
                  <a:pt x="50534" y="1045"/>
                  <a:pt x="50858" y="915"/>
                </a:cubicBezTo>
                <a:lnTo>
                  <a:pt x="50866" y="389"/>
                </a:lnTo>
                <a:lnTo>
                  <a:pt x="50866" y="0"/>
                </a:lnTo>
                <a:lnTo>
                  <a:pt x="48753" y="0"/>
                </a:lnTo>
                <a:lnTo>
                  <a:pt x="48753" y="389"/>
                </a:lnTo>
                <a:lnTo>
                  <a:pt x="48761" y="875"/>
                </a:lnTo>
                <a:cubicBezTo>
                  <a:pt x="48801" y="891"/>
                  <a:pt x="48842" y="899"/>
                  <a:pt x="48874" y="923"/>
                </a:cubicBezTo>
                <a:cubicBezTo>
                  <a:pt x="48963" y="964"/>
                  <a:pt x="49036" y="1037"/>
                  <a:pt x="49077" y="1126"/>
                </a:cubicBezTo>
                <a:cubicBezTo>
                  <a:pt x="49222" y="1288"/>
                  <a:pt x="49279" y="1514"/>
                  <a:pt x="49222" y="1725"/>
                </a:cubicBezTo>
                <a:cubicBezTo>
                  <a:pt x="49127" y="2019"/>
                  <a:pt x="48860" y="2219"/>
                  <a:pt x="48552" y="2219"/>
                </a:cubicBezTo>
                <a:cubicBezTo>
                  <a:pt x="48546" y="2219"/>
                  <a:pt x="48540" y="2219"/>
                  <a:pt x="48534" y="2219"/>
                </a:cubicBezTo>
                <a:cubicBezTo>
                  <a:pt x="48243" y="2211"/>
                  <a:pt x="47870" y="2000"/>
                  <a:pt x="47797" y="1693"/>
                </a:cubicBezTo>
                <a:cubicBezTo>
                  <a:pt x="47716" y="1320"/>
                  <a:pt x="47983" y="1045"/>
                  <a:pt x="48299" y="915"/>
                </a:cubicBezTo>
                <a:lnTo>
                  <a:pt x="48315" y="389"/>
                </a:lnTo>
                <a:lnTo>
                  <a:pt x="48315" y="0"/>
                </a:lnTo>
                <a:lnTo>
                  <a:pt x="46170" y="0"/>
                </a:lnTo>
                <a:lnTo>
                  <a:pt x="46170" y="389"/>
                </a:lnTo>
                <a:cubicBezTo>
                  <a:pt x="46170" y="551"/>
                  <a:pt x="46178" y="713"/>
                  <a:pt x="46186" y="875"/>
                </a:cubicBezTo>
                <a:cubicBezTo>
                  <a:pt x="46226" y="891"/>
                  <a:pt x="46259" y="899"/>
                  <a:pt x="46299" y="915"/>
                </a:cubicBezTo>
                <a:cubicBezTo>
                  <a:pt x="46380" y="964"/>
                  <a:pt x="46453" y="1037"/>
                  <a:pt x="46502" y="1126"/>
                </a:cubicBezTo>
                <a:cubicBezTo>
                  <a:pt x="46647" y="1288"/>
                  <a:pt x="46704" y="1514"/>
                  <a:pt x="46647" y="1725"/>
                </a:cubicBezTo>
                <a:cubicBezTo>
                  <a:pt x="46550" y="2025"/>
                  <a:pt x="46275" y="2219"/>
                  <a:pt x="45967" y="2219"/>
                </a:cubicBezTo>
                <a:cubicBezTo>
                  <a:pt x="45676" y="2203"/>
                  <a:pt x="45311" y="1992"/>
                  <a:pt x="45239" y="1693"/>
                </a:cubicBezTo>
                <a:cubicBezTo>
                  <a:pt x="45158" y="1320"/>
                  <a:pt x="45425" y="1045"/>
                  <a:pt x="45749" y="915"/>
                </a:cubicBezTo>
                <a:cubicBezTo>
                  <a:pt x="45749" y="745"/>
                  <a:pt x="45757" y="567"/>
                  <a:pt x="45757" y="389"/>
                </a:cubicBezTo>
                <a:lnTo>
                  <a:pt x="45757" y="0"/>
                </a:lnTo>
                <a:lnTo>
                  <a:pt x="43611" y="0"/>
                </a:lnTo>
                <a:lnTo>
                  <a:pt x="43611" y="397"/>
                </a:lnTo>
                <a:lnTo>
                  <a:pt x="43627" y="875"/>
                </a:lnTo>
                <a:cubicBezTo>
                  <a:pt x="43668" y="891"/>
                  <a:pt x="43708" y="907"/>
                  <a:pt x="43741" y="923"/>
                </a:cubicBezTo>
                <a:cubicBezTo>
                  <a:pt x="43830" y="972"/>
                  <a:pt x="43903" y="1045"/>
                  <a:pt x="43943" y="1134"/>
                </a:cubicBezTo>
                <a:cubicBezTo>
                  <a:pt x="44097" y="1296"/>
                  <a:pt x="44145" y="1523"/>
                  <a:pt x="44089" y="1733"/>
                </a:cubicBezTo>
                <a:cubicBezTo>
                  <a:pt x="43994" y="2019"/>
                  <a:pt x="43727" y="2219"/>
                  <a:pt x="43419" y="2219"/>
                </a:cubicBezTo>
                <a:cubicBezTo>
                  <a:pt x="43413" y="2219"/>
                  <a:pt x="43407" y="2219"/>
                  <a:pt x="43401" y="2219"/>
                </a:cubicBezTo>
                <a:cubicBezTo>
                  <a:pt x="43109" y="2219"/>
                  <a:pt x="42737" y="2000"/>
                  <a:pt x="42664" y="1693"/>
                </a:cubicBezTo>
                <a:cubicBezTo>
                  <a:pt x="42583" y="1320"/>
                  <a:pt x="42850" y="1045"/>
                  <a:pt x="43166" y="915"/>
                </a:cubicBezTo>
                <a:cubicBezTo>
                  <a:pt x="43166" y="745"/>
                  <a:pt x="43174" y="567"/>
                  <a:pt x="43182" y="397"/>
                </a:cubicBezTo>
                <a:cubicBezTo>
                  <a:pt x="43182" y="219"/>
                  <a:pt x="43182" y="195"/>
                  <a:pt x="43182" y="0"/>
                </a:cubicBezTo>
                <a:lnTo>
                  <a:pt x="41061" y="0"/>
                </a:lnTo>
                <a:lnTo>
                  <a:pt x="41061" y="397"/>
                </a:lnTo>
                <a:lnTo>
                  <a:pt x="41077" y="875"/>
                </a:lnTo>
                <a:cubicBezTo>
                  <a:pt x="41109" y="891"/>
                  <a:pt x="41150" y="907"/>
                  <a:pt x="41182" y="923"/>
                </a:cubicBezTo>
                <a:cubicBezTo>
                  <a:pt x="41271" y="972"/>
                  <a:pt x="41344" y="1045"/>
                  <a:pt x="41384" y="1134"/>
                </a:cubicBezTo>
                <a:cubicBezTo>
                  <a:pt x="41538" y="1296"/>
                  <a:pt x="41595" y="1523"/>
                  <a:pt x="41530" y="1733"/>
                </a:cubicBezTo>
                <a:cubicBezTo>
                  <a:pt x="41443" y="2019"/>
                  <a:pt x="41169" y="2219"/>
                  <a:pt x="40868" y="2219"/>
                </a:cubicBezTo>
                <a:cubicBezTo>
                  <a:pt x="40862" y="2219"/>
                  <a:pt x="40856" y="2219"/>
                  <a:pt x="40850" y="2219"/>
                </a:cubicBezTo>
                <a:cubicBezTo>
                  <a:pt x="40550" y="2219"/>
                  <a:pt x="40178" y="2000"/>
                  <a:pt x="40105" y="1693"/>
                </a:cubicBezTo>
                <a:cubicBezTo>
                  <a:pt x="40024" y="1320"/>
                  <a:pt x="40291" y="1045"/>
                  <a:pt x="40615" y="915"/>
                </a:cubicBezTo>
                <a:lnTo>
                  <a:pt x="40623" y="397"/>
                </a:lnTo>
                <a:lnTo>
                  <a:pt x="40623" y="0"/>
                </a:lnTo>
                <a:lnTo>
                  <a:pt x="38502" y="0"/>
                </a:lnTo>
                <a:cubicBezTo>
                  <a:pt x="38502" y="49"/>
                  <a:pt x="38502" y="170"/>
                  <a:pt x="38510" y="397"/>
                </a:cubicBezTo>
                <a:lnTo>
                  <a:pt x="38518" y="875"/>
                </a:lnTo>
                <a:cubicBezTo>
                  <a:pt x="38559" y="891"/>
                  <a:pt x="38599" y="907"/>
                  <a:pt x="38631" y="923"/>
                </a:cubicBezTo>
                <a:cubicBezTo>
                  <a:pt x="38720" y="972"/>
                  <a:pt x="38793" y="1045"/>
                  <a:pt x="38834" y="1134"/>
                </a:cubicBezTo>
                <a:cubicBezTo>
                  <a:pt x="38988" y="1296"/>
                  <a:pt x="39036" y="1523"/>
                  <a:pt x="38980" y="1733"/>
                </a:cubicBezTo>
                <a:cubicBezTo>
                  <a:pt x="38884" y="2019"/>
                  <a:pt x="38618" y="2219"/>
                  <a:pt x="38317" y="2219"/>
                </a:cubicBezTo>
                <a:cubicBezTo>
                  <a:pt x="38311" y="2219"/>
                  <a:pt x="38305" y="2219"/>
                  <a:pt x="38299" y="2219"/>
                </a:cubicBezTo>
                <a:cubicBezTo>
                  <a:pt x="38000" y="2219"/>
                  <a:pt x="37627" y="2000"/>
                  <a:pt x="37555" y="1693"/>
                </a:cubicBezTo>
                <a:cubicBezTo>
                  <a:pt x="37474" y="1320"/>
                  <a:pt x="37741" y="1045"/>
                  <a:pt x="38065" y="915"/>
                </a:cubicBezTo>
                <a:lnTo>
                  <a:pt x="38073" y="397"/>
                </a:lnTo>
                <a:lnTo>
                  <a:pt x="38073" y="0"/>
                </a:lnTo>
                <a:lnTo>
                  <a:pt x="35951" y="0"/>
                </a:lnTo>
                <a:cubicBezTo>
                  <a:pt x="35951" y="97"/>
                  <a:pt x="35951" y="154"/>
                  <a:pt x="35959" y="397"/>
                </a:cubicBezTo>
                <a:lnTo>
                  <a:pt x="35968" y="875"/>
                </a:lnTo>
                <a:cubicBezTo>
                  <a:pt x="36008" y="891"/>
                  <a:pt x="36048" y="907"/>
                  <a:pt x="36081" y="923"/>
                </a:cubicBezTo>
                <a:cubicBezTo>
                  <a:pt x="36170" y="972"/>
                  <a:pt x="36243" y="1045"/>
                  <a:pt x="36283" y="1134"/>
                </a:cubicBezTo>
                <a:cubicBezTo>
                  <a:pt x="36437" y="1296"/>
                  <a:pt x="36486" y="1523"/>
                  <a:pt x="36429" y="1733"/>
                </a:cubicBezTo>
                <a:cubicBezTo>
                  <a:pt x="36334" y="2019"/>
                  <a:pt x="36067" y="2219"/>
                  <a:pt x="35767" y="2219"/>
                </a:cubicBezTo>
                <a:cubicBezTo>
                  <a:pt x="35761" y="2219"/>
                  <a:pt x="35755" y="2219"/>
                  <a:pt x="35749" y="2219"/>
                </a:cubicBezTo>
                <a:cubicBezTo>
                  <a:pt x="35449" y="2219"/>
                  <a:pt x="35077" y="2000"/>
                  <a:pt x="35004" y="1693"/>
                </a:cubicBezTo>
                <a:cubicBezTo>
                  <a:pt x="34923" y="1320"/>
                  <a:pt x="35190" y="1045"/>
                  <a:pt x="35514" y="915"/>
                </a:cubicBezTo>
                <a:lnTo>
                  <a:pt x="35522" y="397"/>
                </a:lnTo>
                <a:lnTo>
                  <a:pt x="35522" y="0"/>
                </a:lnTo>
                <a:lnTo>
                  <a:pt x="33393" y="0"/>
                </a:lnTo>
                <a:cubicBezTo>
                  <a:pt x="33393" y="73"/>
                  <a:pt x="33393" y="146"/>
                  <a:pt x="33401" y="397"/>
                </a:cubicBezTo>
                <a:lnTo>
                  <a:pt x="33417" y="875"/>
                </a:lnTo>
                <a:cubicBezTo>
                  <a:pt x="33457" y="891"/>
                  <a:pt x="33490" y="907"/>
                  <a:pt x="33530" y="923"/>
                </a:cubicBezTo>
                <a:cubicBezTo>
                  <a:pt x="33619" y="972"/>
                  <a:pt x="33684" y="1045"/>
                  <a:pt x="33733" y="1134"/>
                </a:cubicBezTo>
                <a:cubicBezTo>
                  <a:pt x="33879" y="1296"/>
                  <a:pt x="33935" y="1523"/>
                  <a:pt x="33879" y="1733"/>
                </a:cubicBezTo>
                <a:cubicBezTo>
                  <a:pt x="33783" y="2019"/>
                  <a:pt x="33517" y="2219"/>
                  <a:pt x="33209" y="2219"/>
                </a:cubicBezTo>
                <a:cubicBezTo>
                  <a:pt x="33202" y="2219"/>
                  <a:pt x="33196" y="2219"/>
                  <a:pt x="33190" y="2219"/>
                </a:cubicBezTo>
                <a:cubicBezTo>
                  <a:pt x="32899" y="2219"/>
                  <a:pt x="32518" y="2000"/>
                  <a:pt x="32445" y="1693"/>
                </a:cubicBezTo>
                <a:cubicBezTo>
                  <a:pt x="32364" y="1320"/>
                  <a:pt x="32632" y="1045"/>
                  <a:pt x="32955" y="915"/>
                </a:cubicBezTo>
                <a:lnTo>
                  <a:pt x="32964" y="397"/>
                </a:lnTo>
                <a:cubicBezTo>
                  <a:pt x="32972" y="146"/>
                  <a:pt x="32964" y="89"/>
                  <a:pt x="32964" y="0"/>
                </a:cubicBezTo>
                <a:lnTo>
                  <a:pt x="30834" y="0"/>
                </a:lnTo>
                <a:cubicBezTo>
                  <a:pt x="30834" y="73"/>
                  <a:pt x="30834" y="138"/>
                  <a:pt x="30842" y="397"/>
                </a:cubicBezTo>
                <a:lnTo>
                  <a:pt x="30858" y="875"/>
                </a:lnTo>
                <a:cubicBezTo>
                  <a:pt x="30899" y="891"/>
                  <a:pt x="30931" y="907"/>
                  <a:pt x="30972" y="923"/>
                </a:cubicBezTo>
                <a:cubicBezTo>
                  <a:pt x="31061" y="972"/>
                  <a:pt x="31126" y="1045"/>
                  <a:pt x="31174" y="1134"/>
                </a:cubicBezTo>
                <a:cubicBezTo>
                  <a:pt x="31320" y="1296"/>
                  <a:pt x="31377" y="1523"/>
                  <a:pt x="31320" y="1733"/>
                </a:cubicBezTo>
                <a:cubicBezTo>
                  <a:pt x="31225" y="2019"/>
                  <a:pt x="30958" y="2219"/>
                  <a:pt x="30650" y="2219"/>
                </a:cubicBezTo>
                <a:cubicBezTo>
                  <a:pt x="30644" y="2219"/>
                  <a:pt x="30638" y="2219"/>
                  <a:pt x="30632" y="2219"/>
                </a:cubicBezTo>
                <a:cubicBezTo>
                  <a:pt x="30340" y="2219"/>
                  <a:pt x="29960" y="2000"/>
                  <a:pt x="29895" y="1693"/>
                </a:cubicBezTo>
                <a:cubicBezTo>
                  <a:pt x="29806" y="1320"/>
                  <a:pt x="30073" y="1045"/>
                  <a:pt x="30397" y="915"/>
                </a:cubicBezTo>
                <a:lnTo>
                  <a:pt x="30413" y="397"/>
                </a:lnTo>
                <a:cubicBezTo>
                  <a:pt x="30413" y="138"/>
                  <a:pt x="30413" y="57"/>
                  <a:pt x="30413" y="0"/>
                </a:cubicBezTo>
                <a:lnTo>
                  <a:pt x="28275" y="0"/>
                </a:lnTo>
                <a:cubicBezTo>
                  <a:pt x="28275" y="73"/>
                  <a:pt x="28275" y="138"/>
                  <a:pt x="28284" y="397"/>
                </a:cubicBezTo>
                <a:lnTo>
                  <a:pt x="28300" y="875"/>
                </a:lnTo>
                <a:cubicBezTo>
                  <a:pt x="28340" y="891"/>
                  <a:pt x="28373" y="907"/>
                  <a:pt x="28413" y="923"/>
                </a:cubicBezTo>
                <a:cubicBezTo>
                  <a:pt x="28502" y="972"/>
                  <a:pt x="28567" y="1045"/>
                  <a:pt x="28615" y="1134"/>
                </a:cubicBezTo>
                <a:cubicBezTo>
                  <a:pt x="28761" y="1296"/>
                  <a:pt x="28818" y="1523"/>
                  <a:pt x="28761" y="1733"/>
                </a:cubicBezTo>
                <a:cubicBezTo>
                  <a:pt x="28666" y="2019"/>
                  <a:pt x="28399" y="2219"/>
                  <a:pt x="28091" y="2219"/>
                </a:cubicBezTo>
                <a:cubicBezTo>
                  <a:pt x="28085" y="2219"/>
                  <a:pt x="28079" y="2219"/>
                  <a:pt x="28073" y="2219"/>
                </a:cubicBezTo>
                <a:cubicBezTo>
                  <a:pt x="27781" y="2219"/>
                  <a:pt x="27401" y="2000"/>
                  <a:pt x="27336" y="1693"/>
                </a:cubicBezTo>
                <a:cubicBezTo>
                  <a:pt x="27247" y="1320"/>
                  <a:pt x="27514" y="1045"/>
                  <a:pt x="27838" y="915"/>
                </a:cubicBezTo>
                <a:cubicBezTo>
                  <a:pt x="27838" y="745"/>
                  <a:pt x="27846" y="567"/>
                  <a:pt x="27846" y="397"/>
                </a:cubicBezTo>
                <a:cubicBezTo>
                  <a:pt x="27854" y="138"/>
                  <a:pt x="27854" y="41"/>
                  <a:pt x="27854" y="0"/>
                </a:cubicBezTo>
                <a:lnTo>
                  <a:pt x="25717" y="0"/>
                </a:lnTo>
                <a:cubicBezTo>
                  <a:pt x="25717" y="49"/>
                  <a:pt x="25725" y="138"/>
                  <a:pt x="25733" y="397"/>
                </a:cubicBezTo>
                <a:cubicBezTo>
                  <a:pt x="25733" y="551"/>
                  <a:pt x="25741" y="713"/>
                  <a:pt x="25749" y="875"/>
                </a:cubicBezTo>
                <a:cubicBezTo>
                  <a:pt x="25782" y="891"/>
                  <a:pt x="25822" y="907"/>
                  <a:pt x="25854" y="923"/>
                </a:cubicBezTo>
                <a:cubicBezTo>
                  <a:pt x="25943" y="972"/>
                  <a:pt x="26016" y="1045"/>
                  <a:pt x="26057" y="1134"/>
                </a:cubicBezTo>
                <a:cubicBezTo>
                  <a:pt x="26211" y="1296"/>
                  <a:pt x="26267" y="1523"/>
                  <a:pt x="26203" y="1733"/>
                </a:cubicBezTo>
                <a:cubicBezTo>
                  <a:pt x="26115" y="2019"/>
                  <a:pt x="25841" y="2219"/>
                  <a:pt x="25540" y="2219"/>
                </a:cubicBezTo>
                <a:cubicBezTo>
                  <a:pt x="25534" y="2219"/>
                  <a:pt x="25528" y="2219"/>
                  <a:pt x="25522" y="2219"/>
                </a:cubicBezTo>
                <a:cubicBezTo>
                  <a:pt x="25223" y="2219"/>
                  <a:pt x="24850" y="2000"/>
                  <a:pt x="24778" y="1693"/>
                </a:cubicBezTo>
                <a:cubicBezTo>
                  <a:pt x="24697" y="1320"/>
                  <a:pt x="24964" y="1045"/>
                  <a:pt x="25288" y="915"/>
                </a:cubicBezTo>
                <a:cubicBezTo>
                  <a:pt x="25288" y="745"/>
                  <a:pt x="25288" y="567"/>
                  <a:pt x="25296" y="397"/>
                </a:cubicBezTo>
                <a:cubicBezTo>
                  <a:pt x="25304" y="138"/>
                  <a:pt x="25304" y="73"/>
                  <a:pt x="25304" y="0"/>
                </a:cubicBezTo>
                <a:lnTo>
                  <a:pt x="23166" y="0"/>
                </a:lnTo>
                <a:cubicBezTo>
                  <a:pt x="23166" y="73"/>
                  <a:pt x="23166" y="138"/>
                  <a:pt x="23174" y="397"/>
                </a:cubicBezTo>
                <a:cubicBezTo>
                  <a:pt x="23174" y="551"/>
                  <a:pt x="23182" y="713"/>
                  <a:pt x="23191" y="875"/>
                </a:cubicBezTo>
                <a:cubicBezTo>
                  <a:pt x="23231" y="891"/>
                  <a:pt x="23271" y="907"/>
                  <a:pt x="23304" y="923"/>
                </a:cubicBezTo>
                <a:cubicBezTo>
                  <a:pt x="23393" y="972"/>
                  <a:pt x="23466" y="1045"/>
                  <a:pt x="23506" y="1134"/>
                </a:cubicBezTo>
                <a:cubicBezTo>
                  <a:pt x="23652" y="1296"/>
                  <a:pt x="23709" y="1523"/>
                  <a:pt x="23652" y="1733"/>
                </a:cubicBezTo>
                <a:cubicBezTo>
                  <a:pt x="23557" y="2019"/>
                  <a:pt x="23290" y="2219"/>
                  <a:pt x="22982" y="2219"/>
                </a:cubicBezTo>
                <a:cubicBezTo>
                  <a:pt x="22976" y="2219"/>
                  <a:pt x="22970" y="2219"/>
                  <a:pt x="22964" y="2219"/>
                </a:cubicBezTo>
                <a:cubicBezTo>
                  <a:pt x="22672" y="2219"/>
                  <a:pt x="22292" y="2000"/>
                  <a:pt x="22227" y="1693"/>
                </a:cubicBezTo>
                <a:cubicBezTo>
                  <a:pt x="22138" y="1320"/>
                  <a:pt x="22405" y="1045"/>
                  <a:pt x="22729" y="915"/>
                </a:cubicBezTo>
                <a:cubicBezTo>
                  <a:pt x="22729" y="745"/>
                  <a:pt x="22737" y="567"/>
                  <a:pt x="22745" y="397"/>
                </a:cubicBezTo>
                <a:cubicBezTo>
                  <a:pt x="22745" y="138"/>
                  <a:pt x="22745" y="57"/>
                  <a:pt x="22745" y="0"/>
                </a:cubicBezTo>
                <a:lnTo>
                  <a:pt x="20608" y="0"/>
                </a:lnTo>
                <a:cubicBezTo>
                  <a:pt x="20608" y="73"/>
                  <a:pt x="20608" y="146"/>
                  <a:pt x="20616" y="397"/>
                </a:cubicBezTo>
                <a:cubicBezTo>
                  <a:pt x="20616" y="551"/>
                  <a:pt x="20632" y="713"/>
                  <a:pt x="20632" y="875"/>
                </a:cubicBezTo>
                <a:cubicBezTo>
                  <a:pt x="20672" y="891"/>
                  <a:pt x="20713" y="907"/>
                  <a:pt x="20745" y="923"/>
                </a:cubicBezTo>
                <a:cubicBezTo>
                  <a:pt x="20834" y="972"/>
                  <a:pt x="20907" y="1045"/>
                  <a:pt x="20948" y="1134"/>
                </a:cubicBezTo>
                <a:cubicBezTo>
                  <a:pt x="21093" y="1296"/>
                  <a:pt x="21150" y="1523"/>
                  <a:pt x="21093" y="1733"/>
                </a:cubicBezTo>
                <a:cubicBezTo>
                  <a:pt x="20998" y="2019"/>
                  <a:pt x="20732" y="2219"/>
                  <a:pt x="20423" y="2219"/>
                </a:cubicBezTo>
                <a:cubicBezTo>
                  <a:pt x="20417" y="2219"/>
                  <a:pt x="20411" y="2219"/>
                  <a:pt x="20405" y="2219"/>
                </a:cubicBezTo>
                <a:cubicBezTo>
                  <a:pt x="20114" y="2219"/>
                  <a:pt x="19733" y="2000"/>
                  <a:pt x="19668" y="1693"/>
                </a:cubicBezTo>
                <a:cubicBezTo>
                  <a:pt x="19587" y="1320"/>
                  <a:pt x="19846" y="1045"/>
                  <a:pt x="20170" y="915"/>
                </a:cubicBezTo>
                <a:lnTo>
                  <a:pt x="20187" y="397"/>
                </a:lnTo>
                <a:lnTo>
                  <a:pt x="20187" y="0"/>
                </a:lnTo>
                <a:lnTo>
                  <a:pt x="18057" y="0"/>
                </a:lnTo>
                <a:cubicBezTo>
                  <a:pt x="18057" y="73"/>
                  <a:pt x="18057" y="154"/>
                  <a:pt x="18065" y="397"/>
                </a:cubicBezTo>
                <a:lnTo>
                  <a:pt x="18081" y="875"/>
                </a:lnTo>
                <a:cubicBezTo>
                  <a:pt x="18114" y="891"/>
                  <a:pt x="18154" y="907"/>
                  <a:pt x="18187" y="923"/>
                </a:cubicBezTo>
                <a:cubicBezTo>
                  <a:pt x="18276" y="972"/>
                  <a:pt x="18349" y="1045"/>
                  <a:pt x="18389" y="1134"/>
                </a:cubicBezTo>
                <a:cubicBezTo>
                  <a:pt x="18543" y="1296"/>
                  <a:pt x="18600" y="1523"/>
                  <a:pt x="18535" y="1733"/>
                </a:cubicBezTo>
                <a:cubicBezTo>
                  <a:pt x="18447" y="2019"/>
                  <a:pt x="18173" y="2219"/>
                  <a:pt x="17872" y="2219"/>
                </a:cubicBezTo>
                <a:cubicBezTo>
                  <a:pt x="17867" y="2219"/>
                  <a:pt x="17861" y="2219"/>
                  <a:pt x="17855" y="2219"/>
                </a:cubicBezTo>
                <a:cubicBezTo>
                  <a:pt x="17563" y="2219"/>
                  <a:pt x="17183" y="2000"/>
                  <a:pt x="17110" y="1693"/>
                </a:cubicBezTo>
                <a:cubicBezTo>
                  <a:pt x="17029" y="1320"/>
                  <a:pt x="17296" y="1045"/>
                  <a:pt x="17612" y="915"/>
                </a:cubicBezTo>
                <a:lnTo>
                  <a:pt x="17628" y="397"/>
                </a:lnTo>
                <a:cubicBezTo>
                  <a:pt x="17628" y="154"/>
                  <a:pt x="17628" y="97"/>
                  <a:pt x="17628" y="0"/>
                </a:cubicBezTo>
                <a:lnTo>
                  <a:pt x="15498" y="0"/>
                </a:lnTo>
                <a:cubicBezTo>
                  <a:pt x="15498" y="73"/>
                  <a:pt x="15498" y="170"/>
                  <a:pt x="15498" y="397"/>
                </a:cubicBezTo>
                <a:lnTo>
                  <a:pt x="15515" y="875"/>
                </a:lnTo>
                <a:cubicBezTo>
                  <a:pt x="15555" y="891"/>
                  <a:pt x="15587" y="907"/>
                  <a:pt x="15628" y="923"/>
                </a:cubicBezTo>
                <a:cubicBezTo>
                  <a:pt x="15717" y="972"/>
                  <a:pt x="15782" y="1045"/>
                  <a:pt x="15830" y="1134"/>
                </a:cubicBezTo>
                <a:cubicBezTo>
                  <a:pt x="15976" y="1296"/>
                  <a:pt x="16033" y="1523"/>
                  <a:pt x="15976" y="1733"/>
                </a:cubicBezTo>
                <a:cubicBezTo>
                  <a:pt x="15881" y="2019"/>
                  <a:pt x="15614" y="2219"/>
                  <a:pt x="15306" y="2219"/>
                </a:cubicBezTo>
                <a:cubicBezTo>
                  <a:pt x="15300" y="2219"/>
                  <a:pt x="15294" y="2219"/>
                  <a:pt x="15288" y="2219"/>
                </a:cubicBezTo>
                <a:cubicBezTo>
                  <a:pt x="14996" y="2219"/>
                  <a:pt x="14616" y="2000"/>
                  <a:pt x="14551" y="1693"/>
                </a:cubicBezTo>
                <a:cubicBezTo>
                  <a:pt x="14462" y="1320"/>
                  <a:pt x="14729" y="1045"/>
                  <a:pt x="15045" y="915"/>
                </a:cubicBezTo>
                <a:lnTo>
                  <a:pt x="15061" y="397"/>
                </a:lnTo>
                <a:cubicBezTo>
                  <a:pt x="15069" y="170"/>
                  <a:pt x="15061" y="106"/>
                  <a:pt x="15061" y="0"/>
                </a:cubicBezTo>
                <a:lnTo>
                  <a:pt x="12932" y="0"/>
                </a:lnTo>
                <a:cubicBezTo>
                  <a:pt x="12940" y="235"/>
                  <a:pt x="12932" y="187"/>
                  <a:pt x="12932" y="397"/>
                </a:cubicBezTo>
                <a:lnTo>
                  <a:pt x="12948" y="875"/>
                </a:lnTo>
                <a:cubicBezTo>
                  <a:pt x="12988" y="891"/>
                  <a:pt x="13021" y="907"/>
                  <a:pt x="13061" y="923"/>
                </a:cubicBezTo>
                <a:cubicBezTo>
                  <a:pt x="13150" y="972"/>
                  <a:pt x="13215" y="1045"/>
                  <a:pt x="13264" y="1134"/>
                </a:cubicBezTo>
                <a:cubicBezTo>
                  <a:pt x="13409" y="1296"/>
                  <a:pt x="13466" y="1523"/>
                  <a:pt x="13409" y="1733"/>
                </a:cubicBezTo>
                <a:cubicBezTo>
                  <a:pt x="13314" y="2019"/>
                  <a:pt x="13048" y="2219"/>
                  <a:pt x="12739" y="2219"/>
                </a:cubicBezTo>
                <a:cubicBezTo>
                  <a:pt x="12733" y="2219"/>
                  <a:pt x="12727" y="2219"/>
                  <a:pt x="12721" y="2219"/>
                </a:cubicBezTo>
                <a:cubicBezTo>
                  <a:pt x="12430" y="2219"/>
                  <a:pt x="12049" y="2000"/>
                  <a:pt x="11976" y="1693"/>
                </a:cubicBezTo>
                <a:cubicBezTo>
                  <a:pt x="11895" y="1320"/>
                  <a:pt x="12162" y="1045"/>
                  <a:pt x="12478" y="915"/>
                </a:cubicBezTo>
                <a:lnTo>
                  <a:pt x="12494" y="397"/>
                </a:lnTo>
                <a:cubicBezTo>
                  <a:pt x="12503" y="187"/>
                  <a:pt x="12486" y="227"/>
                  <a:pt x="12494" y="0"/>
                </a:cubicBezTo>
                <a:lnTo>
                  <a:pt x="10373" y="0"/>
                </a:lnTo>
                <a:lnTo>
                  <a:pt x="10373" y="397"/>
                </a:lnTo>
                <a:lnTo>
                  <a:pt x="10389" y="875"/>
                </a:lnTo>
                <a:cubicBezTo>
                  <a:pt x="10422" y="891"/>
                  <a:pt x="10462" y="907"/>
                  <a:pt x="10503" y="923"/>
                </a:cubicBezTo>
                <a:cubicBezTo>
                  <a:pt x="10584" y="972"/>
                  <a:pt x="10656" y="1045"/>
                  <a:pt x="10705" y="1134"/>
                </a:cubicBezTo>
                <a:cubicBezTo>
                  <a:pt x="10851" y="1296"/>
                  <a:pt x="10907" y="1523"/>
                  <a:pt x="10843" y="1733"/>
                </a:cubicBezTo>
                <a:cubicBezTo>
                  <a:pt x="10755" y="2019"/>
                  <a:pt x="10481" y="2219"/>
                  <a:pt x="10180" y="2219"/>
                </a:cubicBezTo>
                <a:cubicBezTo>
                  <a:pt x="10174" y="2219"/>
                  <a:pt x="10168" y="2219"/>
                  <a:pt x="10162" y="2219"/>
                </a:cubicBezTo>
                <a:cubicBezTo>
                  <a:pt x="9871" y="2219"/>
                  <a:pt x="9490" y="2000"/>
                  <a:pt x="9418" y="1693"/>
                </a:cubicBezTo>
                <a:cubicBezTo>
                  <a:pt x="9337" y="1320"/>
                  <a:pt x="9604" y="1045"/>
                  <a:pt x="9920" y="915"/>
                </a:cubicBezTo>
                <a:lnTo>
                  <a:pt x="9936" y="397"/>
                </a:lnTo>
                <a:cubicBezTo>
                  <a:pt x="9936" y="203"/>
                  <a:pt x="9928" y="211"/>
                  <a:pt x="9936" y="0"/>
                </a:cubicBezTo>
                <a:lnTo>
                  <a:pt x="7814" y="0"/>
                </a:lnTo>
                <a:lnTo>
                  <a:pt x="7814" y="397"/>
                </a:lnTo>
                <a:lnTo>
                  <a:pt x="7831" y="875"/>
                </a:lnTo>
                <a:cubicBezTo>
                  <a:pt x="7871" y="891"/>
                  <a:pt x="7912" y="907"/>
                  <a:pt x="7944" y="923"/>
                </a:cubicBezTo>
                <a:cubicBezTo>
                  <a:pt x="8033" y="972"/>
                  <a:pt x="8106" y="1045"/>
                  <a:pt x="8146" y="1134"/>
                </a:cubicBezTo>
                <a:cubicBezTo>
                  <a:pt x="8292" y="1296"/>
                  <a:pt x="8349" y="1523"/>
                  <a:pt x="8292" y="1733"/>
                </a:cubicBezTo>
                <a:cubicBezTo>
                  <a:pt x="8197" y="2019"/>
                  <a:pt x="7930" y="2219"/>
                  <a:pt x="7622" y="2219"/>
                </a:cubicBezTo>
                <a:cubicBezTo>
                  <a:pt x="7616" y="2219"/>
                  <a:pt x="7610" y="2219"/>
                  <a:pt x="7604" y="2219"/>
                </a:cubicBezTo>
                <a:cubicBezTo>
                  <a:pt x="7312" y="2219"/>
                  <a:pt x="6940" y="2000"/>
                  <a:pt x="6867" y="1693"/>
                </a:cubicBezTo>
                <a:cubicBezTo>
                  <a:pt x="6778" y="1320"/>
                  <a:pt x="7045" y="1045"/>
                  <a:pt x="7369" y="915"/>
                </a:cubicBezTo>
                <a:cubicBezTo>
                  <a:pt x="7369" y="745"/>
                  <a:pt x="7377" y="567"/>
                  <a:pt x="7385" y="397"/>
                </a:cubicBezTo>
                <a:cubicBezTo>
                  <a:pt x="7385" y="219"/>
                  <a:pt x="7385" y="195"/>
                  <a:pt x="7385" y="0"/>
                </a:cubicBezTo>
                <a:lnTo>
                  <a:pt x="5264" y="0"/>
                </a:lnTo>
                <a:lnTo>
                  <a:pt x="5264" y="397"/>
                </a:lnTo>
                <a:cubicBezTo>
                  <a:pt x="5264" y="543"/>
                  <a:pt x="5272" y="713"/>
                  <a:pt x="5272" y="875"/>
                </a:cubicBezTo>
                <a:cubicBezTo>
                  <a:pt x="5312" y="891"/>
                  <a:pt x="5353" y="907"/>
                  <a:pt x="5385" y="923"/>
                </a:cubicBezTo>
                <a:cubicBezTo>
                  <a:pt x="5474" y="972"/>
                  <a:pt x="5547" y="1045"/>
                  <a:pt x="5588" y="1134"/>
                </a:cubicBezTo>
                <a:cubicBezTo>
                  <a:pt x="5733" y="1296"/>
                  <a:pt x="5790" y="1523"/>
                  <a:pt x="5733" y="1733"/>
                </a:cubicBezTo>
                <a:cubicBezTo>
                  <a:pt x="5638" y="2019"/>
                  <a:pt x="5372" y="2219"/>
                  <a:pt x="5063" y="2219"/>
                </a:cubicBezTo>
                <a:cubicBezTo>
                  <a:pt x="5057" y="2219"/>
                  <a:pt x="5051" y="2219"/>
                  <a:pt x="5045" y="2219"/>
                </a:cubicBezTo>
                <a:cubicBezTo>
                  <a:pt x="4754" y="2219"/>
                  <a:pt x="4381" y="2000"/>
                  <a:pt x="4308" y="1693"/>
                </a:cubicBezTo>
                <a:cubicBezTo>
                  <a:pt x="4227" y="1320"/>
                  <a:pt x="4495" y="1045"/>
                  <a:pt x="4810" y="915"/>
                </a:cubicBezTo>
                <a:cubicBezTo>
                  <a:pt x="4810" y="745"/>
                  <a:pt x="4819" y="567"/>
                  <a:pt x="4827" y="397"/>
                </a:cubicBezTo>
                <a:lnTo>
                  <a:pt x="4827" y="0"/>
                </a:lnTo>
                <a:lnTo>
                  <a:pt x="2713" y="0"/>
                </a:lnTo>
                <a:lnTo>
                  <a:pt x="2713" y="397"/>
                </a:lnTo>
                <a:cubicBezTo>
                  <a:pt x="2713" y="551"/>
                  <a:pt x="2721" y="713"/>
                  <a:pt x="2721" y="875"/>
                </a:cubicBezTo>
                <a:cubicBezTo>
                  <a:pt x="2762" y="891"/>
                  <a:pt x="2802" y="907"/>
                  <a:pt x="2835" y="923"/>
                </a:cubicBezTo>
                <a:cubicBezTo>
                  <a:pt x="2924" y="972"/>
                  <a:pt x="2997" y="1045"/>
                  <a:pt x="3037" y="1134"/>
                </a:cubicBezTo>
                <a:cubicBezTo>
                  <a:pt x="3191" y="1296"/>
                  <a:pt x="3240" y="1523"/>
                  <a:pt x="3183" y="1733"/>
                </a:cubicBezTo>
                <a:cubicBezTo>
                  <a:pt x="3088" y="2019"/>
                  <a:pt x="2821" y="2219"/>
                  <a:pt x="2521" y="2219"/>
                </a:cubicBezTo>
                <a:cubicBezTo>
                  <a:pt x="2515" y="2219"/>
                  <a:pt x="2509" y="2219"/>
                  <a:pt x="2503" y="2219"/>
                </a:cubicBezTo>
                <a:cubicBezTo>
                  <a:pt x="2203" y="2219"/>
                  <a:pt x="1831" y="2000"/>
                  <a:pt x="1758" y="1693"/>
                </a:cubicBezTo>
                <a:cubicBezTo>
                  <a:pt x="1677" y="1320"/>
                  <a:pt x="1944" y="1045"/>
                  <a:pt x="2268" y="915"/>
                </a:cubicBezTo>
                <a:cubicBezTo>
                  <a:pt x="2268" y="745"/>
                  <a:pt x="2276" y="567"/>
                  <a:pt x="2276" y="397"/>
                </a:cubicBezTo>
                <a:lnTo>
                  <a:pt x="2276"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5"/>
          <p:cNvSpPr txBox="1">
            <a:spLocks noGrp="1"/>
          </p:cNvSpPr>
          <p:nvPr>
            <p:ph type="title"/>
          </p:nvPr>
        </p:nvSpPr>
        <p:spPr>
          <a:xfrm>
            <a:off x="948600" y="2636825"/>
            <a:ext cx="4673100" cy="1119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000" b="1">
                <a:latin typeface="Arial" panose="020B0604020202020204" pitchFamily="34" charset="0"/>
                <a:ea typeface="Arial" panose="020B0604020202020204" pitchFamily="34" charset="0"/>
                <a:cs typeface="Arial" panose="020B0604020202020204" pitchFamily="34" charset="0"/>
                <a:sym typeface="Patrick Hand"/>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dirty="0"/>
          </a:p>
        </p:txBody>
      </p:sp>
      <p:sp>
        <p:nvSpPr>
          <p:cNvPr id="536" name="Google Shape;536;p15"/>
          <p:cNvSpPr txBox="1">
            <a:spLocks noGrp="1"/>
          </p:cNvSpPr>
          <p:nvPr>
            <p:ph type="title" idx="2" hasCustomPrompt="1"/>
          </p:nvPr>
        </p:nvSpPr>
        <p:spPr>
          <a:xfrm>
            <a:off x="1083900" y="1370600"/>
            <a:ext cx="11139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000" b="1">
                <a:latin typeface="Arial" panose="020B0604020202020204" pitchFamily="34" charset="0"/>
                <a:ea typeface="Arial" panose="020B0604020202020204" pitchFamily="34" charset="0"/>
                <a:cs typeface="Arial" panose="020B0604020202020204" pitchFamily="34" charset="0"/>
                <a:sym typeface="Patrick Hand"/>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dirty="0"/>
              <a:t>xx%</a:t>
            </a:r>
          </a:p>
        </p:txBody>
      </p:sp>
      <p:sp>
        <p:nvSpPr>
          <p:cNvPr id="537" name="Google Shape;537;p15"/>
          <p:cNvSpPr txBox="1">
            <a:spLocks noGrp="1"/>
          </p:cNvSpPr>
          <p:nvPr>
            <p:ph type="subTitle" idx="1"/>
          </p:nvPr>
        </p:nvSpPr>
        <p:spPr>
          <a:xfrm>
            <a:off x="948600" y="3820850"/>
            <a:ext cx="4360200" cy="40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500">
                <a:latin typeface="Barlow Medium"/>
                <a:ea typeface="Barlow Medium"/>
                <a:cs typeface="Barlow Medium"/>
                <a:sym typeface="Barlow Medium"/>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8" name="Google Shape;538;p15"/>
          <p:cNvSpPr/>
          <p:nvPr/>
        </p:nvSpPr>
        <p:spPr>
          <a:xfrm rot="10800000" flipH="1">
            <a:off x="8032959" y="730363"/>
            <a:ext cx="544006" cy="934791"/>
          </a:xfrm>
          <a:custGeom>
            <a:avLst/>
            <a:gdLst/>
            <a:ahLst/>
            <a:cxnLst/>
            <a:rect l="l" t="t" r="r" b="b"/>
            <a:pathLst>
              <a:path w="18775" h="32262" extrusionOk="0">
                <a:moveTo>
                  <a:pt x="11539" y="9839"/>
                </a:moveTo>
                <a:cubicBezTo>
                  <a:pt x="11540" y="9839"/>
                  <a:pt x="11541" y="9839"/>
                  <a:pt x="11542" y="9839"/>
                </a:cubicBezTo>
                <a:lnTo>
                  <a:pt x="11542" y="9839"/>
                </a:lnTo>
                <a:cubicBezTo>
                  <a:pt x="11542" y="9839"/>
                  <a:pt x="11543" y="9840"/>
                  <a:pt x="11543" y="9840"/>
                </a:cubicBezTo>
                <a:lnTo>
                  <a:pt x="11543" y="9840"/>
                </a:lnTo>
                <a:cubicBezTo>
                  <a:pt x="11542" y="9839"/>
                  <a:pt x="11540" y="9839"/>
                  <a:pt x="11539" y="9839"/>
                </a:cubicBezTo>
                <a:close/>
                <a:moveTo>
                  <a:pt x="10445" y="9705"/>
                </a:moveTo>
                <a:cubicBezTo>
                  <a:pt x="10662" y="9705"/>
                  <a:pt x="10879" y="9721"/>
                  <a:pt x="11095" y="9752"/>
                </a:cubicBezTo>
                <a:lnTo>
                  <a:pt x="11095" y="9752"/>
                </a:lnTo>
                <a:cubicBezTo>
                  <a:pt x="11229" y="10795"/>
                  <a:pt x="10928" y="11809"/>
                  <a:pt x="10083" y="12588"/>
                </a:cubicBezTo>
                <a:cubicBezTo>
                  <a:pt x="9204" y="13399"/>
                  <a:pt x="7980" y="13766"/>
                  <a:pt x="6789" y="13766"/>
                </a:cubicBezTo>
                <a:cubicBezTo>
                  <a:pt x="6551" y="13766"/>
                  <a:pt x="6314" y="13751"/>
                  <a:pt x="6081" y="13723"/>
                </a:cubicBezTo>
                <a:cubicBezTo>
                  <a:pt x="5889" y="13699"/>
                  <a:pt x="5740" y="13676"/>
                  <a:pt x="5598" y="13647"/>
                </a:cubicBezTo>
                <a:lnTo>
                  <a:pt x="5598" y="13647"/>
                </a:lnTo>
                <a:cubicBezTo>
                  <a:pt x="6034" y="12537"/>
                  <a:pt x="6747" y="11427"/>
                  <a:pt x="7709" y="10660"/>
                </a:cubicBezTo>
                <a:cubicBezTo>
                  <a:pt x="8507" y="10024"/>
                  <a:pt x="9470" y="9705"/>
                  <a:pt x="10445" y="9705"/>
                </a:cubicBezTo>
                <a:close/>
                <a:moveTo>
                  <a:pt x="14564" y="19435"/>
                </a:moveTo>
                <a:lnTo>
                  <a:pt x="14564" y="19435"/>
                </a:lnTo>
                <a:cubicBezTo>
                  <a:pt x="14564" y="19444"/>
                  <a:pt x="14564" y="19453"/>
                  <a:pt x="14564" y="19461"/>
                </a:cubicBezTo>
                <a:lnTo>
                  <a:pt x="14564" y="19461"/>
                </a:lnTo>
                <a:cubicBezTo>
                  <a:pt x="14564" y="19461"/>
                  <a:pt x="14563" y="19461"/>
                  <a:pt x="14563" y="19461"/>
                </a:cubicBezTo>
                <a:lnTo>
                  <a:pt x="14563" y="19461"/>
                </a:lnTo>
                <a:cubicBezTo>
                  <a:pt x="14563" y="19453"/>
                  <a:pt x="14564" y="19445"/>
                  <a:pt x="14564" y="19435"/>
                </a:cubicBezTo>
                <a:close/>
                <a:moveTo>
                  <a:pt x="14428" y="19664"/>
                </a:moveTo>
                <a:lnTo>
                  <a:pt x="14428" y="19664"/>
                </a:lnTo>
                <a:cubicBezTo>
                  <a:pt x="14436" y="19665"/>
                  <a:pt x="14444" y="19667"/>
                  <a:pt x="14452" y="19669"/>
                </a:cubicBezTo>
                <a:cubicBezTo>
                  <a:pt x="14443" y="19667"/>
                  <a:pt x="14435" y="19665"/>
                  <a:pt x="14428" y="19664"/>
                </a:cubicBezTo>
                <a:close/>
                <a:moveTo>
                  <a:pt x="14531" y="19694"/>
                </a:moveTo>
                <a:lnTo>
                  <a:pt x="14531" y="19694"/>
                </a:lnTo>
                <a:cubicBezTo>
                  <a:pt x="14531" y="19694"/>
                  <a:pt x="14531" y="19694"/>
                  <a:pt x="14531" y="19695"/>
                </a:cubicBezTo>
                <a:lnTo>
                  <a:pt x="14531" y="19695"/>
                </a:lnTo>
                <a:cubicBezTo>
                  <a:pt x="14531" y="19696"/>
                  <a:pt x="14530" y="19697"/>
                  <a:pt x="14530" y="19698"/>
                </a:cubicBezTo>
                <a:lnTo>
                  <a:pt x="14530" y="19698"/>
                </a:lnTo>
                <a:cubicBezTo>
                  <a:pt x="14530" y="19697"/>
                  <a:pt x="14530" y="19696"/>
                  <a:pt x="14531" y="19694"/>
                </a:cubicBezTo>
                <a:close/>
                <a:moveTo>
                  <a:pt x="14779" y="19781"/>
                </a:moveTo>
                <a:cubicBezTo>
                  <a:pt x="14780" y="19781"/>
                  <a:pt x="14781" y="19782"/>
                  <a:pt x="14782" y="19782"/>
                </a:cubicBezTo>
                <a:lnTo>
                  <a:pt x="14782" y="19782"/>
                </a:lnTo>
                <a:cubicBezTo>
                  <a:pt x="14814" y="19800"/>
                  <a:pt x="14847" y="19818"/>
                  <a:pt x="14880" y="19835"/>
                </a:cubicBezTo>
                <a:lnTo>
                  <a:pt x="14880" y="19835"/>
                </a:lnTo>
                <a:cubicBezTo>
                  <a:pt x="14885" y="19839"/>
                  <a:pt x="14888" y="19841"/>
                  <a:pt x="14887" y="19841"/>
                </a:cubicBezTo>
                <a:cubicBezTo>
                  <a:pt x="14883" y="19841"/>
                  <a:pt x="14854" y="19826"/>
                  <a:pt x="14779" y="19781"/>
                </a:cubicBezTo>
                <a:close/>
                <a:moveTo>
                  <a:pt x="5402" y="20224"/>
                </a:moveTo>
                <a:lnTo>
                  <a:pt x="5402" y="20224"/>
                </a:lnTo>
                <a:cubicBezTo>
                  <a:pt x="5403" y="20227"/>
                  <a:pt x="5404" y="20230"/>
                  <a:pt x="5405" y="20233"/>
                </a:cubicBezTo>
                <a:cubicBezTo>
                  <a:pt x="5404" y="20229"/>
                  <a:pt x="5403" y="20227"/>
                  <a:pt x="5402" y="20224"/>
                </a:cubicBezTo>
                <a:close/>
                <a:moveTo>
                  <a:pt x="6201" y="21492"/>
                </a:moveTo>
                <a:cubicBezTo>
                  <a:pt x="6209" y="21500"/>
                  <a:pt x="6216" y="21507"/>
                  <a:pt x="6220" y="21512"/>
                </a:cubicBezTo>
                <a:lnTo>
                  <a:pt x="6220" y="21512"/>
                </a:lnTo>
                <a:cubicBezTo>
                  <a:pt x="6211" y="21507"/>
                  <a:pt x="6204" y="21503"/>
                  <a:pt x="6203" y="21503"/>
                </a:cubicBezTo>
                <a:lnTo>
                  <a:pt x="6203" y="21503"/>
                </a:lnTo>
                <a:cubicBezTo>
                  <a:pt x="6201" y="21503"/>
                  <a:pt x="6207" y="21509"/>
                  <a:pt x="6227" y="21522"/>
                </a:cubicBezTo>
                <a:lnTo>
                  <a:pt x="6227" y="21522"/>
                </a:lnTo>
                <a:cubicBezTo>
                  <a:pt x="6227" y="21521"/>
                  <a:pt x="6224" y="21517"/>
                  <a:pt x="6220" y="21512"/>
                </a:cubicBezTo>
                <a:lnTo>
                  <a:pt x="6220" y="21512"/>
                </a:lnTo>
                <a:cubicBezTo>
                  <a:pt x="6225" y="21514"/>
                  <a:pt x="6229" y="21517"/>
                  <a:pt x="6235" y="21520"/>
                </a:cubicBezTo>
                <a:lnTo>
                  <a:pt x="6235" y="21520"/>
                </a:lnTo>
                <a:cubicBezTo>
                  <a:pt x="6221" y="21509"/>
                  <a:pt x="6209" y="21499"/>
                  <a:pt x="6201" y="21492"/>
                </a:cubicBezTo>
                <a:close/>
                <a:moveTo>
                  <a:pt x="6375" y="21627"/>
                </a:moveTo>
                <a:lnTo>
                  <a:pt x="6375" y="21627"/>
                </a:lnTo>
                <a:cubicBezTo>
                  <a:pt x="6416" y="21647"/>
                  <a:pt x="6467" y="21686"/>
                  <a:pt x="6462" y="21686"/>
                </a:cubicBezTo>
                <a:cubicBezTo>
                  <a:pt x="6459" y="21686"/>
                  <a:pt x="6435" y="21671"/>
                  <a:pt x="6375" y="21627"/>
                </a:cubicBezTo>
                <a:close/>
                <a:moveTo>
                  <a:pt x="13539" y="19563"/>
                </a:moveTo>
                <a:cubicBezTo>
                  <a:pt x="13800" y="19563"/>
                  <a:pt x="14065" y="19593"/>
                  <a:pt x="14362" y="19651"/>
                </a:cubicBezTo>
                <a:lnTo>
                  <a:pt x="14362" y="19651"/>
                </a:lnTo>
                <a:cubicBezTo>
                  <a:pt x="14361" y="19651"/>
                  <a:pt x="14361" y="19650"/>
                  <a:pt x="14360" y="19650"/>
                </a:cubicBezTo>
                <a:lnTo>
                  <a:pt x="14360" y="19650"/>
                </a:lnTo>
                <a:cubicBezTo>
                  <a:pt x="14356" y="19650"/>
                  <a:pt x="14474" y="19677"/>
                  <a:pt x="14524" y="19692"/>
                </a:cubicBezTo>
                <a:lnTo>
                  <a:pt x="14524" y="19692"/>
                </a:lnTo>
                <a:cubicBezTo>
                  <a:pt x="14500" y="19721"/>
                  <a:pt x="14430" y="19855"/>
                  <a:pt x="14394" y="19897"/>
                </a:cubicBezTo>
                <a:cubicBezTo>
                  <a:pt x="14302" y="20001"/>
                  <a:pt x="14196" y="20094"/>
                  <a:pt x="14081" y="20172"/>
                </a:cubicBezTo>
                <a:cubicBezTo>
                  <a:pt x="13177" y="20806"/>
                  <a:pt x="12056" y="21269"/>
                  <a:pt x="11014" y="21622"/>
                </a:cubicBezTo>
                <a:cubicBezTo>
                  <a:pt x="10687" y="21733"/>
                  <a:pt x="10331" y="21835"/>
                  <a:pt x="9972" y="21917"/>
                </a:cubicBezTo>
                <a:lnTo>
                  <a:pt x="9972" y="21917"/>
                </a:lnTo>
                <a:cubicBezTo>
                  <a:pt x="10122" y="21614"/>
                  <a:pt x="10301" y="21325"/>
                  <a:pt x="10516" y="21055"/>
                </a:cubicBezTo>
                <a:cubicBezTo>
                  <a:pt x="11024" y="20420"/>
                  <a:pt x="11687" y="19956"/>
                  <a:pt x="12469" y="19729"/>
                </a:cubicBezTo>
                <a:cubicBezTo>
                  <a:pt x="12861" y="19615"/>
                  <a:pt x="13196" y="19563"/>
                  <a:pt x="13539" y="19563"/>
                </a:cubicBezTo>
                <a:close/>
                <a:moveTo>
                  <a:pt x="11319" y="30029"/>
                </a:moveTo>
                <a:cubicBezTo>
                  <a:pt x="11321" y="30030"/>
                  <a:pt x="11324" y="30031"/>
                  <a:pt x="11326" y="30033"/>
                </a:cubicBezTo>
                <a:lnTo>
                  <a:pt x="11326" y="30033"/>
                </a:lnTo>
                <a:cubicBezTo>
                  <a:pt x="11324" y="30031"/>
                  <a:pt x="11321" y="30030"/>
                  <a:pt x="11319" y="30029"/>
                </a:cubicBezTo>
                <a:close/>
                <a:moveTo>
                  <a:pt x="11354" y="30050"/>
                </a:moveTo>
                <a:cubicBezTo>
                  <a:pt x="11371" y="30061"/>
                  <a:pt x="11384" y="30070"/>
                  <a:pt x="11384" y="30070"/>
                </a:cubicBezTo>
                <a:cubicBezTo>
                  <a:pt x="11384" y="30070"/>
                  <a:pt x="11376" y="30064"/>
                  <a:pt x="11354" y="30050"/>
                </a:cubicBezTo>
                <a:close/>
                <a:moveTo>
                  <a:pt x="7317" y="0"/>
                </a:moveTo>
                <a:cubicBezTo>
                  <a:pt x="7270" y="0"/>
                  <a:pt x="7223" y="6"/>
                  <a:pt x="7178" y="18"/>
                </a:cubicBezTo>
                <a:lnTo>
                  <a:pt x="7180" y="16"/>
                </a:lnTo>
                <a:lnTo>
                  <a:pt x="7180" y="16"/>
                </a:lnTo>
                <a:cubicBezTo>
                  <a:pt x="5272" y="516"/>
                  <a:pt x="3590" y="2046"/>
                  <a:pt x="2379" y="3540"/>
                </a:cubicBezTo>
                <a:cubicBezTo>
                  <a:pt x="1125" y="5085"/>
                  <a:pt x="1" y="7133"/>
                  <a:pt x="354" y="9187"/>
                </a:cubicBezTo>
                <a:cubicBezTo>
                  <a:pt x="528" y="10208"/>
                  <a:pt x="1128" y="11231"/>
                  <a:pt x="1751" y="12044"/>
                </a:cubicBezTo>
                <a:cubicBezTo>
                  <a:pt x="2202" y="12632"/>
                  <a:pt x="2716" y="13169"/>
                  <a:pt x="3288" y="13637"/>
                </a:cubicBezTo>
                <a:lnTo>
                  <a:pt x="3288" y="13637"/>
                </a:lnTo>
                <a:cubicBezTo>
                  <a:pt x="3104" y="14426"/>
                  <a:pt x="3013" y="15234"/>
                  <a:pt x="3009" y="16020"/>
                </a:cubicBezTo>
                <a:cubicBezTo>
                  <a:pt x="2996" y="18411"/>
                  <a:pt x="3836" y="20793"/>
                  <a:pt x="5734" y="22337"/>
                </a:cubicBezTo>
                <a:cubicBezTo>
                  <a:pt x="6244" y="22751"/>
                  <a:pt x="6803" y="23099"/>
                  <a:pt x="7400" y="23354"/>
                </a:cubicBezTo>
                <a:lnTo>
                  <a:pt x="7400" y="23354"/>
                </a:lnTo>
                <a:cubicBezTo>
                  <a:pt x="7276" y="25244"/>
                  <a:pt x="7763" y="27144"/>
                  <a:pt x="8821" y="28743"/>
                </a:cubicBezTo>
                <a:cubicBezTo>
                  <a:pt x="10106" y="30685"/>
                  <a:pt x="12297" y="32262"/>
                  <a:pt x="14686" y="32262"/>
                </a:cubicBezTo>
                <a:cubicBezTo>
                  <a:pt x="14772" y="32262"/>
                  <a:pt x="14859" y="32260"/>
                  <a:pt x="14945" y="32256"/>
                </a:cubicBezTo>
                <a:cubicBezTo>
                  <a:pt x="16208" y="32195"/>
                  <a:pt x="17351" y="31684"/>
                  <a:pt x="18385" y="30981"/>
                </a:cubicBezTo>
                <a:cubicBezTo>
                  <a:pt x="18775" y="30716"/>
                  <a:pt x="17560" y="29348"/>
                  <a:pt x="16835" y="29348"/>
                </a:cubicBezTo>
                <a:cubicBezTo>
                  <a:pt x="16743" y="29348"/>
                  <a:pt x="16660" y="29370"/>
                  <a:pt x="16588" y="29418"/>
                </a:cubicBezTo>
                <a:cubicBezTo>
                  <a:pt x="15622" y="30074"/>
                  <a:pt x="14460" y="30554"/>
                  <a:pt x="13283" y="30554"/>
                </a:cubicBezTo>
                <a:cubicBezTo>
                  <a:pt x="12954" y="30554"/>
                  <a:pt x="12623" y="30517"/>
                  <a:pt x="12295" y="30434"/>
                </a:cubicBezTo>
                <a:cubicBezTo>
                  <a:pt x="12025" y="30369"/>
                  <a:pt x="11765" y="30270"/>
                  <a:pt x="11519" y="30139"/>
                </a:cubicBezTo>
                <a:cubicBezTo>
                  <a:pt x="11459" y="30108"/>
                  <a:pt x="11400" y="30075"/>
                  <a:pt x="11341" y="30042"/>
                </a:cubicBezTo>
                <a:lnTo>
                  <a:pt x="11341" y="30042"/>
                </a:lnTo>
                <a:cubicBezTo>
                  <a:pt x="11325" y="30031"/>
                  <a:pt x="11303" y="30016"/>
                  <a:pt x="11274" y="29997"/>
                </a:cubicBezTo>
                <a:cubicBezTo>
                  <a:pt x="11210" y="29954"/>
                  <a:pt x="11148" y="29909"/>
                  <a:pt x="11086" y="29863"/>
                </a:cubicBezTo>
                <a:lnTo>
                  <a:pt x="11086" y="29863"/>
                </a:lnTo>
                <a:cubicBezTo>
                  <a:pt x="11131" y="29896"/>
                  <a:pt x="11150" y="29909"/>
                  <a:pt x="11151" y="29909"/>
                </a:cubicBezTo>
                <a:cubicBezTo>
                  <a:pt x="11155" y="29909"/>
                  <a:pt x="10984" y="29777"/>
                  <a:pt x="10976" y="29768"/>
                </a:cubicBezTo>
                <a:cubicBezTo>
                  <a:pt x="10678" y="29509"/>
                  <a:pt x="10327" y="29073"/>
                  <a:pt x="10027" y="28493"/>
                </a:cubicBezTo>
                <a:cubicBezTo>
                  <a:pt x="9337" y="27155"/>
                  <a:pt x="9166" y="25627"/>
                  <a:pt x="9349" y="24145"/>
                </a:cubicBezTo>
                <a:cubicBezTo>
                  <a:pt x="9363" y="24036"/>
                  <a:pt x="9378" y="23928"/>
                  <a:pt x="9396" y="23820"/>
                </a:cubicBezTo>
                <a:lnTo>
                  <a:pt x="9396" y="23820"/>
                </a:lnTo>
                <a:cubicBezTo>
                  <a:pt x="9512" y="23826"/>
                  <a:pt x="9629" y="23829"/>
                  <a:pt x="9745" y="23829"/>
                </a:cubicBezTo>
                <a:cubicBezTo>
                  <a:pt x="11066" y="23829"/>
                  <a:pt x="12368" y="23457"/>
                  <a:pt x="13576" y="22940"/>
                </a:cubicBezTo>
                <a:cubicBezTo>
                  <a:pt x="14372" y="22599"/>
                  <a:pt x="15249" y="22217"/>
                  <a:pt x="15944" y="21691"/>
                </a:cubicBezTo>
                <a:cubicBezTo>
                  <a:pt x="16239" y="21468"/>
                  <a:pt x="16470" y="21138"/>
                  <a:pt x="16465" y="20755"/>
                </a:cubicBezTo>
                <a:cubicBezTo>
                  <a:pt x="16457" y="20086"/>
                  <a:pt x="15923" y="19490"/>
                  <a:pt x="15455" y="19074"/>
                </a:cubicBezTo>
                <a:cubicBezTo>
                  <a:pt x="14955" y="18630"/>
                  <a:pt x="14369" y="18295"/>
                  <a:pt x="13731" y="18092"/>
                </a:cubicBezTo>
                <a:cubicBezTo>
                  <a:pt x="13237" y="17937"/>
                  <a:pt x="12713" y="17854"/>
                  <a:pt x="12191" y="17854"/>
                </a:cubicBezTo>
                <a:cubicBezTo>
                  <a:pt x="11512" y="17854"/>
                  <a:pt x="10835" y="17993"/>
                  <a:pt x="10226" y="18295"/>
                </a:cubicBezTo>
                <a:cubicBezTo>
                  <a:pt x="8798" y="19001"/>
                  <a:pt x="7985" y="20364"/>
                  <a:pt x="7622" y="21880"/>
                </a:cubicBezTo>
                <a:cubicBezTo>
                  <a:pt x="7609" y="21936"/>
                  <a:pt x="7596" y="21993"/>
                  <a:pt x="7583" y="22050"/>
                </a:cubicBezTo>
                <a:lnTo>
                  <a:pt x="7583" y="22050"/>
                </a:lnTo>
                <a:cubicBezTo>
                  <a:pt x="7518" y="22040"/>
                  <a:pt x="7454" y="22029"/>
                  <a:pt x="7389" y="22017"/>
                </a:cubicBezTo>
                <a:cubicBezTo>
                  <a:pt x="7357" y="22011"/>
                  <a:pt x="7203" y="21972"/>
                  <a:pt x="7196" y="21972"/>
                </a:cubicBezTo>
                <a:lnTo>
                  <a:pt x="7196" y="21972"/>
                </a:lnTo>
                <a:cubicBezTo>
                  <a:pt x="7194" y="21972"/>
                  <a:pt x="7207" y="21976"/>
                  <a:pt x="7243" y="21987"/>
                </a:cubicBezTo>
                <a:lnTo>
                  <a:pt x="7243" y="21987"/>
                </a:lnTo>
                <a:cubicBezTo>
                  <a:pt x="7181" y="21970"/>
                  <a:pt x="7118" y="21953"/>
                  <a:pt x="7057" y="21932"/>
                </a:cubicBezTo>
                <a:cubicBezTo>
                  <a:pt x="6983" y="21908"/>
                  <a:pt x="6913" y="21886"/>
                  <a:pt x="6843" y="21859"/>
                </a:cubicBezTo>
                <a:cubicBezTo>
                  <a:pt x="6797" y="21842"/>
                  <a:pt x="6737" y="21816"/>
                  <a:pt x="6699" y="21799"/>
                </a:cubicBezTo>
                <a:lnTo>
                  <a:pt x="6699" y="21799"/>
                </a:lnTo>
                <a:cubicBezTo>
                  <a:pt x="6593" y="21738"/>
                  <a:pt x="6481" y="21664"/>
                  <a:pt x="6372" y="21625"/>
                </a:cubicBezTo>
                <a:lnTo>
                  <a:pt x="6372" y="21625"/>
                </a:lnTo>
                <a:cubicBezTo>
                  <a:pt x="6367" y="21622"/>
                  <a:pt x="6362" y="21618"/>
                  <a:pt x="6357" y="21614"/>
                </a:cubicBezTo>
                <a:cubicBezTo>
                  <a:pt x="6355" y="21613"/>
                  <a:pt x="6353" y="21612"/>
                  <a:pt x="6352" y="21610"/>
                </a:cubicBezTo>
                <a:lnTo>
                  <a:pt x="6352" y="21610"/>
                </a:lnTo>
                <a:cubicBezTo>
                  <a:pt x="6354" y="21614"/>
                  <a:pt x="6354" y="21617"/>
                  <a:pt x="6352" y="21619"/>
                </a:cubicBezTo>
                <a:cubicBezTo>
                  <a:pt x="6352" y="21619"/>
                  <a:pt x="6352" y="21619"/>
                  <a:pt x="6352" y="21619"/>
                </a:cubicBezTo>
                <a:cubicBezTo>
                  <a:pt x="6351" y="21619"/>
                  <a:pt x="6313" y="21588"/>
                  <a:pt x="6275" y="21555"/>
                </a:cubicBezTo>
                <a:lnTo>
                  <a:pt x="6275" y="21555"/>
                </a:lnTo>
                <a:cubicBezTo>
                  <a:pt x="6301" y="21572"/>
                  <a:pt x="6327" y="21592"/>
                  <a:pt x="6352" y="21610"/>
                </a:cubicBezTo>
                <a:lnTo>
                  <a:pt x="6352" y="21610"/>
                </a:lnTo>
                <a:cubicBezTo>
                  <a:pt x="6340" y="21589"/>
                  <a:pt x="6275" y="21545"/>
                  <a:pt x="6235" y="21520"/>
                </a:cubicBezTo>
                <a:lnTo>
                  <a:pt x="6235" y="21520"/>
                </a:lnTo>
                <a:cubicBezTo>
                  <a:pt x="6247" y="21531"/>
                  <a:pt x="6261" y="21543"/>
                  <a:pt x="6275" y="21555"/>
                </a:cubicBezTo>
                <a:lnTo>
                  <a:pt x="6275" y="21555"/>
                </a:lnTo>
                <a:cubicBezTo>
                  <a:pt x="6274" y="21554"/>
                  <a:pt x="6272" y="21553"/>
                  <a:pt x="6271" y="21552"/>
                </a:cubicBezTo>
                <a:cubicBezTo>
                  <a:pt x="6252" y="21540"/>
                  <a:pt x="6237" y="21530"/>
                  <a:pt x="6227" y="21522"/>
                </a:cubicBezTo>
                <a:lnTo>
                  <a:pt x="6227" y="21522"/>
                </a:lnTo>
                <a:cubicBezTo>
                  <a:pt x="6227" y="21523"/>
                  <a:pt x="6226" y="21523"/>
                  <a:pt x="6226" y="21523"/>
                </a:cubicBezTo>
                <a:cubicBezTo>
                  <a:pt x="6226" y="21524"/>
                  <a:pt x="6225" y="21524"/>
                  <a:pt x="6224" y="21524"/>
                </a:cubicBezTo>
                <a:cubicBezTo>
                  <a:pt x="6214" y="21524"/>
                  <a:pt x="6180" y="21488"/>
                  <a:pt x="6139" y="21440"/>
                </a:cubicBezTo>
                <a:lnTo>
                  <a:pt x="6139" y="21440"/>
                </a:lnTo>
                <a:cubicBezTo>
                  <a:pt x="6153" y="21451"/>
                  <a:pt x="6170" y="21466"/>
                  <a:pt x="6191" y="21483"/>
                </a:cubicBezTo>
                <a:cubicBezTo>
                  <a:pt x="6193" y="21485"/>
                  <a:pt x="6196" y="21488"/>
                  <a:pt x="6201" y="21492"/>
                </a:cubicBezTo>
                <a:lnTo>
                  <a:pt x="6201" y="21492"/>
                </a:lnTo>
                <a:cubicBezTo>
                  <a:pt x="6181" y="21472"/>
                  <a:pt x="6152" y="21447"/>
                  <a:pt x="6130" y="21428"/>
                </a:cubicBezTo>
                <a:lnTo>
                  <a:pt x="6130" y="21428"/>
                </a:lnTo>
                <a:cubicBezTo>
                  <a:pt x="6133" y="21432"/>
                  <a:pt x="6136" y="21436"/>
                  <a:pt x="6139" y="21440"/>
                </a:cubicBezTo>
                <a:lnTo>
                  <a:pt x="6139" y="21440"/>
                </a:lnTo>
                <a:cubicBezTo>
                  <a:pt x="6107" y="21412"/>
                  <a:pt x="6095" y="21402"/>
                  <a:pt x="6096" y="21402"/>
                </a:cubicBezTo>
                <a:lnTo>
                  <a:pt x="6096" y="21402"/>
                </a:lnTo>
                <a:cubicBezTo>
                  <a:pt x="6097" y="21402"/>
                  <a:pt x="6111" y="21413"/>
                  <a:pt x="6130" y="21428"/>
                </a:cubicBezTo>
                <a:lnTo>
                  <a:pt x="6130" y="21428"/>
                </a:lnTo>
                <a:cubicBezTo>
                  <a:pt x="6052" y="21336"/>
                  <a:pt x="5957" y="21209"/>
                  <a:pt x="5955" y="21209"/>
                </a:cubicBezTo>
                <a:lnTo>
                  <a:pt x="5955" y="21209"/>
                </a:lnTo>
                <a:cubicBezTo>
                  <a:pt x="5954" y="21209"/>
                  <a:pt x="5981" y="21246"/>
                  <a:pt x="6052" y="21346"/>
                </a:cubicBezTo>
                <a:lnTo>
                  <a:pt x="6052" y="21346"/>
                </a:lnTo>
                <a:cubicBezTo>
                  <a:pt x="5961" y="21219"/>
                  <a:pt x="5865" y="21095"/>
                  <a:pt x="5776" y="20966"/>
                </a:cubicBezTo>
                <a:cubicBezTo>
                  <a:pt x="5773" y="20962"/>
                  <a:pt x="5770" y="20958"/>
                  <a:pt x="5767" y="20954"/>
                </a:cubicBezTo>
                <a:lnTo>
                  <a:pt x="5767" y="20954"/>
                </a:lnTo>
                <a:cubicBezTo>
                  <a:pt x="5767" y="20953"/>
                  <a:pt x="5767" y="20952"/>
                  <a:pt x="5766" y="20952"/>
                </a:cubicBezTo>
                <a:cubicBezTo>
                  <a:pt x="5726" y="20872"/>
                  <a:pt x="5677" y="20795"/>
                  <a:pt x="5633" y="20715"/>
                </a:cubicBezTo>
                <a:cubicBezTo>
                  <a:pt x="5566" y="20586"/>
                  <a:pt x="5504" y="20453"/>
                  <a:pt x="5443" y="20320"/>
                </a:cubicBezTo>
                <a:cubicBezTo>
                  <a:pt x="5403" y="20231"/>
                  <a:pt x="5389" y="20194"/>
                  <a:pt x="5389" y="20194"/>
                </a:cubicBezTo>
                <a:lnTo>
                  <a:pt x="5389" y="20194"/>
                </a:lnTo>
                <a:cubicBezTo>
                  <a:pt x="5390" y="20194"/>
                  <a:pt x="5394" y="20204"/>
                  <a:pt x="5402" y="20224"/>
                </a:cubicBezTo>
                <a:lnTo>
                  <a:pt x="5402" y="20224"/>
                </a:lnTo>
                <a:cubicBezTo>
                  <a:pt x="5371" y="20140"/>
                  <a:pt x="5339" y="20055"/>
                  <a:pt x="5311" y="19969"/>
                </a:cubicBezTo>
                <a:cubicBezTo>
                  <a:pt x="5204" y="19653"/>
                  <a:pt x="5119" y="19330"/>
                  <a:pt x="5055" y="19003"/>
                </a:cubicBezTo>
                <a:cubicBezTo>
                  <a:pt x="5023" y="18840"/>
                  <a:pt x="4994" y="18677"/>
                  <a:pt x="4972" y="18512"/>
                </a:cubicBezTo>
                <a:cubicBezTo>
                  <a:pt x="4950" y="18370"/>
                  <a:pt x="4935" y="18228"/>
                  <a:pt x="4927" y="18086"/>
                </a:cubicBezTo>
                <a:cubicBezTo>
                  <a:pt x="4852" y="16991"/>
                  <a:pt x="4951" y="15894"/>
                  <a:pt x="5219" y="14834"/>
                </a:cubicBezTo>
                <a:lnTo>
                  <a:pt x="5219" y="14834"/>
                </a:lnTo>
                <a:cubicBezTo>
                  <a:pt x="6150" y="15248"/>
                  <a:pt x="7154" y="15482"/>
                  <a:pt x="8171" y="15482"/>
                </a:cubicBezTo>
                <a:cubicBezTo>
                  <a:pt x="8537" y="15482"/>
                  <a:pt x="8905" y="15452"/>
                  <a:pt x="9271" y="15389"/>
                </a:cubicBezTo>
                <a:cubicBezTo>
                  <a:pt x="10600" y="15160"/>
                  <a:pt x="11976" y="14429"/>
                  <a:pt x="12623" y="13197"/>
                </a:cubicBezTo>
                <a:cubicBezTo>
                  <a:pt x="12955" y="12569"/>
                  <a:pt x="13097" y="11858"/>
                  <a:pt x="13033" y="11151"/>
                </a:cubicBezTo>
                <a:cubicBezTo>
                  <a:pt x="13000" y="10731"/>
                  <a:pt x="12912" y="10318"/>
                  <a:pt x="12773" y="9921"/>
                </a:cubicBezTo>
                <a:cubicBezTo>
                  <a:pt x="12485" y="9107"/>
                  <a:pt x="11837" y="8590"/>
                  <a:pt x="11032" y="8326"/>
                </a:cubicBezTo>
                <a:cubicBezTo>
                  <a:pt x="10393" y="8117"/>
                  <a:pt x="9751" y="8011"/>
                  <a:pt x="9124" y="8011"/>
                </a:cubicBezTo>
                <a:cubicBezTo>
                  <a:pt x="7607" y="8011"/>
                  <a:pt x="6181" y="8630"/>
                  <a:pt x="5109" y="9884"/>
                </a:cubicBezTo>
                <a:cubicBezTo>
                  <a:pt x="4429" y="10679"/>
                  <a:pt x="3921" y="11627"/>
                  <a:pt x="3574" y="12637"/>
                </a:cubicBezTo>
                <a:lnTo>
                  <a:pt x="3574" y="12637"/>
                </a:lnTo>
                <a:cubicBezTo>
                  <a:pt x="3538" y="12600"/>
                  <a:pt x="3485" y="12547"/>
                  <a:pt x="3474" y="12536"/>
                </a:cubicBezTo>
                <a:cubicBezTo>
                  <a:pt x="3403" y="12462"/>
                  <a:pt x="3336" y="12387"/>
                  <a:pt x="3269" y="12312"/>
                </a:cubicBezTo>
                <a:cubicBezTo>
                  <a:pt x="3213" y="12247"/>
                  <a:pt x="3194" y="12226"/>
                  <a:pt x="3195" y="12226"/>
                </a:cubicBezTo>
                <a:lnTo>
                  <a:pt x="3195" y="12226"/>
                </a:lnTo>
                <a:cubicBezTo>
                  <a:pt x="3196" y="12226"/>
                  <a:pt x="3239" y="12275"/>
                  <a:pt x="3256" y="12296"/>
                </a:cubicBezTo>
                <a:cubicBezTo>
                  <a:pt x="3224" y="12256"/>
                  <a:pt x="3192" y="12215"/>
                  <a:pt x="3161" y="12173"/>
                </a:cubicBezTo>
                <a:cubicBezTo>
                  <a:pt x="2993" y="11945"/>
                  <a:pt x="2900" y="11810"/>
                  <a:pt x="2791" y="11622"/>
                </a:cubicBezTo>
                <a:cubicBezTo>
                  <a:pt x="2309" y="10774"/>
                  <a:pt x="2084" y="9961"/>
                  <a:pt x="2236" y="8984"/>
                </a:cubicBezTo>
                <a:cubicBezTo>
                  <a:pt x="2400" y="7936"/>
                  <a:pt x="2875" y="6967"/>
                  <a:pt x="3451" y="6088"/>
                </a:cubicBezTo>
                <a:cubicBezTo>
                  <a:pt x="4145" y="5039"/>
                  <a:pt x="4988" y="4098"/>
                  <a:pt x="5955" y="3292"/>
                </a:cubicBezTo>
                <a:cubicBezTo>
                  <a:pt x="6776" y="2607"/>
                  <a:pt x="7699" y="1987"/>
                  <a:pt x="8744" y="1716"/>
                </a:cubicBezTo>
                <a:cubicBezTo>
                  <a:pt x="9204" y="1596"/>
                  <a:pt x="8642" y="883"/>
                  <a:pt x="8499" y="728"/>
                </a:cubicBezTo>
                <a:cubicBezTo>
                  <a:pt x="8254" y="463"/>
                  <a:pt x="7751" y="0"/>
                  <a:pt x="7317" y="0"/>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5"/>
          <p:cNvSpPr/>
          <p:nvPr/>
        </p:nvSpPr>
        <p:spPr>
          <a:xfrm rot="10800000" flipH="1">
            <a:off x="194988" y="4410687"/>
            <a:ext cx="520101" cy="621050"/>
          </a:xfrm>
          <a:custGeom>
            <a:avLst/>
            <a:gdLst/>
            <a:ahLst/>
            <a:cxnLst/>
            <a:rect l="l" t="t" r="r" b="b"/>
            <a:pathLst>
              <a:path w="17950" h="21434" extrusionOk="0">
                <a:moveTo>
                  <a:pt x="2976" y="8256"/>
                </a:moveTo>
                <a:cubicBezTo>
                  <a:pt x="2979" y="8259"/>
                  <a:pt x="2982" y="8262"/>
                  <a:pt x="2984" y="8264"/>
                </a:cubicBezTo>
                <a:lnTo>
                  <a:pt x="2984" y="8264"/>
                </a:lnTo>
                <a:cubicBezTo>
                  <a:pt x="2984" y="8264"/>
                  <a:pt x="2984" y="8264"/>
                  <a:pt x="2985" y="8264"/>
                </a:cubicBezTo>
                <a:lnTo>
                  <a:pt x="2985" y="8264"/>
                </a:lnTo>
                <a:cubicBezTo>
                  <a:pt x="2982" y="8262"/>
                  <a:pt x="2979" y="8259"/>
                  <a:pt x="2977" y="8256"/>
                </a:cubicBezTo>
                <a:lnTo>
                  <a:pt x="2977" y="8256"/>
                </a:lnTo>
                <a:cubicBezTo>
                  <a:pt x="2977" y="8256"/>
                  <a:pt x="2976" y="8256"/>
                  <a:pt x="2976" y="8256"/>
                </a:cubicBezTo>
                <a:close/>
                <a:moveTo>
                  <a:pt x="3070" y="8354"/>
                </a:moveTo>
                <a:cubicBezTo>
                  <a:pt x="3094" y="8379"/>
                  <a:pt x="3108" y="8396"/>
                  <a:pt x="3108" y="8396"/>
                </a:cubicBezTo>
                <a:cubicBezTo>
                  <a:pt x="3108" y="8396"/>
                  <a:pt x="3097" y="8384"/>
                  <a:pt x="3070" y="8354"/>
                </a:cubicBezTo>
                <a:close/>
                <a:moveTo>
                  <a:pt x="14914" y="16791"/>
                </a:moveTo>
                <a:cubicBezTo>
                  <a:pt x="14927" y="16804"/>
                  <a:pt x="14940" y="16817"/>
                  <a:pt x="14954" y="16830"/>
                </a:cubicBezTo>
                <a:cubicBezTo>
                  <a:pt x="15016" y="16891"/>
                  <a:pt x="15037" y="16914"/>
                  <a:pt x="15035" y="16914"/>
                </a:cubicBezTo>
                <a:cubicBezTo>
                  <a:pt x="15032" y="16914"/>
                  <a:pt x="14964" y="16850"/>
                  <a:pt x="14914" y="16791"/>
                </a:cubicBezTo>
                <a:close/>
                <a:moveTo>
                  <a:pt x="1603" y="0"/>
                </a:moveTo>
                <a:cubicBezTo>
                  <a:pt x="1509" y="0"/>
                  <a:pt x="1429" y="45"/>
                  <a:pt x="1378" y="156"/>
                </a:cubicBezTo>
                <a:cubicBezTo>
                  <a:pt x="554" y="1957"/>
                  <a:pt x="1" y="4008"/>
                  <a:pt x="618" y="5958"/>
                </a:cubicBezTo>
                <a:cubicBezTo>
                  <a:pt x="1279" y="8059"/>
                  <a:pt x="2876" y="9752"/>
                  <a:pt x="4635" y="11011"/>
                </a:cubicBezTo>
                <a:cubicBezTo>
                  <a:pt x="6145" y="12091"/>
                  <a:pt x="7866" y="12858"/>
                  <a:pt x="9541" y="13636"/>
                </a:cubicBezTo>
                <a:cubicBezTo>
                  <a:pt x="10380" y="14026"/>
                  <a:pt x="11220" y="14417"/>
                  <a:pt x="12042" y="14844"/>
                </a:cubicBezTo>
                <a:lnTo>
                  <a:pt x="12181" y="14917"/>
                </a:lnTo>
                <a:lnTo>
                  <a:pt x="12181" y="14917"/>
                </a:lnTo>
                <a:cubicBezTo>
                  <a:pt x="12186" y="14919"/>
                  <a:pt x="12191" y="14922"/>
                  <a:pt x="12196" y="14925"/>
                </a:cubicBezTo>
                <a:cubicBezTo>
                  <a:pt x="12299" y="14980"/>
                  <a:pt x="12401" y="15035"/>
                  <a:pt x="12503" y="15093"/>
                </a:cubicBezTo>
                <a:cubicBezTo>
                  <a:pt x="12704" y="15205"/>
                  <a:pt x="12903" y="15321"/>
                  <a:pt x="13101" y="15440"/>
                </a:cubicBezTo>
                <a:cubicBezTo>
                  <a:pt x="13273" y="15543"/>
                  <a:pt x="13444" y="15652"/>
                  <a:pt x="13613" y="15762"/>
                </a:cubicBezTo>
                <a:cubicBezTo>
                  <a:pt x="13708" y="15823"/>
                  <a:pt x="13800" y="15887"/>
                  <a:pt x="13893" y="15949"/>
                </a:cubicBezTo>
                <a:cubicBezTo>
                  <a:pt x="13919" y="15968"/>
                  <a:pt x="14022" y="16041"/>
                  <a:pt x="14088" y="16087"/>
                </a:cubicBezTo>
                <a:lnTo>
                  <a:pt x="14088" y="16087"/>
                </a:lnTo>
                <a:cubicBezTo>
                  <a:pt x="14148" y="16133"/>
                  <a:pt x="14265" y="16220"/>
                  <a:pt x="14291" y="16242"/>
                </a:cubicBezTo>
                <a:cubicBezTo>
                  <a:pt x="14377" y="16309"/>
                  <a:pt x="14460" y="16377"/>
                  <a:pt x="14545" y="16448"/>
                </a:cubicBezTo>
                <a:cubicBezTo>
                  <a:pt x="14570" y="16469"/>
                  <a:pt x="14607" y="16509"/>
                  <a:pt x="14647" y="16550"/>
                </a:cubicBezTo>
                <a:lnTo>
                  <a:pt x="14647" y="16550"/>
                </a:lnTo>
                <a:cubicBezTo>
                  <a:pt x="14648" y="16549"/>
                  <a:pt x="14649" y="16549"/>
                  <a:pt x="14651" y="16549"/>
                </a:cubicBezTo>
                <a:cubicBezTo>
                  <a:pt x="14662" y="16549"/>
                  <a:pt x="14686" y="16564"/>
                  <a:pt x="14727" y="16606"/>
                </a:cubicBezTo>
                <a:cubicBezTo>
                  <a:pt x="14751" y="16631"/>
                  <a:pt x="14776" y="16655"/>
                  <a:pt x="14801" y="16679"/>
                </a:cubicBezTo>
                <a:lnTo>
                  <a:pt x="14801" y="16679"/>
                </a:lnTo>
                <a:cubicBezTo>
                  <a:pt x="14757" y="16659"/>
                  <a:pt x="14699" y="16604"/>
                  <a:pt x="14647" y="16550"/>
                </a:cubicBezTo>
                <a:lnTo>
                  <a:pt x="14647" y="16550"/>
                </a:lnTo>
                <a:cubicBezTo>
                  <a:pt x="14634" y="16562"/>
                  <a:pt x="14695" y="16648"/>
                  <a:pt x="14802" y="16681"/>
                </a:cubicBezTo>
                <a:lnTo>
                  <a:pt x="14802" y="16681"/>
                </a:lnTo>
                <a:cubicBezTo>
                  <a:pt x="14802" y="16680"/>
                  <a:pt x="14801" y="16679"/>
                  <a:pt x="14801" y="16679"/>
                </a:cubicBezTo>
                <a:lnTo>
                  <a:pt x="14801" y="16679"/>
                </a:lnTo>
                <a:cubicBezTo>
                  <a:pt x="14805" y="16681"/>
                  <a:pt x="14810" y="16683"/>
                  <a:pt x="14815" y="16684"/>
                </a:cubicBezTo>
                <a:cubicBezTo>
                  <a:pt x="14811" y="16683"/>
                  <a:pt x="14806" y="16682"/>
                  <a:pt x="14802" y="16681"/>
                </a:cubicBezTo>
                <a:lnTo>
                  <a:pt x="14802" y="16681"/>
                </a:lnTo>
                <a:cubicBezTo>
                  <a:pt x="14819" y="16697"/>
                  <a:pt x="14836" y="16714"/>
                  <a:pt x="14853" y="16730"/>
                </a:cubicBezTo>
                <a:cubicBezTo>
                  <a:pt x="14870" y="16747"/>
                  <a:pt x="14886" y="16763"/>
                  <a:pt x="14902" y="16779"/>
                </a:cubicBezTo>
                <a:lnTo>
                  <a:pt x="14902" y="16779"/>
                </a:lnTo>
                <a:cubicBezTo>
                  <a:pt x="14961" y="16857"/>
                  <a:pt x="15039" y="16929"/>
                  <a:pt x="15101" y="17002"/>
                </a:cubicBezTo>
                <a:cubicBezTo>
                  <a:pt x="15103" y="17005"/>
                  <a:pt x="15105" y="17007"/>
                  <a:pt x="15108" y="17010"/>
                </a:cubicBezTo>
                <a:lnTo>
                  <a:pt x="15108" y="17010"/>
                </a:lnTo>
                <a:cubicBezTo>
                  <a:pt x="15108" y="17010"/>
                  <a:pt x="15108" y="17011"/>
                  <a:pt x="15109" y="17012"/>
                </a:cubicBezTo>
                <a:cubicBezTo>
                  <a:pt x="15122" y="17031"/>
                  <a:pt x="15136" y="17050"/>
                  <a:pt x="15150" y="17070"/>
                </a:cubicBezTo>
                <a:lnTo>
                  <a:pt x="15150" y="17070"/>
                </a:lnTo>
                <a:cubicBezTo>
                  <a:pt x="15148" y="17064"/>
                  <a:pt x="15147" y="17059"/>
                  <a:pt x="15145" y="17053"/>
                </a:cubicBezTo>
                <a:lnTo>
                  <a:pt x="15145" y="17053"/>
                </a:lnTo>
                <a:cubicBezTo>
                  <a:pt x="15145" y="17053"/>
                  <a:pt x="15145" y="17053"/>
                  <a:pt x="15145" y="17053"/>
                </a:cubicBezTo>
                <a:lnTo>
                  <a:pt x="15145" y="17053"/>
                </a:lnTo>
                <a:cubicBezTo>
                  <a:pt x="15147" y="17060"/>
                  <a:pt x="15150" y="17067"/>
                  <a:pt x="15152" y="17074"/>
                </a:cubicBezTo>
                <a:lnTo>
                  <a:pt x="15152" y="17074"/>
                </a:lnTo>
                <a:cubicBezTo>
                  <a:pt x="15164" y="17091"/>
                  <a:pt x="15176" y="17108"/>
                  <a:pt x="15189" y="17125"/>
                </a:cubicBezTo>
                <a:cubicBezTo>
                  <a:pt x="15228" y="17178"/>
                  <a:pt x="15243" y="17212"/>
                  <a:pt x="15243" y="17227"/>
                </a:cubicBezTo>
                <a:lnTo>
                  <a:pt x="15243" y="17227"/>
                </a:lnTo>
                <a:cubicBezTo>
                  <a:pt x="15207" y="17176"/>
                  <a:pt x="15171" y="17122"/>
                  <a:pt x="15152" y="17074"/>
                </a:cubicBezTo>
                <a:lnTo>
                  <a:pt x="15152" y="17074"/>
                </a:lnTo>
                <a:cubicBezTo>
                  <a:pt x="15151" y="17072"/>
                  <a:pt x="15150" y="17071"/>
                  <a:pt x="15150" y="17070"/>
                </a:cubicBezTo>
                <a:lnTo>
                  <a:pt x="15150" y="17070"/>
                </a:lnTo>
                <a:cubicBezTo>
                  <a:pt x="15179" y="17181"/>
                  <a:pt x="15223" y="17235"/>
                  <a:pt x="15238" y="17235"/>
                </a:cubicBezTo>
                <a:cubicBezTo>
                  <a:pt x="15241" y="17235"/>
                  <a:pt x="15243" y="17232"/>
                  <a:pt x="15243" y="17227"/>
                </a:cubicBezTo>
                <a:lnTo>
                  <a:pt x="15243" y="17227"/>
                </a:lnTo>
                <a:cubicBezTo>
                  <a:pt x="15273" y="17269"/>
                  <a:pt x="15303" y="17310"/>
                  <a:pt x="15323" y="17346"/>
                </a:cubicBezTo>
                <a:cubicBezTo>
                  <a:pt x="15341" y="17378"/>
                  <a:pt x="15358" y="17413"/>
                  <a:pt x="15377" y="17446"/>
                </a:cubicBezTo>
                <a:lnTo>
                  <a:pt x="15377" y="17446"/>
                </a:lnTo>
                <a:cubicBezTo>
                  <a:pt x="15421" y="17551"/>
                  <a:pt x="15471" y="17653"/>
                  <a:pt x="15515" y="17758"/>
                </a:cubicBezTo>
                <a:cubicBezTo>
                  <a:pt x="15533" y="17804"/>
                  <a:pt x="15604" y="18008"/>
                  <a:pt x="15607" y="18008"/>
                </a:cubicBezTo>
                <a:cubicBezTo>
                  <a:pt x="15608" y="18008"/>
                  <a:pt x="15601" y="17983"/>
                  <a:pt x="15580" y="17917"/>
                </a:cubicBezTo>
                <a:lnTo>
                  <a:pt x="15580" y="17917"/>
                </a:lnTo>
                <a:cubicBezTo>
                  <a:pt x="15732" y="18397"/>
                  <a:pt x="15828" y="18892"/>
                  <a:pt x="15869" y="19394"/>
                </a:cubicBezTo>
                <a:cubicBezTo>
                  <a:pt x="15923" y="20020"/>
                  <a:pt x="16631" y="20719"/>
                  <a:pt x="17088" y="21093"/>
                </a:cubicBezTo>
                <a:cubicBezTo>
                  <a:pt x="17252" y="21227"/>
                  <a:pt x="17547" y="21434"/>
                  <a:pt x="17741" y="21434"/>
                </a:cubicBezTo>
                <a:cubicBezTo>
                  <a:pt x="17866" y="21434"/>
                  <a:pt x="17950" y="21347"/>
                  <a:pt x="17928" y="21098"/>
                </a:cubicBezTo>
                <a:cubicBezTo>
                  <a:pt x="17561" y="16782"/>
                  <a:pt x="13593" y="13949"/>
                  <a:pt x="10037" y="12192"/>
                </a:cubicBezTo>
                <a:cubicBezTo>
                  <a:pt x="9204" y="11781"/>
                  <a:pt x="8359" y="11398"/>
                  <a:pt x="7520" y="11005"/>
                </a:cubicBezTo>
                <a:cubicBezTo>
                  <a:pt x="7105" y="10810"/>
                  <a:pt x="6691" y="10615"/>
                  <a:pt x="6282" y="10412"/>
                </a:cubicBezTo>
                <a:cubicBezTo>
                  <a:pt x="6086" y="10315"/>
                  <a:pt x="5891" y="10217"/>
                  <a:pt x="5698" y="10117"/>
                </a:cubicBezTo>
                <a:cubicBezTo>
                  <a:pt x="5595" y="10064"/>
                  <a:pt x="5495" y="10011"/>
                  <a:pt x="5394" y="9957"/>
                </a:cubicBezTo>
                <a:lnTo>
                  <a:pt x="5394" y="9957"/>
                </a:lnTo>
                <a:cubicBezTo>
                  <a:pt x="5445" y="9984"/>
                  <a:pt x="5466" y="9995"/>
                  <a:pt x="5466" y="9995"/>
                </a:cubicBezTo>
                <a:cubicBezTo>
                  <a:pt x="5467" y="9995"/>
                  <a:pt x="5267" y="9887"/>
                  <a:pt x="5223" y="9863"/>
                </a:cubicBezTo>
                <a:cubicBezTo>
                  <a:pt x="4862" y="9660"/>
                  <a:pt x="4504" y="9447"/>
                  <a:pt x="4158" y="9219"/>
                </a:cubicBezTo>
                <a:cubicBezTo>
                  <a:pt x="4070" y="9160"/>
                  <a:pt x="3980" y="9101"/>
                  <a:pt x="3894" y="9040"/>
                </a:cubicBezTo>
                <a:cubicBezTo>
                  <a:pt x="3847" y="9007"/>
                  <a:pt x="3694" y="8892"/>
                  <a:pt x="3692" y="8892"/>
                </a:cubicBezTo>
                <a:lnTo>
                  <a:pt x="3692" y="8892"/>
                </a:lnTo>
                <a:cubicBezTo>
                  <a:pt x="3692" y="8892"/>
                  <a:pt x="3692" y="8893"/>
                  <a:pt x="3692" y="8893"/>
                </a:cubicBezTo>
                <a:lnTo>
                  <a:pt x="3692" y="8893"/>
                </a:lnTo>
                <a:cubicBezTo>
                  <a:pt x="3577" y="8804"/>
                  <a:pt x="3463" y="8714"/>
                  <a:pt x="3351" y="8620"/>
                </a:cubicBezTo>
                <a:cubicBezTo>
                  <a:pt x="3314" y="8588"/>
                  <a:pt x="3278" y="8550"/>
                  <a:pt x="3240" y="8515"/>
                </a:cubicBezTo>
                <a:lnTo>
                  <a:pt x="3240" y="8515"/>
                </a:lnTo>
                <a:cubicBezTo>
                  <a:pt x="3286" y="8550"/>
                  <a:pt x="3328" y="8573"/>
                  <a:pt x="3336" y="8573"/>
                </a:cubicBezTo>
                <a:cubicBezTo>
                  <a:pt x="3345" y="8573"/>
                  <a:pt x="3307" y="8541"/>
                  <a:pt x="3173" y="8458"/>
                </a:cubicBezTo>
                <a:lnTo>
                  <a:pt x="3173" y="8458"/>
                </a:lnTo>
                <a:cubicBezTo>
                  <a:pt x="3174" y="8459"/>
                  <a:pt x="3175" y="8460"/>
                  <a:pt x="3177" y="8462"/>
                </a:cubicBezTo>
                <a:cubicBezTo>
                  <a:pt x="3177" y="8462"/>
                  <a:pt x="3177" y="8462"/>
                  <a:pt x="3178" y="8462"/>
                </a:cubicBezTo>
                <a:lnTo>
                  <a:pt x="3178" y="8462"/>
                </a:lnTo>
                <a:cubicBezTo>
                  <a:pt x="3199" y="8478"/>
                  <a:pt x="3220" y="8496"/>
                  <a:pt x="3240" y="8515"/>
                </a:cubicBezTo>
                <a:lnTo>
                  <a:pt x="3240" y="8515"/>
                </a:lnTo>
                <a:cubicBezTo>
                  <a:pt x="3219" y="8500"/>
                  <a:pt x="3197" y="8482"/>
                  <a:pt x="3178" y="8462"/>
                </a:cubicBezTo>
                <a:lnTo>
                  <a:pt x="3178" y="8462"/>
                </a:lnTo>
                <a:cubicBezTo>
                  <a:pt x="3168" y="8456"/>
                  <a:pt x="3159" y="8449"/>
                  <a:pt x="3150" y="8444"/>
                </a:cubicBezTo>
                <a:lnTo>
                  <a:pt x="3150" y="8444"/>
                </a:lnTo>
                <a:cubicBezTo>
                  <a:pt x="3158" y="8448"/>
                  <a:pt x="3165" y="8453"/>
                  <a:pt x="3173" y="8458"/>
                </a:cubicBezTo>
                <a:lnTo>
                  <a:pt x="3173" y="8458"/>
                </a:lnTo>
                <a:cubicBezTo>
                  <a:pt x="3134" y="8419"/>
                  <a:pt x="3096" y="8380"/>
                  <a:pt x="3058" y="8340"/>
                </a:cubicBezTo>
                <a:lnTo>
                  <a:pt x="3058" y="8340"/>
                </a:lnTo>
                <a:cubicBezTo>
                  <a:pt x="3046" y="8326"/>
                  <a:pt x="3031" y="8309"/>
                  <a:pt x="3013" y="8288"/>
                </a:cubicBezTo>
                <a:lnTo>
                  <a:pt x="3013" y="8288"/>
                </a:lnTo>
                <a:cubicBezTo>
                  <a:pt x="2977" y="8229"/>
                  <a:pt x="2931" y="8152"/>
                  <a:pt x="2886" y="8105"/>
                </a:cubicBezTo>
                <a:lnTo>
                  <a:pt x="2886" y="8105"/>
                </a:lnTo>
                <a:cubicBezTo>
                  <a:pt x="2847" y="8032"/>
                  <a:pt x="2793" y="7903"/>
                  <a:pt x="2792" y="7903"/>
                </a:cubicBezTo>
                <a:lnTo>
                  <a:pt x="2792" y="7903"/>
                </a:lnTo>
                <a:cubicBezTo>
                  <a:pt x="2792" y="7903"/>
                  <a:pt x="2809" y="7946"/>
                  <a:pt x="2859" y="8067"/>
                </a:cubicBezTo>
                <a:lnTo>
                  <a:pt x="2859" y="8067"/>
                </a:lnTo>
                <a:cubicBezTo>
                  <a:pt x="2819" y="7971"/>
                  <a:pt x="2770" y="7879"/>
                  <a:pt x="2730" y="7784"/>
                </a:cubicBezTo>
                <a:cubicBezTo>
                  <a:pt x="2710" y="7737"/>
                  <a:pt x="2649" y="7554"/>
                  <a:pt x="2645" y="7554"/>
                </a:cubicBezTo>
                <a:lnTo>
                  <a:pt x="2645" y="7554"/>
                </a:lnTo>
                <a:cubicBezTo>
                  <a:pt x="2644" y="7554"/>
                  <a:pt x="2652" y="7584"/>
                  <a:pt x="2677" y="7665"/>
                </a:cubicBezTo>
                <a:cubicBezTo>
                  <a:pt x="2614" y="7463"/>
                  <a:pt x="2563" y="7260"/>
                  <a:pt x="2522" y="7056"/>
                </a:cubicBezTo>
                <a:cubicBezTo>
                  <a:pt x="2431" y="6580"/>
                  <a:pt x="2420" y="6315"/>
                  <a:pt x="2456" y="5783"/>
                </a:cubicBezTo>
                <a:cubicBezTo>
                  <a:pt x="2539" y="4548"/>
                  <a:pt x="2955" y="3358"/>
                  <a:pt x="3466" y="2241"/>
                </a:cubicBezTo>
                <a:cubicBezTo>
                  <a:pt x="3543" y="2073"/>
                  <a:pt x="3290" y="1635"/>
                  <a:pt x="3226" y="1525"/>
                </a:cubicBezTo>
                <a:cubicBezTo>
                  <a:pt x="3036" y="1191"/>
                  <a:pt x="2776" y="869"/>
                  <a:pt x="2504" y="599"/>
                </a:cubicBezTo>
                <a:cubicBezTo>
                  <a:pt x="2352" y="448"/>
                  <a:pt x="1904" y="0"/>
                  <a:pt x="1603" y="0"/>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5"/>
          <p:cNvSpPr/>
          <p:nvPr/>
        </p:nvSpPr>
        <p:spPr>
          <a:xfrm rot="10800000" flipH="1">
            <a:off x="715108" y="1082890"/>
            <a:ext cx="246230" cy="229772"/>
          </a:xfrm>
          <a:custGeom>
            <a:avLst/>
            <a:gdLst/>
            <a:ahLst/>
            <a:cxnLst/>
            <a:rect l="l" t="t" r="r" b="b"/>
            <a:pathLst>
              <a:path w="8498" h="7930" extrusionOk="0">
                <a:moveTo>
                  <a:pt x="5850" y="1"/>
                </a:moveTo>
                <a:cubicBezTo>
                  <a:pt x="4962" y="1555"/>
                  <a:pt x="3595" y="2685"/>
                  <a:pt x="2149" y="3881"/>
                </a:cubicBezTo>
                <a:cubicBezTo>
                  <a:pt x="1424" y="4482"/>
                  <a:pt x="673" y="5102"/>
                  <a:pt x="0" y="5774"/>
                </a:cubicBezTo>
                <a:lnTo>
                  <a:pt x="2155" y="7929"/>
                </a:lnTo>
                <a:cubicBezTo>
                  <a:pt x="2726" y="7358"/>
                  <a:pt x="3389" y="6811"/>
                  <a:pt x="4092" y="6231"/>
                </a:cubicBezTo>
                <a:cubicBezTo>
                  <a:pt x="5611" y="4974"/>
                  <a:pt x="7333" y="3551"/>
                  <a:pt x="8498" y="1512"/>
                </a:cubicBezTo>
                <a:lnTo>
                  <a:pt x="5850" y="1"/>
                </a:ln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2">
  <p:cSld name="BLANK_1_2_1">
    <p:spTree>
      <p:nvGrpSpPr>
        <p:cNvPr id="1" name="Shape 541"/>
        <p:cNvGrpSpPr/>
        <p:nvPr/>
      </p:nvGrpSpPr>
      <p:grpSpPr>
        <a:xfrm>
          <a:off x="0" y="0"/>
          <a:ext cx="0" cy="0"/>
          <a:chOff x="0" y="0"/>
          <a:chExt cx="0" cy="0"/>
        </a:xfrm>
      </p:grpSpPr>
      <p:grpSp>
        <p:nvGrpSpPr>
          <p:cNvPr id="542" name="Google Shape;542;p16"/>
          <p:cNvGrpSpPr/>
          <p:nvPr/>
        </p:nvGrpSpPr>
        <p:grpSpPr>
          <a:xfrm>
            <a:off x="10900" y="0"/>
            <a:ext cx="9142800" cy="5143500"/>
            <a:chOff x="10900" y="0"/>
            <a:chExt cx="9142800" cy="5143500"/>
          </a:xfrm>
        </p:grpSpPr>
        <p:cxnSp>
          <p:nvCxnSpPr>
            <p:cNvPr id="543" name="Google Shape;543;p16"/>
            <p:cNvCxnSpPr/>
            <p:nvPr/>
          </p:nvCxnSpPr>
          <p:spPr>
            <a:xfrm>
              <a:off x="45767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544" name="Google Shape;544;p16"/>
            <p:cNvCxnSpPr/>
            <p:nvPr/>
          </p:nvCxnSpPr>
          <p:spPr>
            <a:xfrm>
              <a:off x="578761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545" name="Google Shape;545;p16"/>
            <p:cNvCxnSpPr/>
            <p:nvPr/>
          </p:nvCxnSpPr>
          <p:spPr>
            <a:xfrm>
              <a:off x="627215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546" name="Google Shape;546;p16"/>
            <p:cNvCxnSpPr/>
            <p:nvPr/>
          </p:nvCxnSpPr>
          <p:spPr>
            <a:xfrm>
              <a:off x="675669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547" name="Google Shape;547;p16"/>
            <p:cNvCxnSpPr/>
            <p:nvPr/>
          </p:nvCxnSpPr>
          <p:spPr>
            <a:xfrm>
              <a:off x="724123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548" name="Google Shape;548;p16"/>
            <p:cNvCxnSpPr/>
            <p:nvPr/>
          </p:nvCxnSpPr>
          <p:spPr>
            <a:xfrm>
              <a:off x="772577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549" name="Google Shape;549;p16"/>
            <p:cNvCxnSpPr/>
            <p:nvPr/>
          </p:nvCxnSpPr>
          <p:spPr>
            <a:xfrm>
              <a:off x="821031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550" name="Google Shape;550;p16"/>
            <p:cNvCxnSpPr/>
            <p:nvPr/>
          </p:nvCxnSpPr>
          <p:spPr>
            <a:xfrm>
              <a:off x="869485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551" name="Google Shape;551;p16"/>
            <p:cNvCxnSpPr/>
            <p:nvPr/>
          </p:nvCxnSpPr>
          <p:spPr>
            <a:xfrm>
              <a:off x="94221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552" name="Google Shape;552;p16"/>
            <p:cNvCxnSpPr/>
            <p:nvPr/>
          </p:nvCxnSpPr>
          <p:spPr>
            <a:xfrm>
              <a:off x="142675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553" name="Google Shape;553;p16"/>
            <p:cNvCxnSpPr/>
            <p:nvPr/>
          </p:nvCxnSpPr>
          <p:spPr>
            <a:xfrm>
              <a:off x="191129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554" name="Google Shape;554;p16"/>
            <p:cNvCxnSpPr/>
            <p:nvPr/>
          </p:nvCxnSpPr>
          <p:spPr>
            <a:xfrm>
              <a:off x="239583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555" name="Google Shape;555;p16"/>
            <p:cNvCxnSpPr/>
            <p:nvPr/>
          </p:nvCxnSpPr>
          <p:spPr>
            <a:xfrm>
              <a:off x="288037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556" name="Google Shape;556;p16"/>
            <p:cNvCxnSpPr/>
            <p:nvPr/>
          </p:nvCxnSpPr>
          <p:spPr>
            <a:xfrm>
              <a:off x="336491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557" name="Google Shape;557;p16"/>
            <p:cNvCxnSpPr/>
            <p:nvPr/>
          </p:nvCxnSpPr>
          <p:spPr>
            <a:xfrm>
              <a:off x="384945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558" name="Google Shape;558;p16"/>
            <p:cNvCxnSpPr/>
            <p:nvPr/>
          </p:nvCxnSpPr>
          <p:spPr>
            <a:xfrm>
              <a:off x="433399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559" name="Google Shape;559;p16"/>
            <p:cNvCxnSpPr/>
            <p:nvPr/>
          </p:nvCxnSpPr>
          <p:spPr>
            <a:xfrm>
              <a:off x="481853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560" name="Google Shape;560;p16"/>
            <p:cNvCxnSpPr/>
            <p:nvPr/>
          </p:nvCxnSpPr>
          <p:spPr>
            <a:xfrm>
              <a:off x="530307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561" name="Google Shape;561;p16"/>
            <p:cNvCxnSpPr/>
            <p:nvPr/>
          </p:nvCxnSpPr>
          <p:spPr>
            <a:xfrm>
              <a:off x="10900" y="4685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562" name="Google Shape;562;p16"/>
            <p:cNvCxnSpPr/>
            <p:nvPr/>
          </p:nvCxnSpPr>
          <p:spPr>
            <a:xfrm>
              <a:off x="10900" y="46965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563" name="Google Shape;563;p16"/>
            <p:cNvCxnSpPr/>
            <p:nvPr/>
          </p:nvCxnSpPr>
          <p:spPr>
            <a:xfrm>
              <a:off x="10900" y="9383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564" name="Google Shape;564;p16"/>
            <p:cNvCxnSpPr/>
            <p:nvPr/>
          </p:nvCxnSpPr>
          <p:spPr>
            <a:xfrm>
              <a:off x="10900" y="14081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565" name="Google Shape;565;p16"/>
            <p:cNvCxnSpPr/>
            <p:nvPr/>
          </p:nvCxnSpPr>
          <p:spPr>
            <a:xfrm>
              <a:off x="10900" y="18779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566" name="Google Shape;566;p16"/>
            <p:cNvCxnSpPr/>
            <p:nvPr/>
          </p:nvCxnSpPr>
          <p:spPr>
            <a:xfrm>
              <a:off x="10900" y="23476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567" name="Google Shape;567;p16"/>
            <p:cNvCxnSpPr/>
            <p:nvPr/>
          </p:nvCxnSpPr>
          <p:spPr>
            <a:xfrm>
              <a:off x="10900" y="28174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568" name="Google Shape;568;p16"/>
            <p:cNvCxnSpPr/>
            <p:nvPr/>
          </p:nvCxnSpPr>
          <p:spPr>
            <a:xfrm>
              <a:off x="10900" y="32872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569" name="Google Shape;569;p16"/>
            <p:cNvCxnSpPr/>
            <p:nvPr/>
          </p:nvCxnSpPr>
          <p:spPr>
            <a:xfrm>
              <a:off x="10900" y="37570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570" name="Google Shape;570;p16"/>
            <p:cNvCxnSpPr/>
            <p:nvPr/>
          </p:nvCxnSpPr>
          <p:spPr>
            <a:xfrm>
              <a:off x="10900" y="4226775"/>
              <a:ext cx="9142800" cy="0"/>
            </a:xfrm>
            <a:prstGeom prst="straightConnector1">
              <a:avLst/>
            </a:prstGeom>
            <a:noFill/>
            <a:ln w="28575" cap="flat" cmpd="sng">
              <a:solidFill>
                <a:srgbClr val="9FABFF"/>
              </a:solidFill>
              <a:prstDash val="solid"/>
              <a:round/>
              <a:headEnd type="none" w="med" len="med"/>
              <a:tailEnd type="none" w="med" len="med"/>
            </a:ln>
          </p:spPr>
        </p:cxnSp>
      </p:grpSp>
      <p:grpSp>
        <p:nvGrpSpPr>
          <p:cNvPr id="571" name="Google Shape;571;p16"/>
          <p:cNvGrpSpPr/>
          <p:nvPr/>
        </p:nvGrpSpPr>
        <p:grpSpPr>
          <a:xfrm rot="10800000" flipH="1">
            <a:off x="-44062" y="-749742"/>
            <a:ext cx="9384877" cy="6019445"/>
            <a:chOff x="-44062" y="-749742"/>
            <a:chExt cx="9384877" cy="6019445"/>
          </a:xfrm>
        </p:grpSpPr>
        <p:sp>
          <p:nvSpPr>
            <p:cNvPr id="572" name="Google Shape;572;p16"/>
            <p:cNvSpPr/>
            <p:nvPr/>
          </p:nvSpPr>
          <p:spPr>
            <a:xfrm>
              <a:off x="165315" y="2970308"/>
              <a:ext cx="340398" cy="375255"/>
            </a:xfrm>
            <a:custGeom>
              <a:avLst/>
              <a:gdLst/>
              <a:ahLst/>
              <a:cxnLst/>
              <a:rect l="l" t="t" r="r" b="b"/>
              <a:pathLst>
                <a:path w="11748" h="12951" extrusionOk="0">
                  <a:moveTo>
                    <a:pt x="2065" y="1"/>
                  </a:moveTo>
                  <a:cubicBezTo>
                    <a:pt x="1319" y="1"/>
                    <a:pt x="488" y="136"/>
                    <a:pt x="417" y="513"/>
                  </a:cubicBezTo>
                  <a:cubicBezTo>
                    <a:pt x="160" y="1879"/>
                    <a:pt x="0" y="3428"/>
                    <a:pt x="608" y="4730"/>
                  </a:cubicBezTo>
                  <a:cubicBezTo>
                    <a:pt x="1026" y="5631"/>
                    <a:pt x="1766" y="6254"/>
                    <a:pt x="2646" y="6678"/>
                  </a:cubicBezTo>
                  <a:cubicBezTo>
                    <a:pt x="3565" y="7119"/>
                    <a:pt x="4547" y="7373"/>
                    <a:pt x="5510" y="7692"/>
                  </a:cubicBezTo>
                  <a:cubicBezTo>
                    <a:pt x="6416" y="7993"/>
                    <a:pt x="7175" y="8275"/>
                    <a:pt x="7867" y="8994"/>
                  </a:cubicBezTo>
                  <a:cubicBezTo>
                    <a:pt x="8808" y="9972"/>
                    <a:pt x="8907" y="11419"/>
                    <a:pt x="8798" y="12704"/>
                  </a:cubicBezTo>
                  <a:cubicBezTo>
                    <a:pt x="8780" y="12905"/>
                    <a:pt x="9222" y="12951"/>
                    <a:pt x="9626" y="12951"/>
                  </a:cubicBezTo>
                  <a:cubicBezTo>
                    <a:pt x="9914" y="12951"/>
                    <a:pt x="10184" y="12928"/>
                    <a:pt x="10255" y="12921"/>
                  </a:cubicBezTo>
                  <a:cubicBezTo>
                    <a:pt x="10520" y="12894"/>
                    <a:pt x="11608" y="12825"/>
                    <a:pt x="11642" y="12424"/>
                  </a:cubicBezTo>
                  <a:cubicBezTo>
                    <a:pt x="11747" y="11189"/>
                    <a:pt x="11640" y="9918"/>
                    <a:pt x="10888" y="8889"/>
                  </a:cubicBezTo>
                  <a:cubicBezTo>
                    <a:pt x="10305" y="8095"/>
                    <a:pt x="9408" y="7638"/>
                    <a:pt x="8507" y="7294"/>
                  </a:cubicBezTo>
                  <a:cubicBezTo>
                    <a:pt x="6779" y="6638"/>
                    <a:pt x="4651" y="6461"/>
                    <a:pt x="3622" y="4774"/>
                  </a:cubicBezTo>
                  <a:cubicBezTo>
                    <a:pt x="2807" y="3438"/>
                    <a:pt x="2986" y="1695"/>
                    <a:pt x="3261" y="233"/>
                  </a:cubicBezTo>
                  <a:cubicBezTo>
                    <a:pt x="3286" y="101"/>
                    <a:pt x="2707" y="1"/>
                    <a:pt x="2065" y="1"/>
                  </a:cubicBezTo>
                  <a:close/>
                </a:path>
              </a:pathLst>
            </a:custGeom>
            <a:solidFill>
              <a:schemeClr val="dk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6"/>
            <p:cNvSpPr/>
            <p:nvPr/>
          </p:nvSpPr>
          <p:spPr>
            <a:xfrm>
              <a:off x="-44062" y="3571652"/>
              <a:ext cx="759174" cy="1698051"/>
            </a:xfrm>
            <a:custGeom>
              <a:avLst/>
              <a:gdLst/>
              <a:ahLst/>
              <a:cxnLst/>
              <a:rect l="l" t="t" r="r" b="b"/>
              <a:pathLst>
                <a:path w="26201" h="58604" extrusionOk="0">
                  <a:moveTo>
                    <a:pt x="5742" y="22424"/>
                  </a:moveTo>
                  <a:cubicBezTo>
                    <a:pt x="5704" y="22426"/>
                    <a:pt x="5689" y="22426"/>
                    <a:pt x="5687" y="22426"/>
                  </a:cubicBezTo>
                  <a:cubicBezTo>
                    <a:pt x="5683" y="22426"/>
                    <a:pt x="5717" y="22425"/>
                    <a:pt x="5742" y="22424"/>
                  </a:cubicBezTo>
                  <a:close/>
                  <a:moveTo>
                    <a:pt x="15230" y="22608"/>
                  </a:moveTo>
                  <a:lnTo>
                    <a:pt x="15230" y="22608"/>
                  </a:lnTo>
                  <a:cubicBezTo>
                    <a:pt x="15231" y="22608"/>
                    <a:pt x="15232" y="22608"/>
                    <a:pt x="15233" y="22608"/>
                  </a:cubicBezTo>
                  <a:lnTo>
                    <a:pt x="15233" y="22608"/>
                  </a:lnTo>
                  <a:cubicBezTo>
                    <a:pt x="15231" y="22608"/>
                    <a:pt x="15230" y="22608"/>
                    <a:pt x="15230" y="22608"/>
                  </a:cubicBezTo>
                  <a:close/>
                  <a:moveTo>
                    <a:pt x="15790" y="22813"/>
                  </a:moveTo>
                  <a:lnTo>
                    <a:pt x="15790" y="22813"/>
                  </a:lnTo>
                  <a:cubicBezTo>
                    <a:pt x="15802" y="22823"/>
                    <a:pt x="15812" y="22831"/>
                    <a:pt x="15820" y="22837"/>
                  </a:cubicBezTo>
                  <a:lnTo>
                    <a:pt x="15820" y="22837"/>
                  </a:lnTo>
                  <a:cubicBezTo>
                    <a:pt x="15810" y="22829"/>
                    <a:pt x="15800" y="22822"/>
                    <a:pt x="15791" y="22813"/>
                  </a:cubicBezTo>
                  <a:lnTo>
                    <a:pt x="15791" y="22813"/>
                  </a:lnTo>
                  <a:cubicBezTo>
                    <a:pt x="15791" y="22813"/>
                    <a:pt x="15791" y="22813"/>
                    <a:pt x="15790" y="22813"/>
                  </a:cubicBezTo>
                  <a:close/>
                  <a:moveTo>
                    <a:pt x="15987" y="22959"/>
                  </a:moveTo>
                  <a:cubicBezTo>
                    <a:pt x="16003" y="22971"/>
                    <a:pt x="16020" y="22982"/>
                    <a:pt x="16035" y="22994"/>
                  </a:cubicBezTo>
                  <a:cubicBezTo>
                    <a:pt x="16016" y="22980"/>
                    <a:pt x="16000" y="22968"/>
                    <a:pt x="15987" y="22959"/>
                  </a:cubicBezTo>
                  <a:close/>
                  <a:moveTo>
                    <a:pt x="16201" y="23148"/>
                  </a:moveTo>
                  <a:cubicBezTo>
                    <a:pt x="16275" y="23214"/>
                    <a:pt x="16300" y="23237"/>
                    <a:pt x="16300" y="23237"/>
                  </a:cubicBezTo>
                  <a:cubicBezTo>
                    <a:pt x="16300" y="23237"/>
                    <a:pt x="16243" y="23186"/>
                    <a:pt x="16201" y="23148"/>
                  </a:cubicBezTo>
                  <a:close/>
                  <a:moveTo>
                    <a:pt x="16412" y="25138"/>
                  </a:moveTo>
                  <a:lnTo>
                    <a:pt x="16412" y="25138"/>
                  </a:lnTo>
                  <a:cubicBezTo>
                    <a:pt x="16412" y="25139"/>
                    <a:pt x="16411" y="25140"/>
                    <a:pt x="16411" y="25141"/>
                  </a:cubicBezTo>
                  <a:lnTo>
                    <a:pt x="16411" y="25141"/>
                  </a:lnTo>
                  <a:cubicBezTo>
                    <a:pt x="16411" y="25140"/>
                    <a:pt x="16412" y="25139"/>
                    <a:pt x="16412" y="25138"/>
                  </a:cubicBezTo>
                  <a:close/>
                  <a:moveTo>
                    <a:pt x="19352" y="36701"/>
                  </a:moveTo>
                  <a:cubicBezTo>
                    <a:pt x="19353" y="36701"/>
                    <a:pt x="19353" y="36701"/>
                    <a:pt x="19354" y="36701"/>
                  </a:cubicBezTo>
                  <a:lnTo>
                    <a:pt x="19354" y="36701"/>
                  </a:lnTo>
                  <a:cubicBezTo>
                    <a:pt x="19354" y="36705"/>
                    <a:pt x="19353" y="36710"/>
                    <a:pt x="19353" y="36714"/>
                  </a:cubicBezTo>
                  <a:lnTo>
                    <a:pt x="19353" y="36714"/>
                  </a:lnTo>
                  <a:cubicBezTo>
                    <a:pt x="19353" y="36709"/>
                    <a:pt x="19353" y="36705"/>
                    <a:pt x="19352" y="36701"/>
                  </a:cubicBezTo>
                  <a:close/>
                  <a:moveTo>
                    <a:pt x="17957" y="36354"/>
                  </a:moveTo>
                  <a:cubicBezTo>
                    <a:pt x="18149" y="36354"/>
                    <a:pt x="18350" y="36377"/>
                    <a:pt x="18618" y="36421"/>
                  </a:cubicBezTo>
                  <a:cubicBezTo>
                    <a:pt x="18581" y="36415"/>
                    <a:pt x="18561" y="36413"/>
                    <a:pt x="18556" y="36413"/>
                  </a:cubicBezTo>
                  <a:cubicBezTo>
                    <a:pt x="18528" y="36413"/>
                    <a:pt x="18808" y="36472"/>
                    <a:pt x="18866" y="36490"/>
                  </a:cubicBezTo>
                  <a:cubicBezTo>
                    <a:pt x="18922" y="36508"/>
                    <a:pt x="18978" y="36530"/>
                    <a:pt x="19034" y="36546"/>
                  </a:cubicBezTo>
                  <a:cubicBezTo>
                    <a:pt x="19046" y="36549"/>
                    <a:pt x="19057" y="36552"/>
                    <a:pt x="19067" y="36555"/>
                  </a:cubicBezTo>
                  <a:lnTo>
                    <a:pt x="19067" y="36555"/>
                  </a:lnTo>
                  <a:cubicBezTo>
                    <a:pt x="19075" y="36559"/>
                    <a:pt x="19085" y="36564"/>
                    <a:pt x="19096" y="36570"/>
                  </a:cubicBezTo>
                  <a:cubicBezTo>
                    <a:pt x="19181" y="36613"/>
                    <a:pt x="19265" y="36655"/>
                    <a:pt x="19348" y="36698"/>
                  </a:cubicBezTo>
                  <a:lnTo>
                    <a:pt x="19348" y="36698"/>
                  </a:lnTo>
                  <a:cubicBezTo>
                    <a:pt x="19350" y="36708"/>
                    <a:pt x="19351" y="36718"/>
                    <a:pt x="19353" y="36728"/>
                  </a:cubicBezTo>
                  <a:lnTo>
                    <a:pt x="19353" y="36728"/>
                  </a:lnTo>
                  <a:cubicBezTo>
                    <a:pt x="19352" y="36754"/>
                    <a:pt x="19348" y="36785"/>
                    <a:pt x="19340" y="36816"/>
                  </a:cubicBezTo>
                  <a:cubicBezTo>
                    <a:pt x="19323" y="36888"/>
                    <a:pt x="19299" y="36960"/>
                    <a:pt x="19280" y="37032"/>
                  </a:cubicBezTo>
                  <a:cubicBezTo>
                    <a:pt x="19276" y="37048"/>
                    <a:pt x="19273" y="37061"/>
                    <a:pt x="19271" y="37070"/>
                  </a:cubicBezTo>
                  <a:lnTo>
                    <a:pt x="19271" y="37070"/>
                  </a:lnTo>
                  <a:cubicBezTo>
                    <a:pt x="19264" y="37079"/>
                    <a:pt x="19254" y="37092"/>
                    <a:pt x="19241" y="37111"/>
                  </a:cubicBezTo>
                  <a:cubicBezTo>
                    <a:pt x="19142" y="37257"/>
                    <a:pt x="19054" y="37402"/>
                    <a:pt x="18938" y="37535"/>
                  </a:cubicBezTo>
                  <a:cubicBezTo>
                    <a:pt x="18876" y="37607"/>
                    <a:pt x="18808" y="37674"/>
                    <a:pt x="18743" y="37742"/>
                  </a:cubicBezTo>
                  <a:cubicBezTo>
                    <a:pt x="18708" y="37778"/>
                    <a:pt x="18671" y="37810"/>
                    <a:pt x="18634" y="37843"/>
                  </a:cubicBezTo>
                  <a:cubicBezTo>
                    <a:pt x="18631" y="37846"/>
                    <a:pt x="18628" y="37849"/>
                    <a:pt x="18625" y="37852"/>
                  </a:cubicBezTo>
                  <a:lnTo>
                    <a:pt x="18625" y="37852"/>
                  </a:lnTo>
                  <a:cubicBezTo>
                    <a:pt x="18623" y="37853"/>
                    <a:pt x="18622" y="37854"/>
                    <a:pt x="18620" y="37856"/>
                  </a:cubicBezTo>
                  <a:cubicBezTo>
                    <a:pt x="18451" y="37993"/>
                    <a:pt x="18273" y="38123"/>
                    <a:pt x="18091" y="38243"/>
                  </a:cubicBezTo>
                  <a:cubicBezTo>
                    <a:pt x="17679" y="38506"/>
                    <a:pt x="17243" y="38733"/>
                    <a:pt x="16791" y="38921"/>
                  </a:cubicBezTo>
                  <a:cubicBezTo>
                    <a:pt x="16233" y="39158"/>
                    <a:pt x="15938" y="39255"/>
                    <a:pt x="15351" y="39401"/>
                  </a:cubicBezTo>
                  <a:cubicBezTo>
                    <a:pt x="14819" y="39535"/>
                    <a:pt x="14276" y="39629"/>
                    <a:pt x="13730" y="39680"/>
                  </a:cubicBezTo>
                  <a:cubicBezTo>
                    <a:pt x="13608" y="39691"/>
                    <a:pt x="13487" y="39701"/>
                    <a:pt x="13364" y="39707"/>
                  </a:cubicBezTo>
                  <a:cubicBezTo>
                    <a:pt x="13348" y="39708"/>
                    <a:pt x="13332" y="39709"/>
                    <a:pt x="13315" y="39710"/>
                  </a:cubicBezTo>
                  <a:lnTo>
                    <a:pt x="13315" y="39710"/>
                  </a:lnTo>
                  <a:cubicBezTo>
                    <a:pt x="13600" y="39178"/>
                    <a:pt x="13950" y="38677"/>
                    <a:pt x="14359" y="38222"/>
                  </a:cubicBezTo>
                  <a:cubicBezTo>
                    <a:pt x="15102" y="37394"/>
                    <a:pt x="16144" y="36693"/>
                    <a:pt x="17152" y="36466"/>
                  </a:cubicBezTo>
                  <a:cubicBezTo>
                    <a:pt x="17487" y="36390"/>
                    <a:pt x="17715" y="36354"/>
                    <a:pt x="17957" y="36354"/>
                  </a:cubicBezTo>
                  <a:close/>
                  <a:moveTo>
                    <a:pt x="9409" y="1"/>
                  </a:moveTo>
                  <a:cubicBezTo>
                    <a:pt x="9281" y="1"/>
                    <a:pt x="9160" y="30"/>
                    <a:pt x="9057" y="97"/>
                  </a:cubicBezTo>
                  <a:lnTo>
                    <a:pt x="9057" y="94"/>
                  </a:lnTo>
                  <a:cubicBezTo>
                    <a:pt x="7445" y="1132"/>
                    <a:pt x="6145" y="2683"/>
                    <a:pt x="5023" y="4215"/>
                  </a:cubicBezTo>
                  <a:cubicBezTo>
                    <a:pt x="3600" y="6163"/>
                    <a:pt x="2415" y="8275"/>
                    <a:pt x="1491" y="10505"/>
                  </a:cubicBezTo>
                  <a:cubicBezTo>
                    <a:pt x="633" y="12581"/>
                    <a:pt x="1" y="14816"/>
                    <a:pt x="69" y="17082"/>
                  </a:cubicBezTo>
                  <a:cubicBezTo>
                    <a:pt x="98" y="18048"/>
                    <a:pt x="288" y="19039"/>
                    <a:pt x="702" y="19917"/>
                  </a:cubicBezTo>
                  <a:cubicBezTo>
                    <a:pt x="1183" y="20938"/>
                    <a:pt x="1863" y="22077"/>
                    <a:pt x="2838" y="22906"/>
                  </a:cubicBezTo>
                  <a:cubicBezTo>
                    <a:pt x="3949" y="23851"/>
                    <a:pt x="5280" y="24228"/>
                    <a:pt x="6653" y="24228"/>
                  </a:cubicBezTo>
                  <a:cubicBezTo>
                    <a:pt x="7272" y="24228"/>
                    <a:pt x="7899" y="24151"/>
                    <a:pt x="8519" y="24017"/>
                  </a:cubicBezTo>
                  <a:cubicBezTo>
                    <a:pt x="10343" y="23619"/>
                    <a:pt x="12084" y="22830"/>
                    <a:pt x="13946" y="22600"/>
                  </a:cubicBezTo>
                  <a:cubicBezTo>
                    <a:pt x="14224" y="22565"/>
                    <a:pt x="14376" y="22546"/>
                    <a:pt x="14541" y="22546"/>
                  </a:cubicBezTo>
                  <a:cubicBezTo>
                    <a:pt x="14671" y="22546"/>
                    <a:pt x="14809" y="22558"/>
                    <a:pt x="15025" y="22582"/>
                  </a:cubicBezTo>
                  <a:cubicBezTo>
                    <a:pt x="15105" y="22592"/>
                    <a:pt x="15184" y="22604"/>
                    <a:pt x="15263" y="22616"/>
                  </a:cubicBezTo>
                  <a:lnTo>
                    <a:pt x="15263" y="22616"/>
                  </a:lnTo>
                  <a:cubicBezTo>
                    <a:pt x="15303" y="22626"/>
                    <a:pt x="15343" y="22635"/>
                    <a:pt x="15382" y="22647"/>
                  </a:cubicBezTo>
                  <a:cubicBezTo>
                    <a:pt x="15457" y="22671"/>
                    <a:pt x="15533" y="22698"/>
                    <a:pt x="15609" y="22723"/>
                  </a:cubicBezTo>
                  <a:lnTo>
                    <a:pt x="15609" y="22723"/>
                  </a:lnTo>
                  <a:cubicBezTo>
                    <a:pt x="15659" y="22749"/>
                    <a:pt x="15712" y="22774"/>
                    <a:pt x="15764" y="22799"/>
                  </a:cubicBezTo>
                  <a:cubicBezTo>
                    <a:pt x="15773" y="22804"/>
                    <a:pt x="15782" y="22809"/>
                    <a:pt x="15790" y="22813"/>
                  </a:cubicBezTo>
                  <a:lnTo>
                    <a:pt x="15790" y="22813"/>
                  </a:lnTo>
                  <a:cubicBezTo>
                    <a:pt x="15786" y="22810"/>
                    <a:pt x="15782" y="22806"/>
                    <a:pt x="15778" y="22803"/>
                  </a:cubicBezTo>
                  <a:lnTo>
                    <a:pt x="15778" y="22803"/>
                  </a:lnTo>
                  <a:cubicBezTo>
                    <a:pt x="15782" y="22806"/>
                    <a:pt x="15786" y="22810"/>
                    <a:pt x="15791" y="22813"/>
                  </a:cubicBezTo>
                  <a:lnTo>
                    <a:pt x="15791" y="22813"/>
                  </a:lnTo>
                  <a:cubicBezTo>
                    <a:pt x="15850" y="22846"/>
                    <a:pt x="15877" y="22870"/>
                    <a:pt x="15871" y="22870"/>
                  </a:cubicBezTo>
                  <a:cubicBezTo>
                    <a:pt x="15867" y="22870"/>
                    <a:pt x="15850" y="22860"/>
                    <a:pt x="15820" y="22837"/>
                  </a:cubicBezTo>
                  <a:lnTo>
                    <a:pt x="15820" y="22837"/>
                  </a:lnTo>
                  <a:cubicBezTo>
                    <a:pt x="15863" y="22870"/>
                    <a:pt x="15908" y="22902"/>
                    <a:pt x="15952" y="22933"/>
                  </a:cubicBezTo>
                  <a:lnTo>
                    <a:pt x="15952" y="22933"/>
                  </a:lnTo>
                  <a:cubicBezTo>
                    <a:pt x="15943" y="22928"/>
                    <a:pt x="15939" y="22925"/>
                    <a:pt x="15938" y="22925"/>
                  </a:cubicBezTo>
                  <a:cubicBezTo>
                    <a:pt x="15932" y="22925"/>
                    <a:pt x="16115" y="23070"/>
                    <a:pt x="16171" y="23120"/>
                  </a:cubicBezTo>
                  <a:cubicBezTo>
                    <a:pt x="16179" y="23127"/>
                    <a:pt x="16186" y="23134"/>
                    <a:pt x="16193" y="23140"/>
                  </a:cubicBezTo>
                  <a:lnTo>
                    <a:pt x="16193" y="23140"/>
                  </a:lnTo>
                  <a:cubicBezTo>
                    <a:pt x="16230" y="23176"/>
                    <a:pt x="16269" y="23210"/>
                    <a:pt x="16305" y="23247"/>
                  </a:cubicBezTo>
                  <a:cubicBezTo>
                    <a:pt x="16361" y="23306"/>
                    <a:pt x="16413" y="23376"/>
                    <a:pt x="16472" y="23428"/>
                  </a:cubicBezTo>
                  <a:lnTo>
                    <a:pt x="16472" y="23428"/>
                  </a:lnTo>
                  <a:cubicBezTo>
                    <a:pt x="16392" y="23356"/>
                    <a:pt x="16363" y="23330"/>
                    <a:pt x="16362" y="23330"/>
                  </a:cubicBezTo>
                  <a:lnTo>
                    <a:pt x="16362" y="23330"/>
                  </a:lnTo>
                  <a:cubicBezTo>
                    <a:pt x="16361" y="23330"/>
                    <a:pt x="16447" y="23411"/>
                    <a:pt x="16489" y="23467"/>
                  </a:cubicBezTo>
                  <a:cubicBezTo>
                    <a:pt x="16498" y="23480"/>
                    <a:pt x="16506" y="23493"/>
                    <a:pt x="16514" y="23507"/>
                  </a:cubicBezTo>
                  <a:lnTo>
                    <a:pt x="16514" y="23507"/>
                  </a:lnTo>
                  <a:cubicBezTo>
                    <a:pt x="16539" y="23572"/>
                    <a:pt x="16567" y="23639"/>
                    <a:pt x="16597" y="23700"/>
                  </a:cubicBezTo>
                  <a:cubicBezTo>
                    <a:pt x="16601" y="23708"/>
                    <a:pt x="16605" y="23715"/>
                    <a:pt x="16608" y="23721"/>
                  </a:cubicBezTo>
                  <a:lnTo>
                    <a:pt x="16608" y="23721"/>
                  </a:lnTo>
                  <a:cubicBezTo>
                    <a:pt x="16608" y="23723"/>
                    <a:pt x="16608" y="23724"/>
                    <a:pt x="16609" y="23726"/>
                  </a:cubicBezTo>
                  <a:cubicBezTo>
                    <a:pt x="16621" y="23802"/>
                    <a:pt x="16639" y="23878"/>
                    <a:pt x="16647" y="23956"/>
                  </a:cubicBezTo>
                  <a:cubicBezTo>
                    <a:pt x="16653" y="24025"/>
                    <a:pt x="16655" y="24092"/>
                    <a:pt x="16658" y="24160"/>
                  </a:cubicBezTo>
                  <a:cubicBezTo>
                    <a:pt x="16658" y="24162"/>
                    <a:pt x="16658" y="24163"/>
                    <a:pt x="16658" y="24164"/>
                  </a:cubicBezTo>
                  <a:lnTo>
                    <a:pt x="16658" y="24164"/>
                  </a:lnTo>
                  <a:cubicBezTo>
                    <a:pt x="16656" y="24191"/>
                    <a:pt x="16654" y="24219"/>
                    <a:pt x="16650" y="24245"/>
                  </a:cubicBezTo>
                  <a:cubicBezTo>
                    <a:pt x="16609" y="24560"/>
                    <a:pt x="16524" y="24868"/>
                    <a:pt x="16401" y="25160"/>
                  </a:cubicBezTo>
                  <a:cubicBezTo>
                    <a:pt x="16400" y="25163"/>
                    <a:pt x="16398" y="25166"/>
                    <a:pt x="16397" y="25169"/>
                  </a:cubicBezTo>
                  <a:lnTo>
                    <a:pt x="16397" y="25169"/>
                  </a:lnTo>
                  <a:cubicBezTo>
                    <a:pt x="16382" y="25201"/>
                    <a:pt x="16367" y="25233"/>
                    <a:pt x="16351" y="25264"/>
                  </a:cubicBezTo>
                  <a:cubicBezTo>
                    <a:pt x="16313" y="25339"/>
                    <a:pt x="16275" y="25413"/>
                    <a:pt x="16235" y="25486"/>
                  </a:cubicBezTo>
                  <a:cubicBezTo>
                    <a:pt x="16137" y="25664"/>
                    <a:pt x="16032" y="25835"/>
                    <a:pt x="15920" y="26001"/>
                  </a:cubicBezTo>
                  <a:cubicBezTo>
                    <a:pt x="15690" y="26344"/>
                    <a:pt x="15442" y="26673"/>
                    <a:pt x="15177" y="26991"/>
                  </a:cubicBezTo>
                  <a:cubicBezTo>
                    <a:pt x="13966" y="28456"/>
                    <a:pt x="12552" y="29742"/>
                    <a:pt x="11243" y="31118"/>
                  </a:cubicBezTo>
                  <a:cubicBezTo>
                    <a:pt x="10048" y="32372"/>
                    <a:pt x="8782" y="33752"/>
                    <a:pt x="8226" y="35431"/>
                  </a:cubicBezTo>
                  <a:cubicBezTo>
                    <a:pt x="7701" y="37022"/>
                    <a:pt x="8263" y="38848"/>
                    <a:pt x="9484" y="39968"/>
                  </a:cubicBezTo>
                  <a:cubicBezTo>
                    <a:pt x="9800" y="40258"/>
                    <a:pt x="10141" y="40502"/>
                    <a:pt x="10499" y="40704"/>
                  </a:cubicBezTo>
                  <a:lnTo>
                    <a:pt x="10499" y="40704"/>
                  </a:lnTo>
                  <a:cubicBezTo>
                    <a:pt x="10290" y="41706"/>
                    <a:pt x="10257" y="42744"/>
                    <a:pt x="10420" y="43759"/>
                  </a:cubicBezTo>
                  <a:cubicBezTo>
                    <a:pt x="10829" y="46302"/>
                    <a:pt x="12410" y="48773"/>
                    <a:pt x="14509" y="50262"/>
                  </a:cubicBezTo>
                  <a:cubicBezTo>
                    <a:pt x="16198" y="51460"/>
                    <a:pt x="18182" y="51989"/>
                    <a:pt x="20141" y="52561"/>
                  </a:cubicBezTo>
                  <a:cubicBezTo>
                    <a:pt x="20575" y="52687"/>
                    <a:pt x="21010" y="52820"/>
                    <a:pt x="21436" y="52973"/>
                  </a:cubicBezTo>
                  <a:cubicBezTo>
                    <a:pt x="21532" y="53007"/>
                    <a:pt x="21628" y="53042"/>
                    <a:pt x="21724" y="53079"/>
                  </a:cubicBezTo>
                  <a:cubicBezTo>
                    <a:pt x="21774" y="53099"/>
                    <a:pt x="21853" y="53132"/>
                    <a:pt x="21887" y="53146"/>
                  </a:cubicBezTo>
                  <a:lnTo>
                    <a:pt x="21887" y="53146"/>
                  </a:lnTo>
                  <a:cubicBezTo>
                    <a:pt x="22068" y="53227"/>
                    <a:pt x="22249" y="53310"/>
                    <a:pt x="22424" y="53403"/>
                  </a:cubicBezTo>
                  <a:cubicBezTo>
                    <a:pt x="22510" y="53448"/>
                    <a:pt x="22593" y="53496"/>
                    <a:pt x="22676" y="53544"/>
                  </a:cubicBezTo>
                  <a:cubicBezTo>
                    <a:pt x="22684" y="53548"/>
                    <a:pt x="22692" y="53552"/>
                    <a:pt x="22699" y="53556"/>
                  </a:cubicBezTo>
                  <a:lnTo>
                    <a:pt x="22699" y="53556"/>
                  </a:lnTo>
                  <a:cubicBezTo>
                    <a:pt x="22704" y="53560"/>
                    <a:pt x="22710" y="53565"/>
                    <a:pt x="22718" y="53571"/>
                  </a:cubicBezTo>
                  <a:cubicBezTo>
                    <a:pt x="22793" y="53628"/>
                    <a:pt x="22873" y="53678"/>
                    <a:pt x="22948" y="53735"/>
                  </a:cubicBezTo>
                  <a:cubicBezTo>
                    <a:pt x="23010" y="53783"/>
                    <a:pt x="23129" y="53916"/>
                    <a:pt x="23133" y="53916"/>
                  </a:cubicBezTo>
                  <a:cubicBezTo>
                    <a:pt x="23135" y="53916"/>
                    <a:pt x="23112" y="53888"/>
                    <a:pt x="23049" y="53811"/>
                  </a:cubicBezTo>
                  <a:lnTo>
                    <a:pt x="23049" y="53811"/>
                  </a:lnTo>
                  <a:cubicBezTo>
                    <a:pt x="23108" y="53882"/>
                    <a:pt x="23183" y="53941"/>
                    <a:pt x="23246" y="54007"/>
                  </a:cubicBezTo>
                  <a:cubicBezTo>
                    <a:pt x="23295" y="54059"/>
                    <a:pt x="23361" y="54139"/>
                    <a:pt x="23363" y="54139"/>
                  </a:cubicBezTo>
                  <a:cubicBezTo>
                    <a:pt x="23363" y="54139"/>
                    <a:pt x="23363" y="54139"/>
                    <a:pt x="23363" y="54139"/>
                  </a:cubicBezTo>
                  <a:lnTo>
                    <a:pt x="23363" y="54139"/>
                  </a:lnTo>
                  <a:cubicBezTo>
                    <a:pt x="23399" y="54187"/>
                    <a:pt x="23434" y="54236"/>
                    <a:pt x="23468" y="54285"/>
                  </a:cubicBezTo>
                  <a:cubicBezTo>
                    <a:pt x="23492" y="54319"/>
                    <a:pt x="23607" y="54516"/>
                    <a:pt x="23612" y="54516"/>
                  </a:cubicBezTo>
                  <a:cubicBezTo>
                    <a:pt x="23613" y="54516"/>
                    <a:pt x="23604" y="54497"/>
                    <a:pt x="23579" y="54448"/>
                  </a:cubicBezTo>
                  <a:lnTo>
                    <a:pt x="23579" y="54448"/>
                  </a:lnTo>
                  <a:cubicBezTo>
                    <a:pt x="24016" y="55277"/>
                    <a:pt x="24114" y="56167"/>
                    <a:pt x="24067" y="57165"/>
                  </a:cubicBezTo>
                  <a:cubicBezTo>
                    <a:pt x="24040" y="57731"/>
                    <a:pt x="24456" y="58196"/>
                    <a:pt x="24941" y="58443"/>
                  </a:cubicBezTo>
                  <a:cubicBezTo>
                    <a:pt x="25080" y="58514"/>
                    <a:pt x="25373" y="58604"/>
                    <a:pt x="25634" y="58604"/>
                  </a:cubicBezTo>
                  <a:cubicBezTo>
                    <a:pt x="25894" y="58604"/>
                    <a:pt x="26124" y="58515"/>
                    <a:pt x="26136" y="58231"/>
                  </a:cubicBezTo>
                  <a:cubicBezTo>
                    <a:pt x="26200" y="56865"/>
                    <a:pt x="26050" y="55539"/>
                    <a:pt x="25369" y="54330"/>
                  </a:cubicBezTo>
                  <a:cubicBezTo>
                    <a:pt x="24801" y="53318"/>
                    <a:pt x="23892" y="52555"/>
                    <a:pt x="22892" y="51992"/>
                  </a:cubicBezTo>
                  <a:cubicBezTo>
                    <a:pt x="20999" y="50926"/>
                    <a:pt x="18775" y="50634"/>
                    <a:pt x="16767" y="49853"/>
                  </a:cubicBezTo>
                  <a:lnTo>
                    <a:pt x="16767" y="49853"/>
                  </a:lnTo>
                  <a:cubicBezTo>
                    <a:pt x="16768" y="49853"/>
                    <a:pt x="16768" y="49853"/>
                    <a:pt x="16768" y="49853"/>
                  </a:cubicBezTo>
                  <a:cubicBezTo>
                    <a:pt x="16768" y="49853"/>
                    <a:pt x="16767" y="49853"/>
                    <a:pt x="16766" y="49852"/>
                  </a:cubicBezTo>
                  <a:lnTo>
                    <a:pt x="16766" y="49852"/>
                  </a:lnTo>
                  <a:cubicBezTo>
                    <a:pt x="16767" y="49853"/>
                    <a:pt x="16767" y="49853"/>
                    <a:pt x="16767" y="49853"/>
                  </a:cubicBezTo>
                  <a:lnTo>
                    <a:pt x="16767" y="49853"/>
                  </a:lnTo>
                  <a:cubicBezTo>
                    <a:pt x="16763" y="49851"/>
                    <a:pt x="16759" y="49849"/>
                    <a:pt x="16753" y="49847"/>
                  </a:cubicBezTo>
                  <a:lnTo>
                    <a:pt x="16753" y="49847"/>
                  </a:lnTo>
                  <a:cubicBezTo>
                    <a:pt x="16758" y="49849"/>
                    <a:pt x="16762" y="49851"/>
                    <a:pt x="16766" y="49852"/>
                  </a:cubicBezTo>
                  <a:lnTo>
                    <a:pt x="16766" y="49852"/>
                  </a:lnTo>
                  <a:cubicBezTo>
                    <a:pt x="16764" y="49852"/>
                    <a:pt x="16762" y="49851"/>
                    <a:pt x="16760" y="49850"/>
                  </a:cubicBezTo>
                  <a:cubicBezTo>
                    <a:pt x="16688" y="49822"/>
                    <a:pt x="16664" y="49812"/>
                    <a:pt x="16665" y="49812"/>
                  </a:cubicBezTo>
                  <a:lnTo>
                    <a:pt x="16665" y="49812"/>
                  </a:lnTo>
                  <a:cubicBezTo>
                    <a:pt x="16666" y="49812"/>
                    <a:pt x="16721" y="49833"/>
                    <a:pt x="16753" y="49847"/>
                  </a:cubicBezTo>
                  <a:lnTo>
                    <a:pt x="16753" y="49847"/>
                  </a:lnTo>
                  <a:cubicBezTo>
                    <a:pt x="16699" y="49823"/>
                    <a:pt x="16647" y="49800"/>
                    <a:pt x="16594" y="49777"/>
                  </a:cubicBezTo>
                  <a:cubicBezTo>
                    <a:pt x="16463" y="49716"/>
                    <a:pt x="16334" y="49658"/>
                    <a:pt x="16206" y="49595"/>
                  </a:cubicBezTo>
                  <a:cubicBezTo>
                    <a:pt x="16093" y="49539"/>
                    <a:pt x="15981" y="49479"/>
                    <a:pt x="15869" y="49419"/>
                  </a:cubicBezTo>
                  <a:cubicBezTo>
                    <a:pt x="15800" y="49380"/>
                    <a:pt x="15732" y="49341"/>
                    <a:pt x="15663" y="49302"/>
                  </a:cubicBezTo>
                  <a:cubicBezTo>
                    <a:pt x="15648" y="49294"/>
                    <a:pt x="15593" y="49260"/>
                    <a:pt x="15552" y="49234"/>
                  </a:cubicBezTo>
                  <a:lnTo>
                    <a:pt x="15552" y="49234"/>
                  </a:lnTo>
                  <a:cubicBezTo>
                    <a:pt x="15489" y="49190"/>
                    <a:pt x="15355" y="49099"/>
                    <a:pt x="15332" y="49082"/>
                  </a:cubicBezTo>
                  <a:cubicBezTo>
                    <a:pt x="15214" y="48997"/>
                    <a:pt x="15104" y="48906"/>
                    <a:pt x="14989" y="48818"/>
                  </a:cubicBezTo>
                  <a:cubicBezTo>
                    <a:pt x="14978" y="48810"/>
                    <a:pt x="14963" y="48798"/>
                    <a:pt x="14949" y="48786"/>
                  </a:cubicBezTo>
                  <a:lnTo>
                    <a:pt x="14949" y="48786"/>
                  </a:lnTo>
                  <a:cubicBezTo>
                    <a:pt x="14920" y="48759"/>
                    <a:pt x="14891" y="48733"/>
                    <a:pt x="14863" y="48706"/>
                  </a:cubicBezTo>
                  <a:cubicBezTo>
                    <a:pt x="14708" y="48559"/>
                    <a:pt x="14561" y="48404"/>
                    <a:pt x="14417" y="48246"/>
                  </a:cubicBezTo>
                  <a:cubicBezTo>
                    <a:pt x="13541" y="47289"/>
                    <a:pt x="12856" y="46101"/>
                    <a:pt x="12578" y="44799"/>
                  </a:cubicBezTo>
                  <a:cubicBezTo>
                    <a:pt x="12337" y="43674"/>
                    <a:pt x="12370" y="42521"/>
                    <a:pt x="12647" y="41430"/>
                  </a:cubicBezTo>
                  <a:lnTo>
                    <a:pt x="12647" y="41430"/>
                  </a:lnTo>
                  <a:cubicBezTo>
                    <a:pt x="13099" y="41503"/>
                    <a:pt x="13561" y="41535"/>
                    <a:pt x="14025" y="41535"/>
                  </a:cubicBezTo>
                  <a:cubicBezTo>
                    <a:pt x="14196" y="41535"/>
                    <a:pt x="14367" y="41531"/>
                    <a:pt x="14538" y="41522"/>
                  </a:cubicBezTo>
                  <a:cubicBezTo>
                    <a:pt x="16157" y="41439"/>
                    <a:pt x="17828" y="40974"/>
                    <a:pt x="19248" y="40191"/>
                  </a:cubicBezTo>
                  <a:cubicBezTo>
                    <a:pt x="20278" y="39623"/>
                    <a:pt x="21519" y="38687"/>
                    <a:pt x="21438" y="37370"/>
                  </a:cubicBezTo>
                  <a:cubicBezTo>
                    <a:pt x="21372" y="36302"/>
                    <a:pt x="20462" y="35607"/>
                    <a:pt x="19582" y="35159"/>
                  </a:cubicBezTo>
                  <a:cubicBezTo>
                    <a:pt x="18782" y="34755"/>
                    <a:pt x="17912" y="34539"/>
                    <a:pt x="17024" y="34539"/>
                  </a:cubicBezTo>
                  <a:cubicBezTo>
                    <a:pt x="16859" y="34539"/>
                    <a:pt x="16694" y="34547"/>
                    <a:pt x="16529" y="34562"/>
                  </a:cubicBezTo>
                  <a:cubicBezTo>
                    <a:pt x="14628" y="34734"/>
                    <a:pt x="12934" y="36006"/>
                    <a:pt x="11867" y="37533"/>
                  </a:cubicBezTo>
                  <a:cubicBezTo>
                    <a:pt x="11486" y="38078"/>
                    <a:pt x="11171" y="38666"/>
                    <a:pt x="10927" y="39283"/>
                  </a:cubicBezTo>
                  <a:lnTo>
                    <a:pt x="10927" y="39283"/>
                  </a:lnTo>
                  <a:cubicBezTo>
                    <a:pt x="10913" y="39274"/>
                    <a:pt x="10898" y="39266"/>
                    <a:pt x="10884" y="39258"/>
                  </a:cubicBezTo>
                  <a:lnTo>
                    <a:pt x="10884" y="39258"/>
                  </a:lnTo>
                  <a:cubicBezTo>
                    <a:pt x="10805" y="39194"/>
                    <a:pt x="10716" y="39124"/>
                    <a:pt x="10632" y="39067"/>
                  </a:cubicBezTo>
                  <a:lnTo>
                    <a:pt x="10632" y="39067"/>
                  </a:lnTo>
                  <a:cubicBezTo>
                    <a:pt x="10730" y="39132"/>
                    <a:pt x="10768" y="39156"/>
                    <a:pt x="10773" y="39156"/>
                  </a:cubicBezTo>
                  <a:cubicBezTo>
                    <a:pt x="10783" y="39156"/>
                    <a:pt x="10623" y="39036"/>
                    <a:pt x="10557" y="38971"/>
                  </a:cubicBezTo>
                  <a:cubicBezTo>
                    <a:pt x="10551" y="38965"/>
                    <a:pt x="10545" y="38959"/>
                    <a:pt x="10540" y="38955"/>
                  </a:cubicBezTo>
                  <a:lnTo>
                    <a:pt x="10540" y="38955"/>
                  </a:lnTo>
                  <a:cubicBezTo>
                    <a:pt x="10533" y="38942"/>
                    <a:pt x="10524" y="38925"/>
                    <a:pt x="10511" y="38904"/>
                  </a:cubicBezTo>
                  <a:cubicBezTo>
                    <a:pt x="10481" y="38856"/>
                    <a:pt x="10390" y="38677"/>
                    <a:pt x="10384" y="38677"/>
                  </a:cubicBezTo>
                  <a:lnTo>
                    <a:pt x="10384" y="38677"/>
                  </a:lnTo>
                  <a:cubicBezTo>
                    <a:pt x="10382" y="38677"/>
                    <a:pt x="10392" y="38704"/>
                    <a:pt x="10425" y="38778"/>
                  </a:cubicBezTo>
                  <a:cubicBezTo>
                    <a:pt x="10375" y="38666"/>
                    <a:pt x="10322" y="38557"/>
                    <a:pt x="10281" y="38444"/>
                  </a:cubicBezTo>
                  <a:cubicBezTo>
                    <a:pt x="10263" y="38396"/>
                    <a:pt x="10247" y="38350"/>
                    <a:pt x="10231" y="38302"/>
                  </a:cubicBezTo>
                  <a:cubicBezTo>
                    <a:pt x="10224" y="38279"/>
                    <a:pt x="10219" y="38265"/>
                    <a:pt x="10216" y="38257"/>
                  </a:cubicBezTo>
                  <a:lnTo>
                    <a:pt x="10216" y="38257"/>
                  </a:lnTo>
                  <a:cubicBezTo>
                    <a:pt x="10213" y="38243"/>
                    <a:pt x="10210" y="38222"/>
                    <a:pt x="10204" y="38191"/>
                  </a:cubicBezTo>
                  <a:cubicBezTo>
                    <a:pt x="10161" y="37963"/>
                    <a:pt x="10131" y="37731"/>
                    <a:pt x="10113" y="37498"/>
                  </a:cubicBezTo>
                  <a:cubicBezTo>
                    <a:pt x="10109" y="37437"/>
                    <a:pt x="10105" y="37412"/>
                    <a:pt x="10102" y="37404"/>
                  </a:cubicBezTo>
                  <a:lnTo>
                    <a:pt x="10102" y="37404"/>
                  </a:lnTo>
                  <a:cubicBezTo>
                    <a:pt x="10105" y="37397"/>
                    <a:pt x="10111" y="37373"/>
                    <a:pt x="10119" y="37308"/>
                  </a:cubicBezTo>
                  <a:cubicBezTo>
                    <a:pt x="10135" y="37183"/>
                    <a:pt x="10151" y="37060"/>
                    <a:pt x="10177" y="36937"/>
                  </a:cubicBezTo>
                  <a:cubicBezTo>
                    <a:pt x="10287" y="36409"/>
                    <a:pt x="10437" y="36087"/>
                    <a:pt x="10667" y="35674"/>
                  </a:cubicBezTo>
                  <a:cubicBezTo>
                    <a:pt x="11890" y="33488"/>
                    <a:pt x="13912" y="31792"/>
                    <a:pt x="15633" y="30014"/>
                  </a:cubicBezTo>
                  <a:cubicBezTo>
                    <a:pt x="16970" y="28632"/>
                    <a:pt x="18959" y="26726"/>
                    <a:pt x="18729" y="24603"/>
                  </a:cubicBezTo>
                  <a:cubicBezTo>
                    <a:pt x="18673" y="24080"/>
                    <a:pt x="18455" y="23566"/>
                    <a:pt x="18158" y="23136"/>
                  </a:cubicBezTo>
                  <a:cubicBezTo>
                    <a:pt x="17990" y="22893"/>
                    <a:pt x="17799" y="22668"/>
                    <a:pt x="17588" y="22461"/>
                  </a:cubicBezTo>
                  <a:cubicBezTo>
                    <a:pt x="17529" y="22403"/>
                    <a:pt x="17338" y="22232"/>
                    <a:pt x="17261" y="22162"/>
                  </a:cubicBezTo>
                  <a:lnTo>
                    <a:pt x="17261" y="22162"/>
                  </a:lnTo>
                  <a:cubicBezTo>
                    <a:pt x="17099" y="22016"/>
                    <a:pt x="16938" y="21868"/>
                    <a:pt x="16764" y="21738"/>
                  </a:cubicBezTo>
                  <a:cubicBezTo>
                    <a:pt x="15822" y="21037"/>
                    <a:pt x="14720" y="20736"/>
                    <a:pt x="13579" y="20736"/>
                  </a:cubicBezTo>
                  <a:cubicBezTo>
                    <a:pt x="13382" y="20736"/>
                    <a:pt x="13184" y="20745"/>
                    <a:pt x="12985" y="20762"/>
                  </a:cubicBezTo>
                  <a:cubicBezTo>
                    <a:pt x="10516" y="20980"/>
                    <a:pt x="8273" y="22299"/>
                    <a:pt x="5785" y="22422"/>
                  </a:cubicBezTo>
                  <a:cubicBezTo>
                    <a:pt x="5771" y="22423"/>
                    <a:pt x="5759" y="22423"/>
                    <a:pt x="5749" y="22424"/>
                  </a:cubicBezTo>
                  <a:lnTo>
                    <a:pt x="5749" y="22424"/>
                  </a:lnTo>
                  <a:cubicBezTo>
                    <a:pt x="5666" y="22424"/>
                    <a:pt x="5584" y="22422"/>
                    <a:pt x="5501" y="22419"/>
                  </a:cubicBezTo>
                  <a:cubicBezTo>
                    <a:pt x="5373" y="22414"/>
                    <a:pt x="5247" y="22405"/>
                    <a:pt x="5119" y="22390"/>
                  </a:cubicBezTo>
                  <a:cubicBezTo>
                    <a:pt x="5049" y="22382"/>
                    <a:pt x="4980" y="22371"/>
                    <a:pt x="4910" y="22362"/>
                  </a:cubicBezTo>
                  <a:cubicBezTo>
                    <a:pt x="4892" y="22359"/>
                    <a:pt x="4878" y="22358"/>
                    <a:pt x="4865" y="22356"/>
                  </a:cubicBezTo>
                  <a:lnTo>
                    <a:pt x="4865" y="22356"/>
                  </a:lnTo>
                  <a:cubicBezTo>
                    <a:pt x="4721" y="22321"/>
                    <a:pt x="4582" y="22268"/>
                    <a:pt x="4437" y="22231"/>
                  </a:cubicBezTo>
                  <a:cubicBezTo>
                    <a:pt x="4429" y="22228"/>
                    <a:pt x="4422" y="22227"/>
                    <a:pt x="4415" y="22225"/>
                  </a:cubicBezTo>
                  <a:lnTo>
                    <a:pt x="4415" y="22225"/>
                  </a:lnTo>
                  <a:cubicBezTo>
                    <a:pt x="4356" y="22197"/>
                    <a:pt x="4298" y="22170"/>
                    <a:pt x="4241" y="22141"/>
                  </a:cubicBezTo>
                  <a:cubicBezTo>
                    <a:pt x="4189" y="22115"/>
                    <a:pt x="4140" y="22084"/>
                    <a:pt x="4087" y="22058"/>
                  </a:cubicBezTo>
                  <a:cubicBezTo>
                    <a:pt x="4082" y="22056"/>
                    <a:pt x="4077" y="22053"/>
                    <a:pt x="4073" y="22051"/>
                  </a:cubicBezTo>
                  <a:lnTo>
                    <a:pt x="4073" y="22051"/>
                  </a:lnTo>
                  <a:cubicBezTo>
                    <a:pt x="4068" y="22047"/>
                    <a:pt x="4064" y="22043"/>
                    <a:pt x="4058" y="22039"/>
                  </a:cubicBezTo>
                  <a:cubicBezTo>
                    <a:pt x="4018" y="22004"/>
                    <a:pt x="3859" y="21880"/>
                    <a:pt x="3808" y="21845"/>
                  </a:cubicBezTo>
                  <a:lnTo>
                    <a:pt x="3808" y="21845"/>
                  </a:lnTo>
                  <a:cubicBezTo>
                    <a:pt x="3771" y="21810"/>
                    <a:pt x="3728" y="21770"/>
                    <a:pt x="3726" y="21767"/>
                  </a:cubicBezTo>
                  <a:cubicBezTo>
                    <a:pt x="3654" y="21697"/>
                    <a:pt x="3589" y="21623"/>
                    <a:pt x="3522" y="21550"/>
                  </a:cubicBezTo>
                  <a:cubicBezTo>
                    <a:pt x="3508" y="21535"/>
                    <a:pt x="3497" y="21523"/>
                    <a:pt x="3487" y="21512"/>
                  </a:cubicBezTo>
                  <a:lnTo>
                    <a:pt x="3487" y="21512"/>
                  </a:lnTo>
                  <a:cubicBezTo>
                    <a:pt x="3484" y="21507"/>
                    <a:pt x="3479" y="21501"/>
                    <a:pt x="3474" y="21494"/>
                  </a:cubicBezTo>
                  <a:cubicBezTo>
                    <a:pt x="3419" y="21422"/>
                    <a:pt x="3365" y="21349"/>
                    <a:pt x="3314" y="21275"/>
                  </a:cubicBezTo>
                  <a:cubicBezTo>
                    <a:pt x="3205" y="21117"/>
                    <a:pt x="3102" y="20952"/>
                    <a:pt x="3007" y="20785"/>
                  </a:cubicBezTo>
                  <a:cubicBezTo>
                    <a:pt x="2931" y="20649"/>
                    <a:pt x="2868" y="20515"/>
                    <a:pt x="2779" y="20344"/>
                  </a:cubicBezTo>
                  <a:cubicBezTo>
                    <a:pt x="2748" y="20284"/>
                    <a:pt x="2728" y="20247"/>
                    <a:pt x="2717" y="20227"/>
                  </a:cubicBezTo>
                  <a:lnTo>
                    <a:pt x="2717" y="20227"/>
                  </a:lnTo>
                  <a:cubicBezTo>
                    <a:pt x="2679" y="20148"/>
                    <a:pt x="2641" y="20070"/>
                    <a:pt x="2605" y="19989"/>
                  </a:cubicBezTo>
                  <a:cubicBezTo>
                    <a:pt x="2351" y="19411"/>
                    <a:pt x="2266" y="19037"/>
                    <a:pt x="2194" y="18361"/>
                  </a:cubicBezTo>
                  <a:cubicBezTo>
                    <a:pt x="1887" y="15500"/>
                    <a:pt x="3049" y="12454"/>
                    <a:pt x="4320" y="9923"/>
                  </a:cubicBezTo>
                  <a:cubicBezTo>
                    <a:pt x="5638" y="7298"/>
                    <a:pt x="7329" y="4706"/>
                    <a:pt x="9493" y="2696"/>
                  </a:cubicBezTo>
                  <a:cubicBezTo>
                    <a:pt x="9857" y="2356"/>
                    <a:pt x="10252" y="2047"/>
                    <a:pt x="10671" y="1776"/>
                  </a:cubicBezTo>
                  <a:cubicBezTo>
                    <a:pt x="11456" y="1270"/>
                    <a:pt x="10251" y="1"/>
                    <a:pt x="9409" y="1"/>
                  </a:cubicBezTo>
                  <a:close/>
                </a:path>
              </a:pathLst>
            </a:custGeom>
            <a:solidFill>
              <a:srgbClr val="DE80D7"/>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6"/>
            <p:cNvSpPr/>
            <p:nvPr/>
          </p:nvSpPr>
          <p:spPr>
            <a:xfrm>
              <a:off x="715099" y="-749742"/>
              <a:ext cx="748453" cy="1751944"/>
            </a:xfrm>
            <a:custGeom>
              <a:avLst/>
              <a:gdLst/>
              <a:ahLst/>
              <a:cxnLst/>
              <a:rect l="l" t="t" r="r" b="b"/>
              <a:pathLst>
                <a:path w="25831" h="60464" extrusionOk="0">
                  <a:moveTo>
                    <a:pt x="14353" y="21284"/>
                  </a:moveTo>
                  <a:cubicBezTo>
                    <a:pt x="14354" y="21284"/>
                    <a:pt x="14354" y="21284"/>
                    <a:pt x="14354" y="21284"/>
                  </a:cubicBezTo>
                  <a:cubicBezTo>
                    <a:pt x="14354" y="21284"/>
                    <a:pt x="14354" y="21284"/>
                    <a:pt x="14353" y="21284"/>
                  </a:cubicBezTo>
                  <a:close/>
                  <a:moveTo>
                    <a:pt x="14972" y="22124"/>
                  </a:moveTo>
                  <a:cubicBezTo>
                    <a:pt x="14973" y="22126"/>
                    <a:pt x="14974" y="22128"/>
                    <a:pt x="14974" y="22130"/>
                  </a:cubicBezTo>
                  <a:lnTo>
                    <a:pt x="14974" y="22130"/>
                  </a:lnTo>
                  <a:cubicBezTo>
                    <a:pt x="14974" y="22128"/>
                    <a:pt x="14973" y="22126"/>
                    <a:pt x="14972" y="22124"/>
                  </a:cubicBezTo>
                  <a:close/>
                  <a:moveTo>
                    <a:pt x="14144" y="21194"/>
                  </a:moveTo>
                  <a:cubicBezTo>
                    <a:pt x="14170" y="21203"/>
                    <a:pt x="14227" y="21221"/>
                    <a:pt x="14276" y="21236"/>
                  </a:cubicBezTo>
                  <a:lnTo>
                    <a:pt x="14276" y="21236"/>
                  </a:lnTo>
                  <a:cubicBezTo>
                    <a:pt x="14312" y="21272"/>
                    <a:pt x="14362" y="21305"/>
                    <a:pt x="14404" y="21335"/>
                  </a:cubicBezTo>
                  <a:cubicBezTo>
                    <a:pt x="14411" y="21341"/>
                    <a:pt x="14417" y="21345"/>
                    <a:pt x="14421" y="21347"/>
                  </a:cubicBezTo>
                  <a:lnTo>
                    <a:pt x="14421" y="21347"/>
                  </a:lnTo>
                  <a:cubicBezTo>
                    <a:pt x="14423" y="21349"/>
                    <a:pt x="14425" y="21352"/>
                    <a:pt x="14428" y="21354"/>
                  </a:cubicBezTo>
                  <a:cubicBezTo>
                    <a:pt x="14614" y="21565"/>
                    <a:pt x="14726" y="21709"/>
                    <a:pt x="14822" y="21872"/>
                  </a:cubicBezTo>
                  <a:cubicBezTo>
                    <a:pt x="14873" y="21958"/>
                    <a:pt x="14921" y="22046"/>
                    <a:pt x="14971" y="22134"/>
                  </a:cubicBezTo>
                  <a:cubicBezTo>
                    <a:pt x="14977" y="22145"/>
                    <a:pt x="14986" y="22167"/>
                    <a:pt x="14994" y="22184"/>
                  </a:cubicBezTo>
                  <a:lnTo>
                    <a:pt x="14994" y="22184"/>
                  </a:lnTo>
                  <a:cubicBezTo>
                    <a:pt x="15007" y="22225"/>
                    <a:pt x="15019" y="22267"/>
                    <a:pt x="15030" y="22308"/>
                  </a:cubicBezTo>
                  <a:cubicBezTo>
                    <a:pt x="15054" y="22396"/>
                    <a:pt x="15071" y="22485"/>
                    <a:pt x="15086" y="22573"/>
                  </a:cubicBezTo>
                  <a:cubicBezTo>
                    <a:pt x="15088" y="22587"/>
                    <a:pt x="15091" y="22624"/>
                    <a:pt x="15093" y="22643"/>
                  </a:cubicBezTo>
                  <a:lnTo>
                    <a:pt x="15093" y="22643"/>
                  </a:lnTo>
                  <a:cubicBezTo>
                    <a:pt x="15094" y="22677"/>
                    <a:pt x="15095" y="22713"/>
                    <a:pt x="15094" y="22746"/>
                  </a:cubicBezTo>
                  <a:cubicBezTo>
                    <a:pt x="15087" y="22963"/>
                    <a:pt x="15062" y="23180"/>
                    <a:pt x="15017" y="23393"/>
                  </a:cubicBezTo>
                  <a:cubicBezTo>
                    <a:pt x="14942" y="23741"/>
                    <a:pt x="14761" y="24150"/>
                    <a:pt x="14549" y="24538"/>
                  </a:cubicBezTo>
                  <a:cubicBezTo>
                    <a:pt x="13546" y="26367"/>
                    <a:pt x="11836" y="27877"/>
                    <a:pt x="10089" y="28978"/>
                  </a:cubicBezTo>
                  <a:cubicBezTo>
                    <a:pt x="9781" y="29172"/>
                    <a:pt x="9606" y="29280"/>
                    <a:pt x="9368" y="29395"/>
                  </a:cubicBezTo>
                  <a:lnTo>
                    <a:pt x="9368" y="29395"/>
                  </a:lnTo>
                  <a:cubicBezTo>
                    <a:pt x="9239" y="28649"/>
                    <a:pt x="9206" y="27758"/>
                    <a:pt x="9386" y="26920"/>
                  </a:cubicBezTo>
                  <a:cubicBezTo>
                    <a:pt x="9414" y="26780"/>
                    <a:pt x="9453" y="26641"/>
                    <a:pt x="9499" y="26505"/>
                  </a:cubicBezTo>
                  <a:cubicBezTo>
                    <a:pt x="9574" y="26289"/>
                    <a:pt x="9657" y="26075"/>
                    <a:pt x="9748" y="25864"/>
                  </a:cubicBezTo>
                  <a:cubicBezTo>
                    <a:pt x="9946" y="25406"/>
                    <a:pt x="10175" y="24960"/>
                    <a:pt x="10431" y="24529"/>
                  </a:cubicBezTo>
                  <a:cubicBezTo>
                    <a:pt x="10950" y="23648"/>
                    <a:pt x="11550" y="22826"/>
                    <a:pt x="12309" y="22147"/>
                  </a:cubicBezTo>
                  <a:cubicBezTo>
                    <a:pt x="12471" y="22001"/>
                    <a:pt x="12640" y="21864"/>
                    <a:pt x="12817" y="21735"/>
                  </a:cubicBezTo>
                  <a:cubicBezTo>
                    <a:pt x="12913" y="21666"/>
                    <a:pt x="13012" y="21600"/>
                    <a:pt x="13113" y="21537"/>
                  </a:cubicBezTo>
                  <a:cubicBezTo>
                    <a:pt x="13258" y="21444"/>
                    <a:pt x="13201" y="21477"/>
                    <a:pt x="13292" y="21434"/>
                  </a:cubicBezTo>
                  <a:cubicBezTo>
                    <a:pt x="13474" y="21350"/>
                    <a:pt x="13662" y="21279"/>
                    <a:pt x="13857" y="21227"/>
                  </a:cubicBezTo>
                  <a:cubicBezTo>
                    <a:pt x="13862" y="21225"/>
                    <a:pt x="13866" y="21224"/>
                    <a:pt x="13869" y="21223"/>
                  </a:cubicBezTo>
                  <a:lnTo>
                    <a:pt x="13869" y="21223"/>
                  </a:lnTo>
                  <a:cubicBezTo>
                    <a:pt x="13898" y="21219"/>
                    <a:pt x="13928" y="21214"/>
                    <a:pt x="13956" y="21212"/>
                  </a:cubicBezTo>
                  <a:cubicBezTo>
                    <a:pt x="14002" y="21209"/>
                    <a:pt x="14060" y="21209"/>
                    <a:pt x="14106" y="21201"/>
                  </a:cubicBezTo>
                  <a:lnTo>
                    <a:pt x="14106" y="21201"/>
                  </a:lnTo>
                  <a:cubicBezTo>
                    <a:pt x="14186" y="21216"/>
                    <a:pt x="14246" y="21232"/>
                    <a:pt x="14250" y="21232"/>
                  </a:cubicBezTo>
                  <a:cubicBezTo>
                    <a:pt x="14254" y="21232"/>
                    <a:pt x="14224" y="21222"/>
                    <a:pt x="14144" y="21194"/>
                  </a:cubicBezTo>
                  <a:lnTo>
                    <a:pt x="14144" y="21194"/>
                  </a:lnTo>
                  <a:cubicBezTo>
                    <a:pt x="14144" y="21194"/>
                    <a:pt x="14144" y="21194"/>
                    <a:pt x="14144" y="21194"/>
                  </a:cubicBezTo>
                  <a:close/>
                  <a:moveTo>
                    <a:pt x="4782" y="29721"/>
                  </a:moveTo>
                  <a:cubicBezTo>
                    <a:pt x="4783" y="29721"/>
                    <a:pt x="4784" y="29721"/>
                    <a:pt x="4786" y="29722"/>
                  </a:cubicBezTo>
                  <a:lnTo>
                    <a:pt x="4786" y="29722"/>
                  </a:lnTo>
                  <a:cubicBezTo>
                    <a:pt x="4784" y="29721"/>
                    <a:pt x="4783" y="29721"/>
                    <a:pt x="4782" y="29721"/>
                  </a:cubicBezTo>
                  <a:close/>
                  <a:moveTo>
                    <a:pt x="4807" y="29729"/>
                  </a:moveTo>
                  <a:cubicBezTo>
                    <a:pt x="4858" y="29748"/>
                    <a:pt x="4915" y="29780"/>
                    <a:pt x="4910" y="29780"/>
                  </a:cubicBezTo>
                  <a:cubicBezTo>
                    <a:pt x="4907" y="29780"/>
                    <a:pt x="4879" y="29767"/>
                    <a:pt x="4807" y="29729"/>
                  </a:cubicBezTo>
                  <a:close/>
                  <a:moveTo>
                    <a:pt x="17346" y="35867"/>
                  </a:moveTo>
                  <a:cubicBezTo>
                    <a:pt x="17350" y="35867"/>
                    <a:pt x="17373" y="35889"/>
                    <a:pt x="17429" y="35954"/>
                  </a:cubicBezTo>
                  <a:lnTo>
                    <a:pt x="17429" y="35954"/>
                  </a:lnTo>
                  <a:cubicBezTo>
                    <a:pt x="17385" y="35925"/>
                    <a:pt x="17339" y="35867"/>
                    <a:pt x="17346" y="35867"/>
                  </a:cubicBezTo>
                  <a:close/>
                  <a:moveTo>
                    <a:pt x="17569" y="36120"/>
                  </a:moveTo>
                  <a:cubicBezTo>
                    <a:pt x="17608" y="36168"/>
                    <a:pt x="17629" y="36219"/>
                    <a:pt x="17630" y="36232"/>
                  </a:cubicBezTo>
                  <a:lnTo>
                    <a:pt x="17630" y="36232"/>
                  </a:lnTo>
                  <a:cubicBezTo>
                    <a:pt x="17607" y="36195"/>
                    <a:pt x="17586" y="36158"/>
                    <a:pt x="17569" y="36120"/>
                  </a:cubicBezTo>
                  <a:close/>
                  <a:moveTo>
                    <a:pt x="17781" y="36484"/>
                  </a:moveTo>
                  <a:lnTo>
                    <a:pt x="17781" y="36484"/>
                  </a:lnTo>
                  <a:cubicBezTo>
                    <a:pt x="17785" y="36496"/>
                    <a:pt x="17789" y="36508"/>
                    <a:pt x="17793" y="36519"/>
                  </a:cubicBezTo>
                  <a:lnTo>
                    <a:pt x="17793" y="36519"/>
                  </a:lnTo>
                  <a:cubicBezTo>
                    <a:pt x="17789" y="36509"/>
                    <a:pt x="17785" y="36497"/>
                    <a:pt x="17781" y="36484"/>
                  </a:cubicBezTo>
                  <a:close/>
                  <a:moveTo>
                    <a:pt x="17796" y="36527"/>
                  </a:moveTo>
                  <a:cubicBezTo>
                    <a:pt x="17809" y="36560"/>
                    <a:pt x="17817" y="36584"/>
                    <a:pt x="17817" y="36584"/>
                  </a:cubicBezTo>
                  <a:cubicBezTo>
                    <a:pt x="17816" y="36584"/>
                    <a:pt x="17810" y="36567"/>
                    <a:pt x="17796" y="36527"/>
                  </a:cubicBezTo>
                  <a:close/>
                  <a:moveTo>
                    <a:pt x="17985" y="37409"/>
                  </a:moveTo>
                  <a:cubicBezTo>
                    <a:pt x="17985" y="37411"/>
                    <a:pt x="17985" y="37413"/>
                    <a:pt x="17985" y="37414"/>
                  </a:cubicBezTo>
                  <a:cubicBezTo>
                    <a:pt x="17985" y="37413"/>
                    <a:pt x="17985" y="37411"/>
                    <a:pt x="17985" y="37409"/>
                  </a:cubicBezTo>
                  <a:close/>
                  <a:moveTo>
                    <a:pt x="9734" y="1"/>
                  </a:moveTo>
                  <a:cubicBezTo>
                    <a:pt x="9543" y="1"/>
                    <a:pt x="9367" y="52"/>
                    <a:pt x="9231" y="170"/>
                  </a:cubicBezTo>
                  <a:lnTo>
                    <a:pt x="9231" y="173"/>
                  </a:lnTo>
                  <a:cubicBezTo>
                    <a:pt x="8296" y="981"/>
                    <a:pt x="7563" y="2042"/>
                    <a:pt x="6908" y="3084"/>
                  </a:cubicBezTo>
                  <a:cubicBezTo>
                    <a:pt x="6018" y="4499"/>
                    <a:pt x="5258" y="5999"/>
                    <a:pt x="4569" y="7521"/>
                  </a:cubicBezTo>
                  <a:cubicBezTo>
                    <a:pt x="2968" y="11066"/>
                    <a:pt x="1706" y="14822"/>
                    <a:pt x="986" y="18648"/>
                  </a:cubicBezTo>
                  <a:cubicBezTo>
                    <a:pt x="401" y="21749"/>
                    <a:pt x="0" y="25390"/>
                    <a:pt x="1411" y="28336"/>
                  </a:cubicBezTo>
                  <a:cubicBezTo>
                    <a:pt x="2074" y="29719"/>
                    <a:pt x="3230" y="30775"/>
                    <a:pt x="4652" y="31339"/>
                  </a:cubicBezTo>
                  <a:cubicBezTo>
                    <a:pt x="5448" y="31655"/>
                    <a:pt x="6286" y="31781"/>
                    <a:pt x="7129" y="31781"/>
                  </a:cubicBezTo>
                  <a:cubicBezTo>
                    <a:pt x="7534" y="31781"/>
                    <a:pt x="7940" y="31752"/>
                    <a:pt x="8343" y="31701"/>
                  </a:cubicBezTo>
                  <a:lnTo>
                    <a:pt x="8343" y="31701"/>
                  </a:lnTo>
                  <a:cubicBezTo>
                    <a:pt x="8977" y="32515"/>
                    <a:pt x="9817" y="33157"/>
                    <a:pt x="10776" y="33606"/>
                  </a:cubicBezTo>
                  <a:cubicBezTo>
                    <a:pt x="12086" y="34221"/>
                    <a:pt x="13477" y="34524"/>
                    <a:pt x="14870" y="34884"/>
                  </a:cubicBezTo>
                  <a:cubicBezTo>
                    <a:pt x="15477" y="35042"/>
                    <a:pt x="16061" y="35238"/>
                    <a:pt x="16650" y="35451"/>
                  </a:cubicBezTo>
                  <a:lnTo>
                    <a:pt x="16650" y="35451"/>
                  </a:lnTo>
                  <a:cubicBezTo>
                    <a:pt x="16700" y="35476"/>
                    <a:pt x="16752" y="35500"/>
                    <a:pt x="16803" y="35526"/>
                  </a:cubicBezTo>
                  <a:cubicBezTo>
                    <a:pt x="16925" y="35588"/>
                    <a:pt x="17039" y="35663"/>
                    <a:pt x="17158" y="35729"/>
                  </a:cubicBezTo>
                  <a:lnTo>
                    <a:pt x="17158" y="35729"/>
                  </a:lnTo>
                  <a:cubicBezTo>
                    <a:pt x="17208" y="35769"/>
                    <a:pt x="17259" y="35806"/>
                    <a:pt x="17308" y="35846"/>
                  </a:cubicBezTo>
                  <a:cubicBezTo>
                    <a:pt x="17345" y="35876"/>
                    <a:pt x="17387" y="35928"/>
                    <a:pt x="17430" y="35955"/>
                  </a:cubicBezTo>
                  <a:lnTo>
                    <a:pt x="17430" y="35955"/>
                  </a:lnTo>
                  <a:cubicBezTo>
                    <a:pt x="17473" y="36007"/>
                    <a:pt x="17517" y="36058"/>
                    <a:pt x="17560" y="36109"/>
                  </a:cubicBezTo>
                  <a:cubicBezTo>
                    <a:pt x="17563" y="36112"/>
                    <a:pt x="17566" y="36116"/>
                    <a:pt x="17569" y="36119"/>
                  </a:cubicBezTo>
                  <a:lnTo>
                    <a:pt x="17569" y="36119"/>
                  </a:lnTo>
                  <a:cubicBezTo>
                    <a:pt x="17565" y="36111"/>
                    <a:pt x="17562" y="36103"/>
                    <a:pt x="17559" y="36095"/>
                  </a:cubicBezTo>
                  <a:lnTo>
                    <a:pt x="17559" y="36095"/>
                  </a:lnTo>
                  <a:cubicBezTo>
                    <a:pt x="17562" y="36103"/>
                    <a:pt x="17566" y="36112"/>
                    <a:pt x="17569" y="36120"/>
                  </a:cubicBezTo>
                  <a:lnTo>
                    <a:pt x="17569" y="36120"/>
                  </a:lnTo>
                  <a:cubicBezTo>
                    <a:pt x="17569" y="36120"/>
                    <a:pt x="17569" y="36119"/>
                    <a:pt x="17569" y="36119"/>
                  </a:cubicBezTo>
                  <a:lnTo>
                    <a:pt x="17569" y="36119"/>
                  </a:lnTo>
                  <a:cubicBezTo>
                    <a:pt x="17604" y="36204"/>
                    <a:pt x="17623" y="36235"/>
                    <a:pt x="17628" y="36235"/>
                  </a:cubicBezTo>
                  <a:cubicBezTo>
                    <a:pt x="17629" y="36235"/>
                    <a:pt x="17630" y="36234"/>
                    <a:pt x="17630" y="36232"/>
                  </a:cubicBezTo>
                  <a:lnTo>
                    <a:pt x="17630" y="36232"/>
                  </a:lnTo>
                  <a:cubicBezTo>
                    <a:pt x="17675" y="36308"/>
                    <a:pt x="17727" y="36383"/>
                    <a:pt x="17765" y="36459"/>
                  </a:cubicBezTo>
                  <a:cubicBezTo>
                    <a:pt x="17777" y="36483"/>
                    <a:pt x="17787" y="36507"/>
                    <a:pt x="17796" y="36527"/>
                  </a:cubicBezTo>
                  <a:lnTo>
                    <a:pt x="17796" y="36527"/>
                  </a:lnTo>
                  <a:cubicBezTo>
                    <a:pt x="17815" y="36584"/>
                    <a:pt x="17835" y="36640"/>
                    <a:pt x="17851" y="36697"/>
                  </a:cubicBezTo>
                  <a:cubicBezTo>
                    <a:pt x="17896" y="36849"/>
                    <a:pt x="17931" y="37004"/>
                    <a:pt x="17955" y="37162"/>
                  </a:cubicBezTo>
                  <a:cubicBezTo>
                    <a:pt x="17965" y="37227"/>
                    <a:pt x="17973" y="37294"/>
                    <a:pt x="17980" y="37360"/>
                  </a:cubicBezTo>
                  <a:lnTo>
                    <a:pt x="17980" y="37360"/>
                  </a:lnTo>
                  <a:cubicBezTo>
                    <a:pt x="17978" y="37345"/>
                    <a:pt x="17977" y="37339"/>
                    <a:pt x="17977" y="37339"/>
                  </a:cubicBezTo>
                  <a:lnTo>
                    <a:pt x="17977" y="37339"/>
                  </a:lnTo>
                  <a:cubicBezTo>
                    <a:pt x="17975" y="37339"/>
                    <a:pt x="17986" y="37489"/>
                    <a:pt x="17988" y="37531"/>
                  </a:cubicBezTo>
                  <a:cubicBezTo>
                    <a:pt x="17992" y="37739"/>
                    <a:pt x="17985" y="37945"/>
                    <a:pt x="17968" y="38152"/>
                  </a:cubicBezTo>
                  <a:cubicBezTo>
                    <a:pt x="17926" y="38613"/>
                    <a:pt x="17849" y="39068"/>
                    <a:pt x="17738" y="39517"/>
                  </a:cubicBezTo>
                  <a:cubicBezTo>
                    <a:pt x="17100" y="42140"/>
                    <a:pt x="15452" y="44289"/>
                    <a:pt x="14164" y="46616"/>
                  </a:cubicBezTo>
                  <a:cubicBezTo>
                    <a:pt x="12796" y="49087"/>
                    <a:pt x="11733" y="51966"/>
                    <a:pt x="13044" y="54692"/>
                  </a:cubicBezTo>
                  <a:cubicBezTo>
                    <a:pt x="13768" y="56195"/>
                    <a:pt x="15054" y="57465"/>
                    <a:pt x="16581" y="58131"/>
                  </a:cubicBezTo>
                  <a:cubicBezTo>
                    <a:pt x="17907" y="58709"/>
                    <a:pt x="19330" y="58799"/>
                    <a:pt x="20752" y="58927"/>
                  </a:cubicBezTo>
                  <a:cubicBezTo>
                    <a:pt x="21083" y="58957"/>
                    <a:pt x="21414" y="58992"/>
                    <a:pt x="21743" y="59042"/>
                  </a:cubicBezTo>
                  <a:cubicBezTo>
                    <a:pt x="22019" y="59083"/>
                    <a:pt x="22345" y="59149"/>
                    <a:pt x="22477" y="59189"/>
                  </a:cubicBezTo>
                  <a:cubicBezTo>
                    <a:pt x="22634" y="59235"/>
                    <a:pt x="22787" y="59288"/>
                    <a:pt x="22941" y="59344"/>
                  </a:cubicBezTo>
                  <a:cubicBezTo>
                    <a:pt x="22960" y="59350"/>
                    <a:pt x="23053" y="59392"/>
                    <a:pt x="23056" y="59392"/>
                  </a:cubicBezTo>
                  <a:cubicBezTo>
                    <a:pt x="23056" y="59392"/>
                    <a:pt x="23056" y="59392"/>
                    <a:pt x="23056" y="59392"/>
                  </a:cubicBezTo>
                  <a:lnTo>
                    <a:pt x="23056" y="59392"/>
                  </a:lnTo>
                  <a:cubicBezTo>
                    <a:pt x="23108" y="59417"/>
                    <a:pt x="23159" y="59443"/>
                    <a:pt x="23209" y="59471"/>
                  </a:cubicBezTo>
                  <a:cubicBezTo>
                    <a:pt x="23396" y="59570"/>
                    <a:pt x="23589" y="59687"/>
                    <a:pt x="23771" y="59864"/>
                  </a:cubicBezTo>
                  <a:cubicBezTo>
                    <a:pt x="24085" y="60168"/>
                    <a:pt x="24534" y="60464"/>
                    <a:pt x="24991" y="60464"/>
                  </a:cubicBezTo>
                  <a:cubicBezTo>
                    <a:pt x="25105" y="60464"/>
                    <a:pt x="25219" y="60445"/>
                    <a:pt x="25332" y="60404"/>
                  </a:cubicBezTo>
                  <a:cubicBezTo>
                    <a:pt x="25831" y="60222"/>
                    <a:pt x="25805" y="59609"/>
                    <a:pt x="25462" y="59276"/>
                  </a:cubicBezTo>
                  <a:cubicBezTo>
                    <a:pt x="24319" y="58168"/>
                    <a:pt x="22955" y="57554"/>
                    <a:pt x="21386" y="57310"/>
                  </a:cubicBezTo>
                  <a:cubicBezTo>
                    <a:pt x="20177" y="57120"/>
                    <a:pt x="18802" y="57152"/>
                    <a:pt x="17685" y="56867"/>
                  </a:cubicBezTo>
                  <a:cubicBezTo>
                    <a:pt x="17163" y="56735"/>
                    <a:pt x="16720" y="56542"/>
                    <a:pt x="16335" y="56232"/>
                  </a:cubicBezTo>
                  <a:cubicBezTo>
                    <a:pt x="15864" y="55850"/>
                    <a:pt x="15431" y="55292"/>
                    <a:pt x="15132" y="54724"/>
                  </a:cubicBezTo>
                  <a:cubicBezTo>
                    <a:pt x="14560" y="53634"/>
                    <a:pt x="14539" y="52407"/>
                    <a:pt x="14801" y="51227"/>
                  </a:cubicBezTo>
                  <a:cubicBezTo>
                    <a:pt x="15392" y="48554"/>
                    <a:pt x="17202" y="46265"/>
                    <a:pt x="18517" y="43918"/>
                  </a:cubicBezTo>
                  <a:cubicBezTo>
                    <a:pt x="19477" y="42204"/>
                    <a:pt x="20305" y="40076"/>
                    <a:pt x="20188" y="38069"/>
                  </a:cubicBezTo>
                  <a:cubicBezTo>
                    <a:pt x="20097" y="36493"/>
                    <a:pt x="19294" y="35274"/>
                    <a:pt x="17977" y="34429"/>
                  </a:cubicBezTo>
                  <a:cubicBezTo>
                    <a:pt x="16899" y="33737"/>
                    <a:pt x="15619" y="33424"/>
                    <a:pt x="14391" y="33120"/>
                  </a:cubicBezTo>
                  <a:cubicBezTo>
                    <a:pt x="13766" y="32965"/>
                    <a:pt x="13142" y="32815"/>
                    <a:pt x="12528" y="32623"/>
                  </a:cubicBezTo>
                  <a:cubicBezTo>
                    <a:pt x="12220" y="32528"/>
                    <a:pt x="11915" y="32422"/>
                    <a:pt x="11616" y="32301"/>
                  </a:cubicBezTo>
                  <a:cubicBezTo>
                    <a:pt x="11582" y="32287"/>
                    <a:pt x="11538" y="32274"/>
                    <a:pt x="11497" y="32258"/>
                  </a:cubicBezTo>
                  <a:lnTo>
                    <a:pt x="11497" y="32258"/>
                  </a:lnTo>
                  <a:cubicBezTo>
                    <a:pt x="11475" y="32243"/>
                    <a:pt x="11451" y="32229"/>
                    <a:pt x="11429" y="32218"/>
                  </a:cubicBezTo>
                  <a:cubicBezTo>
                    <a:pt x="11285" y="32144"/>
                    <a:pt x="11140" y="32072"/>
                    <a:pt x="11001" y="31991"/>
                  </a:cubicBezTo>
                  <a:cubicBezTo>
                    <a:pt x="10944" y="31958"/>
                    <a:pt x="10888" y="31922"/>
                    <a:pt x="10831" y="31890"/>
                  </a:cubicBezTo>
                  <a:lnTo>
                    <a:pt x="10831" y="31890"/>
                  </a:lnTo>
                  <a:cubicBezTo>
                    <a:pt x="10713" y="31800"/>
                    <a:pt x="10593" y="31716"/>
                    <a:pt x="10480" y="31620"/>
                  </a:cubicBezTo>
                  <a:cubicBezTo>
                    <a:pt x="10448" y="31593"/>
                    <a:pt x="10416" y="31564"/>
                    <a:pt x="10384" y="31535"/>
                  </a:cubicBezTo>
                  <a:lnTo>
                    <a:pt x="10384" y="31535"/>
                  </a:lnTo>
                  <a:cubicBezTo>
                    <a:pt x="10399" y="31550"/>
                    <a:pt x="10405" y="31557"/>
                    <a:pt x="10404" y="31557"/>
                  </a:cubicBezTo>
                  <a:cubicBezTo>
                    <a:pt x="10401" y="31557"/>
                    <a:pt x="10378" y="31537"/>
                    <a:pt x="10337" y="31493"/>
                  </a:cubicBezTo>
                  <a:lnTo>
                    <a:pt x="10337" y="31493"/>
                  </a:lnTo>
                  <a:cubicBezTo>
                    <a:pt x="10353" y="31507"/>
                    <a:pt x="10368" y="31521"/>
                    <a:pt x="10384" y="31535"/>
                  </a:cubicBezTo>
                  <a:lnTo>
                    <a:pt x="10384" y="31535"/>
                  </a:lnTo>
                  <a:cubicBezTo>
                    <a:pt x="10372" y="31524"/>
                    <a:pt x="10356" y="31508"/>
                    <a:pt x="10333" y="31489"/>
                  </a:cubicBezTo>
                  <a:lnTo>
                    <a:pt x="10333" y="31489"/>
                  </a:lnTo>
                  <a:cubicBezTo>
                    <a:pt x="10335" y="31490"/>
                    <a:pt x="10336" y="31491"/>
                    <a:pt x="10337" y="31493"/>
                  </a:cubicBezTo>
                  <a:lnTo>
                    <a:pt x="10337" y="31493"/>
                  </a:lnTo>
                  <a:cubicBezTo>
                    <a:pt x="10324" y="31482"/>
                    <a:pt x="10312" y="31471"/>
                    <a:pt x="10300" y="31460"/>
                  </a:cubicBezTo>
                  <a:lnTo>
                    <a:pt x="10300" y="31460"/>
                  </a:lnTo>
                  <a:cubicBezTo>
                    <a:pt x="10312" y="31471"/>
                    <a:pt x="10323" y="31480"/>
                    <a:pt x="10333" y="31489"/>
                  </a:cubicBezTo>
                  <a:lnTo>
                    <a:pt x="10333" y="31489"/>
                  </a:lnTo>
                  <a:cubicBezTo>
                    <a:pt x="10329" y="31485"/>
                    <a:pt x="10325" y="31480"/>
                    <a:pt x="10320" y="31475"/>
                  </a:cubicBezTo>
                  <a:cubicBezTo>
                    <a:pt x="10275" y="31425"/>
                    <a:pt x="10232" y="31374"/>
                    <a:pt x="10190" y="31324"/>
                  </a:cubicBezTo>
                  <a:lnTo>
                    <a:pt x="10190" y="31324"/>
                  </a:lnTo>
                  <a:cubicBezTo>
                    <a:pt x="10339" y="31271"/>
                    <a:pt x="10485" y="31210"/>
                    <a:pt x="10629" y="31144"/>
                  </a:cubicBezTo>
                  <a:cubicBezTo>
                    <a:pt x="11084" y="30932"/>
                    <a:pt x="11526" y="30690"/>
                    <a:pt x="11948" y="30417"/>
                  </a:cubicBezTo>
                  <a:cubicBezTo>
                    <a:pt x="12907" y="29809"/>
                    <a:pt x="13797" y="29083"/>
                    <a:pt x="14600" y="28281"/>
                  </a:cubicBezTo>
                  <a:cubicBezTo>
                    <a:pt x="15988" y="26898"/>
                    <a:pt x="17752" y="24786"/>
                    <a:pt x="17218" y="22656"/>
                  </a:cubicBezTo>
                  <a:cubicBezTo>
                    <a:pt x="16773" y="20878"/>
                    <a:pt x="15040" y="19461"/>
                    <a:pt x="13254" y="19461"/>
                  </a:cubicBezTo>
                  <a:cubicBezTo>
                    <a:pt x="12761" y="19461"/>
                    <a:pt x="12264" y="19568"/>
                    <a:pt x="11788" y="19806"/>
                  </a:cubicBezTo>
                  <a:cubicBezTo>
                    <a:pt x="9881" y="20762"/>
                    <a:pt x="8485" y="22808"/>
                    <a:pt x="7660" y="24724"/>
                  </a:cubicBezTo>
                  <a:cubicBezTo>
                    <a:pt x="6966" y="26337"/>
                    <a:pt x="6845" y="28259"/>
                    <a:pt x="7404" y="29942"/>
                  </a:cubicBezTo>
                  <a:lnTo>
                    <a:pt x="7404" y="29942"/>
                  </a:lnTo>
                  <a:cubicBezTo>
                    <a:pt x="7265" y="29960"/>
                    <a:pt x="7126" y="29976"/>
                    <a:pt x="6988" y="29987"/>
                  </a:cubicBezTo>
                  <a:cubicBezTo>
                    <a:pt x="6817" y="30002"/>
                    <a:pt x="6646" y="30011"/>
                    <a:pt x="6475" y="30016"/>
                  </a:cubicBezTo>
                  <a:cubicBezTo>
                    <a:pt x="6454" y="30017"/>
                    <a:pt x="6432" y="30017"/>
                    <a:pt x="6411" y="30017"/>
                  </a:cubicBezTo>
                  <a:cubicBezTo>
                    <a:pt x="6373" y="30017"/>
                    <a:pt x="6336" y="30016"/>
                    <a:pt x="6298" y="30016"/>
                  </a:cubicBezTo>
                  <a:cubicBezTo>
                    <a:pt x="6263" y="30016"/>
                    <a:pt x="6229" y="30017"/>
                    <a:pt x="6194" y="30018"/>
                  </a:cubicBezTo>
                  <a:cubicBezTo>
                    <a:pt x="6185" y="30018"/>
                    <a:pt x="6178" y="30018"/>
                    <a:pt x="6172" y="30019"/>
                  </a:cubicBezTo>
                  <a:lnTo>
                    <a:pt x="6172" y="30019"/>
                  </a:lnTo>
                  <a:cubicBezTo>
                    <a:pt x="6159" y="30018"/>
                    <a:pt x="6143" y="30016"/>
                    <a:pt x="6124" y="30015"/>
                  </a:cubicBezTo>
                  <a:cubicBezTo>
                    <a:pt x="5962" y="30000"/>
                    <a:pt x="5801" y="29986"/>
                    <a:pt x="5641" y="29962"/>
                  </a:cubicBezTo>
                  <a:cubicBezTo>
                    <a:pt x="5569" y="29952"/>
                    <a:pt x="5497" y="29938"/>
                    <a:pt x="5425" y="29927"/>
                  </a:cubicBezTo>
                  <a:cubicBezTo>
                    <a:pt x="5404" y="29922"/>
                    <a:pt x="5383" y="29917"/>
                    <a:pt x="5361" y="29912"/>
                  </a:cubicBezTo>
                  <a:lnTo>
                    <a:pt x="5361" y="29912"/>
                  </a:lnTo>
                  <a:cubicBezTo>
                    <a:pt x="5235" y="29864"/>
                    <a:pt x="5095" y="29839"/>
                    <a:pt x="4967" y="29793"/>
                  </a:cubicBezTo>
                  <a:cubicBezTo>
                    <a:pt x="4912" y="29773"/>
                    <a:pt x="4859" y="29746"/>
                    <a:pt x="4805" y="29728"/>
                  </a:cubicBezTo>
                  <a:lnTo>
                    <a:pt x="4805" y="29728"/>
                  </a:lnTo>
                  <a:cubicBezTo>
                    <a:pt x="4801" y="29726"/>
                    <a:pt x="4796" y="29723"/>
                    <a:pt x="4791" y="29721"/>
                  </a:cubicBezTo>
                  <a:cubicBezTo>
                    <a:pt x="4681" y="29662"/>
                    <a:pt x="4573" y="29589"/>
                    <a:pt x="4462" y="29533"/>
                  </a:cubicBezTo>
                  <a:lnTo>
                    <a:pt x="4462" y="29533"/>
                  </a:lnTo>
                  <a:cubicBezTo>
                    <a:pt x="4409" y="29493"/>
                    <a:pt x="4355" y="29453"/>
                    <a:pt x="4304" y="29411"/>
                  </a:cubicBezTo>
                  <a:cubicBezTo>
                    <a:pt x="4255" y="29371"/>
                    <a:pt x="4209" y="29330"/>
                    <a:pt x="4161" y="29290"/>
                  </a:cubicBezTo>
                  <a:lnTo>
                    <a:pt x="4161" y="29290"/>
                  </a:lnTo>
                  <a:cubicBezTo>
                    <a:pt x="4074" y="29187"/>
                    <a:pt x="3976" y="29092"/>
                    <a:pt x="3890" y="28986"/>
                  </a:cubicBezTo>
                  <a:cubicBezTo>
                    <a:pt x="3852" y="28938"/>
                    <a:pt x="3816" y="28888"/>
                    <a:pt x="3776" y="28840"/>
                  </a:cubicBezTo>
                  <a:lnTo>
                    <a:pt x="3776" y="28840"/>
                  </a:lnTo>
                  <a:cubicBezTo>
                    <a:pt x="3704" y="28714"/>
                    <a:pt x="3621" y="28596"/>
                    <a:pt x="3552" y="28468"/>
                  </a:cubicBezTo>
                  <a:cubicBezTo>
                    <a:pt x="3483" y="28342"/>
                    <a:pt x="3417" y="28214"/>
                    <a:pt x="3358" y="28082"/>
                  </a:cubicBezTo>
                  <a:cubicBezTo>
                    <a:pt x="3330" y="28019"/>
                    <a:pt x="3304" y="27955"/>
                    <a:pt x="3277" y="27893"/>
                  </a:cubicBezTo>
                  <a:cubicBezTo>
                    <a:pt x="3275" y="27890"/>
                    <a:pt x="3274" y="27887"/>
                    <a:pt x="3272" y="27884"/>
                  </a:cubicBezTo>
                  <a:lnTo>
                    <a:pt x="3272" y="27884"/>
                  </a:lnTo>
                  <a:cubicBezTo>
                    <a:pt x="3263" y="27860"/>
                    <a:pt x="3255" y="27837"/>
                    <a:pt x="3246" y="27813"/>
                  </a:cubicBezTo>
                  <a:cubicBezTo>
                    <a:pt x="3031" y="27192"/>
                    <a:pt x="2881" y="26553"/>
                    <a:pt x="2798" y="25901"/>
                  </a:cubicBezTo>
                  <a:cubicBezTo>
                    <a:pt x="2774" y="25728"/>
                    <a:pt x="2756" y="25556"/>
                    <a:pt x="2738" y="25382"/>
                  </a:cubicBezTo>
                  <a:cubicBezTo>
                    <a:pt x="2736" y="25356"/>
                    <a:pt x="2734" y="25339"/>
                    <a:pt x="2733" y="25326"/>
                  </a:cubicBezTo>
                  <a:lnTo>
                    <a:pt x="2733" y="25326"/>
                  </a:lnTo>
                  <a:cubicBezTo>
                    <a:pt x="2733" y="25320"/>
                    <a:pt x="2732" y="25299"/>
                    <a:pt x="2729" y="25246"/>
                  </a:cubicBezTo>
                  <a:cubicBezTo>
                    <a:pt x="2722" y="25149"/>
                    <a:pt x="2716" y="25053"/>
                    <a:pt x="2713" y="24955"/>
                  </a:cubicBezTo>
                  <a:cubicBezTo>
                    <a:pt x="2694" y="24567"/>
                    <a:pt x="2690" y="24179"/>
                    <a:pt x="2698" y="23791"/>
                  </a:cubicBezTo>
                  <a:cubicBezTo>
                    <a:pt x="2719" y="22957"/>
                    <a:pt x="2783" y="22126"/>
                    <a:pt x="2890" y="21299"/>
                  </a:cubicBezTo>
                  <a:cubicBezTo>
                    <a:pt x="3357" y="17632"/>
                    <a:pt x="4406" y="14162"/>
                    <a:pt x="5766" y="10761"/>
                  </a:cubicBezTo>
                  <a:cubicBezTo>
                    <a:pt x="6900" y="7918"/>
                    <a:pt x="8229" y="4980"/>
                    <a:pt x="10153" y="2571"/>
                  </a:cubicBezTo>
                  <a:cubicBezTo>
                    <a:pt x="10192" y="2521"/>
                    <a:pt x="10232" y="2472"/>
                    <a:pt x="10272" y="2422"/>
                  </a:cubicBezTo>
                  <a:cubicBezTo>
                    <a:pt x="10293" y="2397"/>
                    <a:pt x="10316" y="2371"/>
                    <a:pt x="10337" y="2345"/>
                  </a:cubicBezTo>
                  <a:lnTo>
                    <a:pt x="10337" y="2345"/>
                  </a:lnTo>
                  <a:cubicBezTo>
                    <a:pt x="10410" y="2262"/>
                    <a:pt x="10484" y="2180"/>
                    <a:pt x="10560" y="2099"/>
                  </a:cubicBezTo>
                  <a:cubicBezTo>
                    <a:pt x="10715" y="1935"/>
                    <a:pt x="10876" y="1778"/>
                    <a:pt x="11047" y="1630"/>
                  </a:cubicBezTo>
                  <a:cubicBezTo>
                    <a:pt x="11750" y="1024"/>
                    <a:pt x="10588" y="1"/>
                    <a:pt x="9734"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6"/>
            <p:cNvSpPr/>
            <p:nvPr/>
          </p:nvSpPr>
          <p:spPr>
            <a:xfrm rot="-2225305">
              <a:off x="8513182" y="3745809"/>
              <a:ext cx="435765" cy="1423073"/>
            </a:xfrm>
            <a:custGeom>
              <a:avLst/>
              <a:gdLst/>
              <a:ahLst/>
              <a:cxnLst/>
              <a:rect l="l" t="t" r="r" b="b"/>
              <a:pathLst>
                <a:path w="15040" h="49116" extrusionOk="0">
                  <a:moveTo>
                    <a:pt x="2622" y="0"/>
                  </a:moveTo>
                  <a:cubicBezTo>
                    <a:pt x="2279" y="0"/>
                    <a:pt x="1966" y="93"/>
                    <a:pt x="1911" y="396"/>
                  </a:cubicBezTo>
                  <a:lnTo>
                    <a:pt x="1909" y="396"/>
                  </a:lnTo>
                  <a:cubicBezTo>
                    <a:pt x="1170" y="4445"/>
                    <a:pt x="0" y="8600"/>
                    <a:pt x="387" y="12750"/>
                  </a:cubicBezTo>
                  <a:cubicBezTo>
                    <a:pt x="561" y="14618"/>
                    <a:pt x="1107" y="16551"/>
                    <a:pt x="2154" y="18121"/>
                  </a:cubicBezTo>
                  <a:cubicBezTo>
                    <a:pt x="2937" y="19295"/>
                    <a:pt x="4098" y="20091"/>
                    <a:pt x="5333" y="20727"/>
                  </a:cubicBezTo>
                  <a:cubicBezTo>
                    <a:pt x="5897" y="21017"/>
                    <a:pt x="6464" y="21298"/>
                    <a:pt x="7006" y="21629"/>
                  </a:cubicBezTo>
                  <a:cubicBezTo>
                    <a:pt x="7157" y="21722"/>
                    <a:pt x="7306" y="21818"/>
                    <a:pt x="7453" y="21917"/>
                  </a:cubicBezTo>
                  <a:cubicBezTo>
                    <a:pt x="7485" y="21938"/>
                    <a:pt x="7517" y="21961"/>
                    <a:pt x="7548" y="21983"/>
                  </a:cubicBezTo>
                  <a:lnTo>
                    <a:pt x="7548" y="21983"/>
                  </a:lnTo>
                  <a:cubicBezTo>
                    <a:pt x="7581" y="22006"/>
                    <a:pt x="7646" y="22053"/>
                    <a:pt x="7673" y="22075"/>
                  </a:cubicBezTo>
                  <a:cubicBezTo>
                    <a:pt x="8022" y="22350"/>
                    <a:pt x="8354" y="22636"/>
                    <a:pt x="8675" y="22942"/>
                  </a:cubicBezTo>
                  <a:cubicBezTo>
                    <a:pt x="9261" y="23505"/>
                    <a:pt x="9958" y="24216"/>
                    <a:pt x="10290" y="24815"/>
                  </a:cubicBezTo>
                  <a:cubicBezTo>
                    <a:pt x="10641" y="25447"/>
                    <a:pt x="10772" y="25871"/>
                    <a:pt x="10764" y="26580"/>
                  </a:cubicBezTo>
                  <a:cubicBezTo>
                    <a:pt x="10758" y="27147"/>
                    <a:pt x="10613" y="27661"/>
                    <a:pt x="10386" y="28272"/>
                  </a:cubicBezTo>
                  <a:cubicBezTo>
                    <a:pt x="10124" y="28975"/>
                    <a:pt x="9796" y="29652"/>
                    <a:pt x="9488" y="30336"/>
                  </a:cubicBezTo>
                  <a:cubicBezTo>
                    <a:pt x="8680" y="32128"/>
                    <a:pt x="8081" y="33925"/>
                    <a:pt x="7886" y="35895"/>
                  </a:cubicBezTo>
                  <a:cubicBezTo>
                    <a:pt x="7421" y="40569"/>
                    <a:pt x="9649" y="44705"/>
                    <a:pt x="12362" y="48335"/>
                  </a:cubicBezTo>
                  <a:cubicBezTo>
                    <a:pt x="12712" y="48804"/>
                    <a:pt x="13393" y="49116"/>
                    <a:pt x="13996" y="49116"/>
                  </a:cubicBezTo>
                  <a:cubicBezTo>
                    <a:pt x="14077" y="49116"/>
                    <a:pt x="14156" y="49110"/>
                    <a:pt x="14233" y="49099"/>
                  </a:cubicBezTo>
                  <a:cubicBezTo>
                    <a:pt x="14838" y="49007"/>
                    <a:pt x="15039" y="48506"/>
                    <a:pt x="14674" y="48017"/>
                  </a:cubicBezTo>
                  <a:cubicBezTo>
                    <a:pt x="12375" y="44940"/>
                    <a:pt x="10450" y="41528"/>
                    <a:pt x="10539" y="37574"/>
                  </a:cubicBezTo>
                  <a:cubicBezTo>
                    <a:pt x="10582" y="35627"/>
                    <a:pt x="11092" y="33807"/>
                    <a:pt x="11860" y="32032"/>
                  </a:cubicBezTo>
                  <a:cubicBezTo>
                    <a:pt x="12415" y="30756"/>
                    <a:pt x="13130" y="29495"/>
                    <a:pt x="13381" y="28113"/>
                  </a:cubicBezTo>
                  <a:cubicBezTo>
                    <a:pt x="13662" y="26562"/>
                    <a:pt x="13156" y="25164"/>
                    <a:pt x="12210" y="23930"/>
                  </a:cubicBezTo>
                  <a:cubicBezTo>
                    <a:pt x="11103" y="22484"/>
                    <a:pt x="9622" y="21198"/>
                    <a:pt x="8047" y="20286"/>
                  </a:cubicBezTo>
                  <a:cubicBezTo>
                    <a:pt x="7510" y="19976"/>
                    <a:pt x="6951" y="19707"/>
                    <a:pt x="6403" y="19418"/>
                  </a:cubicBezTo>
                  <a:cubicBezTo>
                    <a:pt x="6175" y="19298"/>
                    <a:pt x="5948" y="19174"/>
                    <a:pt x="5729" y="19040"/>
                  </a:cubicBezTo>
                  <a:cubicBezTo>
                    <a:pt x="5620" y="18972"/>
                    <a:pt x="5515" y="18900"/>
                    <a:pt x="5408" y="18830"/>
                  </a:cubicBezTo>
                  <a:lnTo>
                    <a:pt x="5408" y="18830"/>
                  </a:lnTo>
                  <a:cubicBezTo>
                    <a:pt x="5469" y="18869"/>
                    <a:pt x="5496" y="18885"/>
                    <a:pt x="5499" y="18885"/>
                  </a:cubicBezTo>
                  <a:cubicBezTo>
                    <a:pt x="5510" y="18885"/>
                    <a:pt x="5241" y="18695"/>
                    <a:pt x="5178" y="18640"/>
                  </a:cubicBezTo>
                  <a:cubicBezTo>
                    <a:pt x="5143" y="18610"/>
                    <a:pt x="5024" y="18496"/>
                    <a:pt x="4968" y="18445"/>
                  </a:cubicBezTo>
                  <a:lnTo>
                    <a:pt x="4968" y="18445"/>
                  </a:lnTo>
                  <a:cubicBezTo>
                    <a:pt x="4920" y="18388"/>
                    <a:pt x="4796" y="18249"/>
                    <a:pt x="4763" y="18207"/>
                  </a:cubicBezTo>
                  <a:cubicBezTo>
                    <a:pt x="4657" y="18078"/>
                    <a:pt x="4558" y="17942"/>
                    <a:pt x="4465" y="17803"/>
                  </a:cubicBezTo>
                  <a:cubicBezTo>
                    <a:pt x="4323" y="17589"/>
                    <a:pt x="4379" y="17678"/>
                    <a:pt x="4247" y="17421"/>
                  </a:cubicBezTo>
                  <a:cubicBezTo>
                    <a:pt x="3831" y="16626"/>
                    <a:pt x="3531" y="15749"/>
                    <a:pt x="3333" y="14875"/>
                  </a:cubicBezTo>
                  <a:cubicBezTo>
                    <a:pt x="2838" y="12678"/>
                    <a:pt x="3021" y="10352"/>
                    <a:pt x="3328" y="8143"/>
                  </a:cubicBezTo>
                  <a:cubicBezTo>
                    <a:pt x="3640" y="5903"/>
                    <a:pt x="4151" y="3699"/>
                    <a:pt x="4556" y="1476"/>
                  </a:cubicBezTo>
                  <a:cubicBezTo>
                    <a:pt x="4673" y="841"/>
                    <a:pt x="4080" y="390"/>
                    <a:pt x="3545" y="171"/>
                  </a:cubicBezTo>
                  <a:cubicBezTo>
                    <a:pt x="3375" y="102"/>
                    <a:pt x="2981" y="0"/>
                    <a:pt x="2622" y="0"/>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6"/>
            <p:cNvSpPr/>
            <p:nvPr/>
          </p:nvSpPr>
          <p:spPr>
            <a:xfrm>
              <a:off x="8054827" y="-79728"/>
              <a:ext cx="1054835" cy="1431162"/>
            </a:xfrm>
            <a:custGeom>
              <a:avLst/>
              <a:gdLst/>
              <a:ahLst/>
              <a:cxnLst/>
              <a:rect l="l" t="t" r="r" b="b"/>
              <a:pathLst>
                <a:path w="36405" h="49393" extrusionOk="0">
                  <a:moveTo>
                    <a:pt x="14570" y="18820"/>
                  </a:moveTo>
                  <a:cubicBezTo>
                    <a:pt x="14571" y="18820"/>
                    <a:pt x="14584" y="18822"/>
                    <a:pt x="14618" y="18826"/>
                  </a:cubicBezTo>
                  <a:lnTo>
                    <a:pt x="14618" y="18826"/>
                  </a:lnTo>
                  <a:cubicBezTo>
                    <a:pt x="14592" y="18823"/>
                    <a:pt x="14569" y="18820"/>
                    <a:pt x="14570" y="18820"/>
                  </a:cubicBezTo>
                  <a:close/>
                  <a:moveTo>
                    <a:pt x="14649" y="18829"/>
                  </a:moveTo>
                  <a:cubicBezTo>
                    <a:pt x="14656" y="18830"/>
                    <a:pt x="14663" y="18831"/>
                    <a:pt x="14671" y="18831"/>
                  </a:cubicBezTo>
                  <a:cubicBezTo>
                    <a:pt x="14664" y="18831"/>
                    <a:pt x="14656" y="18830"/>
                    <a:pt x="14649" y="18829"/>
                  </a:cubicBezTo>
                  <a:close/>
                  <a:moveTo>
                    <a:pt x="4756" y="1"/>
                  </a:moveTo>
                  <a:cubicBezTo>
                    <a:pt x="4233" y="1"/>
                    <a:pt x="3605" y="121"/>
                    <a:pt x="3325" y="476"/>
                  </a:cubicBezTo>
                  <a:lnTo>
                    <a:pt x="3326" y="476"/>
                  </a:lnTo>
                  <a:cubicBezTo>
                    <a:pt x="2008" y="2142"/>
                    <a:pt x="1178" y="4142"/>
                    <a:pt x="699" y="6201"/>
                  </a:cubicBezTo>
                  <a:cubicBezTo>
                    <a:pt x="189" y="8379"/>
                    <a:pt x="0" y="10711"/>
                    <a:pt x="513" y="12908"/>
                  </a:cubicBezTo>
                  <a:cubicBezTo>
                    <a:pt x="1037" y="15152"/>
                    <a:pt x="2290" y="16981"/>
                    <a:pt x="4410" y="17964"/>
                  </a:cubicBezTo>
                  <a:cubicBezTo>
                    <a:pt x="5998" y="18700"/>
                    <a:pt x="7727" y="18857"/>
                    <a:pt x="9460" y="18857"/>
                  </a:cubicBezTo>
                  <a:cubicBezTo>
                    <a:pt x="10349" y="18857"/>
                    <a:pt x="11239" y="18815"/>
                    <a:pt x="12111" y="18790"/>
                  </a:cubicBezTo>
                  <a:cubicBezTo>
                    <a:pt x="12453" y="18779"/>
                    <a:pt x="12794" y="18772"/>
                    <a:pt x="13136" y="18772"/>
                  </a:cubicBezTo>
                  <a:cubicBezTo>
                    <a:pt x="13425" y="18772"/>
                    <a:pt x="13714" y="18777"/>
                    <a:pt x="14003" y="18790"/>
                  </a:cubicBezTo>
                  <a:cubicBezTo>
                    <a:pt x="14159" y="18796"/>
                    <a:pt x="14314" y="18804"/>
                    <a:pt x="14471" y="18815"/>
                  </a:cubicBezTo>
                  <a:cubicBezTo>
                    <a:pt x="14524" y="18819"/>
                    <a:pt x="14579" y="18823"/>
                    <a:pt x="14634" y="18828"/>
                  </a:cubicBezTo>
                  <a:lnTo>
                    <a:pt x="14634" y="18828"/>
                  </a:lnTo>
                  <a:cubicBezTo>
                    <a:pt x="14656" y="18831"/>
                    <a:pt x="14684" y="18835"/>
                    <a:pt x="14720" y="18839"/>
                  </a:cubicBezTo>
                  <a:cubicBezTo>
                    <a:pt x="15027" y="18879"/>
                    <a:pt x="15332" y="18924"/>
                    <a:pt x="15635" y="18988"/>
                  </a:cubicBezTo>
                  <a:cubicBezTo>
                    <a:pt x="16640" y="19200"/>
                    <a:pt x="17890" y="19807"/>
                    <a:pt x="18695" y="20664"/>
                  </a:cubicBezTo>
                  <a:cubicBezTo>
                    <a:pt x="19527" y="21549"/>
                    <a:pt x="20224" y="22576"/>
                    <a:pt x="20570" y="23749"/>
                  </a:cubicBezTo>
                  <a:cubicBezTo>
                    <a:pt x="20886" y="24819"/>
                    <a:pt x="20955" y="25940"/>
                    <a:pt x="20971" y="27052"/>
                  </a:cubicBezTo>
                  <a:cubicBezTo>
                    <a:pt x="20990" y="28322"/>
                    <a:pt x="20957" y="29591"/>
                    <a:pt x="21038" y="30859"/>
                  </a:cubicBezTo>
                  <a:cubicBezTo>
                    <a:pt x="21109" y="31947"/>
                    <a:pt x="21323" y="33040"/>
                    <a:pt x="21492" y="34117"/>
                  </a:cubicBezTo>
                  <a:cubicBezTo>
                    <a:pt x="21808" y="36134"/>
                    <a:pt x="22180" y="38161"/>
                    <a:pt x="22863" y="40093"/>
                  </a:cubicBezTo>
                  <a:cubicBezTo>
                    <a:pt x="23527" y="41973"/>
                    <a:pt x="24467" y="43754"/>
                    <a:pt x="25866" y="45194"/>
                  </a:cubicBezTo>
                  <a:cubicBezTo>
                    <a:pt x="27515" y="46892"/>
                    <a:pt x="29609" y="48042"/>
                    <a:pt x="31850" y="48764"/>
                  </a:cubicBezTo>
                  <a:cubicBezTo>
                    <a:pt x="32564" y="48994"/>
                    <a:pt x="33293" y="49180"/>
                    <a:pt x="34025" y="49343"/>
                  </a:cubicBezTo>
                  <a:cubicBezTo>
                    <a:pt x="34171" y="49376"/>
                    <a:pt x="34339" y="49393"/>
                    <a:pt x="34515" y="49393"/>
                  </a:cubicBezTo>
                  <a:cubicBezTo>
                    <a:pt x="35034" y="49393"/>
                    <a:pt x="35624" y="49242"/>
                    <a:pt x="35945" y="48906"/>
                  </a:cubicBezTo>
                  <a:cubicBezTo>
                    <a:pt x="36405" y="48427"/>
                    <a:pt x="35742" y="48132"/>
                    <a:pt x="35343" y="48042"/>
                  </a:cubicBezTo>
                  <a:cubicBezTo>
                    <a:pt x="33117" y="47542"/>
                    <a:pt x="30972" y="46657"/>
                    <a:pt x="29210" y="45162"/>
                  </a:cubicBezTo>
                  <a:cubicBezTo>
                    <a:pt x="27772" y="43941"/>
                    <a:pt x="26721" y="42297"/>
                    <a:pt x="25997" y="40569"/>
                  </a:cubicBezTo>
                  <a:cubicBezTo>
                    <a:pt x="25240" y="38761"/>
                    <a:pt x="24837" y="36808"/>
                    <a:pt x="24506" y="34883"/>
                  </a:cubicBezTo>
                  <a:cubicBezTo>
                    <a:pt x="24332" y="33863"/>
                    <a:pt x="24182" y="32837"/>
                    <a:pt x="24032" y="31813"/>
                  </a:cubicBezTo>
                  <a:cubicBezTo>
                    <a:pt x="23850" y="30583"/>
                    <a:pt x="23821" y="29356"/>
                    <a:pt x="23820" y="28115"/>
                  </a:cubicBezTo>
                  <a:cubicBezTo>
                    <a:pt x="23818" y="25859"/>
                    <a:pt x="23799" y="23608"/>
                    <a:pt x="22609" y="21606"/>
                  </a:cubicBezTo>
                  <a:cubicBezTo>
                    <a:pt x="21187" y="19216"/>
                    <a:pt x="18762" y="17862"/>
                    <a:pt x="16038" y="17537"/>
                  </a:cubicBezTo>
                  <a:cubicBezTo>
                    <a:pt x="15248" y="17443"/>
                    <a:pt x="14457" y="17412"/>
                    <a:pt x="13665" y="17412"/>
                  </a:cubicBezTo>
                  <a:cubicBezTo>
                    <a:pt x="13152" y="17412"/>
                    <a:pt x="12639" y="17425"/>
                    <a:pt x="12124" y="17443"/>
                  </a:cubicBezTo>
                  <a:cubicBezTo>
                    <a:pt x="11515" y="17466"/>
                    <a:pt x="10907" y="17489"/>
                    <a:pt x="10298" y="17494"/>
                  </a:cubicBezTo>
                  <a:cubicBezTo>
                    <a:pt x="10236" y="17495"/>
                    <a:pt x="10174" y="17495"/>
                    <a:pt x="10111" y="17495"/>
                  </a:cubicBezTo>
                  <a:cubicBezTo>
                    <a:pt x="9884" y="17495"/>
                    <a:pt x="9657" y="17492"/>
                    <a:pt x="9429" y="17485"/>
                  </a:cubicBezTo>
                  <a:cubicBezTo>
                    <a:pt x="9274" y="17480"/>
                    <a:pt x="9119" y="17472"/>
                    <a:pt x="8966" y="17464"/>
                  </a:cubicBezTo>
                  <a:cubicBezTo>
                    <a:pt x="8913" y="17460"/>
                    <a:pt x="8629" y="17434"/>
                    <a:pt x="8602" y="17434"/>
                  </a:cubicBezTo>
                  <a:cubicBezTo>
                    <a:pt x="8594" y="17434"/>
                    <a:pt x="8608" y="17436"/>
                    <a:pt x="8656" y="17442"/>
                  </a:cubicBezTo>
                  <a:cubicBezTo>
                    <a:pt x="8063" y="17371"/>
                    <a:pt x="7584" y="17285"/>
                    <a:pt x="7114" y="17128"/>
                  </a:cubicBezTo>
                  <a:cubicBezTo>
                    <a:pt x="6585" y="16956"/>
                    <a:pt x="6084" y="16707"/>
                    <a:pt x="5625" y="16392"/>
                  </a:cubicBezTo>
                  <a:cubicBezTo>
                    <a:pt x="4850" y="15860"/>
                    <a:pt x="4275" y="15020"/>
                    <a:pt x="3874" y="14167"/>
                  </a:cubicBezTo>
                  <a:cubicBezTo>
                    <a:pt x="2983" y="12275"/>
                    <a:pt x="2927" y="10002"/>
                    <a:pt x="3176" y="7962"/>
                  </a:cubicBezTo>
                  <a:cubicBezTo>
                    <a:pt x="3430" y="5869"/>
                    <a:pt x="4087" y="3764"/>
                    <a:pt x="5152" y="1939"/>
                  </a:cubicBezTo>
                  <a:cubicBezTo>
                    <a:pt x="5360" y="1578"/>
                    <a:pt x="5592" y="1233"/>
                    <a:pt x="5847" y="906"/>
                  </a:cubicBezTo>
                  <a:cubicBezTo>
                    <a:pt x="6232" y="418"/>
                    <a:pt x="5708" y="123"/>
                    <a:pt x="5245" y="40"/>
                  </a:cubicBezTo>
                  <a:cubicBezTo>
                    <a:pt x="5108" y="15"/>
                    <a:pt x="4938" y="1"/>
                    <a:pt x="4756"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6"/>
            <p:cNvSpPr/>
            <p:nvPr/>
          </p:nvSpPr>
          <p:spPr>
            <a:xfrm>
              <a:off x="8877766" y="3133802"/>
              <a:ext cx="463049" cy="786208"/>
            </a:xfrm>
            <a:custGeom>
              <a:avLst/>
              <a:gdLst/>
              <a:ahLst/>
              <a:cxnLst/>
              <a:rect l="l" t="t" r="r" b="b"/>
              <a:pathLst>
                <a:path w="15981" h="27134" extrusionOk="0">
                  <a:moveTo>
                    <a:pt x="7190" y="14865"/>
                  </a:moveTo>
                  <a:lnTo>
                    <a:pt x="7180" y="14871"/>
                  </a:lnTo>
                  <a:lnTo>
                    <a:pt x="7180" y="14871"/>
                  </a:lnTo>
                  <a:cubicBezTo>
                    <a:pt x="7185" y="14868"/>
                    <a:pt x="7188" y="14866"/>
                    <a:pt x="7190" y="14865"/>
                  </a:cubicBezTo>
                  <a:close/>
                  <a:moveTo>
                    <a:pt x="2881" y="21722"/>
                  </a:moveTo>
                  <a:cubicBezTo>
                    <a:pt x="2871" y="21757"/>
                    <a:pt x="2867" y="21770"/>
                    <a:pt x="2867" y="21770"/>
                  </a:cubicBezTo>
                  <a:cubicBezTo>
                    <a:pt x="2867" y="21770"/>
                    <a:pt x="2874" y="21744"/>
                    <a:pt x="2881" y="21722"/>
                  </a:cubicBezTo>
                  <a:close/>
                  <a:moveTo>
                    <a:pt x="14455" y="0"/>
                  </a:moveTo>
                  <a:cubicBezTo>
                    <a:pt x="14202" y="0"/>
                    <a:pt x="13948" y="49"/>
                    <a:pt x="13799" y="99"/>
                  </a:cubicBezTo>
                  <a:cubicBezTo>
                    <a:pt x="13337" y="254"/>
                    <a:pt x="12754" y="641"/>
                    <a:pt x="12862" y="1200"/>
                  </a:cubicBezTo>
                  <a:lnTo>
                    <a:pt x="12862" y="1198"/>
                  </a:lnTo>
                  <a:cubicBezTo>
                    <a:pt x="13145" y="2655"/>
                    <a:pt x="13322" y="4133"/>
                    <a:pt x="13276" y="5620"/>
                  </a:cubicBezTo>
                  <a:cubicBezTo>
                    <a:pt x="13259" y="6238"/>
                    <a:pt x="13198" y="6853"/>
                    <a:pt x="13094" y="7464"/>
                  </a:cubicBezTo>
                  <a:cubicBezTo>
                    <a:pt x="13001" y="8000"/>
                    <a:pt x="12872" y="8502"/>
                    <a:pt x="12738" y="8889"/>
                  </a:cubicBezTo>
                  <a:cubicBezTo>
                    <a:pt x="12580" y="9350"/>
                    <a:pt x="12383" y="9798"/>
                    <a:pt x="12155" y="10229"/>
                  </a:cubicBezTo>
                  <a:cubicBezTo>
                    <a:pt x="12051" y="10424"/>
                    <a:pt x="11939" y="10612"/>
                    <a:pt x="11822" y="10801"/>
                  </a:cubicBezTo>
                  <a:cubicBezTo>
                    <a:pt x="11798" y="10840"/>
                    <a:pt x="11783" y="10864"/>
                    <a:pt x="11775" y="10878"/>
                  </a:cubicBezTo>
                  <a:lnTo>
                    <a:pt x="11775" y="10878"/>
                  </a:lnTo>
                  <a:cubicBezTo>
                    <a:pt x="11766" y="10890"/>
                    <a:pt x="11749" y="10913"/>
                    <a:pt x="11719" y="10956"/>
                  </a:cubicBezTo>
                  <a:cubicBezTo>
                    <a:pt x="11650" y="11053"/>
                    <a:pt x="11581" y="11151"/>
                    <a:pt x="11509" y="11245"/>
                  </a:cubicBezTo>
                  <a:cubicBezTo>
                    <a:pt x="11239" y="11600"/>
                    <a:pt x="10949" y="11937"/>
                    <a:pt x="10637" y="12255"/>
                  </a:cubicBezTo>
                  <a:cubicBezTo>
                    <a:pt x="10556" y="12338"/>
                    <a:pt x="10472" y="12418"/>
                    <a:pt x="10391" y="12499"/>
                  </a:cubicBezTo>
                  <a:cubicBezTo>
                    <a:pt x="10459" y="12431"/>
                    <a:pt x="10484" y="12406"/>
                    <a:pt x="10483" y="12406"/>
                  </a:cubicBezTo>
                  <a:lnTo>
                    <a:pt x="10483" y="12406"/>
                  </a:lnTo>
                  <a:cubicBezTo>
                    <a:pt x="10482" y="12406"/>
                    <a:pt x="10350" y="12535"/>
                    <a:pt x="10313" y="12569"/>
                  </a:cubicBezTo>
                  <a:cubicBezTo>
                    <a:pt x="10142" y="12724"/>
                    <a:pt x="9966" y="12876"/>
                    <a:pt x="9789" y="13021"/>
                  </a:cubicBezTo>
                  <a:cubicBezTo>
                    <a:pt x="9102" y="13587"/>
                    <a:pt x="8370" y="14092"/>
                    <a:pt x="7629" y="14579"/>
                  </a:cubicBezTo>
                  <a:cubicBezTo>
                    <a:pt x="7455" y="14692"/>
                    <a:pt x="7281" y="14806"/>
                    <a:pt x="7108" y="14919"/>
                  </a:cubicBezTo>
                  <a:cubicBezTo>
                    <a:pt x="7080" y="14937"/>
                    <a:pt x="7064" y="14947"/>
                    <a:pt x="7056" y="14953"/>
                  </a:cubicBezTo>
                  <a:lnTo>
                    <a:pt x="7056" y="14953"/>
                  </a:lnTo>
                  <a:lnTo>
                    <a:pt x="7180" y="14871"/>
                  </a:lnTo>
                  <a:lnTo>
                    <a:pt x="7180" y="14871"/>
                  </a:lnTo>
                  <a:cubicBezTo>
                    <a:pt x="7147" y="14893"/>
                    <a:pt x="7049" y="14957"/>
                    <a:pt x="7049" y="14957"/>
                  </a:cubicBezTo>
                  <a:cubicBezTo>
                    <a:pt x="7049" y="14957"/>
                    <a:pt x="7051" y="14955"/>
                    <a:pt x="7056" y="14953"/>
                  </a:cubicBezTo>
                  <a:lnTo>
                    <a:pt x="7056" y="14953"/>
                  </a:lnTo>
                  <a:lnTo>
                    <a:pt x="7046" y="14959"/>
                  </a:lnTo>
                  <a:lnTo>
                    <a:pt x="6530" y="15291"/>
                  </a:lnTo>
                  <a:cubicBezTo>
                    <a:pt x="6166" y="15526"/>
                    <a:pt x="5803" y="15761"/>
                    <a:pt x="5445" y="16004"/>
                  </a:cubicBezTo>
                  <a:cubicBezTo>
                    <a:pt x="3923" y="17034"/>
                    <a:pt x="2501" y="18220"/>
                    <a:pt x="1502" y="19781"/>
                  </a:cubicBezTo>
                  <a:cubicBezTo>
                    <a:pt x="172" y="21859"/>
                    <a:pt x="1" y="24332"/>
                    <a:pt x="291" y="26723"/>
                  </a:cubicBezTo>
                  <a:cubicBezTo>
                    <a:pt x="330" y="27041"/>
                    <a:pt x="683" y="27133"/>
                    <a:pt x="1039" y="27133"/>
                  </a:cubicBezTo>
                  <a:cubicBezTo>
                    <a:pt x="1300" y="27133"/>
                    <a:pt x="1563" y="27083"/>
                    <a:pt x="1702" y="27036"/>
                  </a:cubicBezTo>
                  <a:cubicBezTo>
                    <a:pt x="2196" y="26870"/>
                    <a:pt x="2707" y="26503"/>
                    <a:pt x="2638" y="25936"/>
                  </a:cubicBezTo>
                  <a:cubicBezTo>
                    <a:pt x="2502" y="24818"/>
                    <a:pt x="2499" y="23669"/>
                    <a:pt x="2692" y="22557"/>
                  </a:cubicBezTo>
                  <a:cubicBezTo>
                    <a:pt x="2734" y="22316"/>
                    <a:pt x="2790" y="22079"/>
                    <a:pt x="2847" y="21841"/>
                  </a:cubicBezTo>
                  <a:cubicBezTo>
                    <a:pt x="2859" y="21799"/>
                    <a:pt x="2871" y="21757"/>
                    <a:pt x="2883" y="21714"/>
                  </a:cubicBezTo>
                  <a:lnTo>
                    <a:pt x="2883" y="21714"/>
                  </a:lnTo>
                  <a:cubicBezTo>
                    <a:pt x="2885" y="21706"/>
                    <a:pt x="2887" y="21699"/>
                    <a:pt x="2889" y="21694"/>
                  </a:cubicBezTo>
                  <a:cubicBezTo>
                    <a:pt x="2934" y="21555"/>
                    <a:pt x="2980" y="21420"/>
                    <a:pt x="3030" y="21284"/>
                  </a:cubicBezTo>
                  <a:cubicBezTo>
                    <a:pt x="3183" y="20873"/>
                    <a:pt x="3371" y="20477"/>
                    <a:pt x="3593" y="20098"/>
                  </a:cubicBezTo>
                  <a:cubicBezTo>
                    <a:pt x="3643" y="20012"/>
                    <a:pt x="3697" y="19928"/>
                    <a:pt x="3750" y="19841"/>
                  </a:cubicBezTo>
                  <a:cubicBezTo>
                    <a:pt x="3751" y="19840"/>
                    <a:pt x="3751" y="19840"/>
                    <a:pt x="3752" y="19839"/>
                  </a:cubicBezTo>
                  <a:lnTo>
                    <a:pt x="3752" y="19839"/>
                  </a:lnTo>
                  <a:cubicBezTo>
                    <a:pt x="3773" y="19806"/>
                    <a:pt x="3796" y="19774"/>
                    <a:pt x="3819" y="19742"/>
                  </a:cubicBezTo>
                  <a:cubicBezTo>
                    <a:pt x="3945" y="19562"/>
                    <a:pt x="4079" y="19388"/>
                    <a:pt x="4220" y="19218"/>
                  </a:cubicBezTo>
                  <a:cubicBezTo>
                    <a:pt x="4346" y="19066"/>
                    <a:pt x="4477" y="18919"/>
                    <a:pt x="4613" y="18776"/>
                  </a:cubicBezTo>
                  <a:cubicBezTo>
                    <a:pt x="4688" y="18696"/>
                    <a:pt x="4763" y="18618"/>
                    <a:pt x="4841" y="18541"/>
                  </a:cubicBezTo>
                  <a:cubicBezTo>
                    <a:pt x="4872" y="18511"/>
                    <a:pt x="4903" y="18480"/>
                    <a:pt x="4935" y="18450"/>
                  </a:cubicBezTo>
                  <a:cubicBezTo>
                    <a:pt x="4936" y="18449"/>
                    <a:pt x="4938" y="18448"/>
                    <a:pt x="4939" y="18447"/>
                  </a:cubicBezTo>
                  <a:lnTo>
                    <a:pt x="4939" y="18447"/>
                  </a:lnTo>
                  <a:cubicBezTo>
                    <a:pt x="5577" y="17885"/>
                    <a:pt x="6250" y="17362"/>
                    <a:pt x="6955" y="16883"/>
                  </a:cubicBezTo>
                  <a:cubicBezTo>
                    <a:pt x="7321" y="16633"/>
                    <a:pt x="7693" y="16392"/>
                    <a:pt x="8065" y="16151"/>
                  </a:cubicBezTo>
                  <a:cubicBezTo>
                    <a:pt x="8070" y="16148"/>
                    <a:pt x="8075" y="16145"/>
                    <a:pt x="8078" y="16142"/>
                  </a:cubicBezTo>
                  <a:lnTo>
                    <a:pt x="8078" y="16142"/>
                  </a:lnTo>
                  <a:cubicBezTo>
                    <a:pt x="8084" y="16138"/>
                    <a:pt x="8090" y="16134"/>
                    <a:pt x="8097" y="16130"/>
                  </a:cubicBezTo>
                  <a:lnTo>
                    <a:pt x="8586" y="15817"/>
                  </a:lnTo>
                  <a:cubicBezTo>
                    <a:pt x="8779" y="15692"/>
                    <a:pt x="8972" y="15566"/>
                    <a:pt x="9164" y="15440"/>
                  </a:cubicBezTo>
                  <a:cubicBezTo>
                    <a:pt x="9897" y="14961"/>
                    <a:pt x="10623" y="14464"/>
                    <a:pt x="11302" y="13911"/>
                  </a:cubicBezTo>
                  <a:cubicBezTo>
                    <a:pt x="12829" y="12670"/>
                    <a:pt x="14140" y="11143"/>
                    <a:pt x="14867" y="9294"/>
                  </a:cubicBezTo>
                  <a:cubicBezTo>
                    <a:pt x="15981" y="6464"/>
                    <a:pt x="15776" y="3342"/>
                    <a:pt x="15211" y="412"/>
                  </a:cubicBezTo>
                  <a:cubicBezTo>
                    <a:pt x="15149" y="94"/>
                    <a:pt x="14803" y="0"/>
                    <a:pt x="14455"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8" name="Google Shape;578;p16"/>
          <p:cNvSpPr/>
          <p:nvPr/>
        </p:nvSpPr>
        <p:spPr>
          <a:xfrm>
            <a:off x="367676" y="348709"/>
            <a:ext cx="8408648" cy="4446082"/>
          </a:xfrm>
          <a:custGeom>
            <a:avLst/>
            <a:gdLst/>
            <a:ahLst/>
            <a:cxnLst/>
            <a:rect l="l" t="t" r="r" b="b"/>
            <a:pathLst>
              <a:path w="82202" h="38056" extrusionOk="0">
                <a:moveTo>
                  <a:pt x="1" y="0"/>
                </a:moveTo>
                <a:lnTo>
                  <a:pt x="1" y="38056"/>
                </a:lnTo>
                <a:lnTo>
                  <a:pt x="82201" y="38056"/>
                </a:lnTo>
                <a:lnTo>
                  <a:pt x="82201" y="3110"/>
                </a:lnTo>
                <a:lnTo>
                  <a:pt x="82201" y="0"/>
                </a:lnTo>
                <a:lnTo>
                  <a:pt x="79392" y="0"/>
                </a:lnTo>
                <a:cubicBezTo>
                  <a:pt x="79392" y="97"/>
                  <a:pt x="79392" y="154"/>
                  <a:pt x="79400" y="389"/>
                </a:cubicBezTo>
                <a:lnTo>
                  <a:pt x="79416" y="875"/>
                </a:lnTo>
                <a:cubicBezTo>
                  <a:pt x="79448" y="891"/>
                  <a:pt x="79489" y="899"/>
                  <a:pt x="79521" y="923"/>
                </a:cubicBezTo>
                <a:cubicBezTo>
                  <a:pt x="79610" y="964"/>
                  <a:pt x="79683" y="1037"/>
                  <a:pt x="79724" y="1126"/>
                </a:cubicBezTo>
                <a:cubicBezTo>
                  <a:pt x="79877" y="1288"/>
                  <a:pt x="79926" y="1514"/>
                  <a:pt x="79869" y="1725"/>
                </a:cubicBezTo>
                <a:cubicBezTo>
                  <a:pt x="79782" y="2019"/>
                  <a:pt x="79508" y="2219"/>
                  <a:pt x="79207" y="2219"/>
                </a:cubicBezTo>
                <a:cubicBezTo>
                  <a:pt x="79201" y="2219"/>
                  <a:pt x="79195" y="2219"/>
                  <a:pt x="79189" y="2219"/>
                </a:cubicBezTo>
                <a:cubicBezTo>
                  <a:pt x="78890" y="2211"/>
                  <a:pt x="78517" y="2000"/>
                  <a:pt x="78444" y="1693"/>
                </a:cubicBezTo>
                <a:cubicBezTo>
                  <a:pt x="78363" y="1320"/>
                  <a:pt x="78630" y="1045"/>
                  <a:pt x="78954" y="915"/>
                </a:cubicBezTo>
                <a:lnTo>
                  <a:pt x="78962" y="389"/>
                </a:lnTo>
                <a:cubicBezTo>
                  <a:pt x="78971" y="154"/>
                  <a:pt x="78962" y="57"/>
                  <a:pt x="78962" y="0"/>
                </a:cubicBezTo>
                <a:lnTo>
                  <a:pt x="76833" y="0"/>
                </a:lnTo>
                <a:cubicBezTo>
                  <a:pt x="76833" y="73"/>
                  <a:pt x="76833" y="146"/>
                  <a:pt x="76841" y="389"/>
                </a:cubicBezTo>
                <a:lnTo>
                  <a:pt x="76857" y="875"/>
                </a:lnTo>
                <a:cubicBezTo>
                  <a:pt x="76898" y="891"/>
                  <a:pt x="76930" y="899"/>
                  <a:pt x="76971" y="923"/>
                </a:cubicBezTo>
                <a:cubicBezTo>
                  <a:pt x="77060" y="964"/>
                  <a:pt x="77124" y="1037"/>
                  <a:pt x="77173" y="1126"/>
                </a:cubicBezTo>
                <a:cubicBezTo>
                  <a:pt x="77319" y="1288"/>
                  <a:pt x="77375" y="1514"/>
                  <a:pt x="77319" y="1725"/>
                </a:cubicBezTo>
                <a:cubicBezTo>
                  <a:pt x="77223" y="2019"/>
                  <a:pt x="76957" y="2219"/>
                  <a:pt x="76649" y="2219"/>
                </a:cubicBezTo>
                <a:cubicBezTo>
                  <a:pt x="76643" y="2219"/>
                  <a:pt x="76637" y="2219"/>
                  <a:pt x="76630" y="2219"/>
                </a:cubicBezTo>
                <a:cubicBezTo>
                  <a:pt x="76339" y="2211"/>
                  <a:pt x="75958" y="2000"/>
                  <a:pt x="75894" y="1693"/>
                </a:cubicBezTo>
                <a:cubicBezTo>
                  <a:pt x="75805" y="1320"/>
                  <a:pt x="76072" y="1045"/>
                  <a:pt x="76396" y="915"/>
                </a:cubicBezTo>
                <a:lnTo>
                  <a:pt x="76412" y="389"/>
                </a:lnTo>
                <a:cubicBezTo>
                  <a:pt x="76412" y="138"/>
                  <a:pt x="76412" y="89"/>
                  <a:pt x="76412" y="0"/>
                </a:cubicBezTo>
                <a:lnTo>
                  <a:pt x="74274" y="0"/>
                </a:lnTo>
                <a:cubicBezTo>
                  <a:pt x="74274" y="73"/>
                  <a:pt x="74274" y="138"/>
                  <a:pt x="74282" y="389"/>
                </a:cubicBezTo>
                <a:lnTo>
                  <a:pt x="74299" y="875"/>
                </a:lnTo>
                <a:cubicBezTo>
                  <a:pt x="74339" y="891"/>
                  <a:pt x="74380" y="899"/>
                  <a:pt x="74412" y="923"/>
                </a:cubicBezTo>
                <a:cubicBezTo>
                  <a:pt x="74501" y="964"/>
                  <a:pt x="74574" y="1037"/>
                  <a:pt x="74614" y="1126"/>
                </a:cubicBezTo>
                <a:cubicBezTo>
                  <a:pt x="74760" y="1288"/>
                  <a:pt x="74817" y="1514"/>
                  <a:pt x="74760" y="1725"/>
                </a:cubicBezTo>
                <a:cubicBezTo>
                  <a:pt x="74665" y="2019"/>
                  <a:pt x="74398" y="2219"/>
                  <a:pt x="74090" y="2219"/>
                </a:cubicBezTo>
                <a:cubicBezTo>
                  <a:pt x="74084" y="2219"/>
                  <a:pt x="74078" y="2219"/>
                  <a:pt x="74072" y="2219"/>
                </a:cubicBezTo>
                <a:cubicBezTo>
                  <a:pt x="73780" y="2211"/>
                  <a:pt x="73408" y="2000"/>
                  <a:pt x="73335" y="1693"/>
                </a:cubicBezTo>
                <a:cubicBezTo>
                  <a:pt x="73254" y="1320"/>
                  <a:pt x="73521" y="1045"/>
                  <a:pt x="73837" y="915"/>
                </a:cubicBezTo>
                <a:lnTo>
                  <a:pt x="73853" y="389"/>
                </a:lnTo>
                <a:cubicBezTo>
                  <a:pt x="73861" y="138"/>
                  <a:pt x="73861" y="57"/>
                  <a:pt x="73861" y="0"/>
                </a:cubicBezTo>
                <a:lnTo>
                  <a:pt x="71724" y="0"/>
                </a:lnTo>
                <a:cubicBezTo>
                  <a:pt x="71724" y="73"/>
                  <a:pt x="71724" y="138"/>
                  <a:pt x="71732" y="389"/>
                </a:cubicBezTo>
                <a:lnTo>
                  <a:pt x="71748" y="875"/>
                </a:lnTo>
                <a:cubicBezTo>
                  <a:pt x="71789" y="891"/>
                  <a:pt x="71821" y="899"/>
                  <a:pt x="71861" y="923"/>
                </a:cubicBezTo>
                <a:cubicBezTo>
                  <a:pt x="71950" y="964"/>
                  <a:pt x="72015" y="1037"/>
                  <a:pt x="72064" y="1126"/>
                </a:cubicBezTo>
                <a:cubicBezTo>
                  <a:pt x="72210" y="1288"/>
                  <a:pt x="72266" y="1514"/>
                  <a:pt x="72210" y="1725"/>
                </a:cubicBezTo>
                <a:cubicBezTo>
                  <a:pt x="72114" y="2019"/>
                  <a:pt x="71848" y="2219"/>
                  <a:pt x="71540" y="2219"/>
                </a:cubicBezTo>
                <a:cubicBezTo>
                  <a:pt x="71533" y="2219"/>
                  <a:pt x="71527" y="2219"/>
                  <a:pt x="71521" y="2219"/>
                </a:cubicBezTo>
                <a:cubicBezTo>
                  <a:pt x="71230" y="2211"/>
                  <a:pt x="70849" y="2000"/>
                  <a:pt x="70784" y="1693"/>
                </a:cubicBezTo>
                <a:cubicBezTo>
                  <a:pt x="70695" y="1320"/>
                  <a:pt x="70963" y="1045"/>
                  <a:pt x="71286" y="915"/>
                </a:cubicBezTo>
                <a:lnTo>
                  <a:pt x="71303" y="389"/>
                </a:lnTo>
                <a:cubicBezTo>
                  <a:pt x="71303" y="130"/>
                  <a:pt x="71303" y="41"/>
                  <a:pt x="71303" y="0"/>
                </a:cubicBezTo>
                <a:lnTo>
                  <a:pt x="69165" y="0"/>
                </a:lnTo>
                <a:cubicBezTo>
                  <a:pt x="69165" y="49"/>
                  <a:pt x="69165" y="138"/>
                  <a:pt x="69181" y="389"/>
                </a:cubicBezTo>
                <a:lnTo>
                  <a:pt x="69197" y="875"/>
                </a:lnTo>
                <a:cubicBezTo>
                  <a:pt x="69230" y="891"/>
                  <a:pt x="69270" y="899"/>
                  <a:pt x="69303" y="923"/>
                </a:cubicBezTo>
                <a:cubicBezTo>
                  <a:pt x="69392" y="964"/>
                  <a:pt x="69465" y="1037"/>
                  <a:pt x="69505" y="1126"/>
                </a:cubicBezTo>
                <a:cubicBezTo>
                  <a:pt x="69659" y="1288"/>
                  <a:pt x="69708" y="1514"/>
                  <a:pt x="69651" y="1725"/>
                </a:cubicBezTo>
                <a:cubicBezTo>
                  <a:pt x="69564" y="2019"/>
                  <a:pt x="69289" y="2219"/>
                  <a:pt x="68989" y="2219"/>
                </a:cubicBezTo>
                <a:cubicBezTo>
                  <a:pt x="68983" y="2219"/>
                  <a:pt x="68977" y="2219"/>
                  <a:pt x="68971" y="2219"/>
                </a:cubicBezTo>
                <a:cubicBezTo>
                  <a:pt x="68671" y="2211"/>
                  <a:pt x="68299" y="2000"/>
                  <a:pt x="68226" y="1693"/>
                </a:cubicBezTo>
                <a:cubicBezTo>
                  <a:pt x="68145" y="1320"/>
                  <a:pt x="68412" y="1045"/>
                  <a:pt x="68736" y="915"/>
                </a:cubicBezTo>
                <a:lnTo>
                  <a:pt x="68744" y="389"/>
                </a:lnTo>
                <a:cubicBezTo>
                  <a:pt x="68752" y="138"/>
                  <a:pt x="68752" y="73"/>
                  <a:pt x="68752" y="0"/>
                </a:cubicBezTo>
                <a:lnTo>
                  <a:pt x="66615" y="0"/>
                </a:lnTo>
                <a:cubicBezTo>
                  <a:pt x="66615" y="65"/>
                  <a:pt x="66615" y="138"/>
                  <a:pt x="66623" y="389"/>
                </a:cubicBezTo>
                <a:lnTo>
                  <a:pt x="66639" y="875"/>
                </a:lnTo>
                <a:cubicBezTo>
                  <a:pt x="66679" y="891"/>
                  <a:pt x="66720" y="899"/>
                  <a:pt x="66752" y="923"/>
                </a:cubicBezTo>
                <a:cubicBezTo>
                  <a:pt x="66841" y="964"/>
                  <a:pt x="66914" y="1037"/>
                  <a:pt x="66955" y="1126"/>
                </a:cubicBezTo>
                <a:cubicBezTo>
                  <a:pt x="67100" y="1288"/>
                  <a:pt x="67157" y="1514"/>
                  <a:pt x="67100" y="1725"/>
                </a:cubicBezTo>
                <a:cubicBezTo>
                  <a:pt x="67005" y="2019"/>
                  <a:pt x="66738" y="2219"/>
                  <a:pt x="66430" y="2219"/>
                </a:cubicBezTo>
                <a:cubicBezTo>
                  <a:pt x="66424" y="2219"/>
                  <a:pt x="66418" y="2219"/>
                  <a:pt x="66412" y="2219"/>
                </a:cubicBezTo>
                <a:cubicBezTo>
                  <a:pt x="66121" y="2211"/>
                  <a:pt x="65748" y="2000"/>
                  <a:pt x="65675" y="1693"/>
                </a:cubicBezTo>
                <a:cubicBezTo>
                  <a:pt x="65586" y="1320"/>
                  <a:pt x="65853" y="1045"/>
                  <a:pt x="66177" y="915"/>
                </a:cubicBezTo>
                <a:cubicBezTo>
                  <a:pt x="66177" y="745"/>
                  <a:pt x="66185" y="567"/>
                  <a:pt x="66194" y="389"/>
                </a:cubicBezTo>
                <a:cubicBezTo>
                  <a:pt x="66194" y="138"/>
                  <a:pt x="66194" y="57"/>
                  <a:pt x="66194" y="0"/>
                </a:cubicBezTo>
                <a:lnTo>
                  <a:pt x="64064" y="0"/>
                </a:lnTo>
                <a:cubicBezTo>
                  <a:pt x="64064" y="73"/>
                  <a:pt x="64064" y="146"/>
                  <a:pt x="64072" y="389"/>
                </a:cubicBezTo>
                <a:lnTo>
                  <a:pt x="64088" y="875"/>
                </a:lnTo>
                <a:cubicBezTo>
                  <a:pt x="64129" y="891"/>
                  <a:pt x="64161" y="899"/>
                  <a:pt x="64202" y="923"/>
                </a:cubicBezTo>
                <a:cubicBezTo>
                  <a:pt x="64283" y="964"/>
                  <a:pt x="64355" y="1037"/>
                  <a:pt x="64404" y="1126"/>
                </a:cubicBezTo>
                <a:cubicBezTo>
                  <a:pt x="64550" y="1288"/>
                  <a:pt x="64606" y="1514"/>
                  <a:pt x="64550" y="1725"/>
                </a:cubicBezTo>
                <a:cubicBezTo>
                  <a:pt x="64455" y="2019"/>
                  <a:pt x="64180" y="2219"/>
                  <a:pt x="63879" y="2219"/>
                </a:cubicBezTo>
                <a:cubicBezTo>
                  <a:pt x="63873" y="2219"/>
                  <a:pt x="63868" y="2219"/>
                  <a:pt x="63862" y="2219"/>
                </a:cubicBezTo>
                <a:cubicBezTo>
                  <a:pt x="63570" y="2211"/>
                  <a:pt x="63190" y="2000"/>
                  <a:pt x="63117" y="1693"/>
                </a:cubicBezTo>
                <a:cubicBezTo>
                  <a:pt x="63036" y="1320"/>
                  <a:pt x="63303" y="1045"/>
                  <a:pt x="63627" y="915"/>
                </a:cubicBezTo>
                <a:cubicBezTo>
                  <a:pt x="63627" y="745"/>
                  <a:pt x="63635" y="567"/>
                  <a:pt x="63635" y="389"/>
                </a:cubicBezTo>
                <a:cubicBezTo>
                  <a:pt x="63643" y="146"/>
                  <a:pt x="63635" y="73"/>
                  <a:pt x="63635" y="0"/>
                </a:cubicBezTo>
                <a:lnTo>
                  <a:pt x="61513" y="0"/>
                </a:lnTo>
                <a:cubicBezTo>
                  <a:pt x="61513" y="73"/>
                  <a:pt x="61513" y="154"/>
                  <a:pt x="61522" y="389"/>
                </a:cubicBezTo>
                <a:lnTo>
                  <a:pt x="61538" y="875"/>
                </a:lnTo>
                <a:cubicBezTo>
                  <a:pt x="61570" y="891"/>
                  <a:pt x="61611" y="899"/>
                  <a:pt x="61643" y="923"/>
                </a:cubicBezTo>
                <a:cubicBezTo>
                  <a:pt x="61732" y="964"/>
                  <a:pt x="61805" y="1037"/>
                  <a:pt x="61845" y="1126"/>
                </a:cubicBezTo>
                <a:cubicBezTo>
                  <a:pt x="61999" y="1288"/>
                  <a:pt x="62056" y="1514"/>
                  <a:pt x="61991" y="1725"/>
                </a:cubicBezTo>
                <a:cubicBezTo>
                  <a:pt x="61904" y="2019"/>
                  <a:pt x="61630" y="2219"/>
                  <a:pt x="61329" y="2219"/>
                </a:cubicBezTo>
                <a:cubicBezTo>
                  <a:pt x="61323" y="2219"/>
                  <a:pt x="61317" y="2219"/>
                  <a:pt x="61311" y="2219"/>
                </a:cubicBezTo>
                <a:cubicBezTo>
                  <a:pt x="61011" y="2211"/>
                  <a:pt x="60639" y="2000"/>
                  <a:pt x="60566" y="1693"/>
                </a:cubicBezTo>
                <a:cubicBezTo>
                  <a:pt x="60485" y="1320"/>
                  <a:pt x="60752" y="1045"/>
                  <a:pt x="61076" y="915"/>
                </a:cubicBezTo>
                <a:lnTo>
                  <a:pt x="61084" y="389"/>
                </a:lnTo>
                <a:lnTo>
                  <a:pt x="61084" y="0"/>
                </a:lnTo>
                <a:lnTo>
                  <a:pt x="58963" y="0"/>
                </a:lnTo>
                <a:cubicBezTo>
                  <a:pt x="58963" y="73"/>
                  <a:pt x="58955" y="170"/>
                  <a:pt x="58963" y="389"/>
                </a:cubicBezTo>
                <a:lnTo>
                  <a:pt x="58979" y="875"/>
                </a:lnTo>
                <a:cubicBezTo>
                  <a:pt x="59011" y="891"/>
                  <a:pt x="59052" y="899"/>
                  <a:pt x="59084" y="923"/>
                </a:cubicBezTo>
                <a:cubicBezTo>
                  <a:pt x="59173" y="964"/>
                  <a:pt x="59246" y="1037"/>
                  <a:pt x="59287" y="1126"/>
                </a:cubicBezTo>
                <a:cubicBezTo>
                  <a:pt x="59441" y="1288"/>
                  <a:pt x="59489" y="1514"/>
                  <a:pt x="59433" y="1725"/>
                </a:cubicBezTo>
                <a:cubicBezTo>
                  <a:pt x="59345" y="2019"/>
                  <a:pt x="59071" y="2219"/>
                  <a:pt x="58770" y="2219"/>
                </a:cubicBezTo>
                <a:cubicBezTo>
                  <a:pt x="58764" y="2219"/>
                  <a:pt x="58758" y="2219"/>
                  <a:pt x="58752" y="2219"/>
                </a:cubicBezTo>
                <a:cubicBezTo>
                  <a:pt x="58453" y="2211"/>
                  <a:pt x="58080" y="2000"/>
                  <a:pt x="58007" y="1693"/>
                </a:cubicBezTo>
                <a:cubicBezTo>
                  <a:pt x="57926" y="1320"/>
                  <a:pt x="58194" y="1045"/>
                  <a:pt x="58518" y="915"/>
                </a:cubicBezTo>
                <a:lnTo>
                  <a:pt x="58526" y="389"/>
                </a:lnTo>
                <a:lnTo>
                  <a:pt x="58526" y="0"/>
                </a:lnTo>
                <a:lnTo>
                  <a:pt x="56404" y="0"/>
                </a:lnTo>
                <a:cubicBezTo>
                  <a:pt x="56412" y="227"/>
                  <a:pt x="56404" y="187"/>
                  <a:pt x="56404" y="389"/>
                </a:cubicBezTo>
                <a:lnTo>
                  <a:pt x="56420" y="875"/>
                </a:lnTo>
                <a:cubicBezTo>
                  <a:pt x="56461" y="891"/>
                  <a:pt x="56501" y="899"/>
                  <a:pt x="56534" y="923"/>
                </a:cubicBezTo>
                <a:cubicBezTo>
                  <a:pt x="56623" y="964"/>
                  <a:pt x="56696" y="1037"/>
                  <a:pt x="56736" y="1126"/>
                </a:cubicBezTo>
                <a:cubicBezTo>
                  <a:pt x="56882" y="1288"/>
                  <a:pt x="56939" y="1514"/>
                  <a:pt x="56882" y="1725"/>
                </a:cubicBezTo>
                <a:cubicBezTo>
                  <a:pt x="56787" y="2019"/>
                  <a:pt x="56520" y="2219"/>
                  <a:pt x="56212" y="2219"/>
                </a:cubicBezTo>
                <a:cubicBezTo>
                  <a:pt x="56206" y="2219"/>
                  <a:pt x="56200" y="2219"/>
                  <a:pt x="56194" y="2219"/>
                </a:cubicBezTo>
                <a:cubicBezTo>
                  <a:pt x="55902" y="2211"/>
                  <a:pt x="55530" y="2000"/>
                  <a:pt x="55457" y="1693"/>
                </a:cubicBezTo>
                <a:cubicBezTo>
                  <a:pt x="55376" y="1320"/>
                  <a:pt x="55643" y="1045"/>
                  <a:pt x="55959" y="915"/>
                </a:cubicBezTo>
                <a:lnTo>
                  <a:pt x="55975" y="389"/>
                </a:lnTo>
                <a:cubicBezTo>
                  <a:pt x="55975" y="187"/>
                  <a:pt x="55967" y="227"/>
                  <a:pt x="55975" y="0"/>
                </a:cubicBezTo>
                <a:lnTo>
                  <a:pt x="53854" y="0"/>
                </a:lnTo>
                <a:lnTo>
                  <a:pt x="53854" y="389"/>
                </a:lnTo>
                <a:lnTo>
                  <a:pt x="53870" y="875"/>
                </a:lnTo>
                <a:cubicBezTo>
                  <a:pt x="53910" y="891"/>
                  <a:pt x="53943" y="899"/>
                  <a:pt x="53983" y="923"/>
                </a:cubicBezTo>
                <a:cubicBezTo>
                  <a:pt x="54072" y="964"/>
                  <a:pt x="54137" y="1037"/>
                  <a:pt x="54186" y="1126"/>
                </a:cubicBezTo>
                <a:cubicBezTo>
                  <a:pt x="54331" y="1288"/>
                  <a:pt x="54388" y="1514"/>
                  <a:pt x="54331" y="1725"/>
                </a:cubicBezTo>
                <a:cubicBezTo>
                  <a:pt x="54236" y="2019"/>
                  <a:pt x="53970" y="2219"/>
                  <a:pt x="53661" y="2219"/>
                </a:cubicBezTo>
                <a:cubicBezTo>
                  <a:pt x="53655" y="2219"/>
                  <a:pt x="53649" y="2219"/>
                  <a:pt x="53643" y="2219"/>
                </a:cubicBezTo>
                <a:cubicBezTo>
                  <a:pt x="53352" y="2211"/>
                  <a:pt x="52971" y="2000"/>
                  <a:pt x="52906" y="1693"/>
                </a:cubicBezTo>
                <a:cubicBezTo>
                  <a:pt x="52817" y="1320"/>
                  <a:pt x="53085" y="1045"/>
                  <a:pt x="53408" y="915"/>
                </a:cubicBezTo>
                <a:lnTo>
                  <a:pt x="53425" y="389"/>
                </a:lnTo>
                <a:cubicBezTo>
                  <a:pt x="53425" y="203"/>
                  <a:pt x="53416" y="211"/>
                  <a:pt x="53416" y="0"/>
                </a:cubicBezTo>
                <a:lnTo>
                  <a:pt x="51303" y="0"/>
                </a:lnTo>
                <a:lnTo>
                  <a:pt x="51303" y="389"/>
                </a:lnTo>
                <a:lnTo>
                  <a:pt x="51319" y="875"/>
                </a:lnTo>
                <a:cubicBezTo>
                  <a:pt x="51352" y="891"/>
                  <a:pt x="51392" y="899"/>
                  <a:pt x="51425" y="923"/>
                </a:cubicBezTo>
                <a:cubicBezTo>
                  <a:pt x="51514" y="964"/>
                  <a:pt x="51587" y="1037"/>
                  <a:pt x="51627" y="1126"/>
                </a:cubicBezTo>
                <a:cubicBezTo>
                  <a:pt x="51781" y="1288"/>
                  <a:pt x="51829" y="1514"/>
                  <a:pt x="51773" y="1725"/>
                </a:cubicBezTo>
                <a:cubicBezTo>
                  <a:pt x="51685" y="2019"/>
                  <a:pt x="51411" y="2219"/>
                  <a:pt x="51110" y="2219"/>
                </a:cubicBezTo>
                <a:cubicBezTo>
                  <a:pt x="51105" y="2219"/>
                  <a:pt x="51099" y="2219"/>
                  <a:pt x="51093" y="2219"/>
                </a:cubicBezTo>
                <a:cubicBezTo>
                  <a:pt x="50793" y="2211"/>
                  <a:pt x="50421" y="2000"/>
                  <a:pt x="50348" y="1693"/>
                </a:cubicBezTo>
                <a:cubicBezTo>
                  <a:pt x="50267" y="1320"/>
                  <a:pt x="50534" y="1045"/>
                  <a:pt x="50858" y="915"/>
                </a:cubicBezTo>
                <a:lnTo>
                  <a:pt x="50866" y="389"/>
                </a:lnTo>
                <a:lnTo>
                  <a:pt x="50866" y="0"/>
                </a:lnTo>
                <a:lnTo>
                  <a:pt x="48753" y="0"/>
                </a:lnTo>
                <a:lnTo>
                  <a:pt x="48753" y="389"/>
                </a:lnTo>
                <a:lnTo>
                  <a:pt x="48761" y="875"/>
                </a:lnTo>
                <a:cubicBezTo>
                  <a:pt x="48801" y="891"/>
                  <a:pt x="48842" y="899"/>
                  <a:pt x="48874" y="923"/>
                </a:cubicBezTo>
                <a:cubicBezTo>
                  <a:pt x="48963" y="964"/>
                  <a:pt x="49036" y="1037"/>
                  <a:pt x="49077" y="1126"/>
                </a:cubicBezTo>
                <a:cubicBezTo>
                  <a:pt x="49222" y="1288"/>
                  <a:pt x="49279" y="1514"/>
                  <a:pt x="49222" y="1725"/>
                </a:cubicBezTo>
                <a:cubicBezTo>
                  <a:pt x="49127" y="2019"/>
                  <a:pt x="48860" y="2219"/>
                  <a:pt x="48552" y="2219"/>
                </a:cubicBezTo>
                <a:cubicBezTo>
                  <a:pt x="48546" y="2219"/>
                  <a:pt x="48540" y="2219"/>
                  <a:pt x="48534" y="2219"/>
                </a:cubicBezTo>
                <a:cubicBezTo>
                  <a:pt x="48243" y="2211"/>
                  <a:pt x="47870" y="2000"/>
                  <a:pt x="47797" y="1693"/>
                </a:cubicBezTo>
                <a:cubicBezTo>
                  <a:pt x="47716" y="1320"/>
                  <a:pt x="47983" y="1045"/>
                  <a:pt x="48299" y="915"/>
                </a:cubicBezTo>
                <a:lnTo>
                  <a:pt x="48315" y="389"/>
                </a:lnTo>
                <a:lnTo>
                  <a:pt x="48315" y="0"/>
                </a:lnTo>
                <a:lnTo>
                  <a:pt x="46170" y="0"/>
                </a:lnTo>
                <a:lnTo>
                  <a:pt x="46170" y="389"/>
                </a:lnTo>
                <a:cubicBezTo>
                  <a:pt x="46170" y="551"/>
                  <a:pt x="46178" y="713"/>
                  <a:pt x="46186" y="875"/>
                </a:cubicBezTo>
                <a:cubicBezTo>
                  <a:pt x="46226" y="891"/>
                  <a:pt x="46259" y="899"/>
                  <a:pt x="46299" y="915"/>
                </a:cubicBezTo>
                <a:cubicBezTo>
                  <a:pt x="46380" y="964"/>
                  <a:pt x="46453" y="1037"/>
                  <a:pt x="46502" y="1126"/>
                </a:cubicBezTo>
                <a:cubicBezTo>
                  <a:pt x="46647" y="1288"/>
                  <a:pt x="46704" y="1514"/>
                  <a:pt x="46647" y="1725"/>
                </a:cubicBezTo>
                <a:cubicBezTo>
                  <a:pt x="46550" y="2025"/>
                  <a:pt x="46275" y="2219"/>
                  <a:pt x="45967" y="2219"/>
                </a:cubicBezTo>
                <a:cubicBezTo>
                  <a:pt x="45676" y="2203"/>
                  <a:pt x="45311" y="1992"/>
                  <a:pt x="45239" y="1693"/>
                </a:cubicBezTo>
                <a:cubicBezTo>
                  <a:pt x="45158" y="1320"/>
                  <a:pt x="45425" y="1045"/>
                  <a:pt x="45749" y="915"/>
                </a:cubicBezTo>
                <a:cubicBezTo>
                  <a:pt x="45749" y="745"/>
                  <a:pt x="45757" y="567"/>
                  <a:pt x="45757" y="389"/>
                </a:cubicBezTo>
                <a:lnTo>
                  <a:pt x="45757" y="0"/>
                </a:lnTo>
                <a:lnTo>
                  <a:pt x="43611" y="0"/>
                </a:lnTo>
                <a:lnTo>
                  <a:pt x="43611" y="397"/>
                </a:lnTo>
                <a:lnTo>
                  <a:pt x="43627" y="875"/>
                </a:lnTo>
                <a:cubicBezTo>
                  <a:pt x="43668" y="891"/>
                  <a:pt x="43708" y="907"/>
                  <a:pt x="43741" y="923"/>
                </a:cubicBezTo>
                <a:cubicBezTo>
                  <a:pt x="43830" y="972"/>
                  <a:pt x="43903" y="1045"/>
                  <a:pt x="43943" y="1134"/>
                </a:cubicBezTo>
                <a:cubicBezTo>
                  <a:pt x="44097" y="1296"/>
                  <a:pt x="44145" y="1523"/>
                  <a:pt x="44089" y="1733"/>
                </a:cubicBezTo>
                <a:cubicBezTo>
                  <a:pt x="43994" y="2019"/>
                  <a:pt x="43727" y="2219"/>
                  <a:pt x="43419" y="2219"/>
                </a:cubicBezTo>
                <a:cubicBezTo>
                  <a:pt x="43413" y="2219"/>
                  <a:pt x="43407" y="2219"/>
                  <a:pt x="43401" y="2219"/>
                </a:cubicBezTo>
                <a:cubicBezTo>
                  <a:pt x="43109" y="2219"/>
                  <a:pt x="42737" y="2000"/>
                  <a:pt x="42664" y="1693"/>
                </a:cubicBezTo>
                <a:cubicBezTo>
                  <a:pt x="42583" y="1320"/>
                  <a:pt x="42850" y="1045"/>
                  <a:pt x="43166" y="915"/>
                </a:cubicBezTo>
                <a:cubicBezTo>
                  <a:pt x="43166" y="745"/>
                  <a:pt x="43174" y="567"/>
                  <a:pt x="43182" y="397"/>
                </a:cubicBezTo>
                <a:cubicBezTo>
                  <a:pt x="43182" y="219"/>
                  <a:pt x="43182" y="195"/>
                  <a:pt x="43182" y="0"/>
                </a:cubicBezTo>
                <a:lnTo>
                  <a:pt x="41061" y="0"/>
                </a:lnTo>
                <a:lnTo>
                  <a:pt x="41061" y="397"/>
                </a:lnTo>
                <a:lnTo>
                  <a:pt x="41077" y="875"/>
                </a:lnTo>
                <a:cubicBezTo>
                  <a:pt x="41109" y="891"/>
                  <a:pt x="41150" y="907"/>
                  <a:pt x="41182" y="923"/>
                </a:cubicBezTo>
                <a:cubicBezTo>
                  <a:pt x="41271" y="972"/>
                  <a:pt x="41344" y="1045"/>
                  <a:pt x="41384" y="1134"/>
                </a:cubicBezTo>
                <a:cubicBezTo>
                  <a:pt x="41538" y="1296"/>
                  <a:pt x="41595" y="1523"/>
                  <a:pt x="41530" y="1733"/>
                </a:cubicBezTo>
                <a:cubicBezTo>
                  <a:pt x="41443" y="2019"/>
                  <a:pt x="41169" y="2219"/>
                  <a:pt x="40868" y="2219"/>
                </a:cubicBezTo>
                <a:cubicBezTo>
                  <a:pt x="40862" y="2219"/>
                  <a:pt x="40856" y="2219"/>
                  <a:pt x="40850" y="2219"/>
                </a:cubicBezTo>
                <a:cubicBezTo>
                  <a:pt x="40550" y="2219"/>
                  <a:pt x="40178" y="2000"/>
                  <a:pt x="40105" y="1693"/>
                </a:cubicBezTo>
                <a:cubicBezTo>
                  <a:pt x="40024" y="1320"/>
                  <a:pt x="40291" y="1045"/>
                  <a:pt x="40615" y="915"/>
                </a:cubicBezTo>
                <a:lnTo>
                  <a:pt x="40623" y="397"/>
                </a:lnTo>
                <a:lnTo>
                  <a:pt x="40623" y="0"/>
                </a:lnTo>
                <a:lnTo>
                  <a:pt x="38502" y="0"/>
                </a:lnTo>
                <a:cubicBezTo>
                  <a:pt x="38502" y="49"/>
                  <a:pt x="38502" y="170"/>
                  <a:pt x="38510" y="397"/>
                </a:cubicBezTo>
                <a:lnTo>
                  <a:pt x="38518" y="875"/>
                </a:lnTo>
                <a:cubicBezTo>
                  <a:pt x="38559" y="891"/>
                  <a:pt x="38599" y="907"/>
                  <a:pt x="38631" y="923"/>
                </a:cubicBezTo>
                <a:cubicBezTo>
                  <a:pt x="38720" y="972"/>
                  <a:pt x="38793" y="1045"/>
                  <a:pt x="38834" y="1134"/>
                </a:cubicBezTo>
                <a:cubicBezTo>
                  <a:pt x="38988" y="1296"/>
                  <a:pt x="39036" y="1523"/>
                  <a:pt x="38980" y="1733"/>
                </a:cubicBezTo>
                <a:cubicBezTo>
                  <a:pt x="38884" y="2019"/>
                  <a:pt x="38618" y="2219"/>
                  <a:pt x="38317" y="2219"/>
                </a:cubicBezTo>
                <a:cubicBezTo>
                  <a:pt x="38311" y="2219"/>
                  <a:pt x="38305" y="2219"/>
                  <a:pt x="38299" y="2219"/>
                </a:cubicBezTo>
                <a:cubicBezTo>
                  <a:pt x="38000" y="2219"/>
                  <a:pt x="37627" y="2000"/>
                  <a:pt x="37555" y="1693"/>
                </a:cubicBezTo>
                <a:cubicBezTo>
                  <a:pt x="37474" y="1320"/>
                  <a:pt x="37741" y="1045"/>
                  <a:pt x="38065" y="915"/>
                </a:cubicBezTo>
                <a:lnTo>
                  <a:pt x="38073" y="397"/>
                </a:lnTo>
                <a:lnTo>
                  <a:pt x="38073" y="0"/>
                </a:lnTo>
                <a:lnTo>
                  <a:pt x="35951" y="0"/>
                </a:lnTo>
                <a:cubicBezTo>
                  <a:pt x="35951" y="97"/>
                  <a:pt x="35951" y="154"/>
                  <a:pt x="35959" y="397"/>
                </a:cubicBezTo>
                <a:lnTo>
                  <a:pt x="35968" y="875"/>
                </a:lnTo>
                <a:cubicBezTo>
                  <a:pt x="36008" y="891"/>
                  <a:pt x="36048" y="907"/>
                  <a:pt x="36081" y="923"/>
                </a:cubicBezTo>
                <a:cubicBezTo>
                  <a:pt x="36170" y="972"/>
                  <a:pt x="36243" y="1045"/>
                  <a:pt x="36283" y="1134"/>
                </a:cubicBezTo>
                <a:cubicBezTo>
                  <a:pt x="36437" y="1296"/>
                  <a:pt x="36486" y="1523"/>
                  <a:pt x="36429" y="1733"/>
                </a:cubicBezTo>
                <a:cubicBezTo>
                  <a:pt x="36334" y="2019"/>
                  <a:pt x="36067" y="2219"/>
                  <a:pt x="35767" y="2219"/>
                </a:cubicBezTo>
                <a:cubicBezTo>
                  <a:pt x="35761" y="2219"/>
                  <a:pt x="35755" y="2219"/>
                  <a:pt x="35749" y="2219"/>
                </a:cubicBezTo>
                <a:cubicBezTo>
                  <a:pt x="35449" y="2219"/>
                  <a:pt x="35077" y="2000"/>
                  <a:pt x="35004" y="1693"/>
                </a:cubicBezTo>
                <a:cubicBezTo>
                  <a:pt x="34923" y="1320"/>
                  <a:pt x="35190" y="1045"/>
                  <a:pt x="35514" y="915"/>
                </a:cubicBezTo>
                <a:lnTo>
                  <a:pt x="35522" y="397"/>
                </a:lnTo>
                <a:lnTo>
                  <a:pt x="35522" y="0"/>
                </a:lnTo>
                <a:lnTo>
                  <a:pt x="33393" y="0"/>
                </a:lnTo>
                <a:cubicBezTo>
                  <a:pt x="33393" y="73"/>
                  <a:pt x="33393" y="146"/>
                  <a:pt x="33401" y="397"/>
                </a:cubicBezTo>
                <a:lnTo>
                  <a:pt x="33417" y="875"/>
                </a:lnTo>
                <a:cubicBezTo>
                  <a:pt x="33457" y="891"/>
                  <a:pt x="33490" y="907"/>
                  <a:pt x="33530" y="923"/>
                </a:cubicBezTo>
                <a:cubicBezTo>
                  <a:pt x="33619" y="972"/>
                  <a:pt x="33684" y="1045"/>
                  <a:pt x="33733" y="1134"/>
                </a:cubicBezTo>
                <a:cubicBezTo>
                  <a:pt x="33879" y="1296"/>
                  <a:pt x="33935" y="1523"/>
                  <a:pt x="33879" y="1733"/>
                </a:cubicBezTo>
                <a:cubicBezTo>
                  <a:pt x="33783" y="2019"/>
                  <a:pt x="33517" y="2219"/>
                  <a:pt x="33209" y="2219"/>
                </a:cubicBezTo>
                <a:cubicBezTo>
                  <a:pt x="33202" y="2219"/>
                  <a:pt x="33196" y="2219"/>
                  <a:pt x="33190" y="2219"/>
                </a:cubicBezTo>
                <a:cubicBezTo>
                  <a:pt x="32899" y="2219"/>
                  <a:pt x="32518" y="2000"/>
                  <a:pt x="32445" y="1693"/>
                </a:cubicBezTo>
                <a:cubicBezTo>
                  <a:pt x="32364" y="1320"/>
                  <a:pt x="32632" y="1045"/>
                  <a:pt x="32955" y="915"/>
                </a:cubicBezTo>
                <a:lnTo>
                  <a:pt x="32964" y="397"/>
                </a:lnTo>
                <a:cubicBezTo>
                  <a:pt x="32972" y="146"/>
                  <a:pt x="32964" y="89"/>
                  <a:pt x="32964" y="0"/>
                </a:cubicBezTo>
                <a:lnTo>
                  <a:pt x="30834" y="0"/>
                </a:lnTo>
                <a:cubicBezTo>
                  <a:pt x="30834" y="73"/>
                  <a:pt x="30834" y="138"/>
                  <a:pt x="30842" y="397"/>
                </a:cubicBezTo>
                <a:lnTo>
                  <a:pt x="30858" y="875"/>
                </a:lnTo>
                <a:cubicBezTo>
                  <a:pt x="30899" y="891"/>
                  <a:pt x="30931" y="907"/>
                  <a:pt x="30972" y="923"/>
                </a:cubicBezTo>
                <a:cubicBezTo>
                  <a:pt x="31061" y="972"/>
                  <a:pt x="31126" y="1045"/>
                  <a:pt x="31174" y="1134"/>
                </a:cubicBezTo>
                <a:cubicBezTo>
                  <a:pt x="31320" y="1296"/>
                  <a:pt x="31377" y="1523"/>
                  <a:pt x="31320" y="1733"/>
                </a:cubicBezTo>
                <a:cubicBezTo>
                  <a:pt x="31225" y="2019"/>
                  <a:pt x="30958" y="2219"/>
                  <a:pt x="30650" y="2219"/>
                </a:cubicBezTo>
                <a:cubicBezTo>
                  <a:pt x="30644" y="2219"/>
                  <a:pt x="30638" y="2219"/>
                  <a:pt x="30632" y="2219"/>
                </a:cubicBezTo>
                <a:cubicBezTo>
                  <a:pt x="30340" y="2219"/>
                  <a:pt x="29960" y="2000"/>
                  <a:pt x="29895" y="1693"/>
                </a:cubicBezTo>
                <a:cubicBezTo>
                  <a:pt x="29806" y="1320"/>
                  <a:pt x="30073" y="1045"/>
                  <a:pt x="30397" y="915"/>
                </a:cubicBezTo>
                <a:lnTo>
                  <a:pt x="30413" y="397"/>
                </a:lnTo>
                <a:cubicBezTo>
                  <a:pt x="30413" y="138"/>
                  <a:pt x="30413" y="57"/>
                  <a:pt x="30413" y="0"/>
                </a:cubicBezTo>
                <a:lnTo>
                  <a:pt x="28275" y="0"/>
                </a:lnTo>
                <a:cubicBezTo>
                  <a:pt x="28275" y="73"/>
                  <a:pt x="28275" y="138"/>
                  <a:pt x="28284" y="397"/>
                </a:cubicBezTo>
                <a:lnTo>
                  <a:pt x="28300" y="875"/>
                </a:lnTo>
                <a:cubicBezTo>
                  <a:pt x="28340" y="891"/>
                  <a:pt x="28373" y="907"/>
                  <a:pt x="28413" y="923"/>
                </a:cubicBezTo>
                <a:cubicBezTo>
                  <a:pt x="28502" y="972"/>
                  <a:pt x="28567" y="1045"/>
                  <a:pt x="28615" y="1134"/>
                </a:cubicBezTo>
                <a:cubicBezTo>
                  <a:pt x="28761" y="1296"/>
                  <a:pt x="28818" y="1523"/>
                  <a:pt x="28761" y="1733"/>
                </a:cubicBezTo>
                <a:cubicBezTo>
                  <a:pt x="28666" y="2019"/>
                  <a:pt x="28399" y="2219"/>
                  <a:pt x="28091" y="2219"/>
                </a:cubicBezTo>
                <a:cubicBezTo>
                  <a:pt x="28085" y="2219"/>
                  <a:pt x="28079" y="2219"/>
                  <a:pt x="28073" y="2219"/>
                </a:cubicBezTo>
                <a:cubicBezTo>
                  <a:pt x="27781" y="2219"/>
                  <a:pt x="27401" y="2000"/>
                  <a:pt x="27336" y="1693"/>
                </a:cubicBezTo>
                <a:cubicBezTo>
                  <a:pt x="27247" y="1320"/>
                  <a:pt x="27514" y="1045"/>
                  <a:pt x="27838" y="915"/>
                </a:cubicBezTo>
                <a:cubicBezTo>
                  <a:pt x="27838" y="745"/>
                  <a:pt x="27846" y="567"/>
                  <a:pt x="27846" y="397"/>
                </a:cubicBezTo>
                <a:cubicBezTo>
                  <a:pt x="27854" y="138"/>
                  <a:pt x="27854" y="41"/>
                  <a:pt x="27854" y="0"/>
                </a:cubicBezTo>
                <a:lnTo>
                  <a:pt x="25717" y="0"/>
                </a:lnTo>
                <a:cubicBezTo>
                  <a:pt x="25717" y="49"/>
                  <a:pt x="25725" y="138"/>
                  <a:pt x="25733" y="397"/>
                </a:cubicBezTo>
                <a:cubicBezTo>
                  <a:pt x="25733" y="551"/>
                  <a:pt x="25741" y="713"/>
                  <a:pt x="25749" y="875"/>
                </a:cubicBezTo>
                <a:cubicBezTo>
                  <a:pt x="25782" y="891"/>
                  <a:pt x="25822" y="907"/>
                  <a:pt x="25854" y="923"/>
                </a:cubicBezTo>
                <a:cubicBezTo>
                  <a:pt x="25943" y="972"/>
                  <a:pt x="26016" y="1045"/>
                  <a:pt x="26057" y="1134"/>
                </a:cubicBezTo>
                <a:cubicBezTo>
                  <a:pt x="26211" y="1296"/>
                  <a:pt x="26267" y="1523"/>
                  <a:pt x="26203" y="1733"/>
                </a:cubicBezTo>
                <a:cubicBezTo>
                  <a:pt x="26115" y="2019"/>
                  <a:pt x="25841" y="2219"/>
                  <a:pt x="25540" y="2219"/>
                </a:cubicBezTo>
                <a:cubicBezTo>
                  <a:pt x="25534" y="2219"/>
                  <a:pt x="25528" y="2219"/>
                  <a:pt x="25522" y="2219"/>
                </a:cubicBezTo>
                <a:cubicBezTo>
                  <a:pt x="25223" y="2219"/>
                  <a:pt x="24850" y="2000"/>
                  <a:pt x="24778" y="1693"/>
                </a:cubicBezTo>
                <a:cubicBezTo>
                  <a:pt x="24697" y="1320"/>
                  <a:pt x="24964" y="1045"/>
                  <a:pt x="25288" y="915"/>
                </a:cubicBezTo>
                <a:cubicBezTo>
                  <a:pt x="25288" y="745"/>
                  <a:pt x="25288" y="567"/>
                  <a:pt x="25296" y="397"/>
                </a:cubicBezTo>
                <a:cubicBezTo>
                  <a:pt x="25304" y="138"/>
                  <a:pt x="25304" y="73"/>
                  <a:pt x="25304" y="0"/>
                </a:cubicBezTo>
                <a:lnTo>
                  <a:pt x="23166" y="0"/>
                </a:lnTo>
                <a:cubicBezTo>
                  <a:pt x="23166" y="73"/>
                  <a:pt x="23166" y="138"/>
                  <a:pt x="23174" y="397"/>
                </a:cubicBezTo>
                <a:cubicBezTo>
                  <a:pt x="23174" y="551"/>
                  <a:pt x="23182" y="713"/>
                  <a:pt x="23191" y="875"/>
                </a:cubicBezTo>
                <a:cubicBezTo>
                  <a:pt x="23231" y="891"/>
                  <a:pt x="23271" y="907"/>
                  <a:pt x="23304" y="923"/>
                </a:cubicBezTo>
                <a:cubicBezTo>
                  <a:pt x="23393" y="972"/>
                  <a:pt x="23466" y="1045"/>
                  <a:pt x="23506" y="1134"/>
                </a:cubicBezTo>
                <a:cubicBezTo>
                  <a:pt x="23652" y="1296"/>
                  <a:pt x="23709" y="1523"/>
                  <a:pt x="23652" y="1733"/>
                </a:cubicBezTo>
                <a:cubicBezTo>
                  <a:pt x="23557" y="2019"/>
                  <a:pt x="23290" y="2219"/>
                  <a:pt x="22982" y="2219"/>
                </a:cubicBezTo>
                <a:cubicBezTo>
                  <a:pt x="22976" y="2219"/>
                  <a:pt x="22970" y="2219"/>
                  <a:pt x="22964" y="2219"/>
                </a:cubicBezTo>
                <a:cubicBezTo>
                  <a:pt x="22672" y="2219"/>
                  <a:pt x="22292" y="2000"/>
                  <a:pt x="22227" y="1693"/>
                </a:cubicBezTo>
                <a:cubicBezTo>
                  <a:pt x="22138" y="1320"/>
                  <a:pt x="22405" y="1045"/>
                  <a:pt x="22729" y="915"/>
                </a:cubicBezTo>
                <a:cubicBezTo>
                  <a:pt x="22729" y="745"/>
                  <a:pt x="22737" y="567"/>
                  <a:pt x="22745" y="397"/>
                </a:cubicBezTo>
                <a:cubicBezTo>
                  <a:pt x="22745" y="138"/>
                  <a:pt x="22745" y="57"/>
                  <a:pt x="22745" y="0"/>
                </a:cubicBezTo>
                <a:lnTo>
                  <a:pt x="20608" y="0"/>
                </a:lnTo>
                <a:cubicBezTo>
                  <a:pt x="20608" y="73"/>
                  <a:pt x="20608" y="146"/>
                  <a:pt x="20616" y="397"/>
                </a:cubicBezTo>
                <a:cubicBezTo>
                  <a:pt x="20616" y="551"/>
                  <a:pt x="20632" y="713"/>
                  <a:pt x="20632" y="875"/>
                </a:cubicBezTo>
                <a:cubicBezTo>
                  <a:pt x="20672" y="891"/>
                  <a:pt x="20713" y="907"/>
                  <a:pt x="20745" y="923"/>
                </a:cubicBezTo>
                <a:cubicBezTo>
                  <a:pt x="20834" y="972"/>
                  <a:pt x="20907" y="1045"/>
                  <a:pt x="20948" y="1134"/>
                </a:cubicBezTo>
                <a:cubicBezTo>
                  <a:pt x="21093" y="1296"/>
                  <a:pt x="21150" y="1523"/>
                  <a:pt x="21093" y="1733"/>
                </a:cubicBezTo>
                <a:cubicBezTo>
                  <a:pt x="20998" y="2019"/>
                  <a:pt x="20732" y="2219"/>
                  <a:pt x="20423" y="2219"/>
                </a:cubicBezTo>
                <a:cubicBezTo>
                  <a:pt x="20417" y="2219"/>
                  <a:pt x="20411" y="2219"/>
                  <a:pt x="20405" y="2219"/>
                </a:cubicBezTo>
                <a:cubicBezTo>
                  <a:pt x="20114" y="2219"/>
                  <a:pt x="19733" y="2000"/>
                  <a:pt x="19668" y="1693"/>
                </a:cubicBezTo>
                <a:cubicBezTo>
                  <a:pt x="19587" y="1320"/>
                  <a:pt x="19846" y="1045"/>
                  <a:pt x="20170" y="915"/>
                </a:cubicBezTo>
                <a:lnTo>
                  <a:pt x="20187" y="397"/>
                </a:lnTo>
                <a:lnTo>
                  <a:pt x="20187" y="0"/>
                </a:lnTo>
                <a:lnTo>
                  <a:pt x="18057" y="0"/>
                </a:lnTo>
                <a:cubicBezTo>
                  <a:pt x="18057" y="73"/>
                  <a:pt x="18057" y="154"/>
                  <a:pt x="18065" y="397"/>
                </a:cubicBezTo>
                <a:lnTo>
                  <a:pt x="18081" y="875"/>
                </a:lnTo>
                <a:cubicBezTo>
                  <a:pt x="18114" y="891"/>
                  <a:pt x="18154" y="907"/>
                  <a:pt x="18187" y="923"/>
                </a:cubicBezTo>
                <a:cubicBezTo>
                  <a:pt x="18276" y="972"/>
                  <a:pt x="18349" y="1045"/>
                  <a:pt x="18389" y="1134"/>
                </a:cubicBezTo>
                <a:cubicBezTo>
                  <a:pt x="18543" y="1296"/>
                  <a:pt x="18600" y="1523"/>
                  <a:pt x="18535" y="1733"/>
                </a:cubicBezTo>
                <a:cubicBezTo>
                  <a:pt x="18447" y="2019"/>
                  <a:pt x="18173" y="2219"/>
                  <a:pt x="17872" y="2219"/>
                </a:cubicBezTo>
                <a:cubicBezTo>
                  <a:pt x="17867" y="2219"/>
                  <a:pt x="17861" y="2219"/>
                  <a:pt x="17855" y="2219"/>
                </a:cubicBezTo>
                <a:cubicBezTo>
                  <a:pt x="17563" y="2219"/>
                  <a:pt x="17183" y="2000"/>
                  <a:pt x="17110" y="1693"/>
                </a:cubicBezTo>
                <a:cubicBezTo>
                  <a:pt x="17029" y="1320"/>
                  <a:pt x="17296" y="1045"/>
                  <a:pt x="17612" y="915"/>
                </a:cubicBezTo>
                <a:lnTo>
                  <a:pt x="17628" y="397"/>
                </a:lnTo>
                <a:cubicBezTo>
                  <a:pt x="17628" y="154"/>
                  <a:pt x="17628" y="97"/>
                  <a:pt x="17628" y="0"/>
                </a:cubicBezTo>
                <a:lnTo>
                  <a:pt x="15498" y="0"/>
                </a:lnTo>
                <a:cubicBezTo>
                  <a:pt x="15498" y="73"/>
                  <a:pt x="15498" y="170"/>
                  <a:pt x="15498" y="397"/>
                </a:cubicBezTo>
                <a:lnTo>
                  <a:pt x="15515" y="875"/>
                </a:lnTo>
                <a:cubicBezTo>
                  <a:pt x="15555" y="891"/>
                  <a:pt x="15587" y="907"/>
                  <a:pt x="15628" y="923"/>
                </a:cubicBezTo>
                <a:cubicBezTo>
                  <a:pt x="15717" y="972"/>
                  <a:pt x="15782" y="1045"/>
                  <a:pt x="15830" y="1134"/>
                </a:cubicBezTo>
                <a:cubicBezTo>
                  <a:pt x="15976" y="1296"/>
                  <a:pt x="16033" y="1523"/>
                  <a:pt x="15976" y="1733"/>
                </a:cubicBezTo>
                <a:cubicBezTo>
                  <a:pt x="15881" y="2019"/>
                  <a:pt x="15614" y="2219"/>
                  <a:pt x="15306" y="2219"/>
                </a:cubicBezTo>
                <a:cubicBezTo>
                  <a:pt x="15300" y="2219"/>
                  <a:pt x="15294" y="2219"/>
                  <a:pt x="15288" y="2219"/>
                </a:cubicBezTo>
                <a:cubicBezTo>
                  <a:pt x="14996" y="2219"/>
                  <a:pt x="14616" y="2000"/>
                  <a:pt x="14551" y="1693"/>
                </a:cubicBezTo>
                <a:cubicBezTo>
                  <a:pt x="14462" y="1320"/>
                  <a:pt x="14729" y="1045"/>
                  <a:pt x="15045" y="915"/>
                </a:cubicBezTo>
                <a:lnTo>
                  <a:pt x="15061" y="397"/>
                </a:lnTo>
                <a:cubicBezTo>
                  <a:pt x="15069" y="170"/>
                  <a:pt x="15061" y="106"/>
                  <a:pt x="15061" y="0"/>
                </a:cubicBezTo>
                <a:lnTo>
                  <a:pt x="12932" y="0"/>
                </a:lnTo>
                <a:cubicBezTo>
                  <a:pt x="12940" y="235"/>
                  <a:pt x="12932" y="187"/>
                  <a:pt x="12932" y="397"/>
                </a:cubicBezTo>
                <a:lnTo>
                  <a:pt x="12948" y="875"/>
                </a:lnTo>
                <a:cubicBezTo>
                  <a:pt x="12988" y="891"/>
                  <a:pt x="13021" y="907"/>
                  <a:pt x="13061" y="923"/>
                </a:cubicBezTo>
                <a:cubicBezTo>
                  <a:pt x="13150" y="972"/>
                  <a:pt x="13215" y="1045"/>
                  <a:pt x="13264" y="1134"/>
                </a:cubicBezTo>
                <a:cubicBezTo>
                  <a:pt x="13409" y="1296"/>
                  <a:pt x="13466" y="1523"/>
                  <a:pt x="13409" y="1733"/>
                </a:cubicBezTo>
                <a:cubicBezTo>
                  <a:pt x="13314" y="2019"/>
                  <a:pt x="13048" y="2219"/>
                  <a:pt x="12739" y="2219"/>
                </a:cubicBezTo>
                <a:cubicBezTo>
                  <a:pt x="12733" y="2219"/>
                  <a:pt x="12727" y="2219"/>
                  <a:pt x="12721" y="2219"/>
                </a:cubicBezTo>
                <a:cubicBezTo>
                  <a:pt x="12430" y="2219"/>
                  <a:pt x="12049" y="2000"/>
                  <a:pt x="11976" y="1693"/>
                </a:cubicBezTo>
                <a:cubicBezTo>
                  <a:pt x="11895" y="1320"/>
                  <a:pt x="12162" y="1045"/>
                  <a:pt x="12478" y="915"/>
                </a:cubicBezTo>
                <a:lnTo>
                  <a:pt x="12494" y="397"/>
                </a:lnTo>
                <a:cubicBezTo>
                  <a:pt x="12503" y="187"/>
                  <a:pt x="12486" y="227"/>
                  <a:pt x="12494" y="0"/>
                </a:cubicBezTo>
                <a:lnTo>
                  <a:pt x="10373" y="0"/>
                </a:lnTo>
                <a:lnTo>
                  <a:pt x="10373" y="397"/>
                </a:lnTo>
                <a:lnTo>
                  <a:pt x="10389" y="875"/>
                </a:lnTo>
                <a:cubicBezTo>
                  <a:pt x="10422" y="891"/>
                  <a:pt x="10462" y="907"/>
                  <a:pt x="10503" y="923"/>
                </a:cubicBezTo>
                <a:cubicBezTo>
                  <a:pt x="10584" y="972"/>
                  <a:pt x="10656" y="1045"/>
                  <a:pt x="10705" y="1134"/>
                </a:cubicBezTo>
                <a:cubicBezTo>
                  <a:pt x="10851" y="1296"/>
                  <a:pt x="10907" y="1523"/>
                  <a:pt x="10843" y="1733"/>
                </a:cubicBezTo>
                <a:cubicBezTo>
                  <a:pt x="10755" y="2019"/>
                  <a:pt x="10481" y="2219"/>
                  <a:pt x="10180" y="2219"/>
                </a:cubicBezTo>
                <a:cubicBezTo>
                  <a:pt x="10174" y="2219"/>
                  <a:pt x="10168" y="2219"/>
                  <a:pt x="10162" y="2219"/>
                </a:cubicBezTo>
                <a:cubicBezTo>
                  <a:pt x="9871" y="2219"/>
                  <a:pt x="9490" y="2000"/>
                  <a:pt x="9418" y="1693"/>
                </a:cubicBezTo>
                <a:cubicBezTo>
                  <a:pt x="9337" y="1320"/>
                  <a:pt x="9604" y="1045"/>
                  <a:pt x="9920" y="915"/>
                </a:cubicBezTo>
                <a:lnTo>
                  <a:pt x="9936" y="397"/>
                </a:lnTo>
                <a:cubicBezTo>
                  <a:pt x="9936" y="203"/>
                  <a:pt x="9928" y="211"/>
                  <a:pt x="9936" y="0"/>
                </a:cubicBezTo>
                <a:lnTo>
                  <a:pt x="7814" y="0"/>
                </a:lnTo>
                <a:lnTo>
                  <a:pt x="7814" y="397"/>
                </a:lnTo>
                <a:lnTo>
                  <a:pt x="7831" y="875"/>
                </a:lnTo>
                <a:cubicBezTo>
                  <a:pt x="7871" y="891"/>
                  <a:pt x="7912" y="907"/>
                  <a:pt x="7944" y="923"/>
                </a:cubicBezTo>
                <a:cubicBezTo>
                  <a:pt x="8033" y="972"/>
                  <a:pt x="8106" y="1045"/>
                  <a:pt x="8146" y="1134"/>
                </a:cubicBezTo>
                <a:cubicBezTo>
                  <a:pt x="8292" y="1296"/>
                  <a:pt x="8349" y="1523"/>
                  <a:pt x="8292" y="1733"/>
                </a:cubicBezTo>
                <a:cubicBezTo>
                  <a:pt x="8197" y="2019"/>
                  <a:pt x="7930" y="2219"/>
                  <a:pt x="7622" y="2219"/>
                </a:cubicBezTo>
                <a:cubicBezTo>
                  <a:pt x="7616" y="2219"/>
                  <a:pt x="7610" y="2219"/>
                  <a:pt x="7604" y="2219"/>
                </a:cubicBezTo>
                <a:cubicBezTo>
                  <a:pt x="7312" y="2219"/>
                  <a:pt x="6940" y="2000"/>
                  <a:pt x="6867" y="1693"/>
                </a:cubicBezTo>
                <a:cubicBezTo>
                  <a:pt x="6778" y="1320"/>
                  <a:pt x="7045" y="1045"/>
                  <a:pt x="7369" y="915"/>
                </a:cubicBezTo>
                <a:cubicBezTo>
                  <a:pt x="7369" y="745"/>
                  <a:pt x="7377" y="567"/>
                  <a:pt x="7385" y="397"/>
                </a:cubicBezTo>
                <a:cubicBezTo>
                  <a:pt x="7385" y="219"/>
                  <a:pt x="7385" y="195"/>
                  <a:pt x="7385" y="0"/>
                </a:cubicBezTo>
                <a:lnTo>
                  <a:pt x="5264" y="0"/>
                </a:lnTo>
                <a:lnTo>
                  <a:pt x="5264" y="397"/>
                </a:lnTo>
                <a:cubicBezTo>
                  <a:pt x="5264" y="543"/>
                  <a:pt x="5272" y="713"/>
                  <a:pt x="5272" y="875"/>
                </a:cubicBezTo>
                <a:cubicBezTo>
                  <a:pt x="5312" y="891"/>
                  <a:pt x="5353" y="907"/>
                  <a:pt x="5385" y="923"/>
                </a:cubicBezTo>
                <a:cubicBezTo>
                  <a:pt x="5474" y="972"/>
                  <a:pt x="5547" y="1045"/>
                  <a:pt x="5588" y="1134"/>
                </a:cubicBezTo>
                <a:cubicBezTo>
                  <a:pt x="5733" y="1296"/>
                  <a:pt x="5790" y="1523"/>
                  <a:pt x="5733" y="1733"/>
                </a:cubicBezTo>
                <a:cubicBezTo>
                  <a:pt x="5638" y="2019"/>
                  <a:pt x="5372" y="2219"/>
                  <a:pt x="5063" y="2219"/>
                </a:cubicBezTo>
                <a:cubicBezTo>
                  <a:pt x="5057" y="2219"/>
                  <a:pt x="5051" y="2219"/>
                  <a:pt x="5045" y="2219"/>
                </a:cubicBezTo>
                <a:cubicBezTo>
                  <a:pt x="4754" y="2219"/>
                  <a:pt x="4381" y="2000"/>
                  <a:pt x="4308" y="1693"/>
                </a:cubicBezTo>
                <a:cubicBezTo>
                  <a:pt x="4227" y="1320"/>
                  <a:pt x="4495" y="1045"/>
                  <a:pt x="4810" y="915"/>
                </a:cubicBezTo>
                <a:cubicBezTo>
                  <a:pt x="4810" y="745"/>
                  <a:pt x="4819" y="567"/>
                  <a:pt x="4827" y="397"/>
                </a:cubicBezTo>
                <a:lnTo>
                  <a:pt x="4827" y="0"/>
                </a:lnTo>
                <a:lnTo>
                  <a:pt x="2713" y="0"/>
                </a:lnTo>
                <a:lnTo>
                  <a:pt x="2713" y="397"/>
                </a:lnTo>
                <a:cubicBezTo>
                  <a:pt x="2713" y="551"/>
                  <a:pt x="2721" y="713"/>
                  <a:pt x="2721" y="875"/>
                </a:cubicBezTo>
                <a:cubicBezTo>
                  <a:pt x="2762" y="891"/>
                  <a:pt x="2802" y="907"/>
                  <a:pt x="2835" y="923"/>
                </a:cubicBezTo>
                <a:cubicBezTo>
                  <a:pt x="2924" y="972"/>
                  <a:pt x="2997" y="1045"/>
                  <a:pt x="3037" y="1134"/>
                </a:cubicBezTo>
                <a:cubicBezTo>
                  <a:pt x="3191" y="1296"/>
                  <a:pt x="3240" y="1523"/>
                  <a:pt x="3183" y="1733"/>
                </a:cubicBezTo>
                <a:cubicBezTo>
                  <a:pt x="3088" y="2019"/>
                  <a:pt x="2821" y="2219"/>
                  <a:pt x="2521" y="2219"/>
                </a:cubicBezTo>
                <a:cubicBezTo>
                  <a:pt x="2515" y="2219"/>
                  <a:pt x="2509" y="2219"/>
                  <a:pt x="2503" y="2219"/>
                </a:cubicBezTo>
                <a:cubicBezTo>
                  <a:pt x="2203" y="2219"/>
                  <a:pt x="1831" y="2000"/>
                  <a:pt x="1758" y="1693"/>
                </a:cubicBezTo>
                <a:cubicBezTo>
                  <a:pt x="1677" y="1320"/>
                  <a:pt x="1944" y="1045"/>
                  <a:pt x="2268" y="915"/>
                </a:cubicBezTo>
                <a:cubicBezTo>
                  <a:pt x="2268" y="745"/>
                  <a:pt x="2276" y="567"/>
                  <a:pt x="2276" y="397"/>
                </a:cubicBezTo>
                <a:lnTo>
                  <a:pt x="2276"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6"/>
          <p:cNvSpPr txBox="1">
            <a:spLocks noGrp="1"/>
          </p:cNvSpPr>
          <p:nvPr>
            <p:ph type="title"/>
          </p:nvPr>
        </p:nvSpPr>
        <p:spPr>
          <a:xfrm>
            <a:off x="3386075" y="3116600"/>
            <a:ext cx="4580700" cy="596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000" b="1">
                <a:latin typeface="Arial" panose="020B0604020202020204" pitchFamily="34" charset="0"/>
                <a:ea typeface="Arial" panose="020B0604020202020204" pitchFamily="34" charset="0"/>
                <a:cs typeface="Arial" panose="020B0604020202020204" pitchFamily="34" charset="0"/>
                <a:sym typeface="Patrick Hand"/>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dirty="0"/>
          </a:p>
        </p:txBody>
      </p:sp>
      <p:sp>
        <p:nvSpPr>
          <p:cNvPr id="580" name="Google Shape;580;p16"/>
          <p:cNvSpPr txBox="1">
            <a:spLocks noGrp="1"/>
          </p:cNvSpPr>
          <p:nvPr>
            <p:ph type="title" idx="2" hasCustomPrompt="1"/>
          </p:nvPr>
        </p:nvSpPr>
        <p:spPr>
          <a:xfrm>
            <a:off x="6705850" y="1871225"/>
            <a:ext cx="10323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000" b="1">
                <a:latin typeface="Arial" panose="020B0604020202020204" pitchFamily="34" charset="0"/>
                <a:ea typeface="Arial" panose="020B0604020202020204" pitchFamily="34" charset="0"/>
                <a:cs typeface="Arial" panose="020B0604020202020204" pitchFamily="34" charset="0"/>
                <a:sym typeface="Patrick Hand"/>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dirty="0"/>
              <a:t>xx%</a:t>
            </a:r>
          </a:p>
        </p:txBody>
      </p:sp>
      <p:sp>
        <p:nvSpPr>
          <p:cNvPr id="581" name="Google Shape;581;p16"/>
          <p:cNvSpPr txBox="1">
            <a:spLocks noGrp="1"/>
          </p:cNvSpPr>
          <p:nvPr>
            <p:ph type="subTitle" idx="1"/>
          </p:nvPr>
        </p:nvSpPr>
        <p:spPr>
          <a:xfrm>
            <a:off x="3606600" y="3733800"/>
            <a:ext cx="4360200" cy="416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500">
                <a:latin typeface="Barlow Medium"/>
                <a:ea typeface="Barlow Medium"/>
                <a:cs typeface="Barlow Medium"/>
                <a:sym typeface="Barlow Medium"/>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2" name="Google Shape;582;p16"/>
          <p:cNvSpPr/>
          <p:nvPr/>
        </p:nvSpPr>
        <p:spPr>
          <a:xfrm rot="1788335" flipH="1">
            <a:off x="8032961" y="4096967"/>
            <a:ext cx="544014" cy="934806"/>
          </a:xfrm>
          <a:custGeom>
            <a:avLst/>
            <a:gdLst/>
            <a:ahLst/>
            <a:cxnLst/>
            <a:rect l="l" t="t" r="r" b="b"/>
            <a:pathLst>
              <a:path w="18775" h="32262" extrusionOk="0">
                <a:moveTo>
                  <a:pt x="11539" y="9839"/>
                </a:moveTo>
                <a:cubicBezTo>
                  <a:pt x="11540" y="9839"/>
                  <a:pt x="11541" y="9839"/>
                  <a:pt x="11542" y="9839"/>
                </a:cubicBezTo>
                <a:lnTo>
                  <a:pt x="11542" y="9839"/>
                </a:lnTo>
                <a:cubicBezTo>
                  <a:pt x="11542" y="9839"/>
                  <a:pt x="11543" y="9840"/>
                  <a:pt x="11543" y="9840"/>
                </a:cubicBezTo>
                <a:lnTo>
                  <a:pt x="11543" y="9840"/>
                </a:lnTo>
                <a:cubicBezTo>
                  <a:pt x="11542" y="9839"/>
                  <a:pt x="11540" y="9839"/>
                  <a:pt x="11539" y="9839"/>
                </a:cubicBezTo>
                <a:close/>
                <a:moveTo>
                  <a:pt x="10445" y="9705"/>
                </a:moveTo>
                <a:cubicBezTo>
                  <a:pt x="10662" y="9705"/>
                  <a:pt x="10879" y="9721"/>
                  <a:pt x="11095" y="9752"/>
                </a:cubicBezTo>
                <a:lnTo>
                  <a:pt x="11095" y="9752"/>
                </a:lnTo>
                <a:cubicBezTo>
                  <a:pt x="11229" y="10795"/>
                  <a:pt x="10928" y="11809"/>
                  <a:pt x="10083" y="12588"/>
                </a:cubicBezTo>
                <a:cubicBezTo>
                  <a:pt x="9204" y="13399"/>
                  <a:pt x="7980" y="13766"/>
                  <a:pt x="6789" y="13766"/>
                </a:cubicBezTo>
                <a:cubicBezTo>
                  <a:pt x="6551" y="13766"/>
                  <a:pt x="6314" y="13751"/>
                  <a:pt x="6081" y="13723"/>
                </a:cubicBezTo>
                <a:cubicBezTo>
                  <a:pt x="5889" y="13699"/>
                  <a:pt x="5740" y="13676"/>
                  <a:pt x="5598" y="13647"/>
                </a:cubicBezTo>
                <a:lnTo>
                  <a:pt x="5598" y="13647"/>
                </a:lnTo>
                <a:cubicBezTo>
                  <a:pt x="6034" y="12537"/>
                  <a:pt x="6747" y="11427"/>
                  <a:pt x="7709" y="10660"/>
                </a:cubicBezTo>
                <a:cubicBezTo>
                  <a:pt x="8507" y="10024"/>
                  <a:pt x="9470" y="9705"/>
                  <a:pt x="10445" y="9705"/>
                </a:cubicBezTo>
                <a:close/>
                <a:moveTo>
                  <a:pt x="14564" y="19435"/>
                </a:moveTo>
                <a:lnTo>
                  <a:pt x="14564" y="19435"/>
                </a:lnTo>
                <a:cubicBezTo>
                  <a:pt x="14564" y="19444"/>
                  <a:pt x="14564" y="19453"/>
                  <a:pt x="14564" y="19461"/>
                </a:cubicBezTo>
                <a:lnTo>
                  <a:pt x="14564" y="19461"/>
                </a:lnTo>
                <a:cubicBezTo>
                  <a:pt x="14564" y="19461"/>
                  <a:pt x="14563" y="19461"/>
                  <a:pt x="14563" y="19461"/>
                </a:cubicBezTo>
                <a:lnTo>
                  <a:pt x="14563" y="19461"/>
                </a:lnTo>
                <a:cubicBezTo>
                  <a:pt x="14563" y="19453"/>
                  <a:pt x="14564" y="19445"/>
                  <a:pt x="14564" y="19435"/>
                </a:cubicBezTo>
                <a:close/>
                <a:moveTo>
                  <a:pt x="14428" y="19664"/>
                </a:moveTo>
                <a:lnTo>
                  <a:pt x="14428" y="19664"/>
                </a:lnTo>
                <a:cubicBezTo>
                  <a:pt x="14436" y="19665"/>
                  <a:pt x="14444" y="19667"/>
                  <a:pt x="14452" y="19669"/>
                </a:cubicBezTo>
                <a:cubicBezTo>
                  <a:pt x="14443" y="19667"/>
                  <a:pt x="14435" y="19665"/>
                  <a:pt x="14428" y="19664"/>
                </a:cubicBezTo>
                <a:close/>
                <a:moveTo>
                  <a:pt x="14531" y="19694"/>
                </a:moveTo>
                <a:lnTo>
                  <a:pt x="14531" y="19694"/>
                </a:lnTo>
                <a:cubicBezTo>
                  <a:pt x="14531" y="19694"/>
                  <a:pt x="14531" y="19694"/>
                  <a:pt x="14531" y="19695"/>
                </a:cubicBezTo>
                <a:lnTo>
                  <a:pt x="14531" y="19695"/>
                </a:lnTo>
                <a:cubicBezTo>
                  <a:pt x="14531" y="19696"/>
                  <a:pt x="14530" y="19697"/>
                  <a:pt x="14530" y="19698"/>
                </a:cubicBezTo>
                <a:lnTo>
                  <a:pt x="14530" y="19698"/>
                </a:lnTo>
                <a:cubicBezTo>
                  <a:pt x="14530" y="19697"/>
                  <a:pt x="14530" y="19696"/>
                  <a:pt x="14531" y="19694"/>
                </a:cubicBezTo>
                <a:close/>
                <a:moveTo>
                  <a:pt x="14779" y="19781"/>
                </a:moveTo>
                <a:cubicBezTo>
                  <a:pt x="14780" y="19781"/>
                  <a:pt x="14781" y="19782"/>
                  <a:pt x="14782" y="19782"/>
                </a:cubicBezTo>
                <a:lnTo>
                  <a:pt x="14782" y="19782"/>
                </a:lnTo>
                <a:cubicBezTo>
                  <a:pt x="14814" y="19800"/>
                  <a:pt x="14847" y="19818"/>
                  <a:pt x="14880" y="19835"/>
                </a:cubicBezTo>
                <a:lnTo>
                  <a:pt x="14880" y="19835"/>
                </a:lnTo>
                <a:cubicBezTo>
                  <a:pt x="14885" y="19839"/>
                  <a:pt x="14888" y="19841"/>
                  <a:pt x="14887" y="19841"/>
                </a:cubicBezTo>
                <a:cubicBezTo>
                  <a:pt x="14883" y="19841"/>
                  <a:pt x="14854" y="19826"/>
                  <a:pt x="14779" y="19781"/>
                </a:cubicBezTo>
                <a:close/>
                <a:moveTo>
                  <a:pt x="5402" y="20224"/>
                </a:moveTo>
                <a:lnTo>
                  <a:pt x="5402" y="20224"/>
                </a:lnTo>
                <a:cubicBezTo>
                  <a:pt x="5403" y="20227"/>
                  <a:pt x="5404" y="20230"/>
                  <a:pt x="5405" y="20233"/>
                </a:cubicBezTo>
                <a:cubicBezTo>
                  <a:pt x="5404" y="20229"/>
                  <a:pt x="5403" y="20227"/>
                  <a:pt x="5402" y="20224"/>
                </a:cubicBezTo>
                <a:close/>
                <a:moveTo>
                  <a:pt x="6201" y="21492"/>
                </a:moveTo>
                <a:cubicBezTo>
                  <a:pt x="6209" y="21500"/>
                  <a:pt x="6216" y="21507"/>
                  <a:pt x="6220" y="21512"/>
                </a:cubicBezTo>
                <a:lnTo>
                  <a:pt x="6220" y="21512"/>
                </a:lnTo>
                <a:cubicBezTo>
                  <a:pt x="6211" y="21507"/>
                  <a:pt x="6204" y="21503"/>
                  <a:pt x="6203" y="21503"/>
                </a:cubicBezTo>
                <a:lnTo>
                  <a:pt x="6203" y="21503"/>
                </a:lnTo>
                <a:cubicBezTo>
                  <a:pt x="6201" y="21503"/>
                  <a:pt x="6207" y="21509"/>
                  <a:pt x="6227" y="21522"/>
                </a:cubicBezTo>
                <a:lnTo>
                  <a:pt x="6227" y="21522"/>
                </a:lnTo>
                <a:cubicBezTo>
                  <a:pt x="6227" y="21521"/>
                  <a:pt x="6224" y="21517"/>
                  <a:pt x="6220" y="21512"/>
                </a:cubicBezTo>
                <a:lnTo>
                  <a:pt x="6220" y="21512"/>
                </a:lnTo>
                <a:cubicBezTo>
                  <a:pt x="6225" y="21514"/>
                  <a:pt x="6229" y="21517"/>
                  <a:pt x="6235" y="21520"/>
                </a:cubicBezTo>
                <a:lnTo>
                  <a:pt x="6235" y="21520"/>
                </a:lnTo>
                <a:cubicBezTo>
                  <a:pt x="6221" y="21509"/>
                  <a:pt x="6209" y="21499"/>
                  <a:pt x="6201" y="21492"/>
                </a:cubicBezTo>
                <a:close/>
                <a:moveTo>
                  <a:pt x="6375" y="21627"/>
                </a:moveTo>
                <a:lnTo>
                  <a:pt x="6375" y="21627"/>
                </a:lnTo>
                <a:cubicBezTo>
                  <a:pt x="6416" y="21647"/>
                  <a:pt x="6467" y="21686"/>
                  <a:pt x="6462" y="21686"/>
                </a:cubicBezTo>
                <a:cubicBezTo>
                  <a:pt x="6459" y="21686"/>
                  <a:pt x="6435" y="21671"/>
                  <a:pt x="6375" y="21627"/>
                </a:cubicBezTo>
                <a:close/>
                <a:moveTo>
                  <a:pt x="13539" y="19563"/>
                </a:moveTo>
                <a:cubicBezTo>
                  <a:pt x="13800" y="19563"/>
                  <a:pt x="14065" y="19593"/>
                  <a:pt x="14362" y="19651"/>
                </a:cubicBezTo>
                <a:lnTo>
                  <a:pt x="14362" y="19651"/>
                </a:lnTo>
                <a:cubicBezTo>
                  <a:pt x="14361" y="19651"/>
                  <a:pt x="14361" y="19650"/>
                  <a:pt x="14360" y="19650"/>
                </a:cubicBezTo>
                <a:lnTo>
                  <a:pt x="14360" y="19650"/>
                </a:lnTo>
                <a:cubicBezTo>
                  <a:pt x="14356" y="19650"/>
                  <a:pt x="14474" y="19677"/>
                  <a:pt x="14524" y="19692"/>
                </a:cubicBezTo>
                <a:lnTo>
                  <a:pt x="14524" y="19692"/>
                </a:lnTo>
                <a:cubicBezTo>
                  <a:pt x="14500" y="19721"/>
                  <a:pt x="14430" y="19855"/>
                  <a:pt x="14394" y="19897"/>
                </a:cubicBezTo>
                <a:cubicBezTo>
                  <a:pt x="14302" y="20001"/>
                  <a:pt x="14196" y="20094"/>
                  <a:pt x="14081" y="20172"/>
                </a:cubicBezTo>
                <a:cubicBezTo>
                  <a:pt x="13177" y="20806"/>
                  <a:pt x="12056" y="21269"/>
                  <a:pt x="11014" y="21622"/>
                </a:cubicBezTo>
                <a:cubicBezTo>
                  <a:pt x="10687" y="21733"/>
                  <a:pt x="10331" y="21835"/>
                  <a:pt x="9972" y="21917"/>
                </a:cubicBezTo>
                <a:lnTo>
                  <a:pt x="9972" y="21917"/>
                </a:lnTo>
                <a:cubicBezTo>
                  <a:pt x="10122" y="21614"/>
                  <a:pt x="10301" y="21325"/>
                  <a:pt x="10516" y="21055"/>
                </a:cubicBezTo>
                <a:cubicBezTo>
                  <a:pt x="11024" y="20420"/>
                  <a:pt x="11687" y="19956"/>
                  <a:pt x="12469" y="19729"/>
                </a:cubicBezTo>
                <a:cubicBezTo>
                  <a:pt x="12861" y="19615"/>
                  <a:pt x="13196" y="19563"/>
                  <a:pt x="13539" y="19563"/>
                </a:cubicBezTo>
                <a:close/>
                <a:moveTo>
                  <a:pt x="11319" y="30029"/>
                </a:moveTo>
                <a:cubicBezTo>
                  <a:pt x="11321" y="30030"/>
                  <a:pt x="11324" y="30031"/>
                  <a:pt x="11326" y="30033"/>
                </a:cubicBezTo>
                <a:lnTo>
                  <a:pt x="11326" y="30033"/>
                </a:lnTo>
                <a:cubicBezTo>
                  <a:pt x="11324" y="30031"/>
                  <a:pt x="11321" y="30030"/>
                  <a:pt x="11319" y="30029"/>
                </a:cubicBezTo>
                <a:close/>
                <a:moveTo>
                  <a:pt x="11354" y="30050"/>
                </a:moveTo>
                <a:cubicBezTo>
                  <a:pt x="11371" y="30061"/>
                  <a:pt x="11384" y="30070"/>
                  <a:pt x="11384" y="30070"/>
                </a:cubicBezTo>
                <a:cubicBezTo>
                  <a:pt x="11384" y="30070"/>
                  <a:pt x="11376" y="30064"/>
                  <a:pt x="11354" y="30050"/>
                </a:cubicBezTo>
                <a:close/>
                <a:moveTo>
                  <a:pt x="7317" y="0"/>
                </a:moveTo>
                <a:cubicBezTo>
                  <a:pt x="7270" y="0"/>
                  <a:pt x="7223" y="6"/>
                  <a:pt x="7178" y="18"/>
                </a:cubicBezTo>
                <a:lnTo>
                  <a:pt x="7180" y="16"/>
                </a:lnTo>
                <a:lnTo>
                  <a:pt x="7180" y="16"/>
                </a:lnTo>
                <a:cubicBezTo>
                  <a:pt x="5272" y="516"/>
                  <a:pt x="3590" y="2046"/>
                  <a:pt x="2379" y="3540"/>
                </a:cubicBezTo>
                <a:cubicBezTo>
                  <a:pt x="1125" y="5085"/>
                  <a:pt x="1" y="7133"/>
                  <a:pt x="354" y="9187"/>
                </a:cubicBezTo>
                <a:cubicBezTo>
                  <a:pt x="528" y="10208"/>
                  <a:pt x="1128" y="11231"/>
                  <a:pt x="1751" y="12044"/>
                </a:cubicBezTo>
                <a:cubicBezTo>
                  <a:pt x="2202" y="12632"/>
                  <a:pt x="2716" y="13169"/>
                  <a:pt x="3288" y="13637"/>
                </a:cubicBezTo>
                <a:lnTo>
                  <a:pt x="3288" y="13637"/>
                </a:lnTo>
                <a:cubicBezTo>
                  <a:pt x="3104" y="14426"/>
                  <a:pt x="3013" y="15234"/>
                  <a:pt x="3009" y="16020"/>
                </a:cubicBezTo>
                <a:cubicBezTo>
                  <a:pt x="2996" y="18411"/>
                  <a:pt x="3836" y="20793"/>
                  <a:pt x="5734" y="22337"/>
                </a:cubicBezTo>
                <a:cubicBezTo>
                  <a:pt x="6244" y="22751"/>
                  <a:pt x="6803" y="23099"/>
                  <a:pt x="7400" y="23354"/>
                </a:cubicBezTo>
                <a:lnTo>
                  <a:pt x="7400" y="23354"/>
                </a:lnTo>
                <a:cubicBezTo>
                  <a:pt x="7276" y="25244"/>
                  <a:pt x="7763" y="27144"/>
                  <a:pt x="8821" y="28743"/>
                </a:cubicBezTo>
                <a:cubicBezTo>
                  <a:pt x="10106" y="30685"/>
                  <a:pt x="12297" y="32262"/>
                  <a:pt x="14686" y="32262"/>
                </a:cubicBezTo>
                <a:cubicBezTo>
                  <a:pt x="14772" y="32262"/>
                  <a:pt x="14859" y="32260"/>
                  <a:pt x="14945" y="32256"/>
                </a:cubicBezTo>
                <a:cubicBezTo>
                  <a:pt x="16208" y="32195"/>
                  <a:pt x="17351" y="31684"/>
                  <a:pt x="18385" y="30981"/>
                </a:cubicBezTo>
                <a:cubicBezTo>
                  <a:pt x="18775" y="30716"/>
                  <a:pt x="17560" y="29348"/>
                  <a:pt x="16835" y="29348"/>
                </a:cubicBezTo>
                <a:cubicBezTo>
                  <a:pt x="16743" y="29348"/>
                  <a:pt x="16660" y="29370"/>
                  <a:pt x="16588" y="29418"/>
                </a:cubicBezTo>
                <a:cubicBezTo>
                  <a:pt x="15622" y="30074"/>
                  <a:pt x="14460" y="30554"/>
                  <a:pt x="13283" y="30554"/>
                </a:cubicBezTo>
                <a:cubicBezTo>
                  <a:pt x="12954" y="30554"/>
                  <a:pt x="12623" y="30517"/>
                  <a:pt x="12295" y="30434"/>
                </a:cubicBezTo>
                <a:cubicBezTo>
                  <a:pt x="12025" y="30369"/>
                  <a:pt x="11765" y="30270"/>
                  <a:pt x="11519" y="30139"/>
                </a:cubicBezTo>
                <a:cubicBezTo>
                  <a:pt x="11459" y="30108"/>
                  <a:pt x="11400" y="30075"/>
                  <a:pt x="11341" y="30042"/>
                </a:cubicBezTo>
                <a:lnTo>
                  <a:pt x="11341" y="30042"/>
                </a:lnTo>
                <a:cubicBezTo>
                  <a:pt x="11325" y="30031"/>
                  <a:pt x="11303" y="30016"/>
                  <a:pt x="11274" y="29997"/>
                </a:cubicBezTo>
                <a:cubicBezTo>
                  <a:pt x="11210" y="29954"/>
                  <a:pt x="11148" y="29909"/>
                  <a:pt x="11086" y="29863"/>
                </a:cubicBezTo>
                <a:lnTo>
                  <a:pt x="11086" y="29863"/>
                </a:lnTo>
                <a:cubicBezTo>
                  <a:pt x="11131" y="29896"/>
                  <a:pt x="11150" y="29909"/>
                  <a:pt x="11151" y="29909"/>
                </a:cubicBezTo>
                <a:cubicBezTo>
                  <a:pt x="11155" y="29909"/>
                  <a:pt x="10984" y="29777"/>
                  <a:pt x="10976" y="29768"/>
                </a:cubicBezTo>
                <a:cubicBezTo>
                  <a:pt x="10678" y="29509"/>
                  <a:pt x="10327" y="29073"/>
                  <a:pt x="10027" y="28493"/>
                </a:cubicBezTo>
                <a:cubicBezTo>
                  <a:pt x="9337" y="27155"/>
                  <a:pt x="9166" y="25627"/>
                  <a:pt x="9349" y="24145"/>
                </a:cubicBezTo>
                <a:cubicBezTo>
                  <a:pt x="9363" y="24036"/>
                  <a:pt x="9378" y="23928"/>
                  <a:pt x="9396" y="23820"/>
                </a:cubicBezTo>
                <a:lnTo>
                  <a:pt x="9396" y="23820"/>
                </a:lnTo>
                <a:cubicBezTo>
                  <a:pt x="9512" y="23826"/>
                  <a:pt x="9629" y="23829"/>
                  <a:pt x="9745" y="23829"/>
                </a:cubicBezTo>
                <a:cubicBezTo>
                  <a:pt x="11066" y="23829"/>
                  <a:pt x="12368" y="23457"/>
                  <a:pt x="13576" y="22940"/>
                </a:cubicBezTo>
                <a:cubicBezTo>
                  <a:pt x="14372" y="22599"/>
                  <a:pt x="15249" y="22217"/>
                  <a:pt x="15944" y="21691"/>
                </a:cubicBezTo>
                <a:cubicBezTo>
                  <a:pt x="16239" y="21468"/>
                  <a:pt x="16470" y="21138"/>
                  <a:pt x="16465" y="20755"/>
                </a:cubicBezTo>
                <a:cubicBezTo>
                  <a:pt x="16457" y="20086"/>
                  <a:pt x="15923" y="19490"/>
                  <a:pt x="15455" y="19074"/>
                </a:cubicBezTo>
                <a:cubicBezTo>
                  <a:pt x="14955" y="18630"/>
                  <a:pt x="14369" y="18295"/>
                  <a:pt x="13731" y="18092"/>
                </a:cubicBezTo>
                <a:cubicBezTo>
                  <a:pt x="13237" y="17937"/>
                  <a:pt x="12713" y="17854"/>
                  <a:pt x="12191" y="17854"/>
                </a:cubicBezTo>
                <a:cubicBezTo>
                  <a:pt x="11512" y="17854"/>
                  <a:pt x="10835" y="17993"/>
                  <a:pt x="10226" y="18295"/>
                </a:cubicBezTo>
                <a:cubicBezTo>
                  <a:pt x="8798" y="19001"/>
                  <a:pt x="7985" y="20364"/>
                  <a:pt x="7622" y="21880"/>
                </a:cubicBezTo>
                <a:cubicBezTo>
                  <a:pt x="7609" y="21936"/>
                  <a:pt x="7596" y="21993"/>
                  <a:pt x="7583" y="22050"/>
                </a:cubicBezTo>
                <a:lnTo>
                  <a:pt x="7583" y="22050"/>
                </a:lnTo>
                <a:cubicBezTo>
                  <a:pt x="7518" y="22040"/>
                  <a:pt x="7454" y="22029"/>
                  <a:pt x="7389" y="22017"/>
                </a:cubicBezTo>
                <a:cubicBezTo>
                  <a:pt x="7357" y="22011"/>
                  <a:pt x="7203" y="21972"/>
                  <a:pt x="7196" y="21972"/>
                </a:cubicBezTo>
                <a:lnTo>
                  <a:pt x="7196" y="21972"/>
                </a:lnTo>
                <a:cubicBezTo>
                  <a:pt x="7194" y="21972"/>
                  <a:pt x="7207" y="21976"/>
                  <a:pt x="7243" y="21987"/>
                </a:cubicBezTo>
                <a:lnTo>
                  <a:pt x="7243" y="21987"/>
                </a:lnTo>
                <a:cubicBezTo>
                  <a:pt x="7181" y="21970"/>
                  <a:pt x="7118" y="21953"/>
                  <a:pt x="7057" y="21932"/>
                </a:cubicBezTo>
                <a:cubicBezTo>
                  <a:pt x="6983" y="21908"/>
                  <a:pt x="6913" y="21886"/>
                  <a:pt x="6843" y="21859"/>
                </a:cubicBezTo>
                <a:cubicBezTo>
                  <a:pt x="6797" y="21842"/>
                  <a:pt x="6737" y="21816"/>
                  <a:pt x="6699" y="21799"/>
                </a:cubicBezTo>
                <a:lnTo>
                  <a:pt x="6699" y="21799"/>
                </a:lnTo>
                <a:cubicBezTo>
                  <a:pt x="6593" y="21738"/>
                  <a:pt x="6481" y="21664"/>
                  <a:pt x="6372" y="21625"/>
                </a:cubicBezTo>
                <a:lnTo>
                  <a:pt x="6372" y="21625"/>
                </a:lnTo>
                <a:cubicBezTo>
                  <a:pt x="6367" y="21622"/>
                  <a:pt x="6362" y="21618"/>
                  <a:pt x="6357" y="21614"/>
                </a:cubicBezTo>
                <a:cubicBezTo>
                  <a:pt x="6355" y="21613"/>
                  <a:pt x="6353" y="21612"/>
                  <a:pt x="6352" y="21610"/>
                </a:cubicBezTo>
                <a:lnTo>
                  <a:pt x="6352" y="21610"/>
                </a:lnTo>
                <a:cubicBezTo>
                  <a:pt x="6354" y="21614"/>
                  <a:pt x="6354" y="21617"/>
                  <a:pt x="6352" y="21619"/>
                </a:cubicBezTo>
                <a:cubicBezTo>
                  <a:pt x="6352" y="21619"/>
                  <a:pt x="6352" y="21619"/>
                  <a:pt x="6352" y="21619"/>
                </a:cubicBezTo>
                <a:cubicBezTo>
                  <a:pt x="6351" y="21619"/>
                  <a:pt x="6313" y="21588"/>
                  <a:pt x="6275" y="21555"/>
                </a:cubicBezTo>
                <a:lnTo>
                  <a:pt x="6275" y="21555"/>
                </a:lnTo>
                <a:cubicBezTo>
                  <a:pt x="6301" y="21572"/>
                  <a:pt x="6327" y="21592"/>
                  <a:pt x="6352" y="21610"/>
                </a:cubicBezTo>
                <a:lnTo>
                  <a:pt x="6352" y="21610"/>
                </a:lnTo>
                <a:cubicBezTo>
                  <a:pt x="6340" y="21589"/>
                  <a:pt x="6275" y="21545"/>
                  <a:pt x="6235" y="21520"/>
                </a:cubicBezTo>
                <a:lnTo>
                  <a:pt x="6235" y="21520"/>
                </a:lnTo>
                <a:cubicBezTo>
                  <a:pt x="6247" y="21531"/>
                  <a:pt x="6261" y="21543"/>
                  <a:pt x="6275" y="21555"/>
                </a:cubicBezTo>
                <a:lnTo>
                  <a:pt x="6275" y="21555"/>
                </a:lnTo>
                <a:cubicBezTo>
                  <a:pt x="6274" y="21554"/>
                  <a:pt x="6272" y="21553"/>
                  <a:pt x="6271" y="21552"/>
                </a:cubicBezTo>
                <a:cubicBezTo>
                  <a:pt x="6252" y="21540"/>
                  <a:pt x="6237" y="21530"/>
                  <a:pt x="6227" y="21522"/>
                </a:cubicBezTo>
                <a:lnTo>
                  <a:pt x="6227" y="21522"/>
                </a:lnTo>
                <a:cubicBezTo>
                  <a:pt x="6227" y="21523"/>
                  <a:pt x="6226" y="21523"/>
                  <a:pt x="6226" y="21523"/>
                </a:cubicBezTo>
                <a:cubicBezTo>
                  <a:pt x="6226" y="21524"/>
                  <a:pt x="6225" y="21524"/>
                  <a:pt x="6224" y="21524"/>
                </a:cubicBezTo>
                <a:cubicBezTo>
                  <a:pt x="6214" y="21524"/>
                  <a:pt x="6180" y="21488"/>
                  <a:pt x="6139" y="21440"/>
                </a:cubicBezTo>
                <a:lnTo>
                  <a:pt x="6139" y="21440"/>
                </a:lnTo>
                <a:cubicBezTo>
                  <a:pt x="6153" y="21451"/>
                  <a:pt x="6170" y="21466"/>
                  <a:pt x="6191" y="21483"/>
                </a:cubicBezTo>
                <a:cubicBezTo>
                  <a:pt x="6193" y="21485"/>
                  <a:pt x="6196" y="21488"/>
                  <a:pt x="6201" y="21492"/>
                </a:cubicBezTo>
                <a:lnTo>
                  <a:pt x="6201" y="21492"/>
                </a:lnTo>
                <a:cubicBezTo>
                  <a:pt x="6181" y="21472"/>
                  <a:pt x="6152" y="21447"/>
                  <a:pt x="6130" y="21428"/>
                </a:cubicBezTo>
                <a:lnTo>
                  <a:pt x="6130" y="21428"/>
                </a:lnTo>
                <a:cubicBezTo>
                  <a:pt x="6133" y="21432"/>
                  <a:pt x="6136" y="21436"/>
                  <a:pt x="6139" y="21440"/>
                </a:cubicBezTo>
                <a:lnTo>
                  <a:pt x="6139" y="21440"/>
                </a:lnTo>
                <a:cubicBezTo>
                  <a:pt x="6107" y="21412"/>
                  <a:pt x="6095" y="21402"/>
                  <a:pt x="6096" y="21402"/>
                </a:cubicBezTo>
                <a:lnTo>
                  <a:pt x="6096" y="21402"/>
                </a:lnTo>
                <a:cubicBezTo>
                  <a:pt x="6097" y="21402"/>
                  <a:pt x="6111" y="21413"/>
                  <a:pt x="6130" y="21428"/>
                </a:cubicBezTo>
                <a:lnTo>
                  <a:pt x="6130" y="21428"/>
                </a:lnTo>
                <a:cubicBezTo>
                  <a:pt x="6052" y="21336"/>
                  <a:pt x="5957" y="21209"/>
                  <a:pt x="5955" y="21209"/>
                </a:cubicBezTo>
                <a:lnTo>
                  <a:pt x="5955" y="21209"/>
                </a:lnTo>
                <a:cubicBezTo>
                  <a:pt x="5954" y="21209"/>
                  <a:pt x="5981" y="21246"/>
                  <a:pt x="6052" y="21346"/>
                </a:cubicBezTo>
                <a:lnTo>
                  <a:pt x="6052" y="21346"/>
                </a:lnTo>
                <a:cubicBezTo>
                  <a:pt x="5961" y="21219"/>
                  <a:pt x="5865" y="21095"/>
                  <a:pt x="5776" y="20966"/>
                </a:cubicBezTo>
                <a:cubicBezTo>
                  <a:pt x="5773" y="20962"/>
                  <a:pt x="5770" y="20958"/>
                  <a:pt x="5767" y="20954"/>
                </a:cubicBezTo>
                <a:lnTo>
                  <a:pt x="5767" y="20954"/>
                </a:lnTo>
                <a:cubicBezTo>
                  <a:pt x="5767" y="20953"/>
                  <a:pt x="5767" y="20952"/>
                  <a:pt x="5766" y="20952"/>
                </a:cubicBezTo>
                <a:cubicBezTo>
                  <a:pt x="5726" y="20872"/>
                  <a:pt x="5677" y="20795"/>
                  <a:pt x="5633" y="20715"/>
                </a:cubicBezTo>
                <a:cubicBezTo>
                  <a:pt x="5566" y="20586"/>
                  <a:pt x="5504" y="20453"/>
                  <a:pt x="5443" y="20320"/>
                </a:cubicBezTo>
                <a:cubicBezTo>
                  <a:pt x="5403" y="20231"/>
                  <a:pt x="5389" y="20194"/>
                  <a:pt x="5389" y="20194"/>
                </a:cubicBezTo>
                <a:lnTo>
                  <a:pt x="5389" y="20194"/>
                </a:lnTo>
                <a:cubicBezTo>
                  <a:pt x="5390" y="20194"/>
                  <a:pt x="5394" y="20204"/>
                  <a:pt x="5402" y="20224"/>
                </a:cubicBezTo>
                <a:lnTo>
                  <a:pt x="5402" y="20224"/>
                </a:lnTo>
                <a:cubicBezTo>
                  <a:pt x="5371" y="20140"/>
                  <a:pt x="5339" y="20055"/>
                  <a:pt x="5311" y="19969"/>
                </a:cubicBezTo>
                <a:cubicBezTo>
                  <a:pt x="5204" y="19653"/>
                  <a:pt x="5119" y="19330"/>
                  <a:pt x="5055" y="19003"/>
                </a:cubicBezTo>
                <a:cubicBezTo>
                  <a:pt x="5023" y="18840"/>
                  <a:pt x="4994" y="18677"/>
                  <a:pt x="4972" y="18512"/>
                </a:cubicBezTo>
                <a:cubicBezTo>
                  <a:pt x="4950" y="18370"/>
                  <a:pt x="4935" y="18228"/>
                  <a:pt x="4927" y="18086"/>
                </a:cubicBezTo>
                <a:cubicBezTo>
                  <a:pt x="4852" y="16991"/>
                  <a:pt x="4951" y="15894"/>
                  <a:pt x="5219" y="14834"/>
                </a:cubicBezTo>
                <a:lnTo>
                  <a:pt x="5219" y="14834"/>
                </a:lnTo>
                <a:cubicBezTo>
                  <a:pt x="6150" y="15248"/>
                  <a:pt x="7154" y="15482"/>
                  <a:pt x="8171" y="15482"/>
                </a:cubicBezTo>
                <a:cubicBezTo>
                  <a:pt x="8537" y="15482"/>
                  <a:pt x="8905" y="15452"/>
                  <a:pt x="9271" y="15389"/>
                </a:cubicBezTo>
                <a:cubicBezTo>
                  <a:pt x="10600" y="15160"/>
                  <a:pt x="11976" y="14429"/>
                  <a:pt x="12623" y="13197"/>
                </a:cubicBezTo>
                <a:cubicBezTo>
                  <a:pt x="12955" y="12569"/>
                  <a:pt x="13097" y="11858"/>
                  <a:pt x="13033" y="11151"/>
                </a:cubicBezTo>
                <a:cubicBezTo>
                  <a:pt x="13000" y="10731"/>
                  <a:pt x="12912" y="10318"/>
                  <a:pt x="12773" y="9921"/>
                </a:cubicBezTo>
                <a:cubicBezTo>
                  <a:pt x="12485" y="9107"/>
                  <a:pt x="11837" y="8590"/>
                  <a:pt x="11032" y="8326"/>
                </a:cubicBezTo>
                <a:cubicBezTo>
                  <a:pt x="10393" y="8117"/>
                  <a:pt x="9751" y="8011"/>
                  <a:pt x="9124" y="8011"/>
                </a:cubicBezTo>
                <a:cubicBezTo>
                  <a:pt x="7607" y="8011"/>
                  <a:pt x="6181" y="8630"/>
                  <a:pt x="5109" y="9884"/>
                </a:cubicBezTo>
                <a:cubicBezTo>
                  <a:pt x="4429" y="10679"/>
                  <a:pt x="3921" y="11627"/>
                  <a:pt x="3574" y="12637"/>
                </a:cubicBezTo>
                <a:lnTo>
                  <a:pt x="3574" y="12637"/>
                </a:lnTo>
                <a:cubicBezTo>
                  <a:pt x="3538" y="12600"/>
                  <a:pt x="3485" y="12547"/>
                  <a:pt x="3474" y="12536"/>
                </a:cubicBezTo>
                <a:cubicBezTo>
                  <a:pt x="3403" y="12462"/>
                  <a:pt x="3336" y="12387"/>
                  <a:pt x="3269" y="12312"/>
                </a:cubicBezTo>
                <a:cubicBezTo>
                  <a:pt x="3213" y="12247"/>
                  <a:pt x="3194" y="12226"/>
                  <a:pt x="3195" y="12226"/>
                </a:cubicBezTo>
                <a:lnTo>
                  <a:pt x="3195" y="12226"/>
                </a:lnTo>
                <a:cubicBezTo>
                  <a:pt x="3196" y="12226"/>
                  <a:pt x="3239" y="12275"/>
                  <a:pt x="3256" y="12296"/>
                </a:cubicBezTo>
                <a:cubicBezTo>
                  <a:pt x="3224" y="12256"/>
                  <a:pt x="3192" y="12215"/>
                  <a:pt x="3161" y="12173"/>
                </a:cubicBezTo>
                <a:cubicBezTo>
                  <a:pt x="2993" y="11945"/>
                  <a:pt x="2900" y="11810"/>
                  <a:pt x="2791" y="11622"/>
                </a:cubicBezTo>
                <a:cubicBezTo>
                  <a:pt x="2309" y="10774"/>
                  <a:pt x="2084" y="9961"/>
                  <a:pt x="2236" y="8984"/>
                </a:cubicBezTo>
                <a:cubicBezTo>
                  <a:pt x="2400" y="7936"/>
                  <a:pt x="2875" y="6967"/>
                  <a:pt x="3451" y="6088"/>
                </a:cubicBezTo>
                <a:cubicBezTo>
                  <a:pt x="4145" y="5039"/>
                  <a:pt x="4988" y="4098"/>
                  <a:pt x="5955" y="3292"/>
                </a:cubicBezTo>
                <a:cubicBezTo>
                  <a:pt x="6776" y="2607"/>
                  <a:pt x="7699" y="1987"/>
                  <a:pt x="8744" y="1716"/>
                </a:cubicBezTo>
                <a:cubicBezTo>
                  <a:pt x="9204" y="1596"/>
                  <a:pt x="8642" y="883"/>
                  <a:pt x="8499" y="728"/>
                </a:cubicBezTo>
                <a:cubicBezTo>
                  <a:pt x="8254" y="463"/>
                  <a:pt x="7751" y="0"/>
                  <a:pt x="7317" y="0"/>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6"/>
          <p:cNvSpPr/>
          <p:nvPr/>
        </p:nvSpPr>
        <p:spPr>
          <a:xfrm>
            <a:off x="194988" y="730363"/>
            <a:ext cx="520101" cy="621050"/>
          </a:xfrm>
          <a:custGeom>
            <a:avLst/>
            <a:gdLst/>
            <a:ahLst/>
            <a:cxnLst/>
            <a:rect l="l" t="t" r="r" b="b"/>
            <a:pathLst>
              <a:path w="17950" h="21434" extrusionOk="0">
                <a:moveTo>
                  <a:pt x="2976" y="8256"/>
                </a:moveTo>
                <a:cubicBezTo>
                  <a:pt x="2979" y="8259"/>
                  <a:pt x="2982" y="8262"/>
                  <a:pt x="2984" y="8264"/>
                </a:cubicBezTo>
                <a:lnTo>
                  <a:pt x="2984" y="8264"/>
                </a:lnTo>
                <a:cubicBezTo>
                  <a:pt x="2984" y="8264"/>
                  <a:pt x="2984" y="8264"/>
                  <a:pt x="2985" y="8264"/>
                </a:cubicBezTo>
                <a:lnTo>
                  <a:pt x="2985" y="8264"/>
                </a:lnTo>
                <a:cubicBezTo>
                  <a:pt x="2982" y="8262"/>
                  <a:pt x="2979" y="8259"/>
                  <a:pt x="2977" y="8256"/>
                </a:cubicBezTo>
                <a:lnTo>
                  <a:pt x="2977" y="8256"/>
                </a:lnTo>
                <a:cubicBezTo>
                  <a:pt x="2977" y="8256"/>
                  <a:pt x="2976" y="8256"/>
                  <a:pt x="2976" y="8256"/>
                </a:cubicBezTo>
                <a:close/>
                <a:moveTo>
                  <a:pt x="3070" y="8354"/>
                </a:moveTo>
                <a:cubicBezTo>
                  <a:pt x="3094" y="8379"/>
                  <a:pt x="3108" y="8396"/>
                  <a:pt x="3108" y="8396"/>
                </a:cubicBezTo>
                <a:cubicBezTo>
                  <a:pt x="3108" y="8396"/>
                  <a:pt x="3097" y="8384"/>
                  <a:pt x="3070" y="8354"/>
                </a:cubicBezTo>
                <a:close/>
                <a:moveTo>
                  <a:pt x="14914" y="16791"/>
                </a:moveTo>
                <a:cubicBezTo>
                  <a:pt x="14927" y="16804"/>
                  <a:pt x="14940" y="16817"/>
                  <a:pt x="14954" y="16830"/>
                </a:cubicBezTo>
                <a:cubicBezTo>
                  <a:pt x="15016" y="16891"/>
                  <a:pt x="15037" y="16914"/>
                  <a:pt x="15035" y="16914"/>
                </a:cubicBezTo>
                <a:cubicBezTo>
                  <a:pt x="15032" y="16914"/>
                  <a:pt x="14964" y="16850"/>
                  <a:pt x="14914" y="16791"/>
                </a:cubicBezTo>
                <a:close/>
                <a:moveTo>
                  <a:pt x="1603" y="0"/>
                </a:moveTo>
                <a:cubicBezTo>
                  <a:pt x="1509" y="0"/>
                  <a:pt x="1429" y="45"/>
                  <a:pt x="1378" y="156"/>
                </a:cubicBezTo>
                <a:cubicBezTo>
                  <a:pt x="554" y="1957"/>
                  <a:pt x="1" y="4008"/>
                  <a:pt x="618" y="5958"/>
                </a:cubicBezTo>
                <a:cubicBezTo>
                  <a:pt x="1279" y="8059"/>
                  <a:pt x="2876" y="9752"/>
                  <a:pt x="4635" y="11011"/>
                </a:cubicBezTo>
                <a:cubicBezTo>
                  <a:pt x="6145" y="12091"/>
                  <a:pt x="7866" y="12858"/>
                  <a:pt x="9541" y="13636"/>
                </a:cubicBezTo>
                <a:cubicBezTo>
                  <a:pt x="10380" y="14026"/>
                  <a:pt x="11220" y="14417"/>
                  <a:pt x="12042" y="14844"/>
                </a:cubicBezTo>
                <a:lnTo>
                  <a:pt x="12181" y="14917"/>
                </a:lnTo>
                <a:lnTo>
                  <a:pt x="12181" y="14917"/>
                </a:lnTo>
                <a:cubicBezTo>
                  <a:pt x="12186" y="14919"/>
                  <a:pt x="12191" y="14922"/>
                  <a:pt x="12196" y="14925"/>
                </a:cubicBezTo>
                <a:cubicBezTo>
                  <a:pt x="12299" y="14980"/>
                  <a:pt x="12401" y="15035"/>
                  <a:pt x="12503" y="15093"/>
                </a:cubicBezTo>
                <a:cubicBezTo>
                  <a:pt x="12704" y="15205"/>
                  <a:pt x="12903" y="15321"/>
                  <a:pt x="13101" y="15440"/>
                </a:cubicBezTo>
                <a:cubicBezTo>
                  <a:pt x="13273" y="15543"/>
                  <a:pt x="13444" y="15652"/>
                  <a:pt x="13613" y="15762"/>
                </a:cubicBezTo>
                <a:cubicBezTo>
                  <a:pt x="13708" y="15823"/>
                  <a:pt x="13800" y="15887"/>
                  <a:pt x="13893" y="15949"/>
                </a:cubicBezTo>
                <a:cubicBezTo>
                  <a:pt x="13919" y="15968"/>
                  <a:pt x="14022" y="16041"/>
                  <a:pt x="14088" y="16087"/>
                </a:cubicBezTo>
                <a:lnTo>
                  <a:pt x="14088" y="16087"/>
                </a:lnTo>
                <a:cubicBezTo>
                  <a:pt x="14148" y="16133"/>
                  <a:pt x="14265" y="16220"/>
                  <a:pt x="14291" y="16242"/>
                </a:cubicBezTo>
                <a:cubicBezTo>
                  <a:pt x="14377" y="16309"/>
                  <a:pt x="14460" y="16377"/>
                  <a:pt x="14545" y="16448"/>
                </a:cubicBezTo>
                <a:cubicBezTo>
                  <a:pt x="14570" y="16469"/>
                  <a:pt x="14607" y="16509"/>
                  <a:pt x="14647" y="16550"/>
                </a:cubicBezTo>
                <a:lnTo>
                  <a:pt x="14647" y="16550"/>
                </a:lnTo>
                <a:cubicBezTo>
                  <a:pt x="14648" y="16549"/>
                  <a:pt x="14649" y="16549"/>
                  <a:pt x="14651" y="16549"/>
                </a:cubicBezTo>
                <a:cubicBezTo>
                  <a:pt x="14662" y="16549"/>
                  <a:pt x="14686" y="16564"/>
                  <a:pt x="14727" y="16606"/>
                </a:cubicBezTo>
                <a:cubicBezTo>
                  <a:pt x="14751" y="16631"/>
                  <a:pt x="14776" y="16655"/>
                  <a:pt x="14801" y="16679"/>
                </a:cubicBezTo>
                <a:lnTo>
                  <a:pt x="14801" y="16679"/>
                </a:lnTo>
                <a:cubicBezTo>
                  <a:pt x="14757" y="16659"/>
                  <a:pt x="14699" y="16604"/>
                  <a:pt x="14647" y="16550"/>
                </a:cubicBezTo>
                <a:lnTo>
                  <a:pt x="14647" y="16550"/>
                </a:lnTo>
                <a:cubicBezTo>
                  <a:pt x="14634" y="16562"/>
                  <a:pt x="14695" y="16648"/>
                  <a:pt x="14802" y="16681"/>
                </a:cubicBezTo>
                <a:lnTo>
                  <a:pt x="14802" y="16681"/>
                </a:lnTo>
                <a:cubicBezTo>
                  <a:pt x="14802" y="16680"/>
                  <a:pt x="14801" y="16679"/>
                  <a:pt x="14801" y="16679"/>
                </a:cubicBezTo>
                <a:lnTo>
                  <a:pt x="14801" y="16679"/>
                </a:lnTo>
                <a:cubicBezTo>
                  <a:pt x="14805" y="16681"/>
                  <a:pt x="14810" y="16683"/>
                  <a:pt x="14815" y="16684"/>
                </a:cubicBezTo>
                <a:cubicBezTo>
                  <a:pt x="14811" y="16683"/>
                  <a:pt x="14806" y="16682"/>
                  <a:pt x="14802" y="16681"/>
                </a:cubicBezTo>
                <a:lnTo>
                  <a:pt x="14802" y="16681"/>
                </a:lnTo>
                <a:cubicBezTo>
                  <a:pt x="14819" y="16697"/>
                  <a:pt x="14836" y="16714"/>
                  <a:pt x="14853" y="16730"/>
                </a:cubicBezTo>
                <a:cubicBezTo>
                  <a:pt x="14870" y="16747"/>
                  <a:pt x="14886" y="16763"/>
                  <a:pt x="14902" y="16779"/>
                </a:cubicBezTo>
                <a:lnTo>
                  <a:pt x="14902" y="16779"/>
                </a:lnTo>
                <a:cubicBezTo>
                  <a:pt x="14961" y="16857"/>
                  <a:pt x="15039" y="16929"/>
                  <a:pt x="15101" y="17002"/>
                </a:cubicBezTo>
                <a:cubicBezTo>
                  <a:pt x="15103" y="17005"/>
                  <a:pt x="15105" y="17007"/>
                  <a:pt x="15108" y="17010"/>
                </a:cubicBezTo>
                <a:lnTo>
                  <a:pt x="15108" y="17010"/>
                </a:lnTo>
                <a:cubicBezTo>
                  <a:pt x="15108" y="17010"/>
                  <a:pt x="15108" y="17011"/>
                  <a:pt x="15109" y="17012"/>
                </a:cubicBezTo>
                <a:cubicBezTo>
                  <a:pt x="15122" y="17031"/>
                  <a:pt x="15136" y="17050"/>
                  <a:pt x="15150" y="17070"/>
                </a:cubicBezTo>
                <a:lnTo>
                  <a:pt x="15150" y="17070"/>
                </a:lnTo>
                <a:cubicBezTo>
                  <a:pt x="15148" y="17064"/>
                  <a:pt x="15147" y="17059"/>
                  <a:pt x="15145" y="17053"/>
                </a:cubicBezTo>
                <a:lnTo>
                  <a:pt x="15145" y="17053"/>
                </a:lnTo>
                <a:cubicBezTo>
                  <a:pt x="15145" y="17053"/>
                  <a:pt x="15145" y="17053"/>
                  <a:pt x="15145" y="17053"/>
                </a:cubicBezTo>
                <a:lnTo>
                  <a:pt x="15145" y="17053"/>
                </a:lnTo>
                <a:cubicBezTo>
                  <a:pt x="15147" y="17060"/>
                  <a:pt x="15150" y="17067"/>
                  <a:pt x="15152" y="17074"/>
                </a:cubicBezTo>
                <a:lnTo>
                  <a:pt x="15152" y="17074"/>
                </a:lnTo>
                <a:cubicBezTo>
                  <a:pt x="15164" y="17091"/>
                  <a:pt x="15176" y="17108"/>
                  <a:pt x="15189" y="17125"/>
                </a:cubicBezTo>
                <a:cubicBezTo>
                  <a:pt x="15228" y="17178"/>
                  <a:pt x="15243" y="17212"/>
                  <a:pt x="15243" y="17227"/>
                </a:cubicBezTo>
                <a:lnTo>
                  <a:pt x="15243" y="17227"/>
                </a:lnTo>
                <a:cubicBezTo>
                  <a:pt x="15207" y="17176"/>
                  <a:pt x="15171" y="17122"/>
                  <a:pt x="15152" y="17074"/>
                </a:cubicBezTo>
                <a:lnTo>
                  <a:pt x="15152" y="17074"/>
                </a:lnTo>
                <a:cubicBezTo>
                  <a:pt x="15151" y="17072"/>
                  <a:pt x="15150" y="17071"/>
                  <a:pt x="15150" y="17070"/>
                </a:cubicBezTo>
                <a:lnTo>
                  <a:pt x="15150" y="17070"/>
                </a:lnTo>
                <a:cubicBezTo>
                  <a:pt x="15179" y="17181"/>
                  <a:pt x="15223" y="17235"/>
                  <a:pt x="15238" y="17235"/>
                </a:cubicBezTo>
                <a:cubicBezTo>
                  <a:pt x="15241" y="17235"/>
                  <a:pt x="15243" y="17232"/>
                  <a:pt x="15243" y="17227"/>
                </a:cubicBezTo>
                <a:lnTo>
                  <a:pt x="15243" y="17227"/>
                </a:lnTo>
                <a:cubicBezTo>
                  <a:pt x="15273" y="17269"/>
                  <a:pt x="15303" y="17310"/>
                  <a:pt x="15323" y="17346"/>
                </a:cubicBezTo>
                <a:cubicBezTo>
                  <a:pt x="15341" y="17378"/>
                  <a:pt x="15358" y="17413"/>
                  <a:pt x="15377" y="17446"/>
                </a:cubicBezTo>
                <a:lnTo>
                  <a:pt x="15377" y="17446"/>
                </a:lnTo>
                <a:cubicBezTo>
                  <a:pt x="15421" y="17551"/>
                  <a:pt x="15471" y="17653"/>
                  <a:pt x="15515" y="17758"/>
                </a:cubicBezTo>
                <a:cubicBezTo>
                  <a:pt x="15533" y="17804"/>
                  <a:pt x="15604" y="18008"/>
                  <a:pt x="15607" y="18008"/>
                </a:cubicBezTo>
                <a:cubicBezTo>
                  <a:pt x="15608" y="18008"/>
                  <a:pt x="15601" y="17983"/>
                  <a:pt x="15580" y="17917"/>
                </a:cubicBezTo>
                <a:lnTo>
                  <a:pt x="15580" y="17917"/>
                </a:lnTo>
                <a:cubicBezTo>
                  <a:pt x="15732" y="18397"/>
                  <a:pt x="15828" y="18892"/>
                  <a:pt x="15869" y="19394"/>
                </a:cubicBezTo>
                <a:cubicBezTo>
                  <a:pt x="15923" y="20020"/>
                  <a:pt x="16631" y="20719"/>
                  <a:pt x="17088" y="21093"/>
                </a:cubicBezTo>
                <a:cubicBezTo>
                  <a:pt x="17252" y="21227"/>
                  <a:pt x="17547" y="21434"/>
                  <a:pt x="17741" y="21434"/>
                </a:cubicBezTo>
                <a:cubicBezTo>
                  <a:pt x="17866" y="21434"/>
                  <a:pt x="17950" y="21347"/>
                  <a:pt x="17928" y="21098"/>
                </a:cubicBezTo>
                <a:cubicBezTo>
                  <a:pt x="17561" y="16782"/>
                  <a:pt x="13593" y="13949"/>
                  <a:pt x="10037" y="12192"/>
                </a:cubicBezTo>
                <a:cubicBezTo>
                  <a:pt x="9204" y="11781"/>
                  <a:pt x="8359" y="11398"/>
                  <a:pt x="7520" y="11005"/>
                </a:cubicBezTo>
                <a:cubicBezTo>
                  <a:pt x="7105" y="10810"/>
                  <a:pt x="6691" y="10615"/>
                  <a:pt x="6282" y="10412"/>
                </a:cubicBezTo>
                <a:cubicBezTo>
                  <a:pt x="6086" y="10315"/>
                  <a:pt x="5891" y="10217"/>
                  <a:pt x="5698" y="10117"/>
                </a:cubicBezTo>
                <a:cubicBezTo>
                  <a:pt x="5595" y="10064"/>
                  <a:pt x="5495" y="10011"/>
                  <a:pt x="5394" y="9957"/>
                </a:cubicBezTo>
                <a:lnTo>
                  <a:pt x="5394" y="9957"/>
                </a:lnTo>
                <a:cubicBezTo>
                  <a:pt x="5445" y="9984"/>
                  <a:pt x="5466" y="9995"/>
                  <a:pt x="5466" y="9995"/>
                </a:cubicBezTo>
                <a:cubicBezTo>
                  <a:pt x="5467" y="9995"/>
                  <a:pt x="5267" y="9887"/>
                  <a:pt x="5223" y="9863"/>
                </a:cubicBezTo>
                <a:cubicBezTo>
                  <a:pt x="4862" y="9660"/>
                  <a:pt x="4504" y="9447"/>
                  <a:pt x="4158" y="9219"/>
                </a:cubicBezTo>
                <a:cubicBezTo>
                  <a:pt x="4070" y="9160"/>
                  <a:pt x="3980" y="9101"/>
                  <a:pt x="3894" y="9040"/>
                </a:cubicBezTo>
                <a:cubicBezTo>
                  <a:pt x="3847" y="9007"/>
                  <a:pt x="3694" y="8892"/>
                  <a:pt x="3692" y="8892"/>
                </a:cubicBezTo>
                <a:lnTo>
                  <a:pt x="3692" y="8892"/>
                </a:lnTo>
                <a:cubicBezTo>
                  <a:pt x="3692" y="8892"/>
                  <a:pt x="3692" y="8893"/>
                  <a:pt x="3692" y="8893"/>
                </a:cubicBezTo>
                <a:lnTo>
                  <a:pt x="3692" y="8893"/>
                </a:lnTo>
                <a:cubicBezTo>
                  <a:pt x="3577" y="8804"/>
                  <a:pt x="3463" y="8714"/>
                  <a:pt x="3351" y="8620"/>
                </a:cubicBezTo>
                <a:cubicBezTo>
                  <a:pt x="3314" y="8588"/>
                  <a:pt x="3278" y="8550"/>
                  <a:pt x="3240" y="8515"/>
                </a:cubicBezTo>
                <a:lnTo>
                  <a:pt x="3240" y="8515"/>
                </a:lnTo>
                <a:cubicBezTo>
                  <a:pt x="3286" y="8550"/>
                  <a:pt x="3328" y="8573"/>
                  <a:pt x="3336" y="8573"/>
                </a:cubicBezTo>
                <a:cubicBezTo>
                  <a:pt x="3345" y="8573"/>
                  <a:pt x="3307" y="8541"/>
                  <a:pt x="3173" y="8458"/>
                </a:cubicBezTo>
                <a:lnTo>
                  <a:pt x="3173" y="8458"/>
                </a:lnTo>
                <a:cubicBezTo>
                  <a:pt x="3174" y="8459"/>
                  <a:pt x="3175" y="8460"/>
                  <a:pt x="3177" y="8462"/>
                </a:cubicBezTo>
                <a:cubicBezTo>
                  <a:pt x="3177" y="8462"/>
                  <a:pt x="3177" y="8462"/>
                  <a:pt x="3178" y="8462"/>
                </a:cubicBezTo>
                <a:lnTo>
                  <a:pt x="3178" y="8462"/>
                </a:lnTo>
                <a:cubicBezTo>
                  <a:pt x="3199" y="8478"/>
                  <a:pt x="3220" y="8496"/>
                  <a:pt x="3240" y="8515"/>
                </a:cubicBezTo>
                <a:lnTo>
                  <a:pt x="3240" y="8515"/>
                </a:lnTo>
                <a:cubicBezTo>
                  <a:pt x="3219" y="8500"/>
                  <a:pt x="3197" y="8482"/>
                  <a:pt x="3178" y="8462"/>
                </a:cubicBezTo>
                <a:lnTo>
                  <a:pt x="3178" y="8462"/>
                </a:lnTo>
                <a:cubicBezTo>
                  <a:pt x="3168" y="8456"/>
                  <a:pt x="3159" y="8449"/>
                  <a:pt x="3150" y="8444"/>
                </a:cubicBezTo>
                <a:lnTo>
                  <a:pt x="3150" y="8444"/>
                </a:lnTo>
                <a:cubicBezTo>
                  <a:pt x="3158" y="8448"/>
                  <a:pt x="3165" y="8453"/>
                  <a:pt x="3173" y="8458"/>
                </a:cubicBezTo>
                <a:lnTo>
                  <a:pt x="3173" y="8458"/>
                </a:lnTo>
                <a:cubicBezTo>
                  <a:pt x="3134" y="8419"/>
                  <a:pt x="3096" y="8380"/>
                  <a:pt x="3058" y="8340"/>
                </a:cubicBezTo>
                <a:lnTo>
                  <a:pt x="3058" y="8340"/>
                </a:lnTo>
                <a:cubicBezTo>
                  <a:pt x="3046" y="8326"/>
                  <a:pt x="3031" y="8309"/>
                  <a:pt x="3013" y="8288"/>
                </a:cubicBezTo>
                <a:lnTo>
                  <a:pt x="3013" y="8288"/>
                </a:lnTo>
                <a:cubicBezTo>
                  <a:pt x="2977" y="8229"/>
                  <a:pt x="2931" y="8152"/>
                  <a:pt x="2886" y="8105"/>
                </a:cubicBezTo>
                <a:lnTo>
                  <a:pt x="2886" y="8105"/>
                </a:lnTo>
                <a:cubicBezTo>
                  <a:pt x="2847" y="8032"/>
                  <a:pt x="2793" y="7903"/>
                  <a:pt x="2792" y="7903"/>
                </a:cubicBezTo>
                <a:lnTo>
                  <a:pt x="2792" y="7903"/>
                </a:lnTo>
                <a:cubicBezTo>
                  <a:pt x="2792" y="7903"/>
                  <a:pt x="2809" y="7946"/>
                  <a:pt x="2859" y="8067"/>
                </a:cubicBezTo>
                <a:lnTo>
                  <a:pt x="2859" y="8067"/>
                </a:lnTo>
                <a:cubicBezTo>
                  <a:pt x="2819" y="7971"/>
                  <a:pt x="2770" y="7879"/>
                  <a:pt x="2730" y="7784"/>
                </a:cubicBezTo>
                <a:cubicBezTo>
                  <a:pt x="2710" y="7737"/>
                  <a:pt x="2649" y="7554"/>
                  <a:pt x="2645" y="7554"/>
                </a:cubicBezTo>
                <a:lnTo>
                  <a:pt x="2645" y="7554"/>
                </a:lnTo>
                <a:cubicBezTo>
                  <a:pt x="2644" y="7554"/>
                  <a:pt x="2652" y="7584"/>
                  <a:pt x="2677" y="7665"/>
                </a:cubicBezTo>
                <a:cubicBezTo>
                  <a:pt x="2614" y="7463"/>
                  <a:pt x="2563" y="7260"/>
                  <a:pt x="2522" y="7056"/>
                </a:cubicBezTo>
                <a:cubicBezTo>
                  <a:pt x="2431" y="6580"/>
                  <a:pt x="2420" y="6315"/>
                  <a:pt x="2456" y="5783"/>
                </a:cubicBezTo>
                <a:cubicBezTo>
                  <a:pt x="2539" y="4548"/>
                  <a:pt x="2955" y="3358"/>
                  <a:pt x="3466" y="2241"/>
                </a:cubicBezTo>
                <a:cubicBezTo>
                  <a:pt x="3543" y="2073"/>
                  <a:pt x="3290" y="1635"/>
                  <a:pt x="3226" y="1525"/>
                </a:cubicBezTo>
                <a:cubicBezTo>
                  <a:pt x="3036" y="1191"/>
                  <a:pt x="2776" y="869"/>
                  <a:pt x="2504" y="599"/>
                </a:cubicBezTo>
                <a:cubicBezTo>
                  <a:pt x="2352" y="448"/>
                  <a:pt x="1904" y="0"/>
                  <a:pt x="1603" y="0"/>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6"/>
          <p:cNvSpPr/>
          <p:nvPr/>
        </p:nvSpPr>
        <p:spPr>
          <a:xfrm>
            <a:off x="715108" y="4449438"/>
            <a:ext cx="246230" cy="229772"/>
          </a:xfrm>
          <a:custGeom>
            <a:avLst/>
            <a:gdLst/>
            <a:ahLst/>
            <a:cxnLst/>
            <a:rect l="l" t="t" r="r" b="b"/>
            <a:pathLst>
              <a:path w="8498" h="7930" extrusionOk="0">
                <a:moveTo>
                  <a:pt x="5850" y="1"/>
                </a:moveTo>
                <a:cubicBezTo>
                  <a:pt x="4962" y="1555"/>
                  <a:pt x="3595" y="2685"/>
                  <a:pt x="2149" y="3881"/>
                </a:cubicBezTo>
                <a:cubicBezTo>
                  <a:pt x="1424" y="4482"/>
                  <a:pt x="673" y="5102"/>
                  <a:pt x="0" y="5774"/>
                </a:cubicBezTo>
                <a:lnTo>
                  <a:pt x="2155" y="7929"/>
                </a:lnTo>
                <a:cubicBezTo>
                  <a:pt x="2726" y="7358"/>
                  <a:pt x="3389" y="6811"/>
                  <a:pt x="4092" y="6231"/>
                </a:cubicBezTo>
                <a:cubicBezTo>
                  <a:pt x="5611" y="4974"/>
                  <a:pt x="7333" y="3551"/>
                  <a:pt x="8498" y="1512"/>
                </a:cubicBezTo>
                <a:lnTo>
                  <a:pt x="5850" y="1"/>
                </a:ln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585"/>
        <p:cNvGrpSpPr/>
        <p:nvPr/>
      </p:nvGrpSpPr>
      <p:grpSpPr>
        <a:xfrm>
          <a:off x="0" y="0"/>
          <a:ext cx="0" cy="0"/>
          <a:chOff x="0" y="0"/>
          <a:chExt cx="0" cy="0"/>
        </a:xfrm>
      </p:grpSpPr>
      <p:grpSp>
        <p:nvGrpSpPr>
          <p:cNvPr id="586" name="Google Shape;586;p17"/>
          <p:cNvGrpSpPr/>
          <p:nvPr/>
        </p:nvGrpSpPr>
        <p:grpSpPr>
          <a:xfrm>
            <a:off x="10900" y="0"/>
            <a:ext cx="9142800" cy="5143500"/>
            <a:chOff x="10900" y="0"/>
            <a:chExt cx="9142800" cy="5143500"/>
          </a:xfrm>
        </p:grpSpPr>
        <p:cxnSp>
          <p:nvCxnSpPr>
            <p:cNvPr id="587" name="Google Shape;587;p17"/>
            <p:cNvCxnSpPr/>
            <p:nvPr/>
          </p:nvCxnSpPr>
          <p:spPr>
            <a:xfrm>
              <a:off x="45767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588" name="Google Shape;588;p17"/>
            <p:cNvCxnSpPr/>
            <p:nvPr/>
          </p:nvCxnSpPr>
          <p:spPr>
            <a:xfrm>
              <a:off x="578761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589" name="Google Shape;589;p17"/>
            <p:cNvCxnSpPr/>
            <p:nvPr/>
          </p:nvCxnSpPr>
          <p:spPr>
            <a:xfrm>
              <a:off x="627215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590" name="Google Shape;590;p17"/>
            <p:cNvCxnSpPr/>
            <p:nvPr/>
          </p:nvCxnSpPr>
          <p:spPr>
            <a:xfrm>
              <a:off x="675669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591" name="Google Shape;591;p17"/>
            <p:cNvCxnSpPr/>
            <p:nvPr/>
          </p:nvCxnSpPr>
          <p:spPr>
            <a:xfrm>
              <a:off x="724123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592" name="Google Shape;592;p17"/>
            <p:cNvCxnSpPr/>
            <p:nvPr/>
          </p:nvCxnSpPr>
          <p:spPr>
            <a:xfrm>
              <a:off x="772577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593" name="Google Shape;593;p17"/>
            <p:cNvCxnSpPr/>
            <p:nvPr/>
          </p:nvCxnSpPr>
          <p:spPr>
            <a:xfrm>
              <a:off x="821031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594" name="Google Shape;594;p17"/>
            <p:cNvCxnSpPr/>
            <p:nvPr/>
          </p:nvCxnSpPr>
          <p:spPr>
            <a:xfrm>
              <a:off x="869485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595" name="Google Shape;595;p17"/>
            <p:cNvCxnSpPr/>
            <p:nvPr/>
          </p:nvCxnSpPr>
          <p:spPr>
            <a:xfrm>
              <a:off x="94221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596" name="Google Shape;596;p17"/>
            <p:cNvCxnSpPr/>
            <p:nvPr/>
          </p:nvCxnSpPr>
          <p:spPr>
            <a:xfrm>
              <a:off x="142675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597" name="Google Shape;597;p17"/>
            <p:cNvCxnSpPr/>
            <p:nvPr/>
          </p:nvCxnSpPr>
          <p:spPr>
            <a:xfrm>
              <a:off x="191129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598" name="Google Shape;598;p17"/>
            <p:cNvCxnSpPr/>
            <p:nvPr/>
          </p:nvCxnSpPr>
          <p:spPr>
            <a:xfrm>
              <a:off x="239583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599" name="Google Shape;599;p17"/>
            <p:cNvCxnSpPr/>
            <p:nvPr/>
          </p:nvCxnSpPr>
          <p:spPr>
            <a:xfrm>
              <a:off x="288037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600" name="Google Shape;600;p17"/>
            <p:cNvCxnSpPr/>
            <p:nvPr/>
          </p:nvCxnSpPr>
          <p:spPr>
            <a:xfrm>
              <a:off x="336491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601" name="Google Shape;601;p17"/>
            <p:cNvCxnSpPr/>
            <p:nvPr/>
          </p:nvCxnSpPr>
          <p:spPr>
            <a:xfrm>
              <a:off x="384945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602" name="Google Shape;602;p17"/>
            <p:cNvCxnSpPr/>
            <p:nvPr/>
          </p:nvCxnSpPr>
          <p:spPr>
            <a:xfrm>
              <a:off x="433399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603" name="Google Shape;603;p17"/>
            <p:cNvCxnSpPr/>
            <p:nvPr/>
          </p:nvCxnSpPr>
          <p:spPr>
            <a:xfrm>
              <a:off x="481853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604" name="Google Shape;604;p17"/>
            <p:cNvCxnSpPr/>
            <p:nvPr/>
          </p:nvCxnSpPr>
          <p:spPr>
            <a:xfrm>
              <a:off x="530307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605" name="Google Shape;605;p17"/>
            <p:cNvCxnSpPr/>
            <p:nvPr/>
          </p:nvCxnSpPr>
          <p:spPr>
            <a:xfrm>
              <a:off x="10900" y="4685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606" name="Google Shape;606;p17"/>
            <p:cNvCxnSpPr/>
            <p:nvPr/>
          </p:nvCxnSpPr>
          <p:spPr>
            <a:xfrm>
              <a:off x="10900" y="46965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607" name="Google Shape;607;p17"/>
            <p:cNvCxnSpPr/>
            <p:nvPr/>
          </p:nvCxnSpPr>
          <p:spPr>
            <a:xfrm>
              <a:off x="10900" y="9383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608" name="Google Shape;608;p17"/>
            <p:cNvCxnSpPr/>
            <p:nvPr/>
          </p:nvCxnSpPr>
          <p:spPr>
            <a:xfrm>
              <a:off x="10900" y="14081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609" name="Google Shape;609;p17"/>
            <p:cNvCxnSpPr/>
            <p:nvPr/>
          </p:nvCxnSpPr>
          <p:spPr>
            <a:xfrm>
              <a:off x="10900" y="18779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610" name="Google Shape;610;p17"/>
            <p:cNvCxnSpPr/>
            <p:nvPr/>
          </p:nvCxnSpPr>
          <p:spPr>
            <a:xfrm>
              <a:off x="10900" y="23476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611" name="Google Shape;611;p17"/>
            <p:cNvCxnSpPr/>
            <p:nvPr/>
          </p:nvCxnSpPr>
          <p:spPr>
            <a:xfrm>
              <a:off x="10900" y="28174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612" name="Google Shape;612;p17"/>
            <p:cNvCxnSpPr/>
            <p:nvPr/>
          </p:nvCxnSpPr>
          <p:spPr>
            <a:xfrm>
              <a:off x="10900" y="32872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613" name="Google Shape;613;p17"/>
            <p:cNvCxnSpPr/>
            <p:nvPr/>
          </p:nvCxnSpPr>
          <p:spPr>
            <a:xfrm>
              <a:off x="10900" y="37570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614" name="Google Shape;614;p17"/>
            <p:cNvCxnSpPr/>
            <p:nvPr/>
          </p:nvCxnSpPr>
          <p:spPr>
            <a:xfrm>
              <a:off x="10900" y="4226775"/>
              <a:ext cx="9142800" cy="0"/>
            </a:xfrm>
            <a:prstGeom prst="straightConnector1">
              <a:avLst/>
            </a:prstGeom>
            <a:noFill/>
            <a:ln w="28575" cap="flat" cmpd="sng">
              <a:solidFill>
                <a:srgbClr val="9FABFF"/>
              </a:solidFill>
              <a:prstDash val="solid"/>
              <a:round/>
              <a:headEnd type="none" w="med" len="med"/>
              <a:tailEnd type="none" w="med" len="med"/>
            </a:ln>
          </p:spPr>
        </p:cxnSp>
      </p:grpSp>
      <p:grpSp>
        <p:nvGrpSpPr>
          <p:cNvPr id="615" name="Google Shape;615;p17"/>
          <p:cNvGrpSpPr/>
          <p:nvPr/>
        </p:nvGrpSpPr>
        <p:grpSpPr>
          <a:xfrm>
            <a:off x="-44062" y="-749742"/>
            <a:ext cx="9384877" cy="6019445"/>
            <a:chOff x="-44062" y="-749742"/>
            <a:chExt cx="9384877" cy="6019445"/>
          </a:xfrm>
        </p:grpSpPr>
        <p:sp>
          <p:nvSpPr>
            <p:cNvPr id="616" name="Google Shape;616;p17"/>
            <p:cNvSpPr/>
            <p:nvPr/>
          </p:nvSpPr>
          <p:spPr>
            <a:xfrm>
              <a:off x="165315" y="2970308"/>
              <a:ext cx="340398" cy="375255"/>
            </a:xfrm>
            <a:custGeom>
              <a:avLst/>
              <a:gdLst/>
              <a:ahLst/>
              <a:cxnLst/>
              <a:rect l="l" t="t" r="r" b="b"/>
              <a:pathLst>
                <a:path w="11748" h="12951" extrusionOk="0">
                  <a:moveTo>
                    <a:pt x="2065" y="1"/>
                  </a:moveTo>
                  <a:cubicBezTo>
                    <a:pt x="1319" y="1"/>
                    <a:pt x="488" y="136"/>
                    <a:pt x="417" y="513"/>
                  </a:cubicBezTo>
                  <a:cubicBezTo>
                    <a:pt x="160" y="1879"/>
                    <a:pt x="0" y="3428"/>
                    <a:pt x="608" y="4730"/>
                  </a:cubicBezTo>
                  <a:cubicBezTo>
                    <a:pt x="1026" y="5631"/>
                    <a:pt x="1766" y="6254"/>
                    <a:pt x="2646" y="6678"/>
                  </a:cubicBezTo>
                  <a:cubicBezTo>
                    <a:pt x="3565" y="7119"/>
                    <a:pt x="4547" y="7373"/>
                    <a:pt x="5510" y="7692"/>
                  </a:cubicBezTo>
                  <a:cubicBezTo>
                    <a:pt x="6416" y="7993"/>
                    <a:pt x="7175" y="8275"/>
                    <a:pt x="7867" y="8994"/>
                  </a:cubicBezTo>
                  <a:cubicBezTo>
                    <a:pt x="8808" y="9972"/>
                    <a:pt x="8907" y="11419"/>
                    <a:pt x="8798" y="12704"/>
                  </a:cubicBezTo>
                  <a:cubicBezTo>
                    <a:pt x="8780" y="12905"/>
                    <a:pt x="9222" y="12951"/>
                    <a:pt x="9626" y="12951"/>
                  </a:cubicBezTo>
                  <a:cubicBezTo>
                    <a:pt x="9914" y="12951"/>
                    <a:pt x="10184" y="12928"/>
                    <a:pt x="10255" y="12921"/>
                  </a:cubicBezTo>
                  <a:cubicBezTo>
                    <a:pt x="10520" y="12894"/>
                    <a:pt x="11608" y="12825"/>
                    <a:pt x="11642" y="12424"/>
                  </a:cubicBezTo>
                  <a:cubicBezTo>
                    <a:pt x="11747" y="11189"/>
                    <a:pt x="11640" y="9918"/>
                    <a:pt x="10888" y="8889"/>
                  </a:cubicBezTo>
                  <a:cubicBezTo>
                    <a:pt x="10305" y="8095"/>
                    <a:pt x="9408" y="7638"/>
                    <a:pt x="8507" y="7294"/>
                  </a:cubicBezTo>
                  <a:cubicBezTo>
                    <a:pt x="6779" y="6638"/>
                    <a:pt x="4651" y="6461"/>
                    <a:pt x="3622" y="4774"/>
                  </a:cubicBezTo>
                  <a:cubicBezTo>
                    <a:pt x="2807" y="3438"/>
                    <a:pt x="2986" y="1695"/>
                    <a:pt x="3261" y="233"/>
                  </a:cubicBezTo>
                  <a:cubicBezTo>
                    <a:pt x="3286" y="101"/>
                    <a:pt x="2707" y="1"/>
                    <a:pt x="2065" y="1"/>
                  </a:cubicBezTo>
                  <a:close/>
                </a:path>
              </a:pathLst>
            </a:custGeom>
            <a:solidFill>
              <a:schemeClr val="dk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7"/>
            <p:cNvSpPr/>
            <p:nvPr/>
          </p:nvSpPr>
          <p:spPr>
            <a:xfrm>
              <a:off x="-44062" y="3571652"/>
              <a:ext cx="759174" cy="1698051"/>
            </a:xfrm>
            <a:custGeom>
              <a:avLst/>
              <a:gdLst/>
              <a:ahLst/>
              <a:cxnLst/>
              <a:rect l="l" t="t" r="r" b="b"/>
              <a:pathLst>
                <a:path w="26201" h="58604" extrusionOk="0">
                  <a:moveTo>
                    <a:pt x="5742" y="22424"/>
                  </a:moveTo>
                  <a:cubicBezTo>
                    <a:pt x="5704" y="22426"/>
                    <a:pt x="5689" y="22426"/>
                    <a:pt x="5687" y="22426"/>
                  </a:cubicBezTo>
                  <a:cubicBezTo>
                    <a:pt x="5683" y="22426"/>
                    <a:pt x="5717" y="22425"/>
                    <a:pt x="5742" y="22424"/>
                  </a:cubicBezTo>
                  <a:close/>
                  <a:moveTo>
                    <a:pt x="15230" y="22608"/>
                  </a:moveTo>
                  <a:lnTo>
                    <a:pt x="15230" y="22608"/>
                  </a:lnTo>
                  <a:cubicBezTo>
                    <a:pt x="15231" y="22608"/>
                    <a:pt x="15232" y="22608"/>
                    <a:pt x="15233" y="22608"/>
                  </a:cubicBezTo>
                  <a:lnTo>
                    <a:pt x="15233" y="22608"/>
                  </a:lnTo>
                  <a:cubicBezTo>
                    <a:pt x="15231" y="22608"/>
                    <a:pt x="15230" y="22608"/>
                    <a:pt x="15230" y="22608"/>
                  </a:cubicBezTo>
                  <a:close/>
                  <a:moveTo>
                    <a:pt x="15790" y="22813"/>
                  </a:moveTo>
                  <a:lnTo>
                    <a:pt x="15790" y="22813"/>
                  </a:lnTo>
                  <a:cubicBezTo>
                    <a:pt x="15802" y="22823"/>
                    <a:pt x="15812" y="22831"/>
                    <a:pt x="15820" y="22837"/>
                  </a:cubicBezTo>
                  <a:lnTo>
                    <a:pt x="15820" y="22837"/>
                  </a:lnTo>
                  <a:cubicBezTo>
                    <a:pt x="15810" y="22829"/>
                    <a:pt x="15800" y="22822"/>
                    <a:pt x="15791" y="22813"/>
                  </a:cubicBezTo>
                  <a:lnTo>
                    <a:pt x="15791" y="22813"/>
                  </a:lnTo>
                  <a:cubicBezTo>
                    <a:pt x="15791" y="22813"/>
                    <a:pt x="15791" y="22813"/>
                    <a:pt x="15790" y="22813"/>
                  </a:cubicBezTo>
                  <a:close/>
                  <a:moveTo>
                    <a:pt x="15987" y="22959"/>
                  </a:moveTo>
                  <a:cubicBezTo>
                    <a:pt x="16003" y="22971"/>
                    <a:pt x="16020" y="22982"/>
                    <a:pt x="16035" y="22994"/>
                  </a:cubicBezTo>
                  <a:cubicBezTo>
                    <a:pt x="16016" y="22980"/>
                    <a:pt x="16000" y="22968"/>
                    <a:pt x="15987" y="22959"/>
                  </a:cubicBezTo>
                  <a:close/>
                  <a:moveTo>
                    <a:pt x="16201" y="23148"/>
                  </a:moveTo>
                  <a:cubicBezTo>
                    <a:pt x="16275" y="23214"/>
                    <a:pt x="16300" y="23237"/>
                    <a:pt x="16300" y="23237"/>
                  </a:cubicBezTo>
                  <a:cubicBezTo>
                    <a:pt x="16300" y="23237"/>
                    <a:pt x="16243" y="23186"/>
                    <a:pt x="16201" y="23148"/>
                  </a:cubicBezTo>
                  <a:close/>
                  <a:moveTo>
                    <a:pt x="16412" y="25138"/>
                  </a:moveTo>
                  <a:lnTo>
                    <a:pt x="16412" y="25138"/>
                  </a:lnTo>
                  <a:cubicBezTo>
                    <a:pt x="16412" y="25139"/>
                    <a:pt x="16411" y="25140"/>
                    <a:pt x="16411" y="25141"/>
                  </a:cubicBezTo>
                  <a:lnTo>
                    <a:pt x="16411" y="25141"/>
                  </a:lnTo>
                  <a:cubicBezTo>
                    <a:pt x="16411" y="25140"/>
                    <a:pt x="16412" y="25139"/>
                    <a:pt x="16412" y="25138"/>
                  </a:cubicBezTo>
                  <a:close/>
                  <a:moveTo>
                    <a:pt x="19352" y="36701"/>
                  </a:moveTo>
                  <a:cubicBezTo>
                    <a:pt x="19353" y="36701"/>
                    <a:pt x="19353" y="36701"/>
                    <a:pt x="19354" y="36701"/>
                  </a:cubicBezTo>
                  <a:lnTo>
                    <a:pt x="19354" y="36701"/>
                  </a:lnTo>
                  <a:cubicBezTo>
                    <a:pt x="19354" y="36705"/>
                    <a:pt x="19353" y="36710"/>
                    <a:pt x="19353" y="36714"/>
                  </a:cubicBezTo>
                  <a:lnTo>
                    <a:pt x="19353" y="36714"/>
                  </a:lnTo>
                  <a:cubicBezTo>
                    <a:pt x="19353" y="36709"/>
                    <a:pt x="19353" y="36705"/>
                    <a:pt x="19352" y="36701"/>
                  </a:cubicBezTo>
                  <a:close/>
                  <a:moveTo>
                    <a:pt x="17957" y="36354"/>
                  </a:moveTo>
                  <a:cubicBezTo>
                    <a:pt x="18149" y="36354"/>
                    <a:pt x="18350" y="36377"/>
                    <a:pt x="18618" y="36421"/>
                  </a:cubicBezTo>
                  <a:cubicBezTo>
                    <a:pt x="18581" y="36415"/>
                    <a:pt x="18561" y="36413"/>
                    <a:pt x="18556" y="36413"/>
                  </a:cubicBezTo>
                  <a:cubicBezTo>
                    <a:pt x="18528" y="36413"/>
                    <a:pt x="18808" y="36472"/>
                    <a:pt x="18866" y="36490"/>
                  </a:cubicBezTo>
                  <a:cubicBezTo>
                    <a:pt x="18922" y="36508"/>
                    <a:pt x="18978" y="36530"/>
                    <a:pt x="19034" y="36546"/>
                  </a:cubicBezTo>
                  <a:cubicBezTo>
                    <a:pt x="19046" y="36549"/>
                    <a:pt x="19057" y="36552"/>
                    <a:pt x="19067" y="36555"/>
                  </a:cubicBezTo>
                  <a:lnTo>
                    <a:pt x="19067" y="36555"/>
                  </a:lnTo>
                  <a:cubicBezTo>
                    <a:pt x="19075" y="36559"/>
                    <a:pt x="19085" y="36564"/>
                    <a:pt x="19096" y="36570"/>
                  </a:cubicBezTo>
                  <a:cubicBezTo>
                    <a:pt x="19181" y="36613"/>
                    <a:pt x="19265" y="36655"/>
                    <a:pt x="19348" y="36698"/>
                  </a:cubicBezTo>
                  <a:lnTo>
                    <a:pt x="19348" y="36698"/>
                  </a:lnTo>
                  <a:cubicBezTo>
                    <a:pt x="19350" y="36708"/>
                    <a:pt x="19351" y="36718"/>
                    <a:pt x="19353" y="36728"/>
                  </a:cubicBezTo>
                  <a:lnTo>
                    <a:pt x="19353" y="36728"/>
                  </a:lnTo>
                  <a:cubicBezTo>
                    <a:pt x="19352" y="36754"/>
                    <a:pt x="19348" y="36785"/>
                    <a:pt x="19340" y="36816"/>
                  </a:cubicBezTo>
                  <a:cubicBezTo>
                    <a:pt x="19323" y="36888"/>
                    <a:pt x="19299" y="36960"/>
                    <a:pt x="19280" y="37032"/>
                  </a:cubicBezTo>
                  <a:cubicBezTo>
                    <a:pt x="19276" y="37048"/>
                    <a:pt x="19273" y="37061"/>
                    <a:pt x="19271" y="37070"/>
                  </a:cubicBezTo>
                  <a:lnTo>
                    <a:pt x="19271" y="37070"/>
                  </a:lnTo>
                  <a:cubicBezTo>
                    <a:pt x="19264" y="37079"/>
                    <a:pt x="19254" y="37092"/>
                    <a:pt x="19241" y="37111"/>
                  </a:cubicBezTo>
                  <a:cubicBezTo>
                    <a:pt x="19142" y="37257"/>
                    <a:pt x="19054" y="37402"/>
                    <a:pt x="18938" y="37535"/>
                  </a:cubicBezTo>
                  <a:cubicBezTo>
                    <a:pt x="18876" y="37607"/>
                    <a:pt x="18808" y="37674"/>
                    <a:pt x="18743" y="37742"/>
                  </a:cubicBezTo>
                  <a:cubicBezTo>
                    <a:pt x="18708" y="37778"/>
                    <a:pt x="18671" y="37810"/>
                    <a:pt x="18634" y="37843"/>
                  </a:cubicBezTo>
                  <a:cubicBezTo>
                    <a:pt x="18631" y="37846"/>
                    <a:pt x="18628" y="37849"/>
                    <a:pt x="18625" y="37852"/>
                  </a:cubicBezTo>
                  <a:lnTo>
                    <a:pt x="18625" y="37852"/>
                  </a:lnTo>
                  <a:cubicBezTo>
                    <a:pt x="18623" y="37853"/>
                    <a:pt x="18622" y="37854"/>
                    <a:pt x="18620" y="37856"/>
                  </a:cubicBezTo>
                  <a:cubicBezTo>
                    <a:pt x="18451" y="37993"/>
                    <a:pt x="18273" y="38123"/>
                    <a:pt x="18091" y="38243"/>
                  </a:cubicBezTo>
                  <a:cubicBezTo>
                    <a:pt x="17679" y="38506"/>
                    <a:pt x="17243" y="38733"/>
                    <a:pt x="16791" y="38921"/>
                  </a:cubicBezTo>
                  <a:cubicBezTo>
                    <a:pt x="16233" y="39158"/>
                    <a:pt x="15938" y="39255"/>
                    <a:pt x="15351" y="39401"/>
                  </a:cubicBezTo>
                  <a:cubicBezTo>
                    <a:pt x="14819" y="39535"/>
                    <a:pt x="14276" y="39629"/>
                    <a:pt x="13730" y="39680"/>
                  </a:cubicBezTo>
                  <a:cubicBezTo>
                    <a:pt x="13608" y="39691"/>
                    <a:pt x="13487" y="39701"/>
                    <a:pt x="13364" y="39707"/>
                  </a:cubicBezTo>
                  <a:cubicBezTo>
                    <a:pt x="13348" y="39708"/>
                    <a:pt x="13332" y="39709"/>
                    <a:pt x="13315" y="39710"/>
                  </a:cubicBezTo>
                  <a:lnTo>
                    <a:pt x="13315" y="39710"/>
                  </a:lnTo>
                  <a:cubicBezTo>
                    <a:pt x="13600" y="39178"/>
                    <a:pt x="13950" y="38677"/>
                    <a:pt x="14359" y="38222"/>
                  </a:cubicBezTo>
                  <a:cubicBezTo>
                    <a:pt x="15102" y="37394"/>
                    <a:pt x="16144" y="36693"/>
                    <a:pt x="17152" y="36466"/>
                  </a:cubicBezTo>
                  <a:cubicBezTo>
                    <a:pt x="17487" y="36390"/>
                    <a:pt x="17715" y="36354"/>
                    <a:pt x="17957" y="36354"/>
                  </a:cubicBezTo>
                  <a:close/>
                  <a:moveTo>
                    <a:pt x="9409" y="1"/>
                  </a:moveTo>
                  <a:cubicBezTo>
                    <a:pt x="9281" y="1"/>
                    <a:pt x="9160" y="30"/>
                    <a:pt x="9057" y="97"/>
                  </a:cubicBezTo>
                  <a:lnTo>
                    <a:pt x="9057" y="94"/>
                  </a:lnTo>
                  <a:cubicBezTo>
                    <a:pt x="7445" y="1132"/>
                    <a:pt x="6145" y="2683"/>
                    <a:pt x="5023" y="4215"/>
                  </a:cubicBezTo>
                  <a:cubicBezTo>
                    <a:pt x="3600" y="6163"/>
                    <a:pt x="2415" y="8275"/>
                    <a:pt x="1491" y="10505"/>
                  </a:cubicBezTo>
                  <a:cubicBezTo>
                    <a:pt x="633" y="12581"/>
                    <a:pt x="1" y="14816"/>
                    <a:pt x="69" y="17082"/>
                  </a:cubicBezTo>
                  <a:cubicBezTo>
                    <a:pt x="98" y="18048"/>
                    <a:pt x="288" y="19039"/>
                    <a:pt x="702" y="19917"/>
                  </a:cubicBezTo>
                  <a:cubicBezTo>
                    <a:pt x="1183" y="20938"/>
                    <a:pt x="1863" y="22077"/>
                    <a:pt x="2838" y="22906"/>
                  </a:cubicBezTo>
                  <a:cubicBezTo>
                    <a:pt x="3949" y="23851"/>
                    <a:pt x="5280" y="24228"/>
                    <a:pt x="6653" y="24228"/>
                  </a:cubicBezTo>
                  <a:cubicBezTo>
                    <a:pt x="7272" y="24228"/>
                    <a:pt x="7899" y="24151"/>
                    <a:pt x="8519" y="24017"/>
                  </a:cubicBezTo>
                  <a:cubicBezTo>
                    <a:pt x="10343" y="23619"/>
                    <a:pt x="12084" y="22830"/>
                    <a:pt x="13946" y="22600"/>
                  </a:cubicBezTo>
                  <a:cubicBezTo>
                    <a:pt x="14224" y="22565"/>
                    <a:pt x="14376" y="22546"/>
                    <a:pt x="14541" y="22546"/>
                  </a:cubicBezTo>
                  <a:cubicBezTo>
                    <a:pt x="14671" y="22546"/>
                    <a:pt x="14809" y="22558"/>
                    <a:pt x="15025" y="22582"/>
                  </a:cubicBezTo>
                  <a:cubicBezTo>
                    <a:pt x="15105" y="22592"/>
                    <a:pt x="15184" y="22604"/>
                    <a:pt x="15263" y="22616"/>
                  </a:cubicBezTo>
                  <a:lnTo>
                    <a:pt x="15263" y="22616"/>
                  </a:lnTo>
                  <a:cubicBezTo>
                    <a:pt x="15303" y="22626"/>
                    <a:pt x="15343" y="22635"/>
                    <a:pt x="15382" y="22647"/>
                  </a:cubicBezTo>
                  <a:cubicBezTo>
                    <a:pt x="15457" y="22671"/>
                    <a:pt x="15533" y="22698"/>
                    <a:pt x="15609" y="22723"/>
                  </a:cubicBezTo>
                  <a:lnTo>
                    <a:pt x="15609" y="22723"/>
                  </a:lnTo>
                  <a:cubicBezTo>
                    <a:pt x="15659" y="22749"/>
                    <a:pt x="15712" y="22774"/>
                    <a:pt x="15764" y="22799"/>
                  </a:cubicBezTo>
                  <a:cubicBezTo>
                    <a:pt x="15773" y="22804"/>
                    <a:pt x="15782" y="22809"/>
                    <a:pt x="15790" y="22813"/>
                  </a:cubicBezTo>
                  <a:lnTo>
                    <a:pt x="15790" y="22813"/>
                  </a:lnTo>
                  <a:cubicBezTo>
                    <a:pt x="15786" y="22810"/>
                    <a:pt x="15782" y="22806"/>
                    <a:pt x="15778" y="22803"/>
                  </a:cubicBezTo>
                  <a:lnTo>
                    <a:pt x="15778" y="22803"/>
                  </a:lnTo>
                  <a:cubicBezTo>
                    <a:pt x="15782" y="22806"/>
                    <a:pt x="15786" y="22810"/>
                    <a:pt x="15791" y="22813"/>
                  </a:cubicBezTo>
                  <a:lnTo>
                    <a:pt x="15791" y="22813"/>
                  </a:lnTo>
                  <a:cubicBezTo>
                    <a:pt x="15850" y="22846"/>
                    <a:pt x="15877" y="22870"/>
                    <a:pt x="15871" y="22870"/>
                  </a:cubicBezTo>
                  <a:cubicBezTo>
                    <a:pt x="15867" y="22870"/>
                    <a:pt x="15850" y="22860"/>
                    <a:pt x="15820" y="22837"/>
                  </a:cubicBezTo>
                  <a:lnTo>
                    <a:pt x="15820" y="22837"/>
                  </a:lnTo>
                  <a:cubicBezTo>
                    <a:pt x="15863" y="22870"/>
                    <a:pt x="15908" y="22902"/>
                    <a:pt x="15952" y="22933"/>
                  </a:cubicBezTo>
                  <a:lnTo>
                    <a:pt x="15952" y="22933"/>
                  </a:lnTo>
                  <a:cubicBezTo>
                    <a:pt x="15943" y="22928"/>
                    <a:pt x="15939" y="22925"/>
                    <a:pt x="15938" y="22925"/>
                  </a:cubicBezTo>
                  <a:cubicBezTo>
                    <a:pt x="15932" y="22925"/>
                    <a:pt x="16115" y="23070"/>
                    <a:pt x="16171" y="23120"/>
                  </a:cubicBezTo>
                  <a:cubicBezTo>
                    <a:pt x="16179" y="23127"/>
                    <a:pt x="16186" y="23134"/>
                    <a:pt x="16193" y="23140"/>
                  </a:cubicBezTo>
                  <a:lnTo>
                    <a:pt x="16193" y="23140"/>
                  </a:lnTo>
                  <a:cubicBezTo>
                    <a:pt x="16230" y="23176"/>
                    <a:pt x="16269" y="23210"/>
                    <a:pt x="16305" y="23247"/>
                  </a:cubicBezTo>
                  <a:cubicBezTo>
                    <a:pt x="16361" y="23306"/>
                    <a:pt x="16413" y="23376"/>
                    <a:pt x="16472" y="23428"/>
                  </a:cubicBezTo>
                  <a:lnTo>
                    <a:pt x="16472" y="23428"/>
                  </a:lnTo>
                  <a:cubicBezTo>
                    <a:pt x="16392" y="23356"/>
                    <a:pt x="16363" y="23330"/>
                    <a:pt x="16362" y="23330"/>
                  </a:cubicBezTo>
                  <a:lnTo>
                    <a:pt x="16362" y="23330"/>
                  </a:lnTo>
                  <a:cubicBezTo>
                    <a:pt x="16361" y="23330"/>
                    <a:pt x="16447" y="23411"/>
                    <a:pt x="16489" y="23467"/>
                  </a:cubicBezTo>
                  <a:cubicBezTo>
                    <a:pt x="16498" y="23480"/>
                    <a:pt x="16506" y="23493"/>
                    <a:pt x="16514" y="23507"/>
                  </a:cubicBezTo>
                  <a:lnTo>
                    <a:pt x="16514" y="23507"/>
                  </a:lnTo>
                  <a:cubicBezTo>
                    <a:pt x="16539" y="23572"/>
                    <a:pt x="16567" y="23639"/>
                    <a:pt x="16597" y="23700"/>
                  </a:cubicBezTo>
                  <a:cubicBezTo>
                    <a:pt x="16601" y="23708"/>
                    <a:pt x="16605" y="23715"/>
                    <a:pt x="16608" y="23721"/>
                  </a:cubicBezTo>
                  <a:lnTo>
                    <a:pt x="16608" y="23721"/>
                  </a:lnTo>
                  <a:cubicBezTo>
                    <a:pt x="16608" y="23723"/>
                    <a:pt x="16608" y="23724"/>
                    <a:pt x="16609" y="23726"/>
                  </a:cubicBezTo>
                  <a:cubicBezTo>
                    <a:pt x="16621" y="23802"/>
                    <a:pt x="16639" y="23878"/>
                    <a:pt x="16647" y="23956"/>
                  </a:cubicBezTo>
                  <a:cubicBezTo>
                    <a:pt x="16653" y="24025"/>
                    <a:pt x="16655" y="24092"/>
                    <a:pt x="16658" y="24160"/>
                  </a:cubicBezTo>
                  <a:cubicBezTo>
                    <a:pt x="16658" y="24162"/>
                    <a:pt x="16658" y="24163"/>
                    <a:pt x="16658" y="24164"/>
                  </a:cubicBezTo>
                  <a:lnTo>
                    <a:pt x="16658" y="24164"/>
                  </a:lnTo>
                  <a:cubicBezTo>
                    <a:pt x="16656" y="24191"/>
                    <a:pt x="16654" y="24219"/>
                    <a:pt x="16650" y="24245"/>
                  </a:cubicBezTo>
                  <a:cubicBezTo>
                    <a:pt x="16609" y="24560"/>
                    <a:pt x="16524" y="24868"/>
                    <a:pt x="16401" y="25160"/>
                  </a:cubicBezTo>
                  <a:cubicBezTo>
                    <a:pt x="16400" y="25163"/>
                    <a:pt x="16398" y="25166"/>
                    <a:pt x="16397" y="25169"/>
                  </a:cubicBezTo>
                  <a:lnTo>
                    <a:pt x="16397" y="25169"/>
                  </a:lnTo>
                  <a:cubicBezTo>
                    <a:pt x="16382" y="25201"/>
                    <a:pt x="16367" y="25233"/>
                    <a:pt x="16351" y="25264"/>
                  </a:cubicBezTo>
                  <a:cubicBezTo>
                    <a:pt x="16313" y="25339"/>
                    <a:pt x="16275" y="25413"/>
                    <a:pt x="16235" y="25486"/>
                  </a:cubicBezTo>
                  <a:cubicBezTo>
                    <a:pt x="16137" y="25664"/>
                    <a:pt x="16032" y="25835"/>
                    <a:pt x="15920" y="26001"/>
                  </a:cubicBezTo>
                  <a:cubicBezTo>
                    <a:pt x="15690" y="26344"/>
                    <a:pt x="15442" y="26673"/>
                    <a:pt x="15177" y="26991"/>
                  </a:cubicBezTo>
                  <a:cubicBezTo>
                    <a:pt x="13966" y="28456"/>
                    <a:pt x="12552" y="29742"/>
                    <a:pt x="11243" y="31118"/>
                  </a:cubicBezTo>
                  <a:cubicBezTo>
                    <a:pt x="10048" y="32372"/>
                    <a:pt x="8782" y="33752"/>
                    <a:pt x="8226" y="35431"/>
                  </a:cubicBezTo>
                  <a:cubicBezTo>
                    <a:pt x="7701" y="37022"/>
                    <a:pt x="8263" y="38848"/>
                    <a:pt x="9484" y="39968"/>
                  </a:cubicBezTo>
                  <a:cubicBezTo>
                    <a:pt x="9800" y="40258"/>
                    <a:pt x="10141" y="40502"/>
                    <a:pt x="10499" y="40704"/>
                  </a:cubicBezTo>
                  <a:lnTo>
                    <a:pt x="10499" y="40704"/>
                  </a:lnTo>
                  <a:cubicBezTo>
                    <a:pt x="10290" y="41706"/>
                    <a:pt x="10257" y="42744"/>
                    <a:pt x="10420" y="43759"/>
                  </a:cubicBezTo>
                  <a:cubicBezTo>
                    <a:pt x="10829" y="46302"/>
                    <a:pt x="12410" y="48773"/>
                    <a:pt x="14509" y="50262"/>
                  </a:cubicBezTo>
                  <a:cubicBezTo>
                    <a:pt x="16198" y="51460"/>
                    <a:pt x="18182" y="51989"/>
                    <a:pt x="20141" y="52561"/>
                  </a:cubicBezTo>
                  <a:cubicBezTo>
                    <a:pt x="20575" y="52687"/>
                    <a:pt x="21010" y="52820"/>
                    <a:pt x="21436" y="52973"/>
                  </a:cubicBezTo>
                  <a:cubicBezTo>
                    <a:pt x="21532" y="53007"/>
                    <a:pt x="21628" y="53042"/>
                    <a:pt x="21724" y="53079"/>
                  </a:cubicBezTo>
                  <a:cubicBezTo>
                    <a:pt x="21774" y="53099"/>
                    <a:pt x="21853" y="53132"/>
                    <a:pt x="21887" y="53146"/>
                  </a:cubicBezTo>
                  <a:lnTo>
                    <a:pt x="21887" y="53146"/>
                  </a:lnTo>
                  <a:cubicBezTo>
                    <a:pt x="22068" y="53227"/>
                    <a:pt x="22249" y="53310"/>
                    <a:pt x="22424" y="53403"/>
                  </a:cubicBezTo>
                  <a:cubicBezTo>
                    <a:pt x="22510" y="53448"/>
                    <a:pt x="22593" y="53496"/>
                    <a:pt x="22676" y="53544"/>
                  </a:cubicBezTo>
                  <a:cubicBezTo>
                    <a:pt x="22684" y="53548"/>
                    <a:pt x="22692" y="53552"/>
                    <a:pt x="22699" y="53556"/>
                  </a:cubicBezTo>
                  <a:lnTo>
                    <a:pt x="22699" y="53556"/>
                  </a:lnTo>
                  <a:cubicBezTo>
                    <a:pt x="22704" y="53560"/>
                    <a:pt x="22710" y="53565"/>
                    <a:pt x="22718" y="53571"/>
                  </a:cubicBezTo>
                  <a:cubicBezTo>
                    <a:pt x="22793" y="53628"/>
                    <a:pt x="22873" y="53678"/>
                    <a:pt x="22948" y="53735"/>
                  </a:cubicBezTo>
                  <a:cubicBezTo>
                    <a:pt x="23010" y="53783"/>
                    <a:pt x="23129" y="53916"/>
                    <a:pt x="23133" y="53916"/>
                  </a:cubicBezTo>
                  <a:cubicBezTo>
                    <a:pt x="23135" y="53916"/>
                    <a:pt x="23112" y="53888"/>
                    <a:pt x="23049" y="53811"/>
                  </a:cubicBezTo>
                  <a:lnTo>
                    <a:pt x="23049" y="53811"/>
                  </a:lnTo>
                  <a:cubicBezTo>
                    <a:pt x="23108" y="53882"/>
                    <a:pt x="23183" y="53941"/>
                    <a:pt x="23246" y="54007"/>
                  </a:cubicBezTo>
                  <a:cubicBezTo>
                    <a:pt x="23295" y="54059"/>
                    <a:pt x="23361" y="54139"/>
                    <a:pt x="23363" y="54139"/>
                  </a:cubicBezTo>
                  <a:cubicBezTo>
                    <a:pt x="23363" y="54139"/>
                    <a:pt x="23363" y="54139"/>
                    <a:pt x="23363" y="54139"/>
                  </a:cubicBezTo>
                  <a:lnTo>
                    <a:pt x="23363" y="54139"/>
                  </a:lnTo>
                  <a:cubicBezTo>
                    <a:pt x="23399" y="54187"/>
                    <a:pt x="23434" y="54236"/>
                    <a:pt x="23468" y="54285"/>
                  </a:cubicBezTo>
                  <a:cubicBezTo>
                    <a:pt x="23492" y="54319"/>
                    <a:pt x="23607" y="54516"/>
                    <a:pt x="23612" y="54516"/>
                  </a:cubicBezTo>
                  <a:cubicBezTo>
                    <a:pt x="23613" y="54516"/>
                    <a:pt x="23604" y="54497"/>
                    <a:pt x="23579" y="54448"/>
                  </a:cubicBezTo>
                  <a:lnTo>
                    <a:pt x="23579" y="54448"/>
                  </a:lnTo>
                  <a:cubicBezTo>
                    <a:pt x="24016" y="55277"/>
                    <a:pt x="24114" y="56167"/>
                    <a:pt x="24067" y="57165"/>
                  </a:cubicBezTo>
                  <a:cubicBezTo>
                    <a:pt x="24040" y="57731"/>
                    <a:pt x="24456" y="58196"/>
                    <a:pt x="24941" y="58443"/>
                  </a:cubicBezTo>
                  <a:cubicBezTo>
                    <a:pt x="25080" y="58514"/>
                    <a:pt x="25373" y="58604"/>
                    <a:pt x="25634" y="58604"/>
                  </a:cubicBezTo>
                  <a:cubicBezTo>
                    <a:pt x="25894" y="58604"/>
                    <a:pt x="26124" y="58515"/>
                    <a:pt x="26136" y="58231"/>
                  </a:cubicBezTo>
                  <a:cubicBezTo>
                    <a:pt x="26200" y="56865"/>
                    <a:pt x="26050" y="55539"/>
                    <a:pt x="25369" y="54330"/>
                  </a:cubicBezTo>
                  <a:cubicBezTo>
                    <a:pt x="24801" y="53318"/>
                    <a:pt x="23892" y="52555"/>
                    <a:pt x="22892" y="51992"/>
                  </a:cubicBezTo>
                  <a:cubicBezTo>
                    <a:pt x="20999" y="50926"/>
                    <a:pt x="18775" y="50634"/>
                    <a:pt x="16767" y="49853"/>
                  </a:cubicBezTo>
                  <a:lnTo>
                    <a:pt x="16767" y="49853"/>
                  </a:lnTo>
                  <a:cubicBezTo>
                    <a:pt x="16768" y="49853"/>
                    <a:pt x="16768" y="49853"/>
                    <a:pt x="16768" y="49853"/>
                  </a:cubicBezTo>
                  <a:cubicBezTo>
                    <a:pt x="16768" y="49853"/>
                    <a:pt x="16767" y="49853"/>
                    <a:pt x="16766" y="49852"/>
                  </a:cubicBezTo>
                  <a:lnTo>
                    <a:pt x="16766" y="49852"/>
                  </a:lnTo>
                  <a:cubicBezTo>
                    <a:pt x="16767" y="49853"/>
                    <a:pt x="16767" y="49853"/>
                    <a:pt x="16767" y="49853"/>
                  </a:cubicBezTo>
                  <a:lnTo>
                    <a:pt x="16767" y="49853"/>
                  </a:lnTo>
                  <a:cubicBezTo>
                    <a:pt x="16763" y="49851"/>
                    <a:pt x="16759" y="49849"/>
                    <a:pt x="16753" y="49847"/>
                  </a:cubicBezTo>
                  <a:lnTo>
                    <a:pt x="16753" y="49847"/>
                  </a:lnTo>
                  <a:cubicBezTo>
                    <a:pt x="16758" y="49849"/>
                    <a:pt x="16762" y="49851"/>
                    <a:pt x="16766" y="49852"/>
                  </a:cubicBezTo>
                  <a:lnTo>
                    <a:pt x="16766" y="49852"/>
                  </a:lnTo>
                  <a:cubicBezTo>
                    <a:pt x="16764" y="49852"/>
                    <a:pt x="16762" y="49851"/>
                    <a:pt x="16760" y="49850"/>
                  </a:cubicBezTo>
                  <a:cubicBezTo>
                    <a:pt x="16688" y="49822"/>
                    <a:pt x="16664" y="49812"/>
                    <a:pt x="16665" y="49812"/>
                  </a:cubicBezTo>
                  <a:lnTo>
                    <a:pt x="16665" y="49812"/>
                  </a:lnTo>
                  <a:cubicBezTo>
                    <a:pt x="16666" y="49812"/>
                    <a:pt x="16721" y="49833"/>
                    <a:pt x="16753" y="49847"/>
                  </a:cubicBezTo>
                  <a:lnTo>
                    <a:pt x="16753" y="49847"/>
                  </a:lnTo>
                  <a:cubicBezTo>
                    <a:pt x="16699" y="49823"/>
                    <a:pt x="16647" y="49800"/>
                    <a:pt x="16594" y="49777"/>
                  </a:cubicBezTo>
                  <a:cubicBezTo>
                    <a:pt x="16463" y="49716"/>
                    <a:pt x="16334" y="49658"/>
                    <a:pt x="16206" y="49595"/>
                  </a:cubicBezTo>
                  <a:cubicBezTo>
                    <a:pt x="16093" y="49539"/>
                    <a:pt x="15981" y="49479"/>
                    <a:pt x="15869" y="49419"/>
                  </a:cubicBezTo>
                  <a:cubicBezTo>
                    <a:pt x="15800" y="49380"/>
                    <a:pt x="15732" y="49341"/>
                    <a:pt x="15663" y="49302"/>
                  </a:cubicBezTo>
                  <a:cubicBezTo>
                    <a:pt x="15648" y="49294"/>
                    <a:pt x="15593" y="49260"/>
                    <a:pt x="15552" y="49234"/>
                  </a:cubicBezTo>
                  <a:lnTo>
                    <a:pt x="15552" y="49234"/>
                  </a:lnTo>
                  <a:cubicBezTo>
                    <a:pt x="15489" y="49190"/>
                    <a:pt x="15355" y="49099"/>
                    <a:pt x="15332" y="49082"/>
                  </a:cubicBezTo>
                  <a:cubicBezTo>
                    <a:pt x="15214" y="48997"/>
                    <a:pt x="15104" y="48906"/>
                    <a:pt x="14989" y="48818"/>
                  </a:cubicBezTo>
                  <a:cubicBezTo>
                    <a:pt x="14978" y="48810"/>
                    <a:pt x="14963" y="48798"/>
                    <a:pt x="14949" y="48786"/>
                  </a:cubicBezTo>
                  <a:lnTo>
                    <a:pt x="14949" y="48786"/>
                  </a:lnTo>
                  <a:cubicBezTo>
                    <a:pt x="14920" y="48759"/>
                    <a:pt x="14891" y="48733"/>
                    <a:pt x="14863" y="48706"/>
                  </a:cubicBezTo>
                  <a:cubicBezTo>
                    <a:pt x="14708" y="48559"/>
                    <a:pt x="14561" y="48404"/>
                    <a:pt x="14417" y="48246"/>
                  </a:cubicBezTo>
                  <a:cubicBezTo>
                    <a:pt x="13541" y="47289"/>
                    <a:pt x="12856" y="46101"/>
                    <a:pt x="12578" y="44799"/>
                  </a:cubicBezTo>
                  <a:cubicBezTo>
                    <a:pt x="12337" y="43674"/>
                    <a:pt x="12370" y="42521"/>
                    <a:pt x="12647" y="41430"/>
                  </a:cubicBezTo>
                  <a:lnTo>
                    <a:pt x="12647" y="41430"/>
                  </a:lnTo>
                  <a:cubicBezTo>
                    <a:pt x="13099" y="41503"/>
                    <a:pt x="13561" y="41535"/>
                    <a:pt x="14025" y="41535"/>
                  </a:cubicBezTo>
                  <a:cubicBezTo>
                    <a:pt x="14196" y="41535"/>
                    <a:pt x="14367" y="41531"/>
                    <a:pt x="14538" y="41522"/>
                  </a:cubicBezTo>
                  <a:cubicBezTo>
                    <a:pt x="16157" y="41439"/>
                    <a:pt x="17828" y="40974"/>
                    <a:pt x="19248" y="40191"/>
                  </a:cubicBezTo>
                  <a:cubicBezTo>
                    <a:pt x="20278" y="39623"/>
                    <a:pt x="21519" y="38687"/>
                    <a:pt x="21438" y="37370"/>
                  </a:cubicBezTo>
                  <a:cubicBezTo>
                    <a:pt x="21372" y="36302"/>
                    <a:pt x="20462" y="35607"/>
                    <a:pt x="19582" y="35159"/>
                  </a:cubicBezTo>
                  <a:cubicBezTo>
                    <a:pt x="18782" y="34755"/>
                    <a:pt x="17912" y="34539"/>
                    <a:pt x="17024" y="34539"/>
                  </a:cubicBezTo>
                  <a:cubicBezTo>
                    <a:pt x="16859" y="34539"/>
                    <a:pt x="16694" y="34547"/>
                    <a:pt x="16529" y="34562"/>
                  </a:cubicBezTo>
                  <a:cubicBezTo>
                    <a:pt x="14628" y="34734"/>
                    <a:pt x="12934" y="36006"/>
                    <a:pt x="11867" y="37533"/>
                  </a:cubicBezTo>
                  <a:cubicBezTo>
                    <a:pt x="11486" y="38078"/>
                    <a:pt x="11171" y="38666"/>
                    <a:pt x="10927" y="39283"/>
                  </a:cubicBezTo>
                  <a:lnTo>
                    <a:pt x="10927" y="39283"/>
                  </a:lnTo>
                  <a:cubicBezTo>
                    <a:pt x="10913" y="39274"/>
                    <a:pt x="10898" y="39266"/>
                    <a:pt x="10884" y="39258"/>
                  </a:cubicBezTo>
                  <a:lnTo>
                    <a:pt x="10884" y="39258"/>
                  </a:lnTo>
                  <a:cubicBezTo>
                    <a:pt x="10805" y="39194"/>
                    <a:pt x="10716" y="39124"/>
                    <a:pt x="10632" y="39067"/>
                  </a:cubicBezTo>
                  <a:lnTo>
                    <a:pt x="10632" y="39067"/>
                  </a:lnTo>
                  <a:cubicBezTo>
                    <a:pt x="10730" y="39132"/>
                    <a:pt x="10768" y="39156"/>
                    <a:pt x="10773" y="39156"/>
                  </a:cubicBezTo>
                  <a:cubicBezTo>
                    <a:pt x="10783" y="39156"/>
                    <a:pt x="10623" y="39036"/>
                    <a:pt x="10557" y="38971"/>
                  </a:cubicBezTo>
                  <a:cubicBezTo>
                    <a:pt x="10551" y="38965"/>
                    <a:pt x="10545" y="38959"/>
                    <a:pt x="10540" y="38955"/>
                  </a:cubicBezTo>
                  <a:lnTo>
                    <a:pt x="10540" y="38955"/>
                  </a:lnTo>
                  <a:cubicBezTo>
                    <a:pt x="10533" y="38942"/>
                    <a:pt x="10524" y="38925"/>
                    <a:pt x="10511" y="38904"/>
                  </a:cubicBezTo>
                  <a:cubicBezTo>
                    <a:pt x="10481" y="38856"/>
                    <a:pt x="10390" y="38677"/>
                    <a:pt x="10384" y="38677"/>
                  </a:cubicBezTo>
                  <a:lnTo>
                    <a:pt x="10384" y="38677"/>
                  </a:lnTo>
                  <a:cubicBezTo>
                    <a:pt x="10382" y="38677"/>
                    <a:pt x="10392" y="38704"/>
                    <a:pt x="10425" y="38778"/>
                  </a:cubicBezTo>
                  <a:cubicBezTo>
                    <a:pt x="10375" y="38666"/>
                    <a:pt x="10322" y="38557"/>
                    <a:pt x="10281" y="38444"/>
                  </a:cubicBezTo>
                  <a:cubicBezTo>
                    <a:pt x="10263" y="38396"/>
                    <a:pt x="10247" y="38350"/>
                    <a:pt x="10231" y="38302"/>
                  </a:cubicBezTo>
                  <a:cubicBezTo>
                    <a:pt x="10224" y="38279"/>
                    <a:pt x="10219" y="38265"/>
                    <a:pt x="10216" y="38257"/>
                  </a:cubicBezTo>
                  <a:lnTo>
                    <a:pt x="10216" y="38257"/>
                  </a:lnTo>
                  <a:cubicBezTo>
                    <a:pt x="10213" y="38243"/>
                    <a:pt x="10210" y="38222"/>
                    <a:pt x="10204" y="38191"/>
                  </a:cubicBezTo>
                  <a:cubicBezTo>
                    <a:pt x="10161" y="37963"/>
                    <a:pt x="10131" y="37731"/>
                    <a:pt x="10113" y="37498"/>
                  </a:cubicBezTo>
                  <a:cubicBezTo>
                    <a:pt x="10109" y="37437"/>
                    <a:pt x="10105" y="37412"/>
                    <a:pt x="10102" y="37404"/>
                  </a:cubicBezTo>
                  <a:lnTo>
                    <a:pt x="10102" y="37404"/>
                  </a:lnTo>
                  <a:cubicBezTo>
                    <a:pt x="10105" y="37397"/>
                    <a:pt x="10111" y="37373"/>
                    <a:pt x="10119" y="37308"/>
                  </a:cubicBezTo>
                  <a:cubicBezTo>
                    <a:pt x="10135" y="37183"/>
                    <a:pt x="10151" y="37060"/>
                    <a:pt x="10177" y="36937"/>
                  </a:cubicBezTo>
                  <a:cubicBezTo>
                    <a:pt x="10287" y="36409"/>
                    <a:pt x="10437" y="36087"/>
                    <a:pt x="10667" y="35674"/>
                  </a:cubicBezTo>
                  <a:cubicBezTo>
                    <a:pt x="11890" y="33488"/>
                    <a:pt x="13912" y="31792"/>
                    <a:pt x="15633" y="30014"/>
                  </a:cubicBezTo>
                  <a:cubicBezTo>
                    <a:pt x="16970" y="28632"/>
                    <a:pt x="18959" y="26726"/>
                    <a:pt x="18729" y="24603"/>
                  </a:cubicBezTo>
                  <a:cubicBezTo>
                    <a:pt x="18673" y="24080"/>
                    <a:pt x="18455" y="23566"/>
                    <a:pt x="18158" y="23136"/>
                  </a:cubicBezTo>
                  <a:cubicBezTo>
                    <a:pt x="17990" y="22893"/>
                    <a:pt x="17799" y="22668"/>
                    <a:pt x="17588" y="22461"/>
                  </a:cubicBezTo>
                  <a:cubicBezTo>
                    <a:pt x="17529" y="22403"/>
                    <a:pt x="17338" y="22232"/>
                    <a:pt x="17261" y="22162"/>
                  </a:cubicBezTo>
                  <a:lnTo>
                    <a:pt x="17261" y="22162"/>
                  </a:lnTo>
                  <a:cubicBezTo>
                    <a:pt x="17099" y="22016"/>
                    <a:pt x="16938" y="21868"/>
                    <a:pt x="16764" y="21738"/>
                  </a:cubicBezTo>
                  <a:cubicBezTo>
                    <a:pt x="15822" y="21037"/>
                    <a:pt x="14720" y="20736"/>
                    <a:pt x="13579" y="20736"/>
                  </a:cubicBezTo>
                  <a:cubicBezTo>
                    <a:pt x="13382" y="20736"/>
                    <a:pt x="13184" y="20745"/>
                    <a:pt x="12985" y="20762"/>
                  </a:cubicBezTo>
                  <a:cubicBezTo>
                    <a:pt x="10516" y="20980"/>
                    <a:pt x="8273" y="22299"/>
                    <a:pt x="5785" y="22422"/>
                  </a:cubicBezTo>
                  <a:cubicBezTo>
                    <a:pt x="5771" y="22423"/>
                    <a:pt x="5759" y="22423"/>
                    <a:pt x="5749" y="22424"/>
                  </a:cubicBezTo>
                  <a:lnTo>
                    <a:pt x="5749" y="22424"/>
                  </a:lnTo>
                  <a:cubicBezTo>
                    <a:pt x="5666" y="22424"/>
                    <a:pt x="5584" y="22422"/>
                    <a:pt x="5501" y="22419"/>
                  </a:cubicBezTo>
                  <a:cubicBezTo>
                    <a:pt x="5373" y="22414"/>
                    <a:pt x="5247" y="22405"/>
                    <a:pt x="5119" y="22390"/>
                  </a:cubicBezTo>
                  <a:cubicBezTo>
                    <a:pt x="5049" y="22382"/>
                    <a:pt x="4980" y="22371"/>
                    <a:pt x="4910" y="22362"/>
                  </a:cubicBezTo>
                  <a:cubicBezTo>
                    <a:pt x="4892" y="22359"/>
                    <a:pt x="4878" y="22358"/>
                    <a:pt x="4865" y="22356"/>
                  </a:cubicBezTo>
                  <a:lnTo>
                    <a:pt x="4865" y="22356"/>
                  </a:lnTo>
                  <a:cubicBezTo>
                    <a:pt x="4721" y="22321"/>
                    <a:pt x="4582" y="22268"/>
                    <a:pt x="4437" y="22231"/>
                  </a:cubicBezTo>
                  <a:cubicBezTo>
                    <a:pt x="4429" y="22228"/>
                    <a:pt x="4422" y="22227"/>
                    <a:pt x="4415" y="22225"/>
                  </a:cubicBezTo>
                  <a:lnTo>
                    <a:pt x="4415" y="22225"/>
                  </a:lnTo>
                  <a:cubicBezTo>
                    <a:pt x="4356" y="22197"/>
                    <a:pt x="4298" y="22170"/>
                    <a:pt x="4241" y="22141"/>
                  </a:cubicBezTo>
                  <a:cubicBezTo>
                    <a:pt x="4189" y="22115"/>
                    <a:pt x="4140" y="22084"/>
                    <a:pt x="4087" y="22058"/>
                  </a:cubicBezTo>
                  <a:cubicBezTo>
                    <a:pt x="4082" y="22056"/>
                    <a:pt x="4077" y="22053"/>
                    <a:pt x="4073" y="22051"/>
                  </a:cubicBezTo>
                  <a:lnTo>
                    <a:pt x="4073" y="22051"/>
                  </a:lnTo>
                  <a:cubicBezTo>
                    <a:pt x="4068" y="22047"/>
                    <a:pt x="4064" y="22043"/>
                    <a:pt x="4058" y="22039"/>
                  </a:cubicBezTo>
                  <a:cubicBezTo>
                    <a:pt x="4018" y="22004"/>
                    <a:pt x="3859" y="21880"/>
                    <a:pt x="3808" y="21845"/>
                  </a:cubicBezTo>
                  <a:lnTo>
                    <a:pt x="3808" y="21845"/>
                  </a:lnTo>
                  <a:cubicBezTo>
                    <a:pt x="3771" y="21810"/>
                    <a:pt x="3728" y="21770"/>
                    <a:pt x="3726" y="21767"/>
                  </a:cubicBezTo>
                  <a:cubicBezTo>
                    <a:pt x="3654" y="21697"/>
                    <a:pt x="3589" y="21623"/>
                    <a:pt x="3522" y="21550"/>
                  </a:cubicBezTo>
                  <a:cubicBezTo>
                    <a:pt x="3508" y="21535"/>
                    <a:pt x="3497" y="21523"/>
                    <a:pt x="3487" y="21512"/>
                  </a:cubicBezTo>
                  <a:lnTo>
                    <a:pt x="3487" y="21512"/>
                  </a:lnTo>
                  <a:cubicBezTo>
                    <a:pt x="3484" y="21507"/>
                    <a:pt x="3479" y="21501"/>
                    <a:pt x="3474" y="21494"/>
                  </a:cubicBezTo>
                  <a:cubicBezTo>
                    <a:pt x="3419" y="21422"/>
                    <a:pt x="3365" y="21349"/>
                    <a:pt x="3314" y="21275"/>
                  </a:cubicBezTo>
                  <a:cubicBezTo>
                    <a:pt x="3205" y="21117"/>
                    <a:pt x="3102" y="20952"/>
                    <a:pt x="3007" y="20785"/>
                  </a:cubicBezTo>
                  <a:cubicBezTo>
                    <a:pt x="2931" y="20649"/>
                    <a:pt x="2868" y="20515"/>
                    <a:pt x="2779" y="20344"/>
                  </a:cubicBezTo>
                  <a:cubicBezTo>
                    <a:pt x="2748" y="20284"/>
                    <a:pt x="2728" y="20247"/>
                    <a:pt x="2717" y="20227"/>
                  </a:cubicBezTo>
                  <a:lnTo>
                    <a:pt x="2717" y="20227"/>
                  </a:lnTo>
                  <a:cubicBezTo>
                    <a:pt x="2679" y="20148"/>
                    <a:pt x="2641" y="20070"/>
                    <a:pt x="2605" y="19989"/>
                  </a:cubicBezTo>
                  <a:cubicBezTo>
                    <a:pt x="2351" y="19411"/>
                    <a:pt x="2266" y="19037"/>
                    <a:pt x="2194" y="18361"/>
                  </a:cubicBezTo>
                  <a:cubicBezTo>
                    <a:pt x="1887" y="15500"/>
                    <a:pt x="3049" y="12454"/>
                    <a:pt x="4320" y="9923"/>
                  </a:cubicBezTo>
                  <a:cubicBezTo>
                    <a:pt x="5638" y="7298"/>
                    <a:pt x="7329" y="4706"/>
                    <a:pt x="9493" y="2696"/>
                  </a:cubicBezTo>
                  <a:cubicBezTo>
                    <a:pt x="9857" y="2356"/>
                    <a:pt x="10252" y="2047"/>
                    <a:pt x="10671" y="1776"/>
                  </a:cubicBezTo>
                  <a:cubicBezTo>
                    <a:pt x="11456" y="1270"/>
                    <a:pt x="10251" y="1"/>
                    <a:pt x="9409" y="1"/>
                  </a:cubicBezTo>
                  <a:close/>
                </a:path>
              </a:pathLst>
            </a:custGeom>
            <a:solidFill>
              <a:srgbClr val="DE80D7"/>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7"/>
            <p:cNvSpPr/>
            <p:nvPr/>
          </p:nvSpPr>
          <p:spPr>
            <a:xfrm>
              <a:off x="715099" y="-749742"/>
              <a:ext cx="748453" cy="1751944"/>
            </a:xfrm>
            <a:custGeom>
              <a:avLst/>
              <a:gdLst/>
              <a:ahLst/>
              <a:cxnLst/>
              <a:rect l="l" t="t" r="r" b="b"/>
              <a:pathLst>
                <a:path w="25831" h="60464" extrusionOk="0">
                  <a:moveTo>
                    <a:pt x="14353" y="21284"/>
                  </a:moveTo>
                  <a:cubicBezTo>
                    <a:pt x="14354" y="21284"/>
                    <a:pt x="14354" y="21284"/>
                    <a:pt x="14354" y="21284"/>
                  </a:cubicBezTo>
                  <a:cubicBezTo>
                    <a:pt x="14354" y="21284"/>
                    <a:pt x="14354" y="21284"/>
                    <a:pt x="14353" y="21284"/>
                  </a:cubicBezTo>
                  <a:close/>
                  <a:moveTo>
                    <a:pt x="14972" y="22124"/>
                  </a:moveTo>
                  <a:cubicBezTo>
                    <a:pt x="14973" y="22126"/>
                    <a:pt x="14974" y="22128"/>
                    <a:pt x="14974" y="22130"/>
                  </a:cubicBezTo>
                  <a:lnTo>
                    <a:pt x="14974" y="22130"/>
                  </a:lnTo>
                  <a:cubicBezTo>
                    <a:pt x="14974" y="22128"/>
                    <a:pt x="14973" y="22126"/>
                    <a:pt x="14972" y="22124"/>
                  </a:cubicBezTo>
                  <a:close/>
                  <a:moveTo>
                    <a:pt x="14144" y="21194"/>
                  </a:moveTo>
                  <a:cubicBezTo>
                    <a:pt x="14170" y="21203"/>
                    <a:pt x="14227" y="21221"/>
                    <a:pt x="14276" y="21236"/>
                  </a:cubicBezTo>
                  <a:lnTo>
                    <a:pt x="14276" y="21236"/>
                  </a:lnTo>
                  <a:cubicBezTo>
                    <a:pt x="14312" y="21272"/>
                    <a:pt x="14362" y="21305"/>
                    <a:pt x="14404" y="21335"/>
                  </a:cubicBezTo>
                  <a:cubicBezTo>
                    <a:pt x="14411" y="21341"/>
                    <a:pt x="14417" y="21345"/>
                    <a:pt x="14421" y="21347"/>
                  </a:cubicBezTo>
                  <a:lnTo>
                    <a:pt x="14421" y="21347"/>
                  </a:lnTo>
                  <a:cubicBezTo>
                    <a:pt x="14423" y="21349"/>
                    <a:pt x="14425" y="21352"/>
                    <a:pt x="14428" y="21354"/>
                  </a:cubicBezTo>
                  <a:cubicBezTo>
                    <a:pt x="14614" y="21565"/>
                    <a:pt x="14726" y="21709"/>
                    <a:pt x="14822" y="21872"/>
                  </a:cubicBezTo>
                  <a:cubicBezTo>
                    <a:pt x="14873" y="21958"/>
                    <a:pt x="14921" y="22046"/>
                    <a:pt x="14971" y="22134"/>
                  </a:cubicBezTo>
                  <a:cubicBezTo>
                    <a:pt x="14977" y="22145"/>
                    <a:pt x="14986" y="22167"/>
                    <a:pt x="14994" y="22184"/>
                  </a:cubicBezTo>
                  <a:lnTo>
                    <a:pt x="14994" y="22184"/>
                  </a:lnTo>
                  <a:cubicBezTo>
                    <a:pt x="15007" y="22225"/>
                    <a:pt x="15019" y="22267"/>
                    <a:pt x="15030" y="22308"/>
                  </a:cubicBezTo>
                  <a:cubicBezTo>
                    <a:pt x="15054" y="22396"/>
                    <a:pt x="15071" y="22485"/>
                    <a:pt x="15086" y="22573"/>
                  </a:cubicBezTo>
                  <a:cubicBezTo>
                    <a:pt x="15088" y="22587"/>
                    <a:pt x="15091" y="22624"/>
                    <a:pt x="15093" y="22643"/>
                  </a:cubicBezTo>
                  <a:lnTo>
                    <a:pt x="15093" y="22643"/>
                  </a:lnTo>
                  <a:cubicBezTo>
                    <a:pt x="15094" y="22677"/>
                    <a:pt x="15095" y="22713"/>
                    <a:pt x="15094" y="22746"/>
                  </a:cubicBezTo>
                  <a:cubicBezTo>
                    <a:pt x="15087" y="22963"/>
                    <a:pt x="15062" y="23180"/>
                    <a:pt x="15017" y="23393"/>
                  </a:cubicBezTo>
                  <a:cubicBezTo>
                    <a:pt x="14942" y="23741"/>
                    <a:pt x="14761" y="24150"/>
                    <a:pt x="14549" y="24538"/>
                  </a:cubicBezTo>
                  <a:cubicBezTo>
                    <a:pt x="13546" y="26367"/>
                    <a:pt x="11836" y="27877"/>
                    <a:pt x="10089" y="28978"/>
                  </a:cubicBezTo>
                  <a:cubicBezTo>
                    <a:pt x="9781" y="29172"/>
                    <a:pt x="9606" y="29280"/>
                    <a:pt x="9368" y="29395"/>
                  </a:cubicBezTo>
                  <a:lnTo>
                    <a:pt x="9368" y="29395"/>
                  </a:lnTo>
                  <a:cubicBezTo>
                    <a:pt x="9239" y="28649"/>
                    <a:pt x="9206" y="27758"/>
                    <a:pt x="9386" y="26920"/>
                  </a:cubicBezTo>
                  <a:cubicBezTo>
                    <a:pt x="9414" y="26780"/>
                    <a:pt x="9453" y="26641"/>
                    <a:pt x="9499" y="26505"/>
                  </a:cubicBezTo>
                  <a:cubicBezTo>
                    <a:pt x="9574" y="26289"/>
                    <a:pt x="9657" y="26075"/>
                    <a:pt x="9748" y="25864"/>
                  </a:cubicBezTo>
                  <a:cubicBezTo>
                    <a:pt x="9946" y="25406"/>
                    <a:pt x="10175" y="24960"/>
                    <a:pt x="10431" y="24529"/>
                  </a:cubicBezTo>
                  <a:cubicBezTo>
                    <a:pt x="10950" y="23648"/>
                    <a:pt x="11550" y="22826"/>
                    <a:pt x="12309" y="22147"/>
                  </a:cubicBezTo>
                  <a:cubicBezTo>
                    <a:pt x="12471" y="22001"/>
                    <a:pt x="12640" y="21864"/>
                    <a:pt x="12817" y="21735"/>
                  </a:cubicBezTo>
                  <a:cubicBezTo>
                    <a:pt x="12913" y="21666"/>
                    <a:pt x="13012" y="21600"/>
                    <a:pt x="13113" y="21537"/>
                  </a:cubicBezTo>
                  <a:cubicBezTo>
                    <a:pt x="13258" y="21444"/>
                    <a:pt x="13201" y="21477"/>
                    <a:pt x="13292" y="21434"/>
                  </a:cubicBezTo>
                  <a:cubicBezTo>
                    <a:pt x="13474" y="21350"/>
                    <a:pt x="13662" y="21279"/>
                    <a:pt x="13857" y="21227"/>
                  </a:cubicBezTo>
                  <a:cubicBezTo>
                    <a:pt x="13862" y="21225"/>
                    <a:pt x="13866" y="21224"/>
                    <a:pt x="13869" y="21223"/>
                  </a:cubicBezTo>
                  <a:lnTo>
                    <a:pt x="13869" y="21223"/>
                  </a:lnTo>
                  <a:cubicBezTo>
                    <a:pt x="13898" y="21219"/>
                    <a:pt x="13928" y="21214"/>
                    <a:pt x="13956" y="21212"/>
                  </a:cubicBezTo>
                  <a:cubicBezTo>
                    <a:pt x="14002" y="21209"/>
                    <a:pt x="14060" y="21209"/>
                    <a:pt x="14106" y="21201"/>
                  </a:cubicBezTo>
                  <a:lnTo>
                    <a:pt x="14106" y="21201"/>
                  </a:lnTo>
                  <a:cubicBezTo>
                    <a:pt x="14186" y="21216"/>
                    <a:pt x="14246" y="21232"/>
                    <a:pt x="14250" y="21232"/>
                  </a:cubicBezTo>
                  <a:cubicBezTo>
                    <a:pt x="14254" y="21232"/>
                    <a:pt x="14224" y="21222"/>
                    <a:pt x="14144" y="21194"/>
                  </a:cubicBezTo>
                  <a:lnTo>
                    <a:pt x="14144" y="21194"/>
                  </a:lnTo>
                  <a:cubicBezTo>
                    <a:pt x="14144" y="21194"/>
                    <a:pt x="14144" y="21194"/>
                    <a:pt x="14144" y="21194"/>
                  </a:cubicBezTo>
                  <a:close/>
                  <a:moveTo>
                    <a:pt x="4782" y="29721"/>
                  </a:moveTo>
                  <a:cubicBezTo>
                    <a:pt x="4783" y="29721"/>
                    <a:pt x="4784" y="29721"/>
                    <a:pt x="4786" y="29722"/>
                  </a:cubicBezTo>
                  <a:lnTo>
                    <a:pt x="4786" y="29722"/>
                  </a:lnTo>
                  <a:cubicBezTo>
                    <a:pt x="4784" y="29721"/>
                    <a:pt x="4783" y="29721"/>
                    <a:pt x="4782" y="29721"/>
                  </a:cubicBezTo>
                  <a:close/>
                  <a:moveTo>
                    <a:pt x="4807" y="29729"/>
                  </a:moveTo>
                  <a:cubicBezTo>
                    <a:pt x="4858" y="29748"/>
                    <a:pt x="4915" y="29780"/>
                    <a:pt x="4910" y="29780"/>
                  </a:cubicBezTo>
                  <a:cubicBezTo>
                    <a:pt x="4907" y="29780"/>
                    <a:pt x="4879" y="29767"/>
                    <a:pt x="4807" y="29729"/>
                  </a:cubicBezTo>
                  <a:close/>
                  <a:moveTo>
                    <a:pt x="17346" y="35867"/>
                  </a:moveTo>
                  <a:cubicBezTo>
                    <a:pt x="17350" y="35867"/>
                    <a:pt x="17373" y="35889"/>
                    <a:pt x="17429" y="35954"/>
                  </a:cubicBezTo>
                  <a:lnTo>
                    <a:pt x="17429" y="35954"/>
                  </a:lnTo>
                  <a:cubicBezTo>
                    <a:pt x="17385" y="35925"/>
                    <a:pt x="17339" y="35867"/>
                    <a:pt x="17346" y="35867"/>
                  </a:cubicBezTo>
                  <a:close/>
                  <a:moveTo>
                    <a:pt x="17569" y="36120"/>
                  </a:moveTo>
                  <a:cubicBezTo>
                    <a:pt x="17608" y="36168"/>
                    <a:pt x="17629" y="36219"/>
                    <a:pt x="17630" y="36232"/>
                  </a:cubicBezTo>
                  <a:lnTo>
                    <a:pt x="17630" y="36232"/>
                  </a:lnTo>
                  <a:cubicBezTo>
                    <a:pt x="17607" y="36195"/>
                    <a:pt x="17586" y="36158"/>
                    <a:pt x="17569" y="36120"/>
                  </a:cubicBezTo>
                  <a:close/>
                  <a:moveTo>
                    <a:pt x="17781" y="36484"/>
                  </a:moveTo>
                  <a:lnTo>
                    <a:pt x="17781" y="36484"/>
                  </a:lnTo>
                  <a:cubicBezTo>
                    <a:pt x="17785" y="36496"/>
                    <a:pt x="17789" y="36508"/>
                    <a:pt x="17793" y="36519"/>
                  </a:cubicBezTo>
                  <a:lnTo>
                    <a:pt x="17793" y="36519"/>
                  </a:lnTo>
                  <a:cubicBezTo>
                    <a:pt x="17789" y="36509"/>
                    <a:pt x="17785" y="36497"/>
                    <a:pt x="17781" y="36484"/>
                  </a:cubicBezTo>
                  <a:close/>
                  <a:moveTo>
                    <a:pt x="17796" y="36527"/>
                  </a:moveTo>
                  <a:cubicBezTo>
                    <a:pt x="17809" y="36560"/>
                    <a:pt x="17817" y="36584"/>
                    <a:pt x="17817" y="36584"/>
                  </a:cubicBezTo>
                  <a:cubicBezTo>
                    <a:pt x="17816" y="36584"/>
                    <a:pt x="17810" y="36567"/>
                    <a:pt x="17796" y="36527"/>
                  </a:cubicBezTo>
                  <a:close/>
                  <a:moveTo>
                    <a:pt x="17985" y="37409"/>
                  </a:moveTo>
                  <a:cubicBezTo>
                    <a:pt x="17985" y="37411"/>
                    <a:pt x="17985" y="37413"/>
                    <a:pt x="17985" y="37414"/>
                  </a:cubicBezTo>
                  <a:cubicBezTo>
                    <a:pt x="17985" y="37413"/>
                    <a:pt x="17985" y="37411"/>
                    <a:pt x="17985" y="37409"/>
                  </a:cubicBezTo>
                  <a:close/>
                  <a:moveTo>
                    <a:pt x="9734" y="1"/>
                  </a:moveTo>
                  <a:cubicBezTo>
                    <a:pt x="9543" y="1"/>
                    <a:pt x="9367" y="52"/>
                    <a:pt x="9231" y="170"/>
                  </a:cubicBezTo>
                  <a:lnTo>
                    <a:pt x="9231" y="173"/>
                  </a:lnTo>
                  <a:cubicBezTo>
                    <a:pt x="8296" y="981"/>
                    <a:pt x="7563" y="2042"/>
                    <a:pt x="6908" y="3084"/>
                  </a:cubicBezTo>
                  <a:cubicBezTo>
                    <a:pt x="6018" y="4499"/>
                    <a:pt x="5258" y="5999"/>
                    <a:pt x="4569" y="7521"/>
                  </a:cubicBezTo>
                  <a:cubicBezTo>
                    <a:pt x="2968" y="11066"/>
                    <a:pt x="1706" y="14822"/>
                    <a:pt x="986" y="18648"/>
                  </a:cubicBezTo>
                  <a:cubicBezTo>
                    <a:pt x="401" y="21749"/>
                    <a:pt x="0" y="25390"/>
                    <a:pt x="1411" y="28336"/>
                  </a:cubicBezTo>
                  <a:cubicBezTo>
                    <a:pt x="2074" y="29719"/>
                    <a:pt x="3230" y="30775"/>
                    <a:pt x="4652" y="31339"/>
                  </a:cubicBezTo>
                  <a:cubicBezTo>
                    <a:pt x="5448" y="31655"/>
                    <a:pt x="6286" y="31781"/>
                    <a:pt x="7129" y="31781"/>
                  </a:cubicBezTo>
                  <a:cubicBezTo>
                    <a:pt x="7534" y="31781"/>
                    <a:pt x="7940" y="31752"/>
                    <a:pt x="8343" y="31701"/>
                  </a:cubicBezTo>
                  <a:lnTo>
                    <a:pt x="8343" y="31701"/>
                  </a:lnTo>
                  <a:cubicBezTo>
                    <a:pt x="8977" y="32515"/>
                    <a:pt x="9817" y="33157"/>
                    <a:pt x="10776" y="33606"/>
                  </a:cubicBezTo>
                  <a:cubicBezTo>
                    <a:pt x="12086" y="34221"/>
                    <a:pt x="13477" y="34524"/>
                    <a:pt x="14870" y="34884"/>
                  </a:cubicBezTo>
                  <a:cubicBezTo>
                    <a:pt x="15477" y="35042"/>
                    <a:pt x="16061" y="35238"/>
                    <a:pt x="16650" y="35451"/>
                  </a:cubicBezTo>
                  <a:lnTo>
                    <a:pt x="16650" y="35451"/>
                  </a:lnTo>
                  <a:cubicBezTo>
                    <a:pt x="16700" y="35476"/>
                    <a:pt x="16752" y="35500"/>
                    <a:pt x="16803" y="35526"/>
                  </a:cubicBezTo>
                  <a:cubicBezTo>
                    <a:pt x="16925" y="35588"/>
                    <a:pt x="17039" y="35663"/>
                    <a:pt x="17158" y="35729"/>
                  </a:cubicBezTo>
                  <a:lnTo>
                    <a:pt x="17158" y="35729"/>
                  </a:lnTo>
                  <a:cubicBezTo>
                    <a:pt x="17208" y="35769"/>
                    <a:pt x="17259" y="35806"/>
                    <a:pt x="17308" y="35846"/>
                  </a:cubicBezTo>
                  <a:cubicBezTo>
                    <a:pt x="17345" y="35876"/>
                    <a:pt x="17387" y="35928"/>
                    <a:pt x="17430" y="35955"/>
                  </a:cubicBezTo>
                  <a:lnTo>
                    <a:pt x="17430" y="35955"/>
                  </a:lnTo>
                  <a:cubicBezTo>
                    <a:pt x="17473" y="36007"/>
                    <a:pt x="17517" y="36058"/>
                    <a:pt x="17560" y="36109"/>
                  </a:cubicBezTo>
                  <a:cubicBezTo>
                    <a:pt x="17563" y="36112"/>
                    <a:pt x="17566" y="36116"/>
                    <a:pt x="17569" y="36119"/>
                  </a:cubicBezTo>
                  <a:lnTo>
                    <a:pt x="17569" y="36119"/>
                  </a:lnTo>
                  <a:cubicBezTo>
                    <a:pt x="17565" y="36111"/>
                    <a:pt x="17562" y="36103"/>
                    <a:pt x="17559" y="36095"/>
                  </a:cubicBezTo>
                  <a:lnTo>
                    <a:pt x="17559" y="36095"/>
                  </a:lnTo>
                  <a:cubicBezTo>
                    <a:pt x="17562" y="36103"/>
                    <a:pt x="17566" y="36112"/>
                    <a:pt x="17569" y="36120"/>
                  </a:cubicBezTo>
                  <a:lnTo>
                    <a:pt x="17569" y="36120"/>
                  </a:lnTo>
                  <a:cubicBezTo>
                    <a:pt x="17569" y="36120"/>
                    <a:pt x="17569" y="36119"/>
                    <a:pt x="17569" y="36119"/>
                  </a:cubicBezTo>
                  <a:lnTo>
                    <a:pt x="17569" y="36119"/>
                  </a:lnTo>
                  <a:cubicBezTo>
                    <a:pt x="17604" y="36204"/>
                    <a:pt x="17623" y="36235"/>
                    <a:pt x="17628" y="36235"/>
                  </a:cubicBezTo>
                  <a:cubicBezTo>
                    <a:pt x="17629" y="36235"/>
                    <a:pt x="17630" y="36234"/>
                    <a:pt x="17630" y="36232"/>
                  </a:cubicBezTo>
                  <a:lnTo>
                    <a:pt x="17630" y="36232"/>
                  </a:lnTo>
                  <a:cubicBezTo>
                    <a:pt x="17675" y="36308"/>
                    <a:pt x="17727" y="36383"/>
                    <a:pt x="17765" y="36459"/>
                  </a:cubicBezTo>
                  <a:cubicBezTo>
                    <a:pt x="17777" y="36483"/>
                    <a:pt x="17787" y="36507"/>
                    <a:pt x="17796" y="36527"/>
                  </a:cubicBezTo>
                  <a:lnTo>
                    <a:pt x="17796" y="36527"/>
                  </a:lnTo>
                  <a:cubicBezTo>
                    <a:pt x="17815" y="36584"/>
                    <a:pt x="17835" y="36640"/>
                    <a:pt x="17851" y="36697"/>
                  </a:cubicBezTo>
                  <a:cubicBezTo>
                    <a:pt x="17896" y="36849"/>
                    <a:pt x="17931" y="37004"/>
                    <a:pt x="17955" y="37162"/>
                  </a:cubicBezTo>
                  <a:cubicBezTo>
                    <a:pt x="17965" y="37227"/>
                    <a:pt x="17973" y="37294"/>
                    <a:pt x="17980" y="37360"/>
                  </a:cubicBezTo>
                  <a:lnTo>
                    <a:pt x="17980" y="37360"/>
                  </a:lnTo>
                  <a:cubicBezTo>
                    <a:pt x="17978" y="37345"/>
                    <a:pt x="17977" y="37339"/>
                    <a:pt x="17977" y="37339"/>
                  </a:cubicBezTo>
                  <a:lnTo>
                    <a:pt x="17977" y="37339"/>
                  </a:lnTo>
                  <a:cubicBezTo>
                    <a:pt x="17975" y="37339"/>
                    <a:pt x="17986" y="37489"/>
                    <a:pt x="17988" y="37531"/>
                  </a:cubicBezTo>
                  <a:cubicBezTo>
                    <a:pt x="17992" y="37739"/>
                    <a:pt x="17985" y="37945"/>
                    <a:pt x="17968" y="38152"/>
                  </a:cubicBezTo>
                  <a:cubicBezTo>
                    <a:pt x="17926" y="38613"/>
                    <a:pt x="17849" y="39068"/>
                    <a:pt x="17738" y="39517"/>
                  </a:cubicBezTo>
                  <a:cubicBezTo>
                    <a:pt x="17100" y="42140"/>
                    <a:pt x="15452" y="44289"/>
                    <a:pt x="14164" y="46616"/>
                  </a:cubicBezTo>
                  <a:cubicBezTo>
                    <a:pt x="12796" y="49087"/>
                    <a:pt x="11733" y="51966"/>
                    <a:pt x="13044" y="54692"/>
                  </a:cubicBezTo>
                  <a:cubicBezTo>
                    <a:pt x="13768" y="56195"/>
                    <a:pt x="15054" y="57465"/>
                    <a:pt x="16581" y="58131"/>
                  </a:cubicBezTo>
                  <a:cubicBezTo>
                    <a:pt x="17907" y="58709"/>
                    <a:pt x="19330" y="58799"/>
                    <a:pt x="20752" y="58927"/>
                  </a:cubicBezTo>
                  <a:cubicBezTo>
                    <a:pt x="21083" y="58957"/>
                    <a:pt x="21414" y="58992"/>
                    <a:pt x="21743" y="59042"/>
                  </a:cubicBezTo>
                  <a:cubicBezTo>
                    <a:pt x="22019" y="59083"/>
                    <a:pt x="22345" y="59149"/>
                    <a:pt x="22477" y="59189"/>
                  </a:cubicBezTo>
                  <a:cubicBezTo>
                    <a:pt x="22634" y="59235"/>
                    <a:pt x="22787" y="59288"/>
                    <a:pt x="22941" y="59344"/>
                  </a:cubicBezTo>
                  <a:cubicBezTo>
                    <a:pt x="22960" y="59350"/>
                    <a:pt x="23053" y="59392"/>
                    <a:pt x="23056" y="59392"/>
                  </a:cubicBezTo>
                  <a:cubicBezTo>
                    <a:pt x="23056" y="59392"/>
                    <a:pt x="23056" y="59392"/>
                    <a:pt x="23056" y="59392"/>
                  </a:cubicBezTo>
                  <a:lnTo>
                    <a:pt x="23056" y="59392"/>
                  </a:lnTo>
                  <a:cubicBezTo>
                    <a:pt x="23108" y="59417"/>
                    <a:pt x="23159" y="59443"/>
                    <a:pt x="23209" y="59471"/>
                  </a:cubicBezTo>
                  <a:cubicBezTo>
                    <a:pt x="23396" y="59570"/>
                    <a:pt x="23589" y="59687"/>
                    <a:pt x="23771" y="59864"/>
                  </a:cubicBezTo>
                  <a:cubicBezTo>
                    <a:pt x="24085" y="60168"/>
                    <a:pt x="24534" y="60464"/>
                    <a:pt x="24991" y="60464"/>
                  </a:cubicBezTo>
                  <a:cubicBezTo>
                    <a:pt x="25105" y="60464"/>
                    <a:pt x="25219" y="60445"/>
                    <a:pt x="25332" y="60404"/>
                  </a:cubicBezTo>
                  <a:cubicBezTo>
                    <a:pt x="25831" y="60222"/>
                    <a:pt x="25805" y="59609"/>
                    <a:pt x="25462" y="59276"/>
                  </a:cubicBezTo>
                  <a:cubicBezTo>
                    <a:pt x="24319" y="58168"/>
                    <a:pt x="22955" y="57554"/>
                    <a:pt x="21386" y="57310"/>
                  </a:cubicBezTo>
                  <a:cubicBezTo>
                    <a:pt x="20177" y="57120"/>
                    <a:pt x="18802" y="57152"/>
                    <a:pt x="17685" y="56867"/>
                  </a:cubicBezTo>
                  <a:cubicBezTo>
                    <a:pt x="17163" y="56735"/>
                    <a:pt x="16720" y="56542"/>
                    <a:pt x="16335" y="56232"/>
                  </a:cubicBezTo>
                  <a:cubicBezTo>
                    <a:pt x="15864" y="55850"/>
                    <a:pt x="15431" y="55292"/>
                    <a:pt x="15132" y="54724"/>
                  </a:cubicBezTo>
                  <a:cubicBezTo>
                    <a:pt x="14560" y="53634"/>
                    <a:pt x="14539" y="52407"/>
                    <a:pt x="14801" y="51227"/>
                  </a:cubicBezTo>
                  <a:cubicBezTo>
                    <a:pt x="15392" y="48554"/>
                    <a:pt x="17202" y="46265"/>
                    <a:pt x="18517" y="43918"/>
                  </a:cubicBezTo>
                  <a:cubicBezTo>
                    <a:pt x="19477" y="42204"/>
                    <a:pt x="20305" y="40076"/>
                    <a:pt x="20188" y="38069"/>
                  </a:cubicBezTo>
                  <a:cubicBezTo>
                    <a:pt x="20097" y="36493"/>
                    <a:pt x="19294" y="35274"/>
                    <a:pt x="17977" y="34429"/>
                  </a:cubicBezTo>
                  <a:cubicBezTo>
                    <a:pt x="16899" y="33737"/>
                    <a:pt x="15619" y="33424"/>
                    <a:pt x="14391" y="33120"/>
                  </a:cubicBezTo>
                  <a:cubicBezTo>
                    <a:pt x="13766" y="32965"/>
                    <a:pt x="13142" y="32815"/>
                    <a:pt x="12528" y="32623"/>
                  </a:cubicBezTo>
                  <a:cubicBezTo>
                    <a:pt x="12220" y="32528"/>
                    <a:pt x="11915" y="32422"/>
                    <a:pt x="11616" y="32301"/>
                  </a:cubicBezTo>
                  <a:cubicBezTo>
                    <a:pt x="11582" y="32287"/>
                    <a:pt x="11538" y="32274"/>
                    <a:pt x="11497" y="32258"/>
                  </a:cubicBezTo>
                  <a:lnTo>
                    <a:pt x="11497" y="32258"/>
                  </a:lnTo>
                  <a:cubicBezTo>
                    <a:pt x="11475" y="32243"/>
                    <a:pt x="11451" y="32229"/>
                    <a:pt x="11429" y="32218"/>
                  </a:cubicBezTo>
                  <a:cubicBezTo>
                    <a:pt x="11285" y="32144"/>
                    <a:pt x="11140" y="32072"/>
                    <a:pt x="11001" y="31991"/>
                  </a:cubicBezTo>
                  <a:cubicBezTo>
                    <a:pt x="10944" y="31958"/>
                    <a:pt x="10888" y="31922"/>
                    <a:pt x="10831" y="31890"/>
                  </a:cubicBezTo>
                  <a:lnTo>
                    <a:pt x="10831" y="31890"/>
                  </a:lnTo>
                  <a:cubicBezTo>
                    <a:pt x="10713" y="31800"/>
                    <a:pt x="10593" y="31716"/>
                    <a:pt x="10480" y="31620"/>
                  </a:cubicBezTo>
                  <a:cubicBezTo>
                    <a:pt x="10448" y="31593"/>
                    <a:pt x="10416" y="31564"/>
                    <a:pt x="10384" y="31535"/>
                  </a:cubicBezTo>
                  <a:lnTo>
                    <a:pt x="10384" y="31535"/>
                  </a:lnTo>
                  <a:cubicBezTo>
                    <a:pt x="10399" y="31550"/>
                    <a:pt x="10405" y="31557"/>
                    <a:pt x="10404" y="31557"/>
                  </a:cubicBezTo>
                  <a:cubicBezTo>
                    <a:pt x="10401" y="31557"/>
                    <a:pt x="10378" y="31537"/>
                    <a:pt x="10337" y="31493"/>
                  </a:cubicBezTo>
                  <a:lnTo>
                    <a:pt x="10337" y="31493"/>
                  </a:lnTo>
                  <a:cubicBezTo>
                    <a:pt x="10353" y="31507"/>
                    <a:pt x="10368" y="31521"/>
                    <a:pt x="10384" y="31535"/>
                  </a:cubicBezTo>
                  <a:lnTo>
                    <a:pt x="10384" y="31535"/>
                  </a:lnTo>
                  <a:cubicBezTo>
                    <a:pt x="10372" y="31524"/>
                    <a:pt x="10356" y="31508"/>
                    <a:pt x="10333" y="31489"/>
                  </a:cubicBezTo>
                  <a:lnTo>
                    <a:pt x="10333" y="31489"/>
                  </a:lnTo>
                  <a:cubicBezTo>
                    <a:pt x="10335" y="31490"/>
                    <a:pt x="10336" y="31491"/>
                    <a:pt x="10337" y="31493"/>
                  </a:cubicBezTo>
                  <a:lnTo>
                    <a:pt x="10337" y="31493"/>
                  </a:lnTo>
                  <a:cubicBezTo>
                    <a:pt x="10324" y="31482"/>
                    <a:pt x="10312" y="31471"/>
                    <a:pt x="10300" y="31460"/>
                  </a:cubicBezTo>
                  <a:lnTo>
                    <a:pt x="10300" y="31460"/>
                  </a:lnTo>
                  <a:cubicBezTo>
                    <a:pt x="10312" y="31471"/>
                    <a:pt x="10323" y="31480"/>
                    <a:pt x="10333" y="31489"/>
                  </a:cubicBezTo>
                  <a:lnTo>
                    <a:pt x="10333" y="31489"/>
                  </a:lnTo>
                  <a:cubicBezTo>
                    <a:pt x="10329" y="31485"/>
                    <a:pt x="10325" y="31480"/>
                    <a:pt x="10320" y="31475"/>
                  </a:cubicBezTo>
                  <a:cubicBezTo>
                    <a:pt x="10275" y="31425"/>
                    <a:pt x="10232" y="31374"/>
                    <a:pt x="10190" y="31324"/>
                  </a:cubicBezTo>
                  <a:lnTo>
                    <a:pt x="10190" y="31324"/>
                  </a:lnTo>
                  <a:cubicBezTo>
                    <a:pt x="10339" y="31271"/>
                    <a:pt x="10485" y="31210"/>
                    <a:pt x="10629" y="31144"/>
                  </a:cubicBezTo>
                  <a:cubicBezTo>
                    <a:pt x="11084" y="30932"/>
                    <a:pt x="11526" y="30690"/>
                    <a:pt x="11948" y="30417"/>
                  </a:cubicBezTo>
                  <a:cubicBezTo>
                    <a:pt x="12907" y="29809"/>
                    <a:pt x="13797" y="29083"/>
                    <a:pt x="14600" y="28281"/>
                  </a:cubicBezTo>
                  <a:cubicBezTo>
                    <a:pt x="15988" y="26898"/>
                    <a:pt x="17752" y="24786"/>
                    <a:pt x="17218" y="22656"/>
                  </a:cubicBezTo>
                  <a:cubicBezTo>
                    <a:pt x="16773" y="20878"/>
                    <a:pt x="15040" y="19461"/>
                    <a:pt x="13254" y="19461"/>
                  </a:cubicBezTo>
                  <a:cubicBezTo>
                    <a:pt x="12761" y="19461"/>
                    <a:pt x="12264" y="19568"/>
                    <a:pt x="11788" y="19806"/>
                  </a:cubicBezTo>
                  <a:cubicBezTo>
                    <a:pt x="9881" y="20762"/>
                    <a:pt x="8485" y="22808"/>
                    <a:pt x="7660" y="24724"/>
                  </a:cubicBezTo>
                  <a:cubicBezTo>
                    <a:pt x="6966" y="26337"/>
                    <a:pt x="6845" y="28259"/>
                    <a:pt x="7404" y="29942"/>
                  </a:cubicBezTo>
                  <a:lnTo>
                    <a:pt x="7404" y="29942"/>
                  </a:lnTo>
                  <a:cubicBezTo>
                    <a:pt x="7265" y="29960"/>
                    <a:pt x="7126" y="29976"/>
                    <a:pt x="6988" y="29987"/>
                  </a:cubicBezTo>
                  <a:cubicBezTo>
                    <a:pt x="6817" y="30002"/>
                    <a:pt x="6646" y="30011"/>
                    <a:pt x="6475" y="30016"/>
                  </a:cubicBezTo>
                  <a:cubicBezTo>
                    <a:pt x="6454" y="30017"/>
                    <a:pt x="6432" y="30017"/>
                    <a:pt x="6411" y="30017"/>
                  </a:cubicBezTo>
                  <a:cubicBezTo>
                    <a:pt x="6373" y="30017"/>
                    <a:pt x="6336" y="30016"/>
                    <a:pt x="6298" y="30016"/>
                  </a:cubicBezTo>
                  <a:cubicBezTo>
                    <a:pt x="6263" y="30016"/>
                    <a:pt x="6229" y="30017"/>
                    <a:pt x="6194" y="30018"/>
                  </a:cubicBezTo>
                  <a:cubicBezTo>
                    <a:pt x="6185" y="30018"/>
                    <a:pt x="6178" y="30018"/>
                    <a:pt x="6172" y="30019"/>
                  </a:cubicBezTo>
                  <a:lnTo>
                    <a:pt x="6172" y="30019"/>
                  </a:lnTo>
                  <a:cubicBezTo>
                    <a:pt x="6159" y="30018"/>
                    <a:pt x="6143" y="30016"/>
                    <a:pt x="6124" y="30015"/>
                  </a:cubicBezTo>
                  <a:cubicBezTo>
                    <a:pt x="5962" y="30000"/>
                    <a:pt x="5801" y="29986"/>
                    <a:pt x="5641" y="29962"/>
                  </a:cubicBezTo>
                  <a:cubicBezTo>
                    <a:pt x="5569" y="29952"/>
                    <a:pt x="5497" y="29938"/>
                    <a:pt x="5425" y="29927"/>
                  </a:cubicBezTo>
                  <a:cubicBezTo>
                    <a:pt x="5404" y="29922"/>
                    <a:pt x="5383" y="29917"/>
                    <a:pt x="5361" y="29912"/>
                  </a:cubicBezTo>
                  <a:lnTo>
                    <a:pt x="5361" y="29912"/>
                  </a:lnTo>
                  <a:cubicBezTo>
                    <a:pt x="5235" y="29864"/>
                    <a:pt x="5095" y="29839"/>
                    <a:pt x="4967" y="29793"/>
                  </a:cubicBezTo>
                  <a:cubicBezTo>
                    <a:pt x="4912" y="29773"/>
                    <a:pt x="4859" y="29746"/>
                    <a:pt x="4805" y="29728"/>
                  </a:cubicBezTo>
                  <a:lnTo>
                    <a:pt x="4805" y="29728"/>
                  </a:lnTo>
                  <a:cubicBezTo>
                    <a:pt x="4801" y="29726"/>
                    <a:pt x="4796" y="29723"/>
                    <a:pt x="4791" y="29721"/>
                  </a:cubicBezTo>
                  <a:cubicBezTo>
                    <a:pt x="4681" y="29662"/>
                    <a:pt x="4573" y="29589"/>
                    <a:pt x="4462" y="29533"/>
                  </a:cubicBezTo>
                  <a:lnTo>
                    <a:pt x="4462" y="29533"/>
                  </a:lnTo>
                  <a:cubicBezTo>
                    <a:pt x="4409" y="29493"/>
                    <a:pt x="4355" y="29453"/>
                    <a:pt x="4304" y="29411"/>
                  </a:cubicBezTo>
                  <a:cubicBezTo>
                    <a:pt x="4255" y="29371"/>
                    <a:pt x="4209" y="29330"/>
                    <a:pt x="4161" y="29290"/>
                  </a:cubicBezTo>
                  <a:lnTo>
                    <a:pt x="4161" y="29290"/>
                  </a:lnTo>
                  <a:cubicBezTo>
                    <a:pt x="4074" y="29187"/>
                    <a:pt x="3976" y="29092"/>
                    <a:pt x="3890" y="28986"/>
                  </a:cubicBezTo>
                  <a:cubicBezTo>
                    <a:pt x="3852" y="28938"/>
                    <a:pt x="3816" y="28888"/>
                    <a:pt x="3776" y="28840"/>
                  </a:cubicBezTo>
                  <a:lnTo>
                    <a:pt x="3776" y="28840"/>
                  </a:lnTo>
                  <a:cubicBezTo>
                    <a:pt x="3704" y="28714"/>
                    <a:pt x="3621" y="28596"/>
                    <a:pt x="3552" y="28468"/>
                  </a:cubicBezTo>
                  <a:cubicBezTo>
                    <a:pt x="3483" y="28342"/>
                    <a:pt x="3417" y="28214"/>
                    <a:pt x="3358" y="28082"/>
                  </a:cubicBezTo>
                  <a:cubicBezTo>
                    <a:pt x="3330" y="28019"/>
                    <a:pt x="3304" y="27955"/>
                    <a:pt x="3277" y="27893"/>
                  </a:cubicBezTo>
                  <a:cubicBezTo>
                    <a:pt x="3275" y="27890"/>
                    <a:pt x="3274" y="27887"/>
                    <a:pt x="3272" y="27884"/>
                  </a:cubicBezTo>
                  <a:lnTo>
                    <a:pt x="3272" y="27884"/>
                  </a:lnTo>
                  <a:cubicBezTo>
                    <a:pt x="3263" y="27860"/>
                    <a:pt x="3255" y="27837"/>
                    <a:pt x="3246" y="27813"/>
                  </a:cubicBezTo>
                  <a:cubicBezTo>
                    <a:pt x="3031" y="27192"/>
                    <a:pt x="2881" y="26553"/>
                    <a:pt x="2798" y="25901"/>
                  </a:cubicBezTo>
                  <a:cubicBezTo>
                    <a:pt x="2774" y="25728"/>
                    <a:pt x="2756" y="25556"/>
                    <a:pt x="2738" y="25382"/>
                  </a:cubicBezTo>
                  <a:cubicBezTo>
                    <a:pt x="2736" y="25356"/>
                    <a:pt x="2734" y="25339"/>
                    <a:pt x="2733" y="25326"/>
                  </a:cubicBezTo>
                  <a:lnTo>
                    <a:pt x="2733" y="25326"/>
                  </a:lnTo>
                  <a:cubicBezTo>
                    <a:pt x="2733" y="25320"/>
                    <a:pt x="2732" y="25299"/>
                    <a:pt x="2729" y="25246"/>
                  </a:cubicBezTo>
                  <a:cubicBezTo>
                    <a:pt x="2722" y="25149"/>
                    <a:pt x="2716" y="25053"/>
                    <a:pt x="2713" y="24955"/>
                  </a:cubicBezTo>
                  <a:cubicBezTo>
                    <a:pt x="2694" y="24567"/>
                    <a:pt x="2690" y="24179"/>
                    <a:pt x="2698" y="23791"/>
                  </a:cubicBezTo>
                  <a:cubicBezTo>
                    <a:pt x="2719" y="22957"/>
                    <a:pt x="2783" y="22126"/>
                    <a:pt x="2890" y="21299"/>
                  </a:cubicBezTo>
                  <a:cubicBezTo>
                    <a:pt x="3357" y="17632"/>
                    <a:pt x="4406" y="14162"/>
                    <a:pt x="5766" y="10761"/>
                  </a:cubicBezTo>
                  <a:cubicBezTo>
                    <a:pt x="6900" y="7918"/>
                    <a:pt x="8229" y="4980"/>
                    <a:pt x="10153" y="2571"/>
                  </a:cubicBezTo>
                  <a:cubicBezTo>
                    <a:pt x="10192" y="2521"/>
                    <a:pt x="10232" y="2472"/>
                    <a:pt x="10272" y="2422"/>
                  </a:cubicBezTo>
                  <a:cubicBezTo>
                    <a:pt x="10293" y="2397"/>
                    <a:pt x="10316" y="2371"/>
                    <a:pt x="10337" y="2345"/>
                  </a:cubicBezTo>
                  <a:lnTo>
                    <a:pt x="10337" y="2345"/>
                  </a:lnTo>
                  <a:cubicBezTo>
                    <a:pt x="10410" y="2262"/>
                    <a:pt x="10484" y="2180"/>
                    <a:pt x="10560" y="2099"/>
                  </a:cubicBezTo>
                  <a:cubicBezTo>
                    <a:pt x="10715" y="1935"/>
                    <a:pt x="10876" y="1778"/>
                    <a:pt x="11047" y="1630"/>
                  </a:cubicBezTo>
                  <a:cubicBezTo>
                    <a:pt x="11750" y="1024"/>
                    <a:pt x="10588" y="1"/>
                    <a:pt x="9734"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7"/>
            <p:cNvSpPr/>
            <p:nvPr/>
          </p:nvSpPr>
          <p:spPr>
            <a:xfrm rot="-2225305">
              <a:off x="8513182" y="3745809"/>
              <a:ext cx="435765" cy="1423073"/>
            </a:xfrm>
            <a:custGeom>
              <a:avLst/>
              <a:gdLst/>
              <a:ahLst/>
              <a:cxnLst/>
              <a:rect l="l" t="t" r="r" b="b"/>
              <a:pathLst>
                <a:path w="15040" h="49116" extrusionOk="0">
                  <a:moveTo>
                    <a:pt x="2622" y="0"/>
                  </a:moveTo>
                  <a:cubicBezTo>
                    <a:pt x="2279" y="0"/>
                    <a:pt x="1966" y="93"/>
                    <a:pt x="1911" y="396"/>
                  </a:cubicBezTo>
                  <a:lnTo>
                    <a:pt x="1909" y="396"/>
                  </a:lnTo>
                  <a:cubicBezTo>
                    <a:pt x="1170" y="4445"/>
                    <a:pt x="0" y="8600"/>
                    <a:pt x="387" y="12750"/>
                  </a:cubicBezTo>
                  <a:cubicBezTo>
                    <a:pt x="561" y="14618"/>
                    <a:pt x="1107" y="16551"/>
                    <a:pt x="2154" y="18121"/>
                  </a:cubicBezTo>
                  <a:cubicBezTo>
                    <a:pt x="2937" y="19295"/>
                    <a:pt x="4098" y="20091"/>
                    <a:pt x="5333" y="20727"/>
                  </a:cubicBezTo>
                  <a:cubicBezTo>
                    <a:pt x="5897" y="21017"/>
                    <a:pt x="6464" y="21298"/>
                    <a:pt x="7006" y="21629"/>
                  </a:cubicBezTo>
                  <a:cubicBezTo>
                    <a:pt x="7157" y="21722"/>
                    <a:pt x="7306" y="21818"/>
                    <a:pt x="7453" y="21917"/>
                  </a:cubicBezTo>
                  <a:cubicBezTo>
                    <a:pt x="7485" y="21938"/>
                    <a:pt x="7517" y="21961"/>
                    <a:pt x="7548" y="21983"/>
                  </a:cubicBezTo>
                  <a:lnTo>
                    <a:pt x="7548" y="21983"/>
                  </a:lnTo>
                  <a:cubicBezTo>
                    <a:pt x="7581" y="22006"/>
                    <a:pt x="7646" y="22053"/>
                    <a:pt x="7673" y="22075"/>
                  </a:cubicBezTo>
                  <a:cubicBezTo>
                    <a:pt x="8022" y="22350"/>
                    <a:pt x="8354" y="22636"/>
                    <a:pt x="8675" y="22942"/>
                  </a:cubicBezTo>
                  <a:cubicBezTo>
                    <a:pt x="9261" y="23505"/>
                    <a:pt x="9958" y="24216"/>
                    <a:pt x="10290" y="24815"/>
                  </a:cubicBezTo>
                  <a:cubicBezTo>
                    <a:pt x="10641" y="25447"/>
                    <a:pt x="10772" y="25871"/>
                    <a:pt x="10764" y="26580"/>
                  </a:cubicBezTo>
                  <a:cubicBezTo>
                    <a:pt x="10758" y="27147"/>
                    <a:pt x="10613" y="27661"/>
                    <a:pt x="10386" y="28272"/>
                  </a:cubicBezTo>
                  <a:cubicBezTo>
                    <a:pt x="10124" y="28975"/>
                    <a:pt x="9796" y="29652"/>
                    <a:pt x="9488" y="30336"/>
                  </a:cubicBezTo>
                  <a:cubicBezTo>
                    <a:pt x="8680" y="32128"/>
                    <a:pt x="8081" y="33925"/>
                    <a:pt x="7886" y="35895"/>
                  </a:cubicBezTo>
                  <a:cubicBezTo>
                    <a:pt x="7421" y="40569"/>
                    <a:pt x="9649" y="44705"/>
                    <a:pt x="12362" y="48335"/>
                  </a:cubicBezTo>
                  <a:cubicBezTo>
                    <a:pt x="12712" y="48804"/>
                    <a:pt x="13393" y="49116"/>
                    <a:pt x="13996" y="49116"/>
                  </a:cubicBezTo>
                  <a:cubicBezTo>
                    <a:pt x="14077" y="49116"/>
                    <a:pt x="14156" y="49110"/>
                    <a:pt x="14233" y="49099"/>
                  </a:cubicBezTo>
                  <a:cubicBezTo>
                    <a:pt x="14838" y="49007"/>
                    <a:pt x="15039" y="48506"/>
                    <a:pt x="14674" y="48017"/>
                  </a:cubicBezTo>
                  <a:cubicBezTo>
                    <a:pt x="12375" y="44940"/>
                    <a:pt x="10450" y="41528"/>
                    <a:pt x="10539" y="37574"/>
                  </a:cubicBezTo>
                  <a:cubicBezTo>
                    <a:pt x="10582" y="35627"/>
                    <a:pt x="11092" y="33807"/>
                    <a:pt x="11860" y="32032"/>
                  </a:cubicBezTo>
                  <a:cubicBezTo>
                    <a:pt x="12415" y="30756"/>
                    <a:pt x="13130" y="29495"/>
                    <a:pt x="13381" y="28113"/>
                  </a:cubicBezTo>
                  <a:cubicBezTo>
                    <a:pt x="13662" y="26562"/>
                    <a:pt x="13156" y="25164"/>
                    <a:pt x="12210" y="23930"/>
                  </a:cubicBezTo>
                  <a:cubicBezTo>
                    <a:pt x="11103" y="22484"/>
                    <a:pt x="9622" y="21198"/>
                    <a:pt x="8047" y="20286"/>
                  </a:cubicBezTo>
                  <a:cubicBezTo>
                    <a:pt x="7510" y="19976"/>
                    <a:pt x="6951" y="19707"/>
                    <a:pt x="6403" y="19418"/>
                  </a:cubicBezTo>
                  <a:cubicBezTo>
                    <a:pt x="6175" y="19298"/>
                    <a:pt x="5948" y="19174"/>
                    <a:pt x="5729" y="19040"/>
                  </a:cubicBezTo>
                  <a:cubicBezTo>
                    <a:pt x="5620" y="18972"/>
                    <a:pt x="5515" y="18900"/>
                    <a:pt x="5408" y="18830"/>
                  </a:cubicBezTo>
                  <a:lnTo>
                    <a:pt x="5408" y="18830"/>
                  </a:lnTo>
                  <a:cubicBezTo>
                    <a:pt x="5469" y="18869"/>
                    <a:pt x="5496" y="18885"/>
                    <a:pt x="5499" y="18885"/>
                  </a:cubicBezTo>
                  <a:cubicBezTo>
                    <a:pt x="5510" y="18885"/>
                    <a:pt x="5241" y="18695"/>
                    <a:pt x="5178" y="18640"/>
                  </a:cubicBezTo>
                  <a:cubicBezTo>
                    <a:pt x="5143" y="18610"/>
                    <a:pt x="5024" y="18496"/>
                    <a:pt x="4968" y="18445"/>
                  </a:cubicBezTo>
                  <a:lnTo>
                    <a:pt x="4968" y="18445"/>
                  </a:lnTo>
                  <a:cubicBezTo>
                    <a:pt x="4920" y="18388"/>
                    <a:pt x="4796" y="18249"/>
                    <a:pt x="4763" y="18207"/>
                  </a:cubicBezTo>
                  <a:cubicBezTo>
                    <a:pt x="4657" y="18078"/>
                    <a:pt x="4558" y="17942"/>
                    <a:pt x="4465" y="17803"/>
                  </a:cubicBezTo>
                  <a:cubicBezTo>
                    <a:pt x="4323" y="17589"/>
                    <a:pt x="4379" y="17678"/>
                    <a:pt x="4247" y="17421"/>
                  </a:cubicBezTo>
                  <a:cubicBezTo>
                    <a:pt x="3831" y="16626"/>
                    <a:pt x="3531" y="15749"/>
                    <a:pt x="3333" y="14875"/>
                  </a:cubicBezTo>
                  <a:cubicBezTo>
                    <a:pt x="2838" y="12678"/>
                    <a:pt x="3021" y="10352"/>
                    <a:pt x="3328" y="8143"/>
                  </a:cubicBezTo>
                  <a:cubicBezTo>
                    <a:pt x="3640" y="5903"/>
                    <a:pt x="4151" y="3699"/>
                    <a:pt x="4556" y="1476"/>
                  </a:cubicBezTo>
                  <a:cubicBezTo>
                    <a:pt x="4673" y="841"/>
                    <a:pt x="4080" y="390"/>
                    <a:pt x="3545" y="171"/>
                  </a:cubicBezTo>
                  <a:cubicBezTo>
                    <a:pt x="3375" y="102"/>
                    <a:pt x="2981" y="0"/>
                    <a:pt x="2622" y="0"/>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7"/>
            <p:cNvSpPr/>
            <p:nvPr/>
          </p:nvSpPr>
          <p:spPr>
            <a:xfrm>
              <a:off x="8054827" y="-79728"/>
              <a:ext cx="1054835" cy="1431162"/>
            </a:xfrm>
            <a:custGeom>
              <a:avLst/>
              <a:gdLst/>
              <a:ahLst/>
              <a:cxnLst/>
              <a:rect l="l" t="t" r="r" b="b"/>
              <a:pathLst>
                <a:path w="36405" h="49393" extrusionOk="0">
                  <a:moveTo>
                    <a:pt x="14570" y="18820"/>
                  </a:moveTo>
                  <a:cubicBezTo>
                    <a:pt x="14571" y="18820"/>
                    <a:pt x="14584" y="18822"/>
                    <a:pt x="14618" y="18826"/>
                  </a:cubicBezTo>
                  <a:lnTo>
                    <a:pt x="14618" y="18826"/>
                  </a:lnTo>
                  <a:cubicBezTo>
                    <a:pt x="14592" y="18823"/>
                    <a:pt x="14569" y="18820"/>
                    <a:pt x="14570" y="18820"/>
                  </a:cubicBezTo>
                  <a:close/>
                  <a:moveTo>
                    <a:pt x="14649" y="18829"/>
                  </a:moveTo>
                  <a:cubicBezTo>
                    <a:pt x="14656" y="18830"/>
                    <a:pt x="14663" y="18831"/>
                    <a:pt x="14671" y="18831"/>
                  </a:cubicBezTo>
                  <a:cubicBezTo>
                    <a:pt x="14664" y="18831"/>
                    <a:pt x="14656" y="18830"/>
                    <a:pt x="14649" y="18829"/>
                  </a:cubicBezTo>
                  <a:close/>
                  <a:moveTo>
                    <a:pt x="4756" y="1"/>
                  </a:moveTo>
                  <a:cubicBezTo>
                    <a:pt x="4233" y="1"/>
                    <a:pt x="3605" y="121"/>
                    <a:pt x="3325" y="476"/>
                  </a:cubicBezTo>
                  <a:lnTo>
                    <a:pt x="3326" y="476"/>
                  </a:lnTo>
                  <a:cubicBezTo>
                    <a:pt x="2008" y="2142"/>
                    <a:pt x="1178" y="4142"/>
                    <a:pt x="699" y="6201"/>
                  </a:cubicBezTo>
                  <a:cubicBezTo>
                    <a:pt x="189" y="8379"/>
                    <a:pt x="0" y="10711"/>
                    <a:pt x="513" y="12908"/>
                  </a:cubicBezTo>
                  <a:cubicBezTo>
                    <a:pt x="1037" y="15152"/>
                    <a:pt x="2290" y="16981"/>
                    <a:pt x="4410" y="17964"/>
                  </a:cubicBezTo>
                  <a:cubicBezTo>
                    <a:pt x="5998" y="18700"/>
                    <a:pt x="7727" y="18857"/>
                    <a:pt x="9460" y="18857"/>
                  </a:cubicBezTo>
                  <a:cubicBezTo>
                    <a:pt x="10349" y="18857"/>
                    <a:pt x="11239" y="18815"/>
                    <a:pt x="12111" y="18790"/>
                  </a:cubicBezTo>
                  <a:cubicBezTo>
                    <a:pt x="12453" y="18779"/>
                    <a:pt x="12794" y="18772"/>
                    <a:pt x="13136" y="18772"/>
                  </a:cubicBezTo>
                  <a:cubicBezTo>
                    <a:pt x="13425" y="18772"/>
                    <a:pt x="13714" y="18777"/>
                    <a:pt x="14003" y="18790"/>
                  </a:cubicBezTo>
                  <a:cubicBezTo>
                    <a:pt x="14159" y="18796"/>
                    <a:pt x="14314" y="18804"/>
                    <a:pt x="14471" y="18815"/>
                  </a:cubicBezTo>
                  <a:cubicBezTo>
                    <a:pt x="14524" y="18819"/>
                    <a:pt x="14579" y="18823"/>
                    <a:pt x="14634" y="18828"/>
                  </a:cubicBezTo>
                  <a:lnTo>
                    <a:pt x="14634" y="18828"/>
                  </a:lnTo>
                  <a:cubicBezTo>
                    <a:pt x="14656" y="18831"/>
                    <a:pt x="14684" y="18835"/>
                    <a:pt x="14720" y="18839"/>
                  </a:cubicBezTo>
                  <a:cubicBezTo>
                    <a:pt x="15027" y="18879"/>
                    <a:pt x="15332" y="18924"/>
                    <a:pt x="15635" y="18988"/>
                  </a:cubicBezTo>
                  <a:cubicBezTo>
                    <a:pt x="16640" y="19200"/>
                    <a:pt x="17890" y="19807"/>
                    <a:pt x="18695" y="20664"/>
                  </a:cubicBezTo>
                  <a:cubicBezTo>
                    <a:pt x="19527" y="21549"/>
                    <a:pt x="20224" y="22576"/>
                    <a:pt x="20570" y="23749"/>
                  </a:cubicBezTo>
                  <a:cubicBezTo>
                    <a:pt x="20886" y="24819"/>
                    <a:pt x="20955" y="25940"/>
                    <a:pt x="20971" y="27052"/>
                  </a:cubicBezTo>
                  <a:cubicBezTo>
                    <a:pt x="20990" y="28322"/>
                    <a:pt x="20957" y="29591"/>
                    <a:pt x="21038" y="30859"/>
                  </a:cubicBezTo>
                  <a:cubicBezTo>
                    <a:pt x="21109" y="31947"/>
                    <a:pt x="21323" y="33040"/>
                    <a:pt x="21492" y="34117"/>
                  </a:cubicBezTo>
                  <a:cubicBezTo>
                    <a:pt x="21808" y="36134"/>
                    <a:pt x="22180" y="38161"/>
                    <a:pt x="22863" y="40093"/>
                  </a:cubicBezTo>
                  <a:cubicBezTo>
                    <a:pt x="23527" y="41973"/>
                    <a:pt x="24467" y="43754"/>
                    <a:pt x="25866" y="45194"/>
                  </a:cubicBezTo>
                  <a:cubicBezTo>
                    <a:pt x="27515" y="46892"/>
                    <a:pt x="29609" y="48042"/>
                    <a:pt x="31850" y="48764"/>
                  </a:cubicBezTo>
                  <a:cubicBezTo>
                    <a:pt x="32564" y="48994"/>
                    <a:pt x="33293" y="49180"/>
                    <a:pt x="34025" y="49343"/>
                  </a:cubicBezTo>
                  <a:cubicBezTo>
                    <a:pt x="34171" y="49376"/>
                    <a:pt x="34339" y="49393"/>
                    <a:pt x="34515" y="49393"/>
                  </a:cubicBezTo>
                  <a:cubicBezTo>
                    <a:pt x="35034" y="49393"/>
                    <a:pt x="35624" y="49242"/>
                    <a:pt x="35945" y="48906"/>
                  </a:cubicBezTo>
                  <a:cubicBezTo>
                    <a:pt x="36405" y="48427"/>
                    <a:pt x="35742" y="48132"/>
                    <a:pt x="35343" y="48042"/>
                  </a:cubicBezTo>
                  <a:cubicBezTo>
                    <a:pt x="33117" y="47542"/>
                    <a:pt x="30972" y="46657"/>
                    <a:pt x="29210" y="45162"/>
                  </a:cubicBezTo>
                  <a:cubicBezTo>
                    <a:pt x="27772" y="43941"/>
                    <a:pt x="26721" y="42297"/>
                    <a:pt x="25997" y="40569"/>
                  </a:cubicBezTo>
                  <a:cubicBezTo>
                    <a:pt x="25240" y="38761"/>
                    <a:pt x="24837" y="36808"/>
                    <a:pt x="24506" y="34883"/>
                  </a:cubicBezTo>
                  <a:cubicBezTo>
                    <a:pt x="24332" y="33863"/>
                    <a:pt x="24182" y="32837"/>
                    <a:pt x="24032" y="31813"/>
                  </a:cubicBezTo>
                  <a:cubicBezTo>
                    <a:pt x="23850" y="30583"/>
                    <a:pt x="23821" y="29356"/>
                    <a:pt x="23820" y="28115"/>
                  </a:cubicBezTo>
                  <a:cubicBezTo>
                    <a:pt x="23818" y="25859"/>
                    <a:pt x="23799" y="23608"/>
                    <a:pt x="22609" y="21606"/>
                  </a:cubicBezTo>
                  <a:cubicBezTo>
                    <a:pt x="21187" y="19216"/>
                    <a:pt x="18762" y="17862"/>
                    <a:pt x="16038" y="17537"/>
                  </a:cubicBezTo>
                  <a:cubicBezTo>
                    <a:pt x="15248" y="17443"/>
                    <a:pt x="14457" y="17412"/>
                    <a:pt x="13665" y="17412"/>
                  </a:cubicBezTo>
                  <a:cubicBezTo>
                    <a:pt x="13152" y="17412"/>
                    <a:pt x="12639" y="17425"/>
                    <a:pt x="12124" y="17443"/>
                  </a:cubicBezTo>
                  <a:cubicBezTo>
                    <a:pt x="11515" y="17466"/>
                    <a:pt x="10907" y="17489"/>
                    <a:pt x="10298" y="17494"/>
                  </a:cubicBezTo>
                  <a:cubicBezTo>
                    <a:pt x="10236" y="17495"/>
                    <a:pt x="10174" y="17495"/>
                    <a:pt x="10111" y="17495"/>
                  </a:cubicBezTo>
                  <a:cubicBezTo>
                    <a:pt x="9884" y="17495"/>
                    <a:pt x="9657" y="17492"/>
                    <a:pt x="9429" y="17485"/>
                  </a:cubicBezTo>
                  <a:cubicBezTo>
                    <a:pt x="9274" y="17480"/>
                    <a:pt x="9119" y="17472"/>
                    <a:pt x="8966" y="17464"/>
                  </a:cubicBezTo>
                  <a:cubicBezTo>
                    <a:pt x="8913" y="17460"/>
                    <a:pt x="8629" y="17434"/>
                    <a:pt x="8602" y="17434"/>
                  </a:cubicBezTo>
                  <a:cubicBezTo>
                    <a:pt x="8594" y="17434"/>
                    <a:pt x="8608" y="17436"/>
                    <a:pt x="8656" y="17442"/>
                  </a:cubicBezTo>
                  <a:cubicBezTo>
                    <a:pt x="8063" y="17371"/>
                    <a:pt x="7584" y="17285"/>
                    <a:pt x="7114" y="17128"/>
                  </a:cubicBezTo>
                  <a:cubicBezTo>
                    <a:pt x="6585" y="16956"/>
                    <a:pt x="6084" y="16707"/>
                    <a:pt x="5625" y="16392"/>
                  </a:cubicBezTo>
                  <a:cubicBezTo>
                    <a:pt x="4850" y="15860"/>
                    <a:pt x="4275" y="15020"/>
                    <a:pt x="3874" y="14167"/>
                  </a:cubicBezTo>
                  <a:cubicBezTo>
                    <a:pt x="2983" y="12275"/>
                    <a:pt x="2927" y="10002"/>
                    <a:pt x="3176" y="7962"/>
                  </a:cubicBezTo>
                  <a:cubicBezTo>
                    <a:pt x="3430" y="5869"/>
                    <a:pt x="4087" y="3764"/>
                    <a:pt x="5152" y="1939"/>
                  </a:cubicBezTo>
                  <a:cubicBezTo>
                    <a:pt x="5360" y="1578"/>
                    <a:pt x="5592" y="1233"/>
                    <a:pt x="5847" y="906"/>
                  </a:cubicBezTo>
                  <a:cubicBezTo>
                    <a:pt x="6232" y="418"/>
                    <a:pt x="5708" y="123"/>
                    <a:pt x="5245" y="40"/>
                  </a:cubicBezTo>
                  <a:cubicBezTo>
                    <a:pt x="5108" y="15"/>
                    <a:pt x="4938" y="1"/>
                    <a:pt x="4756"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7"/>
            <p:cNvSpPr/>
            <p:nvPr/>
          </p:nvSpPr>
          <p:spPr>
            <a:xfrm>
              <a:off x="8877766" y="3133802"/>
              <a:ext cx="463049" cy="786208"/>
            </a:xfrm>
            <a:custGeom>
              <a:avLst/>
              <a:gdLst/>
              <a:ahLst/>
              <a:cxnLst/>
              <a:rect l="l" t="t" r="r" b="b"/>
              <a:pathLst>
                <a:path w="15981" h="27134" extrusionOk="0">
                  <a:moveTo>
                    <a:pt x="7190" y="14865"/>
                  </a:moveTo>
                  <a:lnTo>
                    <a:pt x="7180" y="14871"/>
                  </a:lnTo>
                  <a:lnTo>
                    <a:pt x="7180" y="14871"/>
                  </a:lnTo>
                  <a:cubicBezTo>
                    <a:pt x="7185" y="14868"/>
                    <a:pt x="7188" y="14866"/>
                    <a:pt x="7190" y="14865"/>
                  </a:cubicBezTo>
                  <a:close/>
                  <a:moveTo>
                    <a:pt x="2881" y="21722"/>
                  </a:moveTo>
                  <a:cubicBezTo>
                    <a:pt x="2871" y="21757"/>
                    <a:pt x="2867" y="21770"/>
                    <a:pt x="2867" y="21770"/>
                  </a:cubicBezTo>
                  <a:cubicBezTo>
                    <a:pt x="2867" y="21770"/>
                    <a:pt x="2874" y="21744"/>
                    <a:pt x="2881" y="21722"/>
                  </a:cubicBezTo>
                  <a:close/>
                  <a:moveTo>
                    <a:pt x="14455" y="0"/>
                  </a:moveTo>
                  <a:cubicBezTo>
                    <a:pt x="14202" y="0"/>
                    <a:pt x="13948" y="49"/>
                    <a:pt x="13799" y="99"/>
                  </a:cubicBezTo>
                  <a:cubicBezTo>
                    <a:pt x="13337" y="254"/>
                    <a:pt x="12754" y="641"/>
                    <a:pt x="12862" y="1200"/>
                  </a:cubicBezTo>
                  <a:lnTo>
                    <a:pt x="12862" y="1198"/>
                  </a:lnTo>
                  <a:cubicBezTo>
                    <a:pt x="13145" y="2655"/>
                    <a:pt x="13322" y="4133"/>
                    <a:pt x="13276" y="5620"/>
                  </a:cubicBezTo>
                  <a:cubicBezTo>
                    <a:pt x="13259" y="6238"/>
                    <a:pt x="13198" y="6853"/>
                    <a:pt x="13094" y="7464"/>
                  </a:cubicBezTo>
                  <a:cubicBezTo>
                    <a:pt x="13001" y="8000"/>
                    <a:pt x="12872" y="8502"/>
                    <a:pt x="12738" y="8889"/>
                  </a:cubicBezTo>
                  <a:cubicBezTo>
                    <a:pt x="12580" y="9350"/>
                    <a:pt x="12383" y="9798"/>
                    <a:pt x="12155" y="10229"/>
                  </a:cubicBezTo>
                  <a:cubicBezTo>
                    <a:pt x="12051" y="10424"/>
                    <a:pt x="11939" y="10612"/>
                    <a:pt x="11822" y="10801"/>
                  </a:cubicBezTo>
                  <a:cubicBezTo>
                    <a:pt x="11798" y="10840"/>
                    <a:pt x="11783" y="10864"/>
                    <a:pt x="11775" y="10878"/>
                  </a:cubicBezTo>
                  <a:lnTo>
                    <a:pt x="11775" y="10878"/>
                  </a:lnTo>
                  <a:cubicBezTo>
                    <a:pt x="11766" y="10890"/>
                    <a:pt x="11749" y="10913"/>
                    <a:pt x="11719" y="10956"/>
                  </a:cubicBezTo>
                  <a:cubicBezTo>
                    <a:pt x="11650" y="11053"/>
                    <a:pt x="11581" y="11151"/>
                    <a:pt x="11509" y="11245"/>
                  </a:cubicBezTo>
                  <a:cubicBezTo>
                    <a:pt x="11239" y="11600"/>
                    <a:pt x="10949" y="11937"/>
                    <a:pt x="10637" y="12255"/>
                  </a:cubicBezTo>
                  <a:cubicBezTo>
                    <a:pt x="10556" y="12338"/>
                    <a:pt x="10472" y="12418"/>
                    <a:pt x="10391" y="12499"/>
                  </a:cubicBezTo>
                  <a:cubicBezTo>
                    <a:pt x="10459" y="12431"/>
                    <a:pt x="10484" y="12406"/>
                    <a:pt x="10483" y="12406"/>
                  </a:cubicBezTo>
                  <a:lnTo>
                    <a:pt x="10483" y="12406"/>
                  </a:lnTo>
                  <a:cubicBezTo>
                    <a:pt x="10482" y="12406"/>
                    <a:pt x="10350" y="12535"/>
                    <a:pt x="10313" y="12569"/>
                  </a:cubicBezTo>
                  <a:cubicBezTo>
                    <a:pt x="10142" y="12724"/>
                    <a:pt x="9966" y="12876"/>
                    <a:pt x="9789" y="13021"/>
                  </a:cubicBezTo>
                  <a:cubicBezTo>
                    <a:pt x="9102" y="13587"/>
                    <a:pt x="8370" y="14092"/>
                    <a:pt x="7629" y="14579"/>
                  </a:cubicBezTo>
                  <a:cubicBezTo>
                    <a:pt x="7455" y="14692"/>
                    <a:pt x="7281" y="14806"/>
                    <a:pt x="7108" y="14919"/>
                  </a:cubicBezTo>
                  <a:cubicBezTo>
                    <a:pt x="7080" y="14937"/>
                    <a:pt x="7064" y="14947"/>
                    <a:pt x="7056" y="14953"/>
                  </a:cubicBezTo>
                  <a:lnTo>
                    <a:pt x="7056" y="14953"/>
                  </a:lnTo>
                  <a:lnTo>
                    <a:pt x="7180" y="14871"/>
                  </a:lnTo>
                  <a:lnTo>
                    <a:pt x="7180" y="14871"/>
                  </a:lnTo>
                  <a:cubicBezTo>
                    <a:pt x="7147" y="14893"/>
                    <a:pt x="7049" y="14957"/>
                    <a:pt x="7049" y="14957"/>
                  </a:cubicBezTo>
                  <a:cubicBezTo>
                    <a:pt x="7049" y="14957"/>
                    <a:pt x="7051" y="14955"/>
                    <a:pt x="7056" y="14953"/>
                  </a:cubicBezTo>
                  <a:lnTo>
                    <a:pt x="7056" y="14953"/>
                  </a:lnTo>
                  <a:lnTo>
                    <a:pt x="7046" y="14959"/>
                  </a:lnTo>
                  <a:lnTo>
                    <a:pt x="6530" y="15291"/>
                  </a:lnTo>
                  <a:cubicBezTo>
                    <a:pt x="6166" y="15526"/>
                    <a:pt x="5803" y="15761"/>
                    <a:pt x="5445" y="16004"/>
                  </a:cubicBezTo>
                  <a:cubicBezTo>
                    <a:pt x="3923" y="17034"/>
                    <a:pt x="2501" y="18220"/>
                    <a:pt x="1502" y="19781"/>
                  </a:cubicBezTo>
                  <a:cubicBezTo>
                    <a:pt x="172" y="21859"/>
                    <a:pt x="1" y="24332"/>
                    <a:pt x="291" y="26723"/>
                  </a:cubicBezTo>
                  <a:cubicBezTo>
                    <a:pt x="330" y="27041"/>
                    <a:pt x="683" y="27133"/>
                    <a:pt x="1039" y="27133"/>
                  </a:cubicBezTo>
                  <a:cubicBezTo>
                    <a:pt x="1300" y="27133"/>
                    <a:pt x="1563" y="27083"/>
                    <a:pt x="1702" y="27036"/>
                  </a:cubicBezTo>
                  <a:cubicBezTo>
                    <a:pt x="2196" y="26870"/>
                    <a:pt x="2707" y="26503"/>
                    <a:pt x="2638" y="25936"/>
                  </a:cubicBezTo>
                  <a:cubicBezTo>
                    <a:pt x="2502" y="24818"/>
                    <a:pt x="2499" y="23669"/>
                    <a:pt x="2692" y="22557"/>
                  </a:cubicBezTo>
                  <a:cubicBezTo>
                    <a:pt x="2734" y="22316"/>
                    <a:pt x="2790" y="22079"/>
                    <a:pt x="2847" y="21841"/>
                  </a:cubicBezTo>
                  <a:cubicBezTo>
                    <a:pt x="2859" y="21799"/>
                    <a:pt x="2871" y="21757"/>
                    <a:pt x="2883" y="21714"/>
                  </a:cubicBezTo>
                  <a:lnTo>
                    <a:pt x="2883" y="21714"/>
                  </a:lnTo>
                  <a:cubicBezTo>
                    <a:pt x="2885" y="21706"/>
                    <a:pt x="2887" y="21699"/>
                    <a:pt x="2889" y="21694"/>
                  </a:cubicBezTo>
                  <a:cubicBezTo>
                    <a:pt x="2934" y="21555"/>
                    <a:pt x="2980" y="21420"/>
                    <a:pt x="3030" y="21284"/>
                  </a:cubicBezTo>
                  <a:cubicBezTo>
                    <a:pt x="3183" y="20873"/>
                    <a:pt x="3371" y="20477"/>
                    <a:pt x="3593" y="20098"/>
                  </a:cubicBezTo>
                  <a:cubicBezTo>
                    <a:pt x="3643" y="20012"/>
                    <a:pt x="3697" y="19928"/>
                    <a:pt x="3750" y="19841"/>
                  </a:cubicBezTo>
                  <a:cubicBezTo>
                    <a:pt x="3751" y="19840"/>
                    <a:pt x="3751" y="19840"/>
                    <a:pt x="3752" y="19839"/>
                  </a:cubicBezTo>
                  <a:lnTo>
                    <a:pt x="3752" y="19839"/>
                  </a:lnTo>
                  <a:cubicBezTo>
                    <a:pt x="3773" y="19806"/>
                    <a:pt x="3796" y="19774"/>
                    <a:pt x="3819" y="19742"/>
                  </a:cubicBezTo>
                  <a:cubicBezTo>
                    <a:pt x="3945" y="19562"/>
                    <a:pt x="4079" y="19388"/>
                    <a:pt x="4220" y="19218"/>
                  </a:cubicBezTo>
                  <a:cubicBezTo>
                    <a:pt x="4346" y="19066"/>
                    <a:pt x="4477" y="18919"/>
                    <a:pt x="4613" y="18776"/>
                  </a:cubicBezTo>
                  <a:cubicBezTo>
                    <a:pt x="4688" y="18696"/>
                    <a:pt x="4763" y="18618"/>
                    <a:pt x="4841" y="18541"/>
                  </a:cubicBezTo>
                  <a:cubicBezTo>
                    <a:pt x="4872" y="18511"/>
                    <a:pt x="4903" y="18480"/>
                    <a:pt x="4935" y="18450"/>
                  </a:cubicBezTo>
                  <a:cubicBezTo>
                    <a:pt x="4936" y="18449"/>
                    <a:pt x="4938" y="18448"/>
                    <a:pt x="4939" y="18447"/>
                  </a:cubicBezTo>
                  <a:lnTo>
                    <a:pt x="4939" y="18447"/>
                  </a:lnTo>
                  <a:cubicBezTo>
                    <a:pt x="5577" y="17885"/>
                    <a:pt x="6250" y="17362"/>
                    <a:pt x="6955" y="16883"/>
                  </a:cubicBezTo>
                  <a:cubicBezTo>
                    <a:pt x="7321" y="16633"/>
                    <a:pt x="7693" y="16392"/>
                    <a:pt x="8065" y="16151"/>
                  </a:cubicBezTo>
                  <a:cubicBezTo>
                    <a:pt x="8070" y="16148"/>
                    <a:pt x="8075" y="16145"/>
                    <a:pt x="8078" y="16142"/>
                  </a:cubicBezTo>
                  <a:lnTo>
                    <a:pt x="8078" y="16142"/>
                  </a:lnTo>
                  <a:cubicBezTo>
                    <a:pt x="8084" y="16138"/>
                    <a:pt x="8090" y="16134"/>
                    <a:pt x="8097" y="16130"/>
                  </a:cubicBezTo>
                  <a:lnTo>
                    <a:pt x="8586" y="15817"/>
                  </a:lnTo>
                  <a:cubicBezTo>
                    <a:pt x="8779" y="15692"/>
                    <a:pt x="8972" y="15566"/>
                    <a:pt x="9164" y="15440"/>
                  </a:cubicBezTo>
                  <a:cubicBezTo>
                    <a:pt x="9897" y="14961"/>
                    <a:pt x="10623" y="14464"/>
                    <a:pt x="11302" y="13911"/>
                  </a:cubicBezTo>
                  <a:cubicBezTo>
                    <a:pt x="12829" y="12670"/>
                    <a:pt x="14140" y="11143"/>
                    <a:pt x="14867" y="9294"/>
                  </a:cubicBezTo>
                  <a:cubicBezTo>
                    <a:pt x="15981" y="6464"/>
                    <a:pt x="15776" y="3342"/>
                    <a:pt x="15211" y="412"/>
                  </a:cubicBezTo>
                  <a:cubicBezTo>
                    <a:pt x="15149" y="94"/>
                    <a:pt x="14803" y="0"/>
                    <a:pt x="14455"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2" name="Google Shape;622;p17"/>
          <p:cNvSpPr/>
          <p:nvPr/>
        </p:nvSpPr>
        <p:spPr>
          <a:xfrm>
            <a:off x="367676" y="348709"/>
            <a:ext cx="8408648" cy="4446082"/>
          </a:xfrm>
          <a:custGeom>
            <a:avLst/>
            <a:gdLst/>
            <a:ahLst/>
            <a:cxnLst/>
            <a:rect l="l" t="t" r="r" b="b"/>
            <a:pathLst>
              <a:path w="82202" h="38056" extrusionOk="0">
                <a:moveTo>
                  <a:pt x="1" y="0"/>
                </a:moveTo>
                <a:lnTo>
                  <a:pt x="1" y="38056"/>
                </a:lnTo>
                <a:lnTo>
                  <a:pt x="82201" y="38056"/>
                </a:lnTo>
                <a:lnTo>
                  <a:pt x="82201" y="3110"/>
                </a:lnTo>
                <a:lnTo>
                  <a:pt x="82201" y="0"/>
                </a:lnTo>
                <a:lnTo>
                  <a:pt x="79392" y="0"/>
                </a:lnTo>
                <a:cubicBezTo>
                  <a:pt x="79392" y="97"/>
                  <a:pt x="79392" y="154"/>
                  <a:pt x="79400" y="389"/>
                </a:cubicBezTo>
                <a:lnTo>
                  <a:pt x="79416" y="875"/>
                </a:lnTo>
                <a:cubicBezTo>
                  <a:pt x="79448" y="891"/>
                  <a:pt x="79489" y="899"/>
                  <a:pt x="79521" y="923"/>
                </a:cubicBezTo>
                <a:cubicBezTo>
                  <a:pt x="79610" y="964"/>
                  <a:pt x="79683" y="1037"/>
                  <a:pt x="79724" y="1126"/>
                </a:cubicBezTo>
                <a:cubicBezTo>
                  <a:pt x="79877" y="1288"/>
                  <a:pt x="79926" y="1514"/>
                  <a:pt x="79869" y="1725"/>
                </a:cubicBezTo>
                <a:cubicBezTo>
                  <a:pt x="79782" y="2019"/>
                  <a:pt x="79508" y="2219"/>
                  <a:pt x="79207" y="2219"/>
                </a:cubicBezTo>
                <a:cubicBezTo>
                  <a:pt x="79201" y="2219"/>
                  <a:pt x="79195" y="2219"/>
                  <a:pt x="79189" y="2219"/>
                </a:cubicBezTo>
                <a:cubicBezTo>
                  <a:pt x="78890" y="2211"/>
                  <a:pt x="78517" y="2000"/>
                  <a:pt x="78444" y="1693"/>
                </a:cubicBezTo>
                <a:cubicBezTo>
                  <a:pt x="78363" y="1320"/>
                  <a:pt x="78630" y="1045"/>
                  <a:pt x="78954" y="915"/>
                </a:cubicBezTo>
                <a:lnTo>
                  <a:pt x="78962" y="389"/>
                </a:lnTo>
                <a:cubicBezTo>
                  <a:pt x="78971" y="154"/>
                  <a:pt x="78962" y="57"/>
                  <a:pt x="78962" y="0"/>
                </a:cubicBezTo>
                <a:lnTo>
                  <a:pt x="76833" y="0"/>
                </a:lnTo>
                <a:cubicBezTo>
                  <a:pt x="76833" y="73"/>
                  <a:pt x="76833" y="146"/>
                  <a:pt x="76841" y="389"/>
                </a:cubicBezTo>
                <a:lnTo>
                  <a:pt x="76857" y="875"/>
                </a:lnTo>
                <a:cubicBezTo>
                  <a:pt x="76898" y="891"/>
                  <a:pt x="76930" y="899"/>
                  <a:pt x="76971" y="923"/>
                </a:cubicBezTo>
                <a:cubicBezTo>
                  <a:pt x="77060" y="964"/>
                  <a:pt x="77124" y="1037"/>
                  <a:pt x="77173" y="1126"/>
                </a:cubicBezTo>
                <a:cubicBezTo>
                  <a:pt x="77319" y="1288"/>
                  <a:pt x="77375" y="1514"/>
                  <a:pt x="77319" y="1725"/>
                </a:cubicBezTo>
                <a:cubicBezTo>
                  <a:pt x="77223" y="2019"/>
                  <a:pt x="76957" y="2219"/>
                  <a:pt x="76649" y="2219"/>
                </a:cubicBezTo>
                <a:cubicBezTo>
                  <a:pt x="76643" y="2219"/>
                  <a:pt x="76637" y="2219"/>
                  <a:pt x="76630" y="2219"/>
                </a:cubicBezTo>
                <a:cubicBezTo>
                  <a:pt x="76339" y="2211"/>
                  <a:pt x="75958" y="2000"/>
                  <a:pt x="75894" y="1693"/>
                </a:cubicBezTo>
                <a:cubicBezTo>
                  <a:pt x="75805" y="1320"/>
                  <a:pt x="76072" y="1045"/>
                  <a:pt x="76396" y="915"/>
                </a:cubicBezTo>
                <a:lnTo>
                  <a:pt x="76412" y="389"/>
                </a:lnTo>
                <a:cubicBezTo>
                  <a:pt x="76412" y="138"/>
                  <a:pt x="76412" y="89"/>
                  <a:pt x="76412" y="0"/>
                </a:cubicBezTo>
                <a:lnTo>
                  <a:pt x="74274" y="0"/>
                </a:lnTo>
                <a:cubicBezTo>
                  <a:pt x="74274" y="73"/>
                  <a:pt x="74274" y="138"/>
                  <a:pt x="74282" y="389"/>
                </a:cubicBezTo>
                <a:lnTo>
                  <a:pt x="74299" y="875"/>
                </a:lnTo>
                <a:cubicBezTo>
                  <a:pt x="74339" y="891"/>
                  <a:pt x="74380" y="899"/>
                  <a:pt x="74412" y="923"/>
                </a:cubicBezTo>
                <a:cubicBezTo>
                  <a:pt x="74501" y="964"/>
                  <a:pt x="74574" y="1037"/>
                  <a:pt x="74614" y="1126"/>
                </a:cubicBezTo>
                <a:cubicBezTo>
                  <a:pt x="74760" y="1288"/>
                  <a:pt x="74817" y="1514"/>
                  <a:pt x="74760" y="1725"/>
                </a:cubicBezTo>
                <a:cubicBezTo>
                  <a:pt x="74665" y="2019"/>
                  <a:pt x="74398" y="2219"/>
                  <a:pt x="74090" y="2219"/>
                </a:cubicBezTo>
                <a:cubicBezTo>
                  <a:pt x="74084" y="2219"/>
                  <a:pt x="74078" y="2219"/>
                  <a:pt x="74072" y="2219"/>
                </a:cubicBezTo>
                <a:cubicBezTo>
                  <a:pt x="73780" y="2211"/>
                  <a:pt x="73408" y="2000"/>
                  <a:pt x="73335" y="1693"/>
                </a:cubicBezTo>
                <a:cubicBezTo>
                  <a:pt x="73254" y="1320"/>
                  <a:pt x="73521" y="1045"/>
                  <a:pt x="73837" y="915"/>
                </a:cubicBezTo>
                <a:lnTo>
                  <a:pt x="73853" y="389"/>
                </a:lnTo>
                <a:cubicBezTo>
                  <a:pt x="73861" y="138"/>
                  <a:pt x="73861" y="57"/>
                  <a:pt x="73861" y="0"/>
                </a:cubicBezTo>
                <a:lnTo>
                  <a:pt x="71724" y="0"/>
                </a:lnTo>
                <a:cubicBezTo>
                  <a:pt x="71724" y="73"/>
                  <a:pt x="71724" y="138"/>
                  <a:pt x="71732" y="389"/>
                </a:cubicBezTo>
                <a:lnTo>
                  <a:pt x="71748" y="875"/>
                </a:lnTo>
                <a:cubicBezTo>
                  <a:pt x="71789" y="891"/>
                  <a:pt x="71821" y="899"/>
                  <a:pt x="71861" y="923"/>
                </a:cubicBezTo>
                <a:cubicBezTo>
                  <a:pt x="71950" y="964"/>
                  <a:pt x="72015" y="1037"/>
                  <a:pt x="72064" y="1126"/>
                </a:cubicBezTo>
                <a:cubicBezTo>
                  <a:pt x="72210" y="1288"/>
                  <a:pt x="72266" y="1514"/>
                  <a:pt x="72210" y="1725"/>
                </a:cubicBezTo>
                <a:cubicBezTo>
                  <a:pt x="72114" y="2019"/>
                  <a:pt x="71848" y="2219"/>
                  <a:pt x="71540" y="2219"/>
                </a:cubicBezTo>
                <a:cubicBezTo>
                  <a:pt x="71533" y="2219"/>
                  <a:pt x="71527" y="2219"/>
                  <a:pt x="71521" y="2219"/>
                </a:cubicBezTo>
                <a:cubicBezTo>
                  <a:pt x="71230" y="2211"/>
                  <a:pt x="70849" y="2000"/>
                  <a:pt x="70784" y="1693"/>
                </a:cubicBezTo>
                <a:cubicBezTo>
                  <a:pt x="70695" y="1320"/>
                  <a:pt x="70963" y="1045"/>
                  <a:pt x="71286" y="915"/>
                </a:cubicBezTo>
                <a:lnTo>
                  <a:pt x="71303" y="389"/>
                </a:lnTo>
                <a:cubicBezTo>
                  <a:pt x="71303" y="130"/>
                  <a:pt x="71303" y="41"/>
                  <a:pt x="71303" y="0"/>
                </a:cubicBezTo>
                <a:lnTo>
                  <a:pt x="69165" y="0"/>
                </a:lnTo>
                <a:cubicBezTo>
                  <a:pt x="69165" y="49"/>
                  <a:pt x="69165" y="138"/>
                  <a:pt x="69181" y="389"/>
                </a:cubicBezTo>
                <a:lnTo>
                  <a:pt x="69197" y="875"/>
                </a:lnTo>
                <a:cubicBezTo>
                  <a:pt x="69230" y="891"/>
                  <a:pt x="69270" y="899"/>
                  <a:pt x="69303" y="923"/>
                </a:cubicBezTo>
                <a:cubicBezTo>
                  <a:pt x="69392" y="964"/>
                  <a:pt x="69465" y="1037"/>
                  <a:pt x="69505" y="1126"/>
                </a:cubicBezTo>
                <a:cubicBezTo>
                  <a:pt x="69659" y="1288"/>
                  <a:pt x="69708" y="1514"/>
                  <a:pt x="69651" y="1725"/>
                </a:cubicBezTo>
                <a:cubicBezTo>
                  <a:pt x="69564" y="2019"/>
                  <a:pt x="69289" y="2219"/>
                  <a:pt x="68989" y="2219"/>
                </a:cubicBezTo>
                <a:cubicBezTo>
                  <a:pt x="68983" y="2219"/>
                  <a:pt x="68977" y="2219"/>
                  <a:pt x="68971" y="2219"/>
                </a:cubicBezTo>
                <a:cubicBezTo>
                  <a:pt x="68671" y="2211"/>
                  <a:pt x="68299" y="2000"/>
                  <a:pt x="68226" y="1693"/>
                </a:cubicBezTo>
                <a:cubicBezTo>
                  <a:pt x="68145" y="1320"/>
                  <a:pt x="68412" y="1045"/>
                  <a:pt x="68736" y="915"/>
                </a:cubicBezTo>
                <a:lnTo>
                  <a:pt x="68744" y="389"/>
                </a:lnTo>
                <a:cubicBezTo>
                  <a:pt x="68752" y="138"/>
                  <a:pt x="68752" y="73"/>
                  <a:pt x="68752" y="0"/>
                </a:cubicBezTo>
                <a:lnTo>
                  <a:pt x="66615" y="0"/>
                </a:lnTo>
                <a:cubicBezTo>
                  <a:pt x="66615" y="65"/>
                  <a:pt x="66615" y="138"/>
                  <a:pt x="66623" y="389"/>
                </a:cubicBezTo>
                <a:lnTo>
                  <a:pt x="66639" y="875"/>
                </a:lnTo>
                <a:cubicBezTo>
                  <a:pt x="66679" y="891"/>
                  <a:pt x="66720" y="899"/>
                  <a:pt x="66752" y="923"/>
                </a:cubicBezTo>
                <a:cubicBezTo>
                  <a:pt x="66841" y="964"/>
                  <a:pt x="66914" y="1037"/>
                  <a:pt x="66955" y="1126"/>
                </a:cubicBezTo>
                <a:cubicBezTo>
                  <a:pt x="67100" y="1288"/>
                  <a:pt x="67157" y="1514"/>
                  <a:pt x="67100" y="1725"/>
                </a:cubicBezTo>
                <a:cubicBezTo>
                  <a:pt x="67005" y="2019"/>
                  <a:pt x="66738" y="2219"/>
                  <a:pt x="66430" y="2219"/>
                </a:cubicBezTo>
                <a:cubicBezTo>
                  <a:pt x="66424" y="2219"/>
                  <a:pt x="66418" y="2219"/>
                  <a:pt x="66412" y="2219"/>
                </a:cubicBezTo>
                <a:cubicBezTo>
                  <a:pt x="66121" y="2211"/>
                  <a:pt x="65748" y="2000"/>
                  <a:pt x="65675" y="1693"/>
                </a:cubicBezTo>
                <a:cubicBezTo>
                  <a:pt x="65586" y="1320"/>
                  <a:pt x="65853" y="1045"/>
                  <a:pt x="66177" y="915"/>
                </a:cubicBezTo>
                <a:cubicBezTo>
                  <a:pt x="66177" y="745"/>
                  <a:pt x="66185" y="567"/>
                  <a:pt x="66194" y="389"/>
                </a:cubicBezTo>
                <a:cubicBezTo>
                  <a:pt x="66194" y="138"/>
                  <a:pt x="66194" y="57"/>
                  <a:pt x="66194" y="0"/>
                </a:cubicBezTo>
                <a:lnTo>
                  <a:pt x="64064" y="0"/>
                </a:lnTo>
                <a:cubicBezTo>
                  <a:pt x="64064" y="73"/>
                  <a:pt x="64064" y="146"/>
                  <a:pt x="64072" y="389"/>
                </a:cubicBezTo>
                <a:lnTo>
                  <a:pt x="64088" y="875"/>
                </a:lnTo>
                <a:cubicBezTo>
                  <a:pt x="64129" y="891"/>
                  <a:pt x="64161" y="899"/>
                  <a:pt x="64202" y="923"/>
                </a:cubicBezTo>
                <a:cubicBezTo>
                  <a:pt x="64283" y="964"/>
                  <a:pt x="64355" y="1037"/>
                  <a:pt x="64404" y="1126"/>
                </a:cubicBezTo>
                <a:cubicBezTo>
                  <a:pt x="64550" y="1288"/>
                  <a:pt x="64606" y="1514"/>
                  <a:pt x="64550" y="1725"/>
                </a:cubicBezTo>
                <a:cubicBezTo>
                  <a:pt x="64455" y="2019"/>
                  <a:pt x="64180" y="2219"/>
                  <a:pt x="63879" y="2219"/>
                </a:cubicBezTo>
                <a:cubicBezTo>
                  <a:pt x="63873" y="2219"/>
                  <a:pt x="63868" y="2219"/>
                  <a:pt x="63862" y="2219"/>
                </a:cubicBezTo>
                <a:cubicBezTo>
                  <a:pt x="63570" y="2211"/>
                  <a:pt x="63190" y="2000"/>
                  <a:pt x="63117" y="1693"/>
                </a:cubicBezTo>
                <a:cubicBezTo>
                  <a:pt x="63036" y="1320"/>
                  <a:pt x="63303" y="1045"/>
                  <a:pt x="63627" y="915"/>
                </a:cubicBezTo>
                <a:cubicBezTo>
                  <a:pt x="63627" y="745"/>
                  <a:pt x="63635" y="567"/>
                  <a:pt x="63635" y="389"/>
                </a:cubicBezTo>
                <a:cubicBezTo>
                  <a:pt x="63643" y="146"/>
                  <a:pt x="63635" y="73"/>
                  <a:pt x="63635" y="0"/>
                </a:cubicBezTo>
                <a:lnTo>
                  <a:pt x="61513" y="0"/>
                </a:lnTo>
                <a:cubicBezTo>
                  <a:pt x="61513" y="73"/>
                  <a:pt x="61513" y="154"/>
                  <a:pt x="61522" y="389"/>
                </a:cubicBezTo>
                <a:lnTo>
                  <a:pt x="61538" y="875"/>
                </a:lnTo>
                <a:cubicBezTo>
                  <a:pt x="61570" y="891"/>
                  <a:pt x="61611" y="899"/>
                  <a:pt x="61643" y="923"/>
                </a:cubicBezTo>
                <a:cubicBezTo>
                  <a:pt x="61732" y="964"/>
                  <a:pt x="61805" y="1037"/>
                  <a:pt x="61845" y="1126"/>
                </a:cubicBezTo>
                <a:cubicBezTo>
                  <a:pt x="61999" y="1288"/>
                  <a:pt x="62056" y="1514"/>
                  <a:pt x="61991" y="1725"/>
                </a:cubicBezTo>
                <a:cubicBezTo>
                  <a:pt x="61904" y="2019"/>
                  <a:pt x="61630" y="2219"/>
                  <a:pt x="61329" y="2219"/>
                </a:cubicBezTo>
                <a:cubicBezTo>
                  <a:pt x="61323" y="2219"/>
                  <a:pt x="61317" y="2219"/>
                  <a:pt x="61311" y="2219"/>
                </a:cubicBezTo>
                <a:cubicBezTo>
                  <a:pt x="61011" y="2211"/>
                  <a:pt x="60639" y="2000"/>
                  <a:pt x="60566" y="1693"/>
                </a:cubicBezTo>
                <a:cubicBezTo>
                  <a:pt x="60485" y="1320"/>
                  <a:pt x="60752" y="1045"/>
                  <a:pt x="61076" y="915"/>
                </a:cubicBezTo>
                <a:lnTo>
                  <a:pt x="61084" y="389"/>
                </a:lnTo>
                <a:lnTo>
                  <a:pt x="61084" y="0"/>
                </a:lnTo>
                <a:lnTo>
                  <a:pt x="58963" y="0"/>
                </a:lnTo>
                <a:cubicBezTo>
                  <a:pt x="58963" y="73"/>
                  <a:pt x="58955" y="170"/>
                  <a:pt x="58963" y="389"/>
                </a:cubicBezTo>
                <a:lnTo>
                  <a:pt x="58979" y="875"/>
                </a:lnTo>
                <a:cubicBezTo>
                  <a:pt x="59011" y="891"/>
                  <a:pt x="59052" y="899"/>
                  <a:pt x="59084" y="923"/>
                </a:cubicBezTo>
                <a:cubicBezTo>
                  <a:pt x="59173" y="964"/>
                  <a:pt x="59246" y="1037"/>
                  <a:pt x="59287" y="1126"/>
                </a:cubicBezTo>
                <a:cubicBezTo>
                  <a:pt x="59441" y="1288"/>
                  <a:pt x="59489" y="1514"/>
                  <a:pt x="59433" y="1725"/>
                </a:cubicBezTo>
                <a:cubicBezTo>
                  <a:pt x="59345" y="2019"/>
                  <a:pt x="59071" y="2219"/>
                  <a:pt x="58770" y="2219"/>
                </a:cubicBezTo>
                <a:cubicBezTo>
                  <a:pt x="58764" y="2219"/>
                  <a:pt x="58758" y="2219"/>
                  <a:pt x="58752" y="2219"/>
                </a:cubicBezTo>
                <a:cubicBezTo>
                  <a:pt x="58453" y="2211"/>
                  <a:pt x="58080" y="2000"/>
                  <a:pt x="58007" y="1693"/>
                </a:cubicBezTo>
                <a:cubicBezTo>
                  <a:pt x="57926" y="1320"/>
                  <a:pt x="58194" y="1045"/>
                  <a:pt x="58518" y="915"/>
                </a:cubicBezTo>
                <a:lnTo>
                  <a:pt x="58526" y="389"/>
                </a:lnTo>
                <a:lnTo>
                  <a:pt x="58526" y="0"/>
                </a:lnTo>
                <a:lnTo>
                  <a:pt x="56404" y="0"/>
                </a:lnTo>
                <a:cubicBezTo>
                  <a:pt x="56412" y="227"/>
                  <a:pt x="56404" y="187"/>
                  <a:pt x="56404" y="389"/>
                </a:cubicBezTo>
                <a:lnTo>
                  <a:pt x="56420" y="875"/>
                </a:lnTo>
                <a:cubicBezTo>
                  <a:pt x="56461" y="891"/>
                  <a:pt x="56501" y="899"/>
                  <a:pt x="56534" y="923"/>
                </a:cubicBezTo>
                <a:cubicBezTo>
                  <a:pt x="56623" y="964"/>
                  <a:pt x="56696" y="1037"/>
                  <a:pt x="56736" y="1126"/>
                </a:cubicBezTo>
                <a:cubicBezTo>
                  <a:pt x="56882" y="1288"/>
                  <a:pt x="56939" y="1514"/>
                  <a:pt x="56882" y="1725"/>
                </a:cubicBezTo>
                <a:cubicBezTo>
                  <a:pt x="56787" y="2019"/>
                  <a:pt x="56520" y="2219"/>
                  <a:pt x="56212" y="2219"/>
                </a:cubicBezTo>
                <a:cubicBezTo>
                  <a:pt x="56206" y="2219"/>
                  <a:pt x="56200" y="2219"/>
                  <a:pt x="56194" y="2219"/>
                </a:cubicBezTo>
                <a:cubicBezTo>
                  <a:pt x="55902" y="2211"/>
                  <a:pt x="55530" y="2000"/>
                  <a:pt x="55457" y="1693"/>
                </a:cubicBezTo>
                <a:cubicBezTo>
                  <a:pt x="55376" y="1320"/>
                  <a:pt x="55643" y="1045"/>
                  <a:pt x="55959" y="915"/>
                </a:cubicBezTo>
                <a:lnTo>
                  <a:pt x="55975" y="389"/>
                </a:lnTo>
                <a:cubicBezTo>
                  <a:pt x="55975" y="187"/>
                  <a:pt x="55967" y="227"/>
                  <a:pt x="55975" y="0"/>
                </a:cubicBezTo>
                <a:lnTo>
                  <a:pt x="53854" y="0"/>
                </a:lnTo>
                <a:lnTo>
                  <a:pt x="53854" y="389"/>
                </a:lnTo>
                <a:lnTo>
                  <a:pt x="53870" y="875"/>
                </a:lnTo>
                <a:cubicBezTo>
                  <a:pt x="53910" y="891"/>
                  <a:pt x="53943" y="899"/>
                  <a:pt x="53983" y="923"/>
                </a:cubicBezTo>
                <a:cubicBezTo>
                  <a:pt x="54072" y="964"/>
                  <a:pt x="54137" y="1037"/>
                  <a:pt x="54186" y="1126"/>
                </a:cubicBezTo>
                <a:cubicBezTo>
                  <a:pt x="54331" y="1288"/>
                  <a:pt x="54388" y="1514"/>
                  <a:pt x="54331" y="1725"/>
                </a:cubicBezTo>
                <a:cubicBezTo>
                  <a:pt x="54236" y="2019"/>
                  <a:pt x="53970" y="2219"/>
                  <a:pt x="53661" y="2219"/>
                </a:cubicBezTo>
                <a:cubicBezTo>
                  <a:pt x="53655" y="2219"/>
                  <a:pt x="53649" y="2219"/>
                  <a:pt x="53643" y="2219"/>
                </a:cubicBezTo>
                <a:cubicBezTo>
                  <a:pt x="53352" y="2211"/>
                  <a:pt x="52971" y="2000"/>
                  <a:pt x="52906" y="1693"/>
                </a:cubicBezTo>
                <a:cubicBezTo>
                  <a:pt x="52817" y="1320"/>
                  <a:pt x="53085" y="1045"/>
                  <a:pt x="53408" y="915"/>
                </a:cubicBezTo>
                <a:lnTo>
                  <a:pt x="53425" y="389"/>
                </a:lnTo>
                <a:cubicBezTo>
                  <a:pt x="53425" y="203"/>
                  <a:pt x="53416" y="211"/>
                  <a:pt x="53416" y="0"/>
                </a:cubicBezTo>
                <a:lnTo>
                  <a:pt x="51303" y="0"/>
                </a:lnTo>
                <a:lnTo>
                  <a:pt x="51303" y="389"/>
                </a:lnTo>
                <a:lnTo>
                  <a:pt x="51319" y="875"/>
                </a:lnTo>
                <a:cubicBezTo>
                  <a:pt x="51352" y="891"/>
                  <a:pt x="51392" y="899"/>
                  <a:pt x="51425" y="923"/>
                </a:cubicBezTo>
                <a:cubicBezTo>
                  <a:pt x="51514" y="964"/>
                  <a:pt x="51587" y="1037"/>
                  <a:pt x="51627" y="1126"/>
                </a:cubicBezTo>
                <a:cubicBezTo>
                  <a:pt x="51781" y="1288"/>
                  <a:pt x="51829" y="1514"/>
                  <a:pt x="51773" y="1725"/>
                </a:cubicBezTo>
                <a:cubicBezTo>
                  <a:pt x="51685" y="2019"/>
                  <a:pt x="51411" y="2219"/>
                  <a:pt x="51110" y="2219"/>
                </a:cubicBezTo>
                <a:cubicBezTo>
                  <a:pt x="51105" y="2219"/>
                  <a:pt x="51099" y="2219"/>
                  <a:pt x="51093" y="2219"/>
                </a:cubicBezTo>
                <a:cubicBezTo>
                  <a:pt x="50793" y="2211"/>
                  <a:pt x="50421" y="2000"/>
                  <a:pt x="50348" y="1693"/>
                </a:cubicBezTo>
                <a:cubicBezTo>
                  <a:pt x="50267" y="1320"/>
                  <a:pt x="50534" y="1045"/>
                  <a:pt x="50858" y="915"/>
                </a:cubicBezTo>
                <a:lnTo>
                  <a:pt x="50866" y="389"/>
                </a:lnTo>
                <a:lnTo>
                  <a:pt x="50866" y="0"/>
                </a:lnTo>
                <a:lnTo>
                  <a:pt x="48753" y="0"/>
                </a:lnTo>
                <a:lnTo>
                  <a:pt x="48753" y="389"/>
                </a:lnTo>
                <a:lnTo>
                  <a:pt x="48761" y="875"/>
                </a:lnTo>
                <a:cubicBezTo>
                  <a:pt x="48801" y="891"/>
                  <a:pt x="48842" y="899"/>
                  <a:pt x="48874" y="923"/>
                </a:cubicBezTo>
                <a:cubicBezTo>
                  <a:pt x="48963" y="964"/>
                  <a:pt x="49036" y="1037"/>
                  <a:pt x="49077" y="1126"/>
                </a:cubicBezTo>
                <a:cubicBezTo>
                  <a:pt x="49222" y="1288"/>
                  <a:pt x="49279" y="1514"/>
                  <a:pt x="49222" y="1725"/>
                </a:cubicBezTo>
                <a:cubicBezTo>
                  <a:pt x="49127" y="2019"/>
                  <a:pt x="48860" y="2219"/>
                  <a:pt x="48552" y="2219"/>
                </a:cubicBezTo>
                <a:cubicBezTo>
                  <a:pt x="48546" y="2219"/>
                  <a:pt x="48540" y="2219"/>
                  <a:pt x="48534" y="2219"/>
                </a:cubicBezTo>
                <a:cubicBezTo>
                  <a:pt x="48243" y="2211"/>
                  <a:pt x="47870" y="2000"/>
                  <a:pt x="47797" y="1693"/>
                </a:cubicBezTo>
                <a:cubicBezTo>
                  <a:pt x="47716" y="1320"/>
                  <a:pt x="47983" y="1045"/>
                  <a:pt x="48299" y="915"/>
                </a:cubicBezTo>
                <a:lnTo>
                  <a:pt x="48315" y="389"/>
                </a:lnTo>
                <a:lnTo>
                  <a:pt x="48315" y="0"/>
                </a:lnTo>
                <a:lnTo>
                  <a:pt x="46170" y="0"/>
                </a:lnTo>
                <a:lnTo>
                  <a:pt x="46170" y="389"/>
                </a:lnTo>
                <a:cubicBezTo>
                  <a:pt x="46170" y="551"/>
                  <a:pt x="46178" y="713"/>
                  <a:pt x="46186" y="875"/>
                </a:cubicBezTo>
                <a:cubicBezTo>
                  <a:pt x="46226" y="891"/>
                  <a:pt x="46259" y="899"/>
                  <a:pt x="46299" y="915"/>
                </a:cubicBezTo>
                <a:cubicBezTo>
                  <a:pt x="46380" y="964"/>
                  <a:pt x="46453" y="1037"/>
                  <a:pt x="46502" y="1126"/>
                </a:cubicBezTo>
                <a:cubicBezTo>
                  <a:pt x="46647" y="1288"/>
                  <a:pt x="46704" y="1514"/>
                  <a:pt x="46647" y="1725"/>
                </a:cubicBezTo>
                <a:cubicBezTo>
                  <a:pt x="46550" y="2025"/>
                  <a:pt x="46275" y="2219"/>
                  <a:pt x="45967" y="2219"/>
                </a:cubicBezTo>
                <a:cubicBezTo>
                  <a:pt x="45676" y="2203"/>
                  <a:pt x="45311" y="1992"/>
                  <a:pt x="45239" y="1693"/>
                </a:cubicBezTo>
                <a:cubicBezTo>
                  <a:pt x="45158" y="1320"/>
                  <a:pt x="45425" y="1045"/>
                  <a:pt x="45749" y="915"/>
                </a:cubicBezTo>
                <a:cubicBezTo>
                  <a:pt x="45749" y="745"/>
                  <a:pt x="45757" y="567"/>
                  <a:pt x="45757" y="389"/>
                </a:cubicBezTo>
                <a:lnTo>
                  <a:pt x="45757" y="0"/>
                </a:lnTo>
                <a:lnTo>
                  <a:pt x="43611" y="0"/>
                </a:lnTo>
                <a:lnTo>
                  <a:pt x="43611" y="397"/>
                </a:lnTo>
                <a:lnTo>
                  <a:pt x="43627" y="875"/>
                </a:lnTo>
                <a:cubicBezTo>
                  <a:pt x="43668" y="891"/>
                  <a:pt x="43708" y="907"/>
                  <a:pt x="43741" y="923"/>
                </a:cubicBezTo>
                <a:cubicBezTo>
                  <a:pt x="43830" y="972"/>
                  <a:pt x="43903" y="1045"/>
                  <a:pt x="43943" y="1134"/>
                </a:cubicBezTo>
                <a:cubicBezTo>
                  <a:pt x="44097" y="1296"/>
                  <a:pt x="44145" y="1523"/>
                  <a:pt x="44089" y="1733"/>
                </a:cubicBezTo>
                <a:cubicBezTo>
                  <a:pt x="43994" y="2019"/>
                  <a:pt x="43727" y="2219"/>
                  <a:pt x="43419" y="2219"/>
                </a:cubicBezTo>
                <a:cubicBezTo>
                  <a:pt x="43413" y="2219"/>
                  <a:pt x="43407" y="2219"/>
                  <a:pt x="43401" y="2219"/>
                </a:cubicBezTo>
                <a:cubicBezTo>
                  <a:pt x="43109" y="2219"/>
                  <a:pt x="42737" y="2000"/>
                  <a:pt x="42664" y="1693"/>
                </a:cubicBezTo>
                <a:cubicBezTo>
                  <a:pt x="42583" y="1320"/>
                  <a:pt x="42850" y="1045"/>
                  <a:pt x="43166" y="915"/>
                </a:cubicBezTo>
                <a:cubicBezTo>
                  <a:pt x="43166" y="745"/>
                  <a:pt x="43174" y="567"/>
                  <a:pt x="43182" y="397"/>
                </a:cubicBezTo>
                <a:cubicBezTo>
                  <a:pt x="43182" y="219"/>
                  <a:pt x="43182" y="195"/>
                  <a:pt x="43182" y="0"/>
                </a:cubicBezTo>
                <a:lnTo>
                  <a:pt x="41061" y="0"/>
                </a:lnTo>
                <a:lnTo>
                  <a:pt x="41061" y="397"/>
                </a:lnTo>
                <a:lnTo>
                  <a:pt x="41077" y="875"/>
                </a:lnTo>
                <a:cubicBezTo>
                  <a:pt x="41109" y="891"/>
                  <a:pt x="41150" y="907"/>
                  <a:pt x="41182" y="923"/>
                </a:cubicBezTo>
                <a:cubicBezTo>
                  <a:pt x="41271" y="972"/>
                  <a:pt x="41344" y="1045"/>
                  <a:pt x="41384" y="1134"/>
                </a:cubicBezTo>
                <a:cubicBezTo>
                  <a:pt x="41538" y="1296"/>
                  <a:pt x="41595" y="1523"/>
                  <a:pt x="41530" y="1733"/>
                </a:cubicBezTo>
                <a:cubicBezTo>
                  <a:pt x="41443" y="2019"/>
                  <a:pt x="41169" y="2219"/>
                  <a:pt x="40868" y="2219"/>
                </a:cubicBezTo>
                <a:cubicBezTo>
                  <a:pt x="40862" y="2219"/>
                  <a:pt x="40856" y="2219"/>
                  <a:pt x="40850" y="2219"/>
                </a:cubicBezTo>
                <a:cubicBezTo>
                  <a:pt x="40550" y="2219"/>
                  <a:pt x="40178" y="2000"/>
                  <a:pt x="40105" y="1693"/>
                </a:cubicBezTo>
                <a:cubicBezTo>
                  <a:pt x="40024" y="1320"/>
                  <a:pt x="40291" y="1045"/>
                  <a:pt x="40615" y="915"/>
                </a:cubicBezTo>
                <a:lnTo>
                  <a:pt x="40623" y="397"/>
                </a:lnTo>
                <a:lnTo>
                  <a:pt x="40623" y="0"/>
                </a:lnTo>
                <a:lnTo>
                  <a:pt x="38502" y="0"/>
                </a:lnTo>
                <a:cubicBezTo>
                  <a:pt x="38502" y="49"/>
                  <a:pt x="38502" y="170"/>
                  <a:pt x="38510" y="397"/>
                </a:cubicBezTo>
                <a:lnTo>
                  <a:pt x="38518" y="875"/>
                </a:lnTo>
                <a:cubicBezTo>
                  <a:pt x="38559" y="891"/>
                  <a:pt x="38599" y="907"/>
                  <a:pt x="38631" y="923"/>
                </a:cubicBezTo>
                <a:cubicBezTo>
                  <a:pt x="38720" y="972"/>
                  <a:pt x="38793" y="1045"/>
                  <a:pt x="38834" y="1134"/>
                </a:cubicBezTo>
                <a:cubicBezTo>
                  <a:pt x="38988" y="1296"/>
                  <a:pt x="39036" y="1523"/>
                  <a:pt x="38980" y="1733"/>
                </a:cubicBezTo>
                <a:cubicBezTo>
                  <a:pt x="38884" y="2019"/>
                  <a:pt x="38618" y="2219"/>
                  <a:pt x="38317" y="2219"/>
                </a:cubicBezTo>
                <a:cubicBezTo>
                  <a:pt x="38311" y="2219"/>
                  <a:pt x="38305" y="2219"/>
                  <a:pt x="38299" y="2219"/>
                </a:cubicBezTo>
                <a:cubicBezTo>
                  <a:pt x="38000" y="2219"/>
                  <a:pt x="37627" y="2000"/>
                  <a:pt x="37555" y="1693"/>
                </a:cubicBezTo>
                <a:cubicBezTo>
                  <a:pt x="37474" y="1320"/>
                  <a:pt x="37741" y="1045"/>
                  <a:pt x="38065" y="915"/>
                </a:cubicBezTo>
                <a:lnTo>
                  <a:pt x="38073" y="397"/>
                </a:lnTo>
                <a:lnTo>
                  <a:pt x="38073" y="0"/>
                </a:lnTo>
                <a:lnTo>
                  <a:pt x="35951" y="0"/>
                </a:lnTo>
                <a:cubicBezTo>
                  <a:pt x="35951" y="97"/>
                  <a:pt x="35951" y="154"/>
                  <a:pt x="35959" y="397"/>
                </a:cubicBezTo>
                <a:lnTo>
                  <a:pt x="35968" y="875"/>
                </a:lnTo>
                <a:cubicBezTo>
                  <a:pt x="36008" y="891"/>
                  <a:pt x="36048" y="907"/>
                  <a:pt x="36081" y="923"/>
                </a:cubicBezTo>
                <a:cubicBezTo>
                  <a:pt x="36170" y="972"/>
                  <a:pt x="36243" y="1045"/>
                  <a:pt x="36283" y="1134"/>
                </a:cubicBezTo>
                <a:cubicBezTo>
                  <a:pt x="36437" y="1296"/>
                  <a:pt x="36486" y="1523"/>
                  <a:pt x="36429" y="1733"/>
                </a:cubicBezTo>
                <a:cubicBezTo>
                  <a:pt x="36334" y="2019"/>
                  <a:pt x="36067" y="2219"/>
                  <a:pt x="35767" y="2219"/>
                </a:cubicBezTo>
                <a:cubicBezTo>
                  <a:pt x="35761" y="2219"/>
                  <a:pt x="35755" y="2219"/>
                  <a:pt x="35749" y="2219"/>
                </a:cubicBezTo>
                <a:cubicBezTo>
                  <a:pt x="35449" y="2219"/>
                  <a:pt x="35077" y="2000"/>
                  <a:pt x="35004" y="1693"/>
                </a:cubicBezTo>
                <a:cubicBezTo>
                  <a:pt x="34923" y="1320"/>
                  <a:pt x="35190" y="1045"/>
                  <a:pt x="35514" y="915"/>
                </a:cubicBezTo>
                <a:lnTo>
                  <a:pt x="35522" y="397"/>
                </a:lnTo>
                <a:lnTo>
                  <a:pt x="35522" y="0"/>
                </a:lnTo>
                <a:lnTo>
                  <a:pt x="33393" y="0"/>
                </a:lnTo>
                <a:cubicBezTo>
                  <a:pt x="33393" y="73"/>
                  <a:pt x="33393" y="146"/>
                  <a:pt x="33401" y="397"/>
                </a:cubicBezTo>
                <a:lnTo>
                  <a:pt x="33417" y="875"/>
                </a:lnTo>
                <a:cubicBezTo>
                  <a:pt x="33457" y="891"/>
                  <a:pt x="33490" y="907"/>
                  <a:pt x="33530" y="923"/>
                </a:cubicBezTo>
                <a:cubicBezTo>
                  <a:pt x="33619" y="972"/>
                  <a:pt x="33684" y="1045"/>
                  <a:pt x="33733" y="1134"/>
                </a:cubicBezTo>
                <a:cubicBezTo>
                  <a:pt x="33879" y="1296"/>
                  <a:pt x="33935" y="1523"/>
                  <a:pt x="33879" y="1733"/>
                </a:cubicBezTo>
                <a:cubicBezTo>
                  <a:pt x="33783" y="2019"/>
                  <a:pt x="33517" y="2219"/>
                  <a:pt x="33209" y="2219"/>
                </a:cubicBezTo>
                <a:cubicBezTo>
                  <a:pt x="33202" y="2219"/>
                  <a:pt x="33196" y="2219"/>
                  <a:pt x="33190" y="2219"/>
                </a:cubicBezTo>
                <a:cubicBezTo>
                  <a:pt x="32899" y="2219"/>
                  <a:pt x="32518" y="2000"/>
                  <a:pt x="32445" y="1693"/>
                </a:cubicBezTo>
                <a:cubicBezTo>
                  <a:pt x="32364" y="1320"/>
                  <a:pt x="32632" y="1045"/>
                  <a:pt x="32955" y="915"/>
                </a:cubicBezTo>
                <a:lnTo>
                  <a:pt x="32964" y="397"/>
                </a:lnTo>
                <a:cubicBezTo>
                  <a:pt x="32972" y="146"/>
                  <a:pt x="32964" y="89"/>
                  <a:pt x="32964" y="0"/>
                </a:cubicBezTo>
                <a:lnTo>
                  <a:pt x="30834" y="0"/>
                </a:lnTo>
                <a:cubicBezTo>
                  <a:pt x="30834" y="73"/>
                  <a:pt x="30834" y="138"/>
                  <a:pt x="30842" y="397"/>
                </a:cubicBezTo>
                <a:lnTo>
                  <a:pt x="30858" y="875"/>
                </a:lnTo>
                <a:cubicBezTo>
                  <a:pt x="30899" y="891"/>
                  <a:pt x="30931" y="907"/>
                  <a:pt x="30972" y="923"/>
                </a:cubicBezTo>
                <a:cubicBezTo>
                  <a:pt x="31061" y="972"/>
                  <a:pt x="31126" y="1045"/>
                  <a:pt x="31174" y="1134"/>
                </a:cubicBezTo>
                <a:cubicBezTo>
                  <a:pt x="31320" y="1296"/>
                  <a:pt x="31377" y="1523"/>
                  <a:pt x="31320" y="1733"/>
                </a:cubicBezTo>
                <a:cubicBezTo>
                  <a:pt x="31225" y="2019"/>
                  <a:pt x="30958" y="2219"/>
                  <a:pt x="30650" y="2219"/>
                </a:cubicBezTo>
                <a:cubicBezTo>
                  <a:pt x="30644" y="2219"/>
                  <a:pt x="30638" y="2219"/>
                  <a:pt x="30632" y="2219"/>
                </a:cubicBezTo>
                <a:cubicBezTo>
                  <a:pt x="30340" y="2219"/>
                  <a:pt x="29960" y="2000"/>
                  <a:pt x="29895" y="1693"/>
                </a:cubicBezTo>
                <a:cubicBezTo>
                  <a:pt x="29806" y="1320"/>
                  <a:pt x="30073" y="1045"/>
                  <a:pt x="30397" y="915"/>
                </a:cubicBezTo>
                <a:lnTo>
                  <a:pt x="30413" y="397"/>
                </a:lnTo>
                <a:cubicBezTo>
                  <a:pt x="30413" y="138"/>
                  <a:pt x="30413" y="57"/>
                  <a:pt x="30413" y="0"/>
                </a:cubicBezTo>
                <a:lnTo>
                  <a:pt x="28275" y="0"/>
                </a:lnTo>
                <a:cubicBezTo>
                  <a:pt x="28275" y="73"/>
                  <a:pt x="28275" y="138"/>
                  <a:pt x="28284" y="397"/>
                </a:cubicBezTo>
                <a:lnTo>
                  <a:pt x="28300" y="875"/>
                </a:lnTo>
                <a:cubicBezTo>
                  <a:pt x="28340" y="891"/>
                  <a:pt x="28373" y="907"/>
                  <a:pt x="28413" y="923"/>
                </a:cubicBezTo>
                <a:cubicBezTo>
                  <a:pt x="28502" y="972"/>
                  <a:pt x="28567" y="1045"/>
                  <a:pt x="28615" y="1134"/>
                </a:cubicBezTo>
                <a:cubicBezTo>
                  <a:pt x="28761" y="1296"/>
                  <a:pt x="28818" y="1523"/>
                  <a:pt x="28761" y="1733"/>
                </a:cubicBezTo>
                <a:cubicBezTo>
                  <a:pt x="28666" y="2019"/>
                  <a:pt x="28399" y="2219"/>
                  <a:pt x="28091" y="2219"/>
                </a:cubicBezTo>
                <a:cubicBezTo>
                  <a:pt x="28085" y="2219"/>
                  <a:pt x="28079" y="2219"/>
                  <a:pt x="28073" y="2219"/>
                </a:cubicBezTo>
                <a:cubicBezTo>
                  <a:pt x="27781" y="2219"/>
                  <a:pt x="27401" y="2000"/>
                  <a:pt x="27336" y="1693"/>
                </a:cubicBezTo>
                <a:cubicBezTo>
                  <a:pt x="27247" y="1320"/>
                  <a:pt x="27514" y="1045"/>
                  <a:pt x="27838" y="915"/>
                </a:cubicBezTo>
                <a:cubicBezTo>
                  <a:pt x="27838" y="745"/>
                  <a:pt x="27846" y="567"/>
                  <a:pt x="27846" y="397"/>
                </a:cubicBezTo>
                <a:cubicBezTo>
                  <a:pt x="27854" y="138"/>
                  <a:pt x="27854" y="41"/>
                  <a:pt x="27854" y="0"/>
                </a:cubicBezTo>
                <a:lnTo>
                  <a:pt x="25717" y="0"/>
                </a:lnTo>
                <a:cubicBezTo>
                  <a:pt x="25717" y="49"/>
                  <a:pt x="25725" y="138"/>
                  <a:pt x="25733" y="397"/>
                </a:cubicBezTo>
                <a:cubicBezTo>
                  <a:pt x="25733" y="551"/>
                  <a:pt x="25741" y="713"/>
                  <a:pt x="25749" y="875"/>
                </a:cubicBezTo>
                <a:cubicBezTo>
                  <a:pt x="25782" y="891"/>
                  <a:pt x="25822" y="907"/>
                  <a:pt x="25854" y="923"/>
                </a:cubicBezTo>
                <a:cubicBezTo>
                  <a:pt x="25943" y="972"/>
                  <a:pt x="26016" y="1045"/>
                  <a:pt x="26057" y="1134"/>
                </a:cubicBezTo>
                <a:cubicBezTo>
                  <a:pt x="26211" y="1296"/>
                  <a:pt x="26267" y="1523"/>
                  <a:pt x="26203" y="1733"/>
                </a:cubicBezTo>
                <a:cubicBezTo>
                  <a:pt x="26115" y="2019"/>
                  <a:pt x="25841" y="2219"/>
                  <a:pt x="25540" y="2219"/>
                </a:cubicBezTo>
                <a:cubicBezTo>
                  <a:pt x="25534" y="2219"/>
                  <a:pt x="25528" y="2219"/>
                  <a:pt x="25522" y="2219"/>
                </a:cubicBezTo>
                <a:cubicBezTo>
                  <a:pt x="25223" y="2219"/>
                  <a:pt x="24850" y="2000"/>
                  <a:pt x="24778" y="1693"/>
                </a:cubicBezTo>
                <a:cubicBezTo>
                  <a:pt x="24697" y="1320"/>
                  <a:pt x="24964" y="1045"/>
                  <a:pt x="25288" y="915"/>
                </a:cubicBezTo>
                <a:cubicBezTo>
                  <a:pt x="25288" y="745"/>
                  <a:pt x="25288" y="567"/>
                  <a:pt x="25296" y="397"/>
                </a:cubicBezTo>
                <a:cubicBezTo>
                  <a:pt x="25304" y="138"/>
                  <a:pt x="25304" y="73"/>
                  <a:pt x="25304" y="0"/>
                </a:cubicBezTo>
                <a:lnTo>
                  <a:pt x="23166" y="0"/>
                </a:lnTo>
                <a:cubicBezTo>
                  <a:pt x="23166" y="73"/>
                  <a:pt x="23166" y="138"/>
                  <a:pt x="23174" y="397"/>
                </a:cubicBezTo>
                <a:cubicBezTo>
                  <a:pt x="23174" y="551"/>
                  <a:pt x="23182" y="713"/>
                  <a:pt x="23191" y="875"/>
                </a:cubicBezTo>
                <a:cubicBezTo>
                  <a:pt x="23231" y="891"/>
                  <a:pt x="23271" y="907"/>
                  <a:pt x="23304" y="923"/>
                </a:cubicBezTo>
                <a:cubicBezTo>
                  <a:pt x="23393" y="972"/>
                  <a:pt x="23466" y="1045"/>
                  <a:pt x="23506" y="1134"/>
                </a:cubicBezTo>
                <a:cubicBezTo>
                  <a:pt x="23652" y="1296"/>
                  <a:pt x="23709" y="1523"/>
                  <a:pt x="23652" y="1733"/>
                </a:cubicBezTo>
                <a:cubicBezTo>
                  <a:pt x="23557" y="2019"/>
                  <a:pt x="23290" y="2219"/>
                  <a:pt x="22982" y="2219"/>
                </a:cubicBezTo>
                <a:cubicBezTo>
                  <a:pt x="22976" y="2219"/>
                  <a:pt x="22970" y="2219"/>
                  <a:pt x="22964" y="2219"/>
                </a:cubicBezTo>
                <a:cubicBezTo>
                  <a:pt x="22672" y="2219"/>
                  <a:pt x="22292" y="2000"/>
                  <a:pt x="22227" y="1693"/>
                </a:cubicBezTo>
                <a:cubicBezTo>
                  <a:pt x="22138" y="1320"/>
                  <a:pt x="22405" y="1045"/>
                  <a:pt x="22729" y="915"/>
                </a:cubicBezTo>
                <a:cubicBezTo>
                  <a:pt x="22729" y="745"/>
                  <a:pt x="22737" y="567"/>
                  <a:pt x="22745" y="397"/>
                </a:cubicBezTo>
                <a:cubicBezTo>
                  <a:pt x="22745" y="138"/>
                  <a:pt x="22745" y="57"/>
                  <a:pt x="22745" y="0"/>
                </a:cubicBezTo>
                <a:lnTo>
                  <a:pt x="20608" y="0"/>
                </a:lnTo>
                <a:cubicBezTo>
                  <a:pt x="20608" y="73"/>
                  <a:pt x="20608" y="146"/>
                  <a:pt x="20616" y="397"/>
                </a:cubicBezTo>
                <a:cubicBezTo>
                  <a:pt x="20616" y="551"/>
                  <a:pt x="20632" y="713"/>
                  <a:pt x="20632" y="875"/>
                </a:cubicBezTo>
                <a:cubicBezTo>
                  <a:pt x="20672" y="891"/>
                  <a:pt x="20713" y="907"/>
                  <a:pt x="20745" y="923"/>
                </a:cubicBezTo>
                <a:cubicBezTo>
                  <a:pt x="20834" y="972"/>
                  <a:pt x="20907" y="1045"/>
                  <a:pt x="20948" y="1134"/>
                </a:cubicBezTo>
                <a:cubicBezTo>
                  <a:pt x="21093" y="1296"/>
                  <a:pt x="21150" y="1523"/>
                  <a:pt x="21093" y="1733"/>
                </a:cubicBezTo>
                <a:cubicBezTo>
                  <a:pt x="20998" y="2019"/>
                  <a:pt x="20732" y="2219"/>
                  <a:pt x="20423" y="2219"/>
                </a:cubicBezTo>
                <a:cubicBezTo>
                  <a:pt x="20417" y="2219"/>
                  <a:pt x="20411" y="2219"/>
                  <a:pt x="20405" y="2219"/>
                </a:cubicBezTo>
                <a:cubicBezTo>
                  <a:pt x="20114" y="2219"/>
                  <a:pt x="19733" y="2000"/>
                  <a:pt x="19668" y="1693"/>
                </a:cubicBezTo>
                <a:cubicBezTo>
                  <a:pt x="19587" y="1320"/>
                  <a:pt x="19846" y="1045"/>
                  <a:pt x="20170" y="915"/>
                </a:cubicBezTo>
                <a:lnTo>
                  <a:pt x="20187" y="397"/>
                </a:lnTo>
                <a:lnTo>
                  <a:pt x="20187" y="0"/>
                </a:lnTo>
                <a:lnTo>
                  <a:pt x="18057" y="0"/>
                </a:lnTo>
                <a:cubicBezTo>
                  <a:pt x="18057" y="73"/>
                  <a:pt x="18057" y="154"/>
                  <a:pt x="18065" y="397"/>
                </a:cubicBezTo>
                <a:lnTo>
                  <a:pt x="18081" y="875"/>
                </a:lnTo>
                <a:cubicBezTo>
                  <a:pt x="18114" y="891"/>
                  <a:pt x="18154" y="907"/>
                  <a:pt x="18187" y="923"/>
                </a:cubicBezTo>
                <a:cubicBezTo>
                  <a:pt x="18276" y="972"/>
                  <a:pt x="18349" y="1045"/>
                  <a:pt x="18389" y="1134"/>
                </a:cubicBezTo>
                <a:cubicBezTo>
                  <a:pt x="18543" y="1296"/>
                  <a:pt x="18600" y="1523"/>
                  <a:pt x="18535" y="1733"/>
                </a:cubicBezTo>
                <a:cubicBezTo>
                  <a:pt x="18447" y="2019"/>
                  <a:pt x="18173" y="2219"/>
                  <a:pt x="17872" y="2219"/>
                </a:cubicBezTo>
                <a:cubicBezTo>
                  <a:pt x="17867" y="2219"/>
                  <a:pt x="17861" y="2219"/>
                  <a:pt x="17855" y="2219"/>
                </a:cubicBezTo>
                <a:cubicBezTo>
                  <a:pt x="17563" y="2219"/>
                  <a:pt x="17183" y="2000"/>
                  <a:pt x="17110" y="1693"/>
                </a:cubicBezTo>
                <a:cubicBezTo>
                  <a:pt x="17029" y="1320"/>
                  <a:pt x="17296" y="1045"/>
                  <a:pt x="17612" y="915"/>
                </a:cubicBezTo>
                <a:lnTo>
                  <a:pt x="17628" y="397"/>
                </a:lnTo>
                <a:cubicBezTo>
                  <a:pt x="17628" y="154"/>
                  <a:pt x="17628" y="97"/>
                  <a:pt x="17628" y="0"/>
                </a:cubicBezTo>
                <a:lnTo>
                  <a:pt x="15498" y="0"/>
                </a:lnTo>
                <a:cubicBezTo>
                  <a:pt x="15498" y="73"/>
                  <a:pt x="15498" y="170"/>
                  <a:pt x="15498" y="397"/>
                </a:cubicBezTo>
                <a:lnTo>
                  <a:pt x="15515" y="875"/>
                </a:lnTo>
                <a:cubicBezTo>
                  <a:pt x="15555" y="891"/>
                  <a:pt x="15587" y="907"/>
                  <a:pt x="15628" y="923"/>
                </a:cubicBezTo>
                <a:cubicBezTo>
                  <a:pt x="15717" y="972"/>
                  <a:pt x="15782" y="1045"/>
                  <a:pt x="15830" y="1134"/>
                </a:cubicBezTo>
                <a:cubicBezTo>
                  <a:pt x="15976" y="1296"/>
                  <a:pt x="16033" y="1523"/>
                  <a:pt x="15976" y="1733"/>
                </a:cubicBezTo>
                <a:cubicBezTo>
                  <a:pt x="15881" y="2019"/>
                  <a:pt x="15614" y="2219"/>
                  <a:pt x="15306" y="2219"/>
                </a:cubicBezTo>
                <a:cubicBezTo>
                  <a:pt x="15300" y="2219"/>
                  <a:pt x="15294" y="2219"/>
                  <a:pt x="15288" y="2219"/>
                </a:cubicBezTo>
                <a:cubicBezTo>
                  <a:pt x="14996" y="2219"/>
                  <a:pt x="14616" y="2000"/>
                  <a:pt x="14551" y="1693"/>
                </a:cubicBezTo>
                <a:cubicBezTo>
                  <a:pt x="14462" y="1320"/>
                  <a:pt x="14729" y="1045"/>
                  <a:pt x="15045" y="915"/>
                </a:cubicBezTo>
                <a:lnTo>
                  <a:pt x="15061" y="397"/>
                </a:lnTo>
                <a:cubicBezTo>
                  <a:pt x="15069" y="170"/>
                  <a:pt x="15061" y="106"/>
                  <a:pt x="15061" y="0"/>
                </a:cubicBezTo>
                <a:lnTo>
                  <a:pt x="12932" y="0"/>
                </a:lnTo>
                <a:cubicBezTo>
                  <a:pt x="12940" y="235"/>
                  <a:pt x="12932" y="187"/>
                  <a:pt x="12932" y="397"/>
                </a:cubicBezTo>
                <a:lnTo>
                  <a:pt x="12948" y="875"/>
                </a:lnTo>
                <a:cubicBezTo>
                  <a:pt x="12988" y="891"/>
                  <a:pt x="13021" y="907"/>
                  <a:pt x="13061" y="923"/>
                </a:cubicBezTo>
                <a:cubicBezTo>
                  <a:pt x="13150" y="972"/>
                  <a:pt x="13215" y="1045"/>
                  <a:pt x="13264" y="1134"/>
                </a:cubicBezTo>
                <a:cubicBezTo>
                  <a:pt x="13409" y="1296"/>
                  <a:pt x="13466" y="1523"/>
                  <a:pt x="13409" y="1733"/>
                </a:cubicBezTo>
                <a:cubicBezTo>
                  <a:pt x="13314" y="2019"/>
                  <a:pt x="13048" y="2219"/>
                  <a:pt x="12739" y="2219"/>
                </a:cubicBezTo>
                <a:cubicBezTo>
                  <a:pt x="12733" y="2219"/>
                  <a:pt x="12727" y="2219"/>
                  <a:pt x="12721" y="2219"/>
                </a:cubicBezTo>
                <a:cubicBezTo>
                  <a:pt x="12430" y="2219"/>
                  <a:pt x="12049" y="2000"/>
                  <a:pt x="11976" y="1693"/>
                </a:cubicBezTo>
                <a:cubicBezTo>
                  <a:pt x="11895" y="1320"/>
                  <a:pt x="12162" y="1045"/>
                  <a:pt x="12478" y="915"/>
                </a:cubicBezTo>
                <a:lnTo>
                  <a:pt x="12494" y="397"/>
                </a:lnTo>
                <a:cubicBezTo>
                  <a:pt x="12503" y="187"/>
                  <a:pt x="12486" y="227"/>
                  <a:pt x="12494" y="0"/>
                </a:cubicBezTo>
                <a:lnTo>
                  <a:pt x="10373" y="0"/>
                </a:lnTo>
                <a:lnTo>
                  <a:pt x="10373" y="397"/>
                </a:lnTo>
                <a:lnTo>
                  <a:pt x="10389" y="875"/>
                </a:lnTo>
                <a:cubicBezTo>
                  <a:pt x="10422" y="891"/>
                  <a:pt x="10462" y="907"/>
                  <a:pt x="10503" y="923"/>
                </a:cubicBezTo>
                <a:cubicBezTo>
                  <a:pt x="10584" y="972"/>
                  <a:pt x="10656" y="1045"/>
                  <a:pt x="10705" y="1134"/>
                </a:cubicBezTo>
                <a:cubicBezTo>
                  <a:pt x="10851" y="1296"/>
                  <a:pt x="10907" y="1523"/>
                  <a:pt x="10843" y="1733"/>
                </a:cubicBezTo>
                <a:cubicBezTo>
                  <a:pt x="10755" y="2019"/>
                  <a:pt x="10481" y="2219"/>
                  <a:pt x="10180" y="2219"/>
                </a:cubicBezTo>
                <a:cubicBezTo>
                  <a:pt x="10174" y="2219"/>
                  <a:pt x="10168" y="2219"/>
                  <a:pt x="10162" y="2219"/>
                </a:cubicBezTo>
                <a:cubicBezTo>
                  <a:pt x="9871" y="2219"/>
                  <a:pt x="9490" y="2000"/>
                  <a:pt x="9418" y="1693"/>
                </a:cubicBezTo>
                <a:cubicBezTo>
                  <a:pt x="9337" y="1320"/>
                  <a:pt x="9604" y="1045"/>
                  <a:pt x="9920" y="915"/>
                </a:cubicBezTo>
                <a:lnTo>
                  <a:pt x="9936" y="397"/>
                </a:lnTo>
                <a:cubicBezTo>
                  <a:pt x="9936" y="203"/>
                  <a:pt x="9928" y="211"/>
                  <a:pt x="9936" y="0"/>
                </a:cubicBezTo>
                <a:lnTo>
                  <a:pt x="7814" y="0"/>
                </a:lnTo>
                <a:lnTo>
                  <a:pt x="7814" y="397"/>
                </a:lnTo>
                <a:lnTo>
                  <a:pt x="7831" y="875"/>
                </a:lnTo>
                <a:cubicBezTo>
                  <a:pt x="7871" y="891"/>
                  <a:pt x="7912" y="907"/>
                  <a:pt x="7944" y="923"/>
                </a:cubicBezTo>
                <a:cubicBezTo>
                  <a:pt x="8033" y="972"/>
                  <a:pt x="8106" y="1045"/>
                  <a:pt x="8146" y="1134"/>
                </a:cubicBezTo>
                <a:cubicBezTo>
                  <a:pt x="8292" y="1296"/>
                  <a:pt x="8349" y="1523"/>
                  <a:pt x="8292" y="1733"/>
                </a:cubicBezTo>
                <a:cubicBezTo>
                  <a:pt x="8197" y="2019"/>
                  <a:pt x="7930" y="2219"/>
                  <a:pt x="7622" y="2219"/>
                </a:cubicBezTo>
                <a:cubicBezTo>
                  <a:pt x="7616" y="2219"/>
                  <a:pt x="7610" y="2219"/>
                  <a:pt x="7604" y="2219"/>
                </a:cubicBezTo>
                <a:cubicBezTo>
                  <a:pt x="7312" y="2219"/>
                  <a:pt x="6940" y="2000"/>
                  <a:pt x="6867" y="1693"/>
                </a:cubicBezTo>
                <a:cubicBezTo>
                  <a:pt x="6778" y="1320"/>
                  <a:pt x="7045" y="1045"/>
                  <a:pt x="7369" y="915"/>
                </a:cubicBezTo>
                <a:cubicBezTo>
                  <a:pt x="7369" y="745"/>
                  <a:pt x="7377" y="567"/>
                  <a:pt x="7385" y="397"/>
                </a:cubicBezTo>
                <a:cubicBezTo>
                  <a:pt x="7385" y="219"/>
                  <a:pt x="7385" y="195"/>
                  <a:pt x="7385" y="0"/>
                </a:cubicBezTo>
                <a:lnTo>
                  <a:pt x="5264" y="0"/>
                </a:lnTo>
                <a:lnTo>
                  <a:pt x="5264" y="397"/>
                </a:lnTo>
                <a:cubicBezTo>
                  <a:pt x="5264" y="543"/>
                  <a:pt x="5272" y="713"/>
                  <a:pt x="5272" y="875"/>
                </a:cubicBezTo>
                <a:cubicBezTo>
                  <a:pt x="5312" y="891"/>
                  <a:pt x="5353" y="907"/>
                  <a:pt x="5385" y="923"/>
                </a:cubicBezTo>
                <a:cubicBezTo>
                  <a:pt x="5474" y="972"/>
                  <a:pt x="5547" y="1045"/>
                  <a:pt x="5588" y="1134"/>
                </a:cubicBezTo>
                <a:cubicBezTo>
                  <a:pt x="5733" y="1296"/>
                  <a:pt x="5790" y="1523"/>
                  <a:pt x="5733" y="1733"/>
                </a:cubicBezTo>
                <a:cubicBezTo>
                  <a:pt x="5638" y="2019"/>
                  <a:pt x="5372" y="2219"/>
                  <a:pt x="5063" y="2219"/>
                </a:cubicBezTo>
                <a:cubicBezTo>
                  <a:pt x="5057" y="2219"/>
                  <a:pt x="5051" y="2219"/>
                  <a:pt x="5045" y="2219"/>
                </a:cubicBezTo>
                <a:cubicBezTo>
                  <a:pt x="4754" y="2219"/>
                  <a:pt x="4381" y="2000"/>
                  <a:pt x="4308" y="1693"/>
                </a:cubicBezTo>
                <a:cubicBezTo>
                  <a:pt x="4227" y="1320"/>
                  <a:pt x="4495" y="1045"/>
                  <a:pt x="4810" y="915"/>
                </a:cubicBezTo>
                <a:cubicBezTo>
                  <a:pt x="4810" y="745"/>
                  <a:pt x="4819" y="567"/>
                  <a:pt x="4827" y="397"/>
                </a:cubicBezTo>
                <a:lnTo>
                  <a:pt x="4827" y="0"/>
                </a:lnTo>
                <a:lnTo>
                  <a:pt x="2713" y="0"/>
                </a:lnTo>
                <a:lnTo>
                  <a:pt x="2713" y="397"/>
                </a:lnTo>
                <a:cubicBezTo>
                  <a:pt x="2713" y="551"/>
                  <a:pt x="2721" y="713"/>
                  <a:pt x="2721" y="875"/>
                </a:cubicBezTo>
                <a:cubicBezTo>
                  <a:pt x="2762" y="891"/>
                  <a:pt x="2802" y="907"/>
                  <a:pt x="2835" y="923"/>
                </a:cubicBezTo>
                <a:cubicBezTo>
                  <a:pt x="2924" y="972"/>
                  <a:pt x="2997" y="1045"/>
                  <a:pt x="3037" y="1134"/>
                </a:cubicBezTo>
                <a:cubicBezTo>
                  <a:pt x="3191" y="1296"/>
                  <a:pt x="3240" y="1523"/>
                  <a:pt x="3183" y="1733"/>
                </a:cubicBezTo>
                <a:cubicBezTo>
                  <a:pt x="3088" y="2019"/>
                  <a:pt x="2821" y="2219"/>
                  <a:pt x="2521" y="2219"/>
                </a:cubicBezTo>
                <a:cubicBezTo>
                  <a:pt x="2515" y="2219"/>
                  <a:pt x="2509" y="2219"/>
                  <a:pt x="2503" y="2219"/>
                </a:cubicBezTo>
                <a:cubicBezTo>
                  <a:pt x="2203" y="2219"/>
                  <a:pt x="1831" y="2000"/>
                  <a:pt x="1758" y="1693"/>
                </a:cubicBezTo>
                <a:cubicBezTo>
                  <a:pt x="1677" y="1320"/>
                  <a:pt x="1944" y="1045"/>
                  <a:pt x="2268" y="915"/>
                </a:cubicBezTo>
                <a:cubicBezTo>
                  <a:pt x="2268" y="745"/>
                  <a:pt x="2276" y="567"/>
                  <a:pt x="2276" y="397"/>
                </a:cubicBezTo>
                <a:lnTo>
                  <a:pt x="2276"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7"/>
          <p:cNvSpPr txBox="1">
            <a:spLocks noGrp="1"/>
          </p:cNvSpPr>
          <p:nvPr>
            <p:ph type="title"/>
          </p:nvPr>
        </p:nvSpPr>
        <p:spPr>
          <a:xfrm>
            <a:off x="3879500" y="3637125"/>
            <a:ext cx="4320900" cy="531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2200" b="1">
                <a:latin typeface="Arial" panose="020B0604020202020204" pitchFamily="34" charset="0"/>
                <a:ea typeface="Arial" panose="020B0604020202020204" pitchFamily="34" charset="0"/>
                <a:cs typeface="Arial" panose="020B0604020202020204" pitchFamily="34" charset="0"/>
                <a:sym typeface="Patrick Hand"/>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dirty="0"/>
          </a:p>
        </p:txBody>
      </p:sp>
      <p:sp>
        <p:nvSpPr>
          <p:cNvPr id="624" name="Google Shape;624;p17"/>
          <p:cNvSpPr txBox="1">
            <a:spLocks noGrp="1"/>
          </p:cNvSpPr>
          <p:nvPr>
            <p:ph type="subTitle" idx="1"/>
          </p:nvPr>
        </p:nvSpPr>
        <p:spPr>
          <a:xfrm>
            <a:off x="3879500" y="1896825"/>
            <a:ext cx="4320900" cy="17403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500"/>
              <a:buNone/>
              <a:defRPr sz="2600">
                <a:latin typeface="Barlow Medium"/>
                <a:ea typeface="Barlow Medium"/>
                <a:cs typeface="Barlow Medium"/>
                <a:sym typeface="Barlow Medium"/>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
        <p:nvSpPr>
          <p:cNvPr id="625" name="Google Shape;625;p17"/>
          <p:cNvSpPr/>
          <p:nvPr/>
        </p:nvSpPr>
        <p:spPr>
          <a:xfrm rot="7974970">
            <a:off x="5602478" y="534807"/>
            <a:ext cx="544009" cy="934797"/>
          </a:xfrm>
          <a:custGeom>
            <a:avLst/>
            <a:gdLst/>
            <a:ahLst/>
            <a:cxnLst/>
            <a:rect l="l" t="t" r="r" b="b"/>
            <a:pathLst>
              <a:path w="18775" h="32262" extrusionOk="0">
                <a:moveTo>
                  <a:pt x="11539" y="9839"/>
                </a:moveTo>
                <a:cubicBezTo>
                  <a:pt x="11540" y="9839"/>
                  <a:pt x="11541" y="9839"/>
                  <a:pt x="11542" y="9839"/>
                </a:cubicBezTo>
                <a:lnTo>
                  <a:pt x="11542" y="9839"/>
                </a:lnTo>
                <a:cubicBezTo>
                  <a:pt x="11542" y="9839"/>
                  <a:pt x="11543" y="9840"/>
                  <a:pt x="11543" y="9840"/>
                </a:cubicBezTo>
                <a:lnTo>
                  <a:pt x="11543" y="9840"/>
                </a:lnTo>
                <a:cubicBezTo>
                  <a:pt x="11542" y="9839"/>
                  <a:pt x="11540" y="9839"/>
                  <a:pt x="11539" y="9839"/>
                </a:cubicBezTo>
                <a:close/>
                <a:moveTo>
                  <a:pt x="10445" y="9705"/>
                </a:moveTo>
                <a:cubicBezTo>
                  <a:pt x="10662" y="9705"/>
                  <a:pt x="10879" y="9721"/>
                  <a:pt x="11095" y="9752"/>
                </a:cubicBezTo>
                <a:lnTo>
                  <a:pt x="11095" y="9752"/>
                </a:lnTo>
                <a:cubicBezTo>
                  <a:pt x="11229" y="10795"/>
                  <a:pt x="10928" y="11809"/>
                  <a:pt x="10083" y="12588"/>
                </a:cubicBezTo>
                <a:cubicBezTo>
                  <a:pt x="9204" y="13399"/>
                  <a:pt x="7980" y="13766"/>
                  <a:pt x="6789" y="13766"/>
                </a:cubicBezTo>
                <a:cubicBezTo>
                  <a:pt x="6551" y="13766"/>
                  <a:pt x="6314" y="13751"/>
                  <a:pt x="6081" y="13723"/>
                </a:cubicBezTo>
                <a:cubicBezTo>
                  <a:pt x="5889" y="13699"/>
                  <a:pt x="5740" y="13676"/>
                  <a:pt x="5598" y="13647"/>
                </a:cubicBezTo>
                <a:lnTo>
                  <a:pt x="5598" y="13647"/>
                </a:lnTo>
                <a:cubicBezTo>
                  <a:pt x="6034" y="12537"/>
                  <a:pt x="6747" y="11427"/>
                  <a:pt x="7709" y="10660"/>
                </a:cubicBezTo>
                <a:cubicBezTo>
                  <a:pt x="8507" y="10024"/>
                  <a:pt x="9470" y="9705"/>
                  <a:pt x="10445" y="9705"/>
                </a:cubicBezTo>
                <a:close/>
                <a:moveTo>
                  <a:pt x="14564" y="19435"/>
                </a:moveTo>
                <a:lnTo>
                  <a:pt x="14564" y="19435"/>
                </a:lnTo>
                <a:cubicBezTo>
                  <a:pt x="14564" y="19444"/>
                  <a:pt x="14564" y="19453"/>
                  <a:pt x="14564" y="19461"/>
                </a:cubicBezTo>
                <a:lnTo>
                  <a:pt x="14564" y="19461"/>
                </a:lnTo>
                <a:cubicBezTo>
                  <a:pt x="14564" y="19461"/>
                  <a:pt x="14563" y="19461"/>
                  <a:pt x="14563" y="19461"/>
                </a:cubicBezTo>
                <a:lnTo>
                  <a:pt x="14563" y="19461"/>
                </a:lnTo>
                <a:cubicBezTo>
                  <a:pt x="14563" y="19453"/>
                  <a:pt x="14564" y="19445"/>
                  <a:pt x="14564" y="19435"/>
                </a:cubicBezTo>
                <a:close/>
                <a:moveTo>
                  <a:pt x="14428" y="19664"/>
                </a:moveTo>
                <a:lnTo>
                  <a:pt x="14428" y="19664"/>
                </a:lnTo>
                <a:cubicBezTo>
                  <a:pt x="14436" y="19665"/>
                  <a:pt x="14444" y="19667"/>
                  <a:pt x="14452" y="19669"/>
                </a:cubicBezTo>
                <a:cubicBezTo>
                  <a:pt x="14443" y="19667"/>
                  <a:pt x="14435" y="19665"/>
                  <a:pt x="14428" y="19664"/>
                </a:cubicBezTo>
                <a:close/>
                <a:moveTo>
                  <a:pt x="14531" y="19694"/>
                </a:moveTo>
                <a:lnTo>
                  <a:pt x="14531" y="19694"/>
                </a:lnTo>
                <a:cubicBezTo>
                  <a:pt x="14531" y="19694"/>
                  <a:pt x="14531" y="19694"/>
                  <a:pt x="14531" y="19695"/>
                </a:cubicBezTo>
                <a:lnTo>
                  <a:pt x="14531" y="19695"/>
                </a:lnTo>
                <a:cubicBezTo>
                  <a:pt x="14531" y="19696"/>
                  <a:pt x="14530" y="19697"/>
                  <a:pt x="14530" y="19698"/>
                </a:cubicBezTo>
                <a:lnTo>
                  <a:pt x="14530" y="19698"/>
                </a:lnTo>
                <a:cubicBezTo>
                  <a:pt x="14530" y="19697"/>
                  <a:pt x="14530" y="19696"/>
                  <a:pt x="14531" y="19694"/>
                </a:cubicBezTo>
                <a:close/>
                <a:moveTo>
                  <a:pt x="14779" y="19781"/>
                </a:moveTo>
                <a:cubicBezTo>
                  <a:pt x="14780" y="19781"/>
                  <a:pt x="14781" y="19782"/>
                  <a:pt x="14782" y="19782"/>
                </a:cubicBezTo>
                <a:lnTo>
                  <a:pt x="14782" y="19782"/>
                </a:lnTo>
                <a:cubicBezTo>
                  <a:pt x="14814" y="19800"/>
                  <a:pt x="14847" y="19818"/>
                  <a:pt x="14880" y="19835"/>
                </a:cubicBezTo>
                <a:lnTo>
                  <a:pt x="14880" y="19835"/>
                </a:lnTo>
                <a:cubicBezTo>
                  <a:pt x="14885" y="19839"/>
                  <a:pt x="14888" y="19841"/>
                  <a:pt x="14887" y="19841"/>
                </a:cubicBezTo>
                <a:cubicBezTo>
                  <a:pt x="14883" y="19841"/>
                  <a:pt x="14854" y="19826"/>
                  <a:pt x="14779" y="19781"/>
                </a:cubicBezTo>
                <a:close/>
                <a:moveTo>
                  <a:pt x="5402" y="20224"/>
                </a:moveTo>
                <a:lnTo>
                  <a:pt x="5402" y="20224"/>
                </a:lnTo>
                <a:cubicBezTo>
                  <a:pt x="5403" y="20227"/>
                  <a:pt x="5404" y="20230"/>
                  <a:pt x="5405" y="20233"/>
                </a:cubicBezTo>
                <a:cubicBezTo>
                  <a:pt x="5404" y="20229"/>
                  <a:pt x="5403" y="20227"/>
                  <a:pt x="5402" y="20224"/>
                </a:cubicBezTo>
                <a:close/>
                <a:moveTo>
                  <a:pt x="6201" y="21492"/>
                </a:moveTo>
                <a:cubicBezTo>
                  <a:pt x="6209" y="21500"/>
                  <a:pt x="6216" y="21507"/>
                  <a:pt x="6220" y="21512"/>
                </a:cubicBezTo>
                <a:lnTo>
                  <a:pt x="6220" y="21512"/>
                </a:lnTo>
                <a:cubicBezTo>
                  <a:pt x="6211" y="21507"/>
                  <a:pt x="6204" y="21503"/>
                  <a:pt x="6203" y="21503"/>
                </a:cubicBezTo>
                <a:lnTo>
                  <a:pt x="6203" y="21503"/>
                </a:lnTo>
                <a:cubicBezTo>
                  <a:pt x="6201" y="21503"/>
                  <a:pt x="6207" y="21509"/>
                  <a:pt x="6227" y="21522"/>
                </a:cubicBezTo>
                <a:lnTo>
                  <a:pt x="6227" y="21522"/>
                </a:lnTo>
                <a:cubicBezTo>
                  <a:pt x="6227" y="21521"/>
                  <a:pt x="6224" y="21517"/>
                  <a:pt x="6220" y="21512"/>
                </a:cubicBezTo>
                <a:lnTo>
                  <a:pt x="6220" y="21512"/>
                </a:lnTo>
                <a:cubicBezTo>
                  <a:pt x="6225" y="21514"/>
                  <a:pt x="6229" y="21517"/>
                  <a:pt x="6235" y="21520"/>
                </a:cubicBezTo>
                <a:lnTo>
                  <a:pt x="6235" y="21520"/>
                </a:lnTo>
                <a:cubicBezTo>
                  <a:pt x="6221" y="21509"/>
                  <a:pt x="6209" y="21499"/>
                  <a:pt x="6201" y="21492"/>
                </a:cubicBezTo>
                <a:close/>
                <a:moveTo>
                  <a:pt x="6375" y="21627"/>
                </a:moveTo>
                <a:lnTo>
                  <a:pt x="6375" y="21627"/>
                </a:lnTo>
                <a:cubicBezTo>
                  <a:pt x="6416" y="21647"/>
                  <a:pt x="6467" y="21686"/>
                  <a:pt x="6462" y="21686"/>
                </a:cubicBezTo>
                <a:cubicBezTo>
                  <a:pt x="6459" y="21686"/>
                  <a:pt x="6435" y="21671"/>
                  <a:pt x="6375" y="21627"/>
                </a:cubicBezTo>
                <a:close/>
                <a:moveTo>
                  <a:pt x="13539" y="19563"/>
                </a:moveTo>
                <a:cubicBezTo>
                  <a:pt x="13800" y="19563"/>
                  <a:pt x="14065" y="19593"/>
                  <a:pt x="14362" y="19651"/>
                </a:cubicBezTo>
                <a:lnTo>
                  <a:pt x="14362" y="19651"/>
                </a:lnTo>
                <a:cubicBezTo>
                  <a:pt x="14361" y="19651"/>
                  <a:pt x="14361" y="19650"/>
                  <a:pt x="14360" y="19650"/>
                </a:cubicBezTo>
                <a:lnTo>
                  <a:pt x="14360" y="19650"/>
                </a:lnTo>
                <a:cubicBezTo>
                  <a:pt x="14356" y="19650"/>
                  <a:pt x="14474" y="19677"/>
                  <a:pt x="14524" y="19692"/>
                </a:cubicBezTo>
                <a:lnTo>
                  <a:pt x="14524" y="19692"/>
                </a:lnTo>
                <a:cubicBezTo>
                  <a:pt x="14500" y="19721"/>
                  <a:pt x="14430" y="19855"/>
                  <a:pt x="14394" y="19897"/>
                </a:cubicBezTo>
                <a:cubicBezTo>
                  <a:pt x="14302" y="20001"/>
                  <a:pt x="14196" y="20094"/>
                  <a:pt x="14081" y="20172"/>
                </a:cubicBezTo>
                <a:cubicBezTo>
                  <a:pt x="13177" y="20806"/>
                  <a:pt x="12056" y="21269"/>
                  <a:pt x="11014" y="21622"/>
                </a:cubicBezTo>
                <a:cubicBezTo>
                  <a:pt x="10687" y="21733"/>
                  <a:pt x="10331" y="21835"/>
                  <a:pt x="9972" y="21917"/>
                </a:cubicBezTo>
                <a:lnTo>
                  <a:pt x="9972" y="21917"/>
                </a:lnTo>
                <a:cubicBezTo>
                  <a:pt x="10122" y="21614"/>
                  <a:pt x="10301" y="21325"/>
                  <a:pt x="10516" y="21055"/>
                </a:cubicBezTo>
                <a:cubicBezTo>
                  <a:pt x="11024" y="20420"/>
                  <a:pt x="11687" y="19956"/>
                  <a:pt x="12469" y="19729"/>
                </a:cubicBezTo>
                <a:cubicBezTo>
                  <a:pt x="12861" y="19615"/>
                  <a:pt x="13196" y="19563"/>
                  <a:pt x="13539" y="19563"/>
                </a:cubicBezTo>
                <a:close/>
                <a:moveTo>
                  <a:pt x="11319" y="30029"/>
                </a:moveTo>
                <a:cubicBezTo>
                  <a:pt x="11321" y="30030"/>
                  <a:pt x="11324" y="30031"/>
                  <a:pt x="11326" y="30033"/>
                </a:cubicBezTo>
                <a:lnTo>
                  <a:pt x="11326" y="30033"/>
                </a:lnTo>
                <a:cubicBezTo>
                  <a:pt x="11324" y="30031"/>
                  <a:pt x="11321" y="30030"/>
                  <a:pt x="11319" y="30029"/>
                </a:cubicBezTo>
                <a:close/>
                <a:moveTo>
                  <a:pt x="11354" y="30050"/>
                </a:moveTo>
                <a:cubicBezTo>
                  <a:pt x="11371" y="30061"/>
                  <a:pt x="11384" y="30070"/>
                  <a:pt x="11384" y="30070"/>
                </a:cubicBezTo>
                <a:cubicBezTo>
                  <a:pt x="11384" y="30070"/>
                  <a:pt x="11376" y="30064"/>
                  <a:pt x="11354" y="30050"/>
                </a:cubicBezTo>
                <a:close/>
                <a:moveTo>
                  <a:pt x="7317" y="0"/>
                </a:moveTo>
                <a:cubicBezTo>
                  <a:pt x="7270" y="0"/>
                  <a:pt x="7223" y="6"/>
                  <a:pt x="7178" y="18"/>
                </a:cubicBezTo>
                <a:lnTo>
                  <a:pt x="7180" y="16"/>
                </a:lnTo>
                <a:lnTo>
                  <a:pt x="7180" y="16"/>
                </a:lnTo>
                <a:cubicBezTo>
                  <a:pt x="5272" y="516"/>
                  <a:pt x="3590" y="2046"/>
                  <a:pt x="2379" y="3540"/>
                </a:cubicBezTo>
                <a:cubicBezTo>
                  <a:pt x="1125" y="5085"/>
                  <a:pt x="1" y="7133"/>
                  <a:pt x="354" y="9187"/>
                </a:cubicBezTo>
                <a:cubicBezTo>
                  <a:pt x="528" y="10208"/>
                  <a:pt x="1128" y="11231"/>
                  <a:pt x="1751" y="12044"/>
                </a:cubicBezTo>
                <a:cubicBezTo>
                  <a:pt x="2202" y="12632"/>
                  <a:pt x="2716" y="13169"/>
                  <a:pt x="3288" y="13637"/>
                </a:cubicBezTo>
                <a:lnTo>
                  <a:pt x="3288" y="13637"/>
                </a:lnTo>
                <a:cubicBezTo>
                  <a:pt x="3104" y="14426"/>
                  <a:pt x="3013" y="15234"/>
                  <a:pt x="3009" y="16020"/>
                </a:cubicBezTo>
                <a:cubicBezTo>
                  <a:pt x="2996" y="18411"/>
                  <a:pt x="3836" y="20793"/>
                  <a:pt x="5734" y="22337"/>
                </a:cubicBezTo>
                <a:cubicBezTo>
                  <a:pt x="6244" y="22751"/>
                  <a:pt x="6803" y="23099"/>
                  <a:pt x="7400" y="23354"/>
                </a:cubicBezTo>
                <a:lnTo>
                  <a:pt x="7400" y="23354"/>
                </a:lnTo>
                <a:cubicBezTo>
                  <a:pt x="7276" y="25244"/>
                  <a:pt x="7763" y="27144"/>
                  <a:pt x="8821" y="28743"/>
                </a:cubicBezTo>
                <a:cubicBezTo>
                  <a:pt x="10106" y="30685"/>
                  <a:pt x="12297" y="32262"/>
                  <a:pt x="14686" y="32262"/>
                </a:cubicBezTo>
                <a:cubicBezTo>
                  <a:pt x="14772" y="32262"/>
                  <a:pt x="14859" y="32260"/>
                  <a:pt x="14945" y="32256"/>
                </a:cubicBezTo>
                <a:cubicBezTo>
                  <a:pt x="16208" y="32195"/>
                  <a:pt x="17351" y="31684"/>
                  <a:pt x="18385" y="30981"/>
                </a:cubicBezTo>
                <a:cubicBezTo>
                  <a:pt x="18775" y="30716"/>
                  <a:pt x="17560" y="29348"/>
                  <a:pt x="16835" y="29348"/>
                </a:cubicBezTo>
                <a:cubicBezTo>
                  <a:pt x="16743" y="29348"/>
                  <a:pt x="16660" y="29370"/>
                  <a:pt x="16588" y="29418"/>
                </a:cubicBezTo>
                <a:cubicBezTo>
                  <a:pt x="15622" y="30074"/>
                  <a:pt x="14460" y="30554"/>
                  <a:pt x="13283" y="30554"/>
                </a:cubicBezTo>
                <a:cubicBezTo>
                  <a:pt x="12954" y="30554"/>
                  <a:pt x="12623" y="30517"/>
                  <a:pt x="12295" y="30434"/>
                </a:cubicBezTo>
                <a:cubicBezTo>
                  <a:pt x="12025" y="30369"/>
                  <a:pt x="11765" y="30270"/>
                  <a:pt x="11519" y="30139"/>
                </a:cubicBezTo>
                <a:cubicBezTo>
                  <a:pt x="11459" y="30108"/>
                  <a:pt x="11400" y="30075"/>
                  <a:pt x="11341" y="30042"/>
                </a:cubicBezTo>
                <a:lnTo>
                  <a:pt x="11341" y="30042"/>
                </a:lnTo>
                <a:cubicBezTo>
                  <a:pt x="11325" y="30031"/>
                  <a:pt x="11303" y="30016"/>
                  <a:pt x="11274" y="29997"/>
                </a:cubicBezTo>
                <a:cubicBezTo>
                  <a:pt x="11210" y="29954"/>
                  <a:pt x="11148" y="29909"/>
                  <a:pt x="11086" y="29863"/>
                </a:cubicBezTo>
                <a:lnTo>
                  <a:pt x="11086" y="29863"/>
                </a:lnTo>
                <a:cubicBezTo>
                  <a:pt x="11131" y="29896"/>
                  <a:pt x="11150" y="29909"/>
                  <a:pt x="11151" y="29909"/>
                </a:cubicBezTo>
                <a:cubicBezTo>
                  <a:pt x="11155" y="29909"/>
                  <a:pt x="10984" y="29777"/>
                  <a:pt x="10976" y="29768"/>
                </a:cubicBezTo>
                <a:cubicBezTo>
                  <a:pt x="10678" y="29509"/>
                  <a:pt x="10327" y="29073"/>
                  <a:pt x="10027" y="28493"/>
                </a:cubicBezTo>
                <a:cubicBezTo>
                  <a:pt x="9337" y="27155"/>
                  <a:pt x="9166" y="25627"/>
                  <a:pt x="9349" y="24145"/>
                </a:cubicBezTo>
                <a:cubicBezTo>
                  <a:pt x="9363" y="24036"/>
                  <a:pt x="9378" y="23928"/>
                  <a:pt x="9396" y="23820"/>
                </a:cubicBezTo>
                <a:lnTo>
                  <a:pt x="9396" y="23820"/>
                </a:lnTo>
                <a:cubicBezTo>
                  <a:pt x="9512" y="23826"/>
                  <a:pt x="9629" y="23829"/>
                  <a:pt x="9745" y="23829"/>
                </a:cubicBezTo>
                <a:cubicBezTo>
                  <a:pt x="11066" y="23829"/>
                  <a:pt x="12368" y="23457"/>
                  <a:pt x="13576" y="22940"/>
                </a:cubicBezTo>
                <a:cubicBezTo>
                  <a:pt x="14372" y="22599"/>
                  <a:pt x="15249" y="22217"/>
                  <a:pt x="15944" y="21691"/>
                </a:cubicBezTo>
                <a:cubicBezTo>
                  <a:pt x="16239" y="21468"/>
                  <a:pt x="16470" y="21138"/>
                  <a:pt x="16465" y="20755"/>
                </a:cubicBezTo>
                <a:cubicBezTo>
                  <a:pt x="16457" y="20086"/>
                  <a:pt x="15923" y="19490"/>
                  <a:pt x="15455" y="19074"/>
                </a:cubicBezTo>
                <a:cubicBezTo>
                  <a:pt x="14955" y="18630"/>
                  <a:pt x="14369" y="18295"/>
                  <a:pt x="13731" y="18092"/>
                </a:cubicBezTo>
                <a:cubicBezTo>
                  <a:pt x="13237" y="17937"/>
                  <a:pt x="12713" y="17854"/>
                  <a:pt x="12191" y="17854"/>
                </a:cubicBezTo>
                <a:cubicBezTo>
                  <a:pt x="11512" y="17854"/>
                  <a:pt x="10835" y="17993"/>
                  <a:pt x="10226" y="18295"/>
                </a:cubicBezTo>
                <a:cubicBezTo>
                  <a:pt x="8798" y="19001"/>
                  <a:pt x="7985" y="20364"/>
                  <a:pt x="7622" y="21880"/>
                </a:cubicBezTo>
                <a:cubicBezTo>
                  <a:pt x="7609" y="21936"/>
                  <a:pt x="7596" y="21993"/>
                  <a:pt x="7583" y="22050"/>
                </a:cubicBezTo>
                <a:lnTo>
                  <a:pt x="7583" y="22050"/>
                </a:lnTo>
                <a:cubicBezTo>
                  <a:pt x="7518" y="22040"/>
                  <a:pt x="7454" y="22029"/>
                  <a:pt x="7389" y="22017"/>
                </a:cubicBezTo>
                <a:cubicBezTo>
                  <a:pt x="7357" y="22011"/>
                  <a:pt x="7203" y="21972"/>
                  <a:pt x="7196" y="21972"/>
                </a:cubicBezTo>
                <a:lnTo>
                  <a:pt x="7196" y="21972"/>
                </a:lnTo>
                <a:cubicBezTo>
                  <a:pt x="7194" y="21972"/>
                  <a:pt x="7207" y="21976"/>
                  <a:pt x="7243" y="21987"/>
                </a:cubicBezTo>
                <a:lnTo>
                  <a:pt x="7243" y="21987"/>
                </a:lnTo>
                <a:cubicBezTo>
                  <a:pt x="7181" y="21970"/>
                  <a:pt x="7118" y="21953"/>
                  <a:pt x="7057" y="21932"/>
                </a:cubicBezTo>
                <a:cubicBezTo>
                  <a:pt x="6983" y="21908"/>
                  <a:pt x="6913" y="21886"/>
                  <a:pt x="6843" y="21859"/>
                </a:cubicBezTo>
                <a:cubicBezTo>
                  <a:pt x="6797" y="21842"/>
                  <a:pt x="6737" y="21816"/>
                  <a:pt x="6699" y="21799"/>
                </a:cubicBezTo>
                <a:lnTo>
                  <a:pt x="6699" y="21799"/>
                </a:lnTo>
                <a:cubicBezTo>
                  <a:pt x="6593" y="21738"/>
                  <a:pt x="6481" y="21664"/>
                  <a:pt x="6372" y="21625"/>
                </a:cubicBezTo>
                <a:lnTo>
                  <a:pt x="6372" y="21625"/>
                </a:lnTo>
                <a:cubicBezTo>
                  <a:pt x="6367" y="21622"/>
                  <a:pt x="6362" y="21618"/>
                  <a:pt x="6357" y="21614"/>
                </a:cubicBezTo>
                <a:cubicBezTo>
                  <a:pt x="6355" y="21613"/>
                  <a:pt x="6353" y="21612"/>
                  <a:pt x="6352" y="21610"/>
                </a:cubicBezTo>
                <a:lnTo>
                  <a:pt x="6352" y="21610"/>
                </a:lnTo>
                <a:cubicBezTo>
                  <a:pt x="6354" y="21614"/>
                  <a:pt x="6354" y="21617"/>
                  <a:pt x="6352" y="21619"/>
                </a:cubicBezTo>
                <a:cubicBezTo>
                  <a:pt x="6352" y="21619"/>
                  <a:pt x="6352" y="21619"/>
                  <a:pt x="6352" y="21619"/>
                </a:cubicBezTo>
                <a:cubicBezTo>
                  <a:pt x="6351" y="21619"/>
                  <a:pt x="6313" y="21588"/>
                  <a:pt x="6275" y="21555"/>
                </a:cubicBezTo>
                <a:lnTo>
                  <a:pt x="6275" y="21555"/>
                </a:lnTo>
                <a:cubicBezTo>
                  <a:pt x="6301" y="21572"/>
                  <a:pt x="6327" y="21592"/>
                  <a:pt x="6352" y="21610"/>
                </a:cubicBezTo>
                <a:lnTo>
                  <a:pt x="6352" y="21610"/>
                </a:lnTo>
                <a:cubicBezTo>
                  <a:pt x="6340" y="21589"/>
                  <a:pt x="6275" y="21545"/>
                  <a:pt x="6235" y="21520"/>
                </a:cubicBezTo>
                <a:lnTo>
                  <a:pt x="6235" y="21520"/>
                </a:lnTo>
                <a:cubicBezTo>
                  <a:pt x="6247" y="21531"/>
                  <a:pt x="6261" y="21543"/>
                  <a:pt x="6275" y="21555"/>
                </a:cubicBezTo>
                <a:lnTo>
                  <a:pt x="6275" y="21555"/>
                </a:lnTo>
                <a:cubicBezTo>
                  <a:pt x="6274" y="21554"/>
                  <a:pt x="6272" y="21553"/>
                  <a:pt x="6271" y="21552"/>
                </a:cubicBezTo>
                <a:cubicBezTo>
                  <a:pt x="6252" y="21540"/>
                  <a:pt x="6237" y="21530"/>
                  <a:pt x="6227" y="21522"/>
                </a:cubicBezTo>
                <a:lnTo>
                  <a:pt x="6227" y="21522"/>
                </a:lnTo>
                <a:cubicBezTo>
                  <a:pt x="6227" y="21523"/>
                  <a:pt x="6226" y="21523"/>
                  <a:pt x="6226" y="21523"/>
                </a:cubicBezTo>
                <a:cubicBezTo>
                  <a:pt x="6226" y="21524"/>
                  <a:pt x="6225" y="21524"/>
                  <a:pt x="6224" y="21524"/>
                </a:cubicBezTo>
                <a:cubicBezTo>
                  <a:pt x="6214" y="21524"/>
                  <a:pt x="6180" y="21488"/>
                  <a:pt x="6139" y="21440"/>
                </a:cubicBezTo>
                <a:lnTo>
                  <a:pt x="6139" y="21440"/>
                </a:lnTo>
                <a:cubicBezTo>
                  <a:pt x="6153" y="21451"/>
                  <a:pt x="6170" y="21466"/>
                  <a:pt x="6191" y="21483"/>
                </a:cubicBezTo>
                <a:cubicBezTo>
                  <a:pt x="6193" y="21485"/>
                  <a:pt x="6196" y="21488"/>
                  <a:pt x="6201" y="21492"/>
                </a:cubicBezTo>
                <a:lnTo>
                  <a:pt x="6201" y="21492"/>
                </a:lnTo>
                <a:cubicBezTo>
                  <a:pt x="6181" y="21472"/>
                  <a:pt x="6152" y="21447"/>
                  <a:pt x="6130" y="21428"/>
                </a:cubicBezTo>
                <a:lnTo>
                  <a:pt x="6130" y="21428"/>
                </a:lnTo>
                <a:cubicBezTo>
                  <a:pt x="6133" y="21432"/>
                  <a:pt x="6136" y="21436"/>
                  <a:pt x="6139" y="21440"/>
                </a:cubicBezTo>
                <a:lnTo>
                  <a:pt x="6139" y="21440"/>
                </a:lnTo>
                <a:cubicBezTo>
                  <a:pt x="6107" y="21412"/>
                  <a:pt x="6095" y="21402"/>
                  <a:pt x="6096" y="21402"/>
                </a:cubicBezTo>
                <a:lnTo>
                  <a:pt x="6096" y="21402"/>
                </a:lnTo>
                <a:cubicBezTo>
                  <a:pt x="6097" y="21402"/>
                  <a:pt x="6111" y="21413"/>
                  <a:pt x="6130" y="21428"/>
                </a:cubicBezTo>
                <a:lnTo>
                  <a:pt x="6130" y="21428"/>
                </a:lnTo>
                <a:cubicBezTo>
                  <a:pt x="6052" y="21336"/>
                  <a:pt x="5957" y="21209"/>
                  <a:pt x="5955" y="21209"/>
                </a:cubicBezTo>
                <a:lnTo>
                  <a:pt x="5955" y="21209"/>
                </a:lnTo>
                <a:cubicBezTo>
                  <a:pt x="5954" y="21209"/>
                  <a:pt x="5981" y="21246"/>
                  <a:pt x="6052" y="21346"/>
                </a:cubicBezTo>
                <a:lnTo>
                  <a:pt x="6052" y="21346"/>
                </a:lnTo>
                <a:cubicBezTo>
                  <a:pt x="5961" y="21219"/>
                  <a:pt x="5865" y="21095"/>
                  <a:pt x="5776" y="20966"/>
                </a:cubicBezTo>
                <a:cubicBezTo>
                  <a:pt x="5773" y="20962"/>
                  <a:pt x="5770" y="20958"/>
                  <a:pt x="5767" y="20954"/>
                </a:cubicBezTo>
                <a:lnTo>
                  <a:pt x="5767" y="20954"/>
                </a:lnTo>
                <a:cubicBezTo>
                  <a:pt x="5767" y="20953"/>
                  <a:pt x="5767" y="20952"/>
                  <a:pt x="5766" y="20952"/>
                </a:cubicBezTo>
                <a:cubicBezTo>
                  <a:pt x="5726" y="20872"/>
                  <a:pt x="5677" y="20795"/>
                  <a:pt x="5633" y="20715"/>
                </a:cubicBezTo>
                <a:cubicBezTo>
                  <a:pt x="5566" y="20586"/>
                  <a:pt x="5504" y="20453"/>
                  <a:pt x="5443" y="20320"/>
                </a:cubicBezTo>
                <a:cubicBezTo>
                  <a:pt x="5403" y="20231"/>
                  <a:pt x="5389" y="20194"/>
                  <a:pt x="5389" y="20194"/>
                </a:cubicBezTo>
                <a:lnTo>
                  <a:pt x="5389" y="20194"/>
                </a:lnTo>
                <a:cubicBezTo>
                  <a:pt x="5390" y="20194"/>
                  <a:pt x="5394" y="20204"/>
                  <a:pt x="5402" y="20224"/>
                </a:cubicBezTo>
                <a:lnTo>
                  <a:pt x="5402" y="20224"/>
                </a:lnTo>
                <a:cubicBezTo>
                  <a:pt x="5371" y="20140"/>
                  <a:pt x="5339" y="20055"/>
                  <a:pt x="5311" y="19969"/>
                </a:cubicBezTo>
                <a:cubicBezTo>
                  <a:pt x="5204" y="19653"/>
                  <a:pt x="5119" y="19330"/>
                  <a:pt x="5055" y="19003"/>
                </a:cubicBezTo>
                <a:cubicBezTo>
                  <a:pt x="5023" y="18840"/>
                  <a:pt x="4994" y="18677"/>
                  <a:pt x="4972" y="18512"/>
                </a:cubicBezTo>
                <a:cubicBezTo>
                  <a:pt x="4950" y="18370"/>
                  <a:pt x="4935" y="18228"/>
                  <a:pt x="4927" y="18086"/>
                </a:cubicBezTo>
                <a:cubicBezTo>
                  <a:pt x="4852" y="16991"/>
                  <a:pt x="4951" y="15894"/>
                  <a:pt x="5219" y="14834"/>
                </a:cubicBezTo>
                <a:lnTo>
                  <a:pt x="5219" y="14834"/>
                </a:lnTo>
                <a:cubicBezTo>
                  <a:pt x="6150" y="15248"/>
                  <a:pt x="7154" y="15482"/>
                  <a:pt x="8171" y="15482"/>
                </a:cubicBezTo>
                <a:cubicBezTo>
                  <a:pt x="8537" y="15482"/>
                  <a:pt x="8905" y="15452"/>
                  <a:pt x="9271" y="15389"/>
                </a:cubicBezTo>
                <a:cubicBezTo>
                  <a:pt x="10600" y="15160"/>
                  <a:pt x="11976" y="14429"/>
                  <a:pt x="12623" y="13197"/>
                </a:cubicBezTo>
                <a:cubicBezTo>
                  <a:pt x="12955" y="12569"/>
                  <a:pt x="13097" y="11858"/>
                  <a:pt x="13033" y="11151"/>
                </a:cubicBezTo>
                <a:cubicBezTo>
                  <a:pt x="13000" y="10731"/>
                  <a:pt x="12912" y="10318"/>
                  <a:pt x="12773" y="9921"/>
                </a:cubicBezTo>
                <a:cubicBezTo>
                  <a:pt x="12485" y="9107"/>
                  <a:pt x="11837" y="8590"/>
                  <a:pt x="11032" y="8326"/>
                </a:cubicBezTo>
                <a:cubicBezTo>
                  <a:pt x="10393" y="8117"/>
                  <a:pt x="9751" y="8011"/>
                  <a:pt x="9124" y="8011"/>
                </a:cubicBezTo>
                <a:cubicBezTo>
                  <a:pt x="7607" y="8011"/>
                  <a:pt x="6181" y="8630"/>
                  <a:pt x="5109" y="9884"/>
                </a:cubicBezTo>
                <a:cubicBezTo>
                  <a:pt x="4429" y="10679"/>
                  <a:pt x="3921" y="11627"/>
                  <a:pt x="3574" y="12637"/>
                </a:cubicBezTo>
                <a:lnTo>
                  <a:pt x="3574" y="12637"/>
                </a:lnTo>
                <a:cubicBezTo>
                  <a:pt x="3538" y="12600"/>
                  <a:pt x="3485" y="12547"/>
                  <a:pt x="3474" y="12536"/>
                </a:cubicBezTo>
                <a:cubicBezTo>
                  <a:pt x="3403" y="12462"/>
                  <a:pt x="3336" y="12387"/>
                  <a:pt x="3269" y="12312"/>
                </a:cubicBezTo>
                <a:cubicBezTo>
                  <a:pt x="3213" y="12247"/>
                  <a:pt x="3194" y="12226"/>
                  <a:pt x="3195" y="12226"/>
                </a:cubicBezTo>
                <a:lnTo>
                  <a:pt x="3195" y="12226"/>
                </a:lnTo>
                <a:cubicBezTo>
                  <a:pt x="3196" y="12226"/>
                  <a:pt x="3239" y="12275"/>
                  <a:pt x="3256" y="12296"/>
                </a:cubicBezTo>
                <a:cubicBezTo>
                  <a:pt x="3224" y="12256"/>
                  <a:pt x="3192" y="12215"/>
                  <a:pt x="3161" y="12173"/>
                </a:cubicBezTo>
                <a:cubicBezTo>
                  <a:pt x="2993" y="11945"/>
                  <a:pt x="2900" y="11810"/>
                  <a:pt x="2791" y="11622"/>
                </a:cubicBezTo>
                <a:cubicBezTo>
                  <a:pt x="2309" y="10774"/>
                  <a:pt x="2084" y="9961"/>
                  <a:pt x="2236" y="8984"/>
                </a:cubicBezTo>
                <a:cubicBezTo>
                  <a:pt x="2400" y="7936"/>
                  <a:pt x="2875" y="6967"/>
                  <a:pt x="3451" y="6088"/>
                </a:cubicBezTo>
                <a:cubicBezTo>
                  <a:pt x="4145" y="5039"/>
                  <a:pt x="4988" y="4098"/>
                  <a:pt x="5955" y="3292"/>
                </a:cubicBezTo>
                <a:cubicBezTo>
                  <a:pt x="6776" y="2607"/>
                  <a:pt x="7699" y="1987"/>
                  <a:pt x="8744" y="1716"/>
                </a:cubicBezTo>
                <a:cubicBezTo>
                  <a:pt x="9204" y="1596"/>
                  <a:pt x="8642" y="883"/>
                  <a:pt x="8499" y="728"/>
                </a:cubicBezTo>
                <a:cubicBezTo>
                  <a:pt x="8254" y="463"/>
                  <a:pt x="7751" y="0"/>
                  <a:pt x="7317" y="0"/>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7"/>
          <p:cNvSpPr/>
          <p:nvPr/>
        </p:nvSpPr>
        <p:spPr>
          <a:xfrm rot="10800000">
            <a:off x="77613" y="1134887"/>
            <a:ext cx="520101" cy="621050"/>
          </a:xfrm>
          <a:custGeom>
            <a:avLst/>
            <a:gdLst/>
            <a:ahLst/>
            <a:cxnLst/>
            <a:rect l="l" t="t" r="r" b="b"/>
            <a:pathLst>
              <a:path w="17950" h="21434" extrusionOk="0">
                <a:moveTo>
                  <a:pt x="2976" y="8256"/>
                </a:moveTo>
                <a:cubicBezTo>
                  <a:pt x="2979" y="8259"/>
                  <a:pt x="2982" y="8262"/>
                  <a:pt x="2984" y="8264"/>
                </a:cubicBezTo>
                <a:lnTo>
                  <a:pt x="2984" y="8264"/>
                </a:lnTo>
                <a:cubicBezTo>
                  <a:pt x="2984" y="8264"/>
                  <a:pt x="2984" y="8264"/>
                  <a:pt x="2985" y="8264"/>
                </a:cubicBezTo>
                <a:lnTo>
                  <a:pt x="2985" y="8264"/>
                </a:lnTo>
                <a:cubicBezTo>
                  <a:pt x="2982" y="8262"/>
                  <a:pt x="2979" y="8259"/>
                  <a:pt x="2977" y="8256"/>
                </a:cubicBezTo>
                <a:lnTo>
                  <a:pt x="2977" y="8256"/>
                </a:lnTo>
                <a:cubicBezTo>
                  <a:pt x="2977" y="8256"/>
                  <a:pt x="2976" y="8256"/>
                  <a:pt x="2976" y="8256"/>
                </a:cubicBezTo>
                <a:close/>
                <a:moveTo>
                  <a:pt x="3070" y="8354"/>
                </a:moveTo>
                <a:cubicBezTo>
                  <a:pt x="3094" y="8379"/>
                  <a:pt x="3108" y="8396"/>
                  <a:pt x="3108" y="8396"/>
                </a:cubicBezTo>
                <a:cubicBezTo>
                  <a:pt x="3108" y="8396"/>
                  <a:pt x="3097" y="8384"/>
                  <a:pt x="3070" y="8354"/>
                </a:cubicBezTo>
                <a:close/>
                <a:moveTo>
                  <a:pt x="14914" y="16791"/>
                </a:moveTo>
                <a:cubicBezTo>
                  <a:pt x="14927" y="16804"/>
                  <a:pt x="14940" y="16817"/>
                  <a:pt x="14954" y="16830"/>
                </a:cubicBezTo>
                <a:cubicBezTo>
                  <a:pt x="15016" y="16891"/>
                  <a:pt x="15037" y="16914"/>
                  <a:pt x="15035" y="16914"/>
                </a:cubicBezTo>
                <a:cubicBezTo>
                  <a:pt x="15032" y="16914"/>
                  <a:pt x="14964" y="16850"/>
                  <a:pt x="14914" y="16791"/>
                </a:cubicBezTo>
                <a:close/>
                <a:moveTo>
                  <a:pt x="1603" y="0"/>
                </a:moveTo>
                <a:cubicBezTo>
                  <a:pt x="1509" y="0"/>
                  <a:pt x="1429" y="45"/>
                  <a:pt x="1378" y="156"/>
                </a:cubicBezTo>
                <a:cubicBezTo>
                  <a:pt x="554" y="1957"/>
                  <a:pt x="1" y="4008"/>
                  <a:pt x="618" y="5958"/>
                </a:cubicBezTo>
                <a:cubicBezTo>
                  <a:pt x="1279" y="8059"/>
                  <a:pt x="2876" y="9752"/>
                  <a:pt x="4635" y="11011"/>
                </a:cubicBezTo>
                <a:cubicBezTo>
                  <a:pt x="6145" y="12091"/>
                  <a:pt x="7866" y="12858"/>
                  <a:pt x="9541" y="13636"/>
                </a:cubicBezTo>
                <a:cubicBezTo>
                  <a:pt x="10380" y="14026"/>
                  <a:pt x="11220" y="14417"/>
                  <a:pt x="12042" y="14844"/>
                </a:cubicBezTo>
                <a:lnTo>
                  <a:pt x="12181" y="14917"/>
                </a:lnTo>
                <a:lnTo>
                  <a:pt x="12181" y="14917"/>
                </a:lnTo>
                <a:cubicBezTo>
                  <a:pt x="12186" y="14919"/>
                  <a:pt x="12191" y="14922"/>
                  <a:pt x="12196" y="14925"/>
                </a:cubicBezTo>
                <a:cubicBezTo>
                  <a:pt x="12299" y="14980"/>
                  <a:pt x="12401" y="15035"/>
                  <a:pt x="12503" y="15093"/>
                </a:cubicBezTo>
                <a:cubicBezTo>
                  <a:pt x="12704" y="15205"/>
                  <a:pt x="12903" y="15321"/>
                  <a:pt x="13101" y="15440"/>
                </a:cubicBezTo>
                <a:cubicBezTo>
                  <a:pt x="13273" y="15543"/>
                  <a:pt x="13444" y="15652"/>
                  <a:pt x="13613" y="15762"/>
                </a:cubicBezTo>
                <a:cubicBezTo>
                  <a:pt x="13708" y="15823"/>
                  <a:pt x="13800" y="15887"/>
                  <a:pt x="13893" y="15949"/>
                </a:cubicBezTo>
                <a:cubicBezTo>
                  <a:pt x="13919" y="15968"/>
                  <a:pt x="14022" y="16041"/>
                  <a:pt x="14088" y="16087"/>
                </a:cubicBezTo>
                <a:lnTo>
                  <a:pt x="14088" y="16087"/>
                </a:lnTo>
                <a:cubicBezTo>
                  <a:pt x="14148" y="16133"/>
                  <a:pt x="14265" y="16220"/>
                  <a:pt x="14291" y="16242"/>
                </a:cubicBezTo>
                <a:cubicBezTo>
                  <a:pt x="14377" y="16309"/>
                  <a:pt x="14460" y="16377"/>
                  <a:pt x="14545" y="16448"/>
                </a:cubicBezTo>
                <a:cubicBezTo>
                  <a:pt x="14570" y="16469"/>
                  <a:pt x="14607" y="16509"/>
                  <a:pt x="14647" y="16550"/>
                </a:cubicBezTo>
                <a:lnTo>
                  <a:pt x="14647" y="16550"/>
                </a:lnTo>
                <a:cubicBezTo>
                  <a:pt x="14648" y="16549"/>
                  <a:pt x="14649" y="16549"/>
                  <a:pt x="14651" y="16549"/>
                </a:cubicBezTo>
                <a:cubicBezTo>
                  <a:pt x="14662" y="16549"/>
                  <a:pt x="14686" y="16564"/>
                  <a:pt x="14727" y="16606"/>
                </a:cubicBezTo>
                <a:cubicBezTo>
                  <a:pt x="14751" y="16631"/>
                  <a:pt x="14776" y="16655"/>
                  <a:pt x="14801" y="16679"/>
                </a:cubicBezTo>
                <a:lnTo>
                  <a:pt x="14801" y="16679"/>
                </a:lnTo>
                <a:cubicBezTo>
                  <a:pt x="14757" y="16659"/>
                  <a:pt x="14699" y="16604"/>
                  <a:pt x="14647" y="16550"/>
                </a:cubicBezTo>
                <a:lnTo>
                  <a:pt x="14647" y="16550"/>
                </a:lnTo>
                <a:cubicBezTo>
                  <a:pt x="14634" y="16562"/>
                  <a:pt x="14695" y="16648"/>
                  <a:pt x="14802" y="16681"/>
                </a:cubicBezTo>
                <a:lnTo>
                  <a:pt x="14802" y="16681"/>
                </a:lnTo>
                <a:cubicBezTo>
                  <a:pt x="14802" y="16680"/>
                  <a:pt x="14801" y="16679"/>
                  <a:pt x="14801" y="16679"/>
                </a:cubicBezTo>
                <a:lnTo>
                  <a:pt x="14801" y="16679"/>
                </a:lnTo>
                <a:cubicBezTo>
                  <a:pt x="14805" y="16681"/>
                  <a:pt x="14810" y="16683"/>
                  <a:pt x="14815" y="16684"/>
                </a:cubicBezTo>
                <a:cubicBezTo>
                  <a:pt x="14811" y="16683"/>
                  <a:pt x="14806" y="16682"/>
                  <a:pt x="14802" y="16681"/>
                </a:cubicBezTo>
                <a:lnTo>
                  <a:pt x="14802" y="16681"/>
                </a:lnTo>
                <a:cubicBezTo>
                  <a:pt x="14819" y="16697"/>
                  <a:pt x="14836" y="16714"/>
                  <a:pt x="14853" y="16730"/>
                </a:cubicBezTo>
                <a:cubicBezTo>
                  <a:pt x="14870" y="16747"/>
                  <a:pt x="14886" y="16763"/>
                  <a:pt x="14902" y="16779"/>
                </a:cubicBezTo>
                <a:lnTo>
                  <a:pt x="14902" y="16779"/>
                </a:lnTo>
                <a:cubicBezTo>
                  <a:pt x="14961" y="16857"/>
                  <a:pt x="15039" y="16929"/>
                  <a:pt x="15101" y="17002"/>
                </a:cubicBezTo>
                <a:cubicBezTo>
                  <a:pt x="15103" y="17005"/>
                  <a:pt x="15105" y="17007"/>
                  <a:pt x="15108" y="17010"/>
                </a:cubicBezTo>
                <a:lnTo>
                  <a:pt x="15108" y="17010"/>
                </a:lnTo>
                <a:cubicBezTo>
                  <a:pt x="15108" y="17010"/>
                  <a:pt x="15108" y="17011"/>
                  <a:pt x="15109" y="17012"/>
                </a:cubicBezTo>
                <a:cubicBezTo>
                  <a:pt x="15122" y="17031"/>
                  <a:pt x="15136" y="17050"/>
                  <a:pt x="15150" y="17070"/>
                </a:cubicBezTo>
                <a:lnTo>
                  <a:pt x="15150" y="17070"/>
                </a:lnTo>
                <a:cubicBezTo>
                  <a:pt x="15148" y="17064"/>
                  <a:pt x="15147" y="17059"/>
                  <a:pt x="15145" y="17053"/>
                </a:cubicBezTo>
                <a:lnTo>
                  <a:pt x="15145" y="17053"/>
                </a:lnTo>
                <a:cubicBezTo>
                  <a:pt x="15145" y="17053"/>
                  <a:pt x="15145" y="17053"/>
                  <a:pt x="15145" y="17053"/>
                </a:cubicBezTo>
                <a:lnTo>
                  <a:pt x="15145" y="17053"/>
                </a:lnTo>
                <a:cubicBezTo>
                  <a:pt x="15147" y="17060"/>
                  <a:pt x="15150" y="17067"/>
                  <a:pt x="15152" y="17074"/>
                </a:cubicBezTo>
                <a:lnTo>
                  <a:pt x="15152" y="17074"/>
                </a:lnTo>
                <a:cubicBezTo>
                  <a:pt x="15164" y="17091"/>
                  <a:pt x="15176" y="17108"/>
                  <a:pt x="15189" y="17125"/>
                </a:cubicBezTo>
                <a:cubicBezTo>
                  <a:pt x="15228" y="17178"/>
                  <a:pt x="15243" y="17212"/>
                  <a:pt x="15243" y="17227"/>
                </a:cubicBezTo>
                <a:lnTo>
                  <a:pt x="15243" y="17227"/>
                </a:lnTo>
                <a:cubicBezTo>
                  <a:pt x="15207" y="17176"/>
                  <a:pt x="15171" y="17122"/>
                  <a:pt x="15152" y="17074"/>
                </a:cubicBezTo>
                <a:lnTo>
                  <a:pt x="15152" y="17074"/>
                </a:lnTo>
                <a:cubicBezTo>
                  <a:pt x="15151" y="17072"/>
                  <a:pt x="15150" y="17071"/>
                  <a:pt x="15150" y="17070"/>
                </a:cubicBezTo>
                <a:lnTo>
                  <a:pt x="15150" y="17070"/>
                </a:lnTo>
                <a:cubicBezTo>
                  <a:pt x="15179" y="17181"/>
                  <a:pt x="15223" y="17235"/>
                  <a:pt x="15238" y="17235"/>
                </a:cubicBezTo>
                <a:cubicBezTo>
                  <a:pt x="15241" y="17235"/>
                  <a:pt x="15243" y="17232"/>
                  <a:pt x="15243" y="17227"/>
                </a:cubicBezTo>
                <a:lnTo>
                  <a:pt x="15243" y="17227"/>
                </a:lnTo>
                <a:cubicBezTo>
                  <a:pt x="15273" y="17269"/>
                  <a:pt x="15303" y="17310"/>
                  <a:pt x="15323" y="17346"/>
                </a:cubicBezTo>
                <a:cubicBezTo>
                  <a:pt x="15341" y="17378"/>
                  <a:pt x="15358" y="17413"/>
                  <a:pt x="15377" y="17446"/>
                </a:cubicBezTo>
                <a:lnTo>
                  <a:pt x="15377" y="17446"/>
                </a:lnTo>
                <a:cubicBezTo>
                  <a:pt x="15421" y="17551"/>
                  <a:pt x="15471" y="17653"/>
                  <a:pt x="15515" y="17758"/>
                </a:cubicBezTo>
                <a:cubicBezTo>
                  <a:pt x="15533" y="17804"/>
                  <a:pt x="15604" y="18008"/>
                  <a:pt x="15607" y="18008"/>
                </a:cubicBezTo>
                <a:cubicBezTo>
                  <a:pt x="15608" y="18008"/>
                  <a:pt x="15601" y="17983"/>
                  <a:pt x="15580" y="17917"/>
                </a:cubicBezTo>
                <a:lnTo>
                  <a:pt x="15580" y="17917"/>
                </a:lnTo>
                <a:cubicBezTo>
                  <a:pt x="15732" y="18397"/>
                  <a:pt x="15828" y="18892"/>
                  <a:pt x="15869" y="19394"/>
                </a:cubicBezTo>
                <a:cubicBezTo>
                  <a:pt x="15923" y="20020"/>
                  <a:pt x="16631" y="20719"/>
                  <a:pt x="17088" y="21093"/>
                </a:cubicBezTo>
                <a:cubicBezTo>
                  <a:pt x="17252" y="21227"/>
                  <a:pt x="17547" y="21434"/>
                  <a:pt x="17741" y="21434"/>
                </a:cubicBezTo>
                <a:cubicBezTo>
                  <a:pt x="17866" y="21434"/>
                  <a:pt x="17950" y="21347"/>
                  <a:pt x="17928" y="21098"/>
                </a:cubicBezTo>
                <a:cubicBezTo>
                  <a:pt x="17561" y="16782"/>
                  <a:pt x="13593" y="13949"/>
                  <a:pt x="10037" y="12192"/>
                </a:cubicBezTo>
                <a:cubicBezTo>
                  <a:pt x="9204" y="11781"/>
                  <a:pt x="8359" y="11398"/>
                  <a:pt x="7520" y="11005"/>
                </a:cubicBezTo>
                <a:cubicBezTo>
                  <a:pt x="7105" y="10810"/>
                  <a:pt x="6691" y="10615"/>
                  <a:pt x="6282" y="10412"/>
                </a:cubicBezTo>
                <a:cubicBezTo>
                  <a:pt x="6086" y="10315"/>
                  <a:pt x="5891" y="10217"/>
                  <a:pt x="5698" y="10117"/>
                </a:cubicBezTo>
                <a:cubicBezTo>
                  <a:pt x="5595" y="10064"/>
                  <a:pt x="5495" y="10011"/>
                  <a:pt x="5394" y="9957"/>
                </a:cubicBezTo>
                <a:lnTo>
                  <a:pt x="5394" y="9957"/>
                </a:lnTo>
                <a:cubicBezTo>
                  <a:pt x="5445" y="9984"/>
                  <a:pt x="5466" y="9995"/>
                  <a:pt x="5466" y="9995"/>
                </a:cubicBezTo>
                <a:cubicBezTo>
                  <a:pt x="5467" y="9995"/>
                  <a:pt x="5267" y="9887"/>
                  <a:pt x="5223" y="9863"/>
                </a:cubicBezTo>
                <a:cubicBezTo>
                  <a:pt x="4862" y="9660"/>
                  <a:pt x="4504" y="9447"/>
                  <a:pt x="4158" y="9219"/>
                </a:cubicBezTo>
                <a:cubicBezTo>
                  <a:pt x="4070" y="9160"/>
                  <a:pt x="3980" y="9101"/>
                  <a:pt x="3894" y="9040"/>
                </a:cubicBezTo>
                <a:cubicBezTo>
                  <a:pt x="3847" y="9007"/>
                  <a:pt x="3694" y="8892"/>
                  <a:pt x="3692" y="8892"/>
                </a:cubicBezTo>
                <a:lnTo>
                  <a:pt x="3692" y="8892"/>
                </a:lnTo>
                <a:cubicBezTo>
                  <a:pt x="3692" y="8892"/>
                  <a:pt x="3692" y="8893"/>
                  <a:pt x="3692" y="8893"/>
                </a:cubicBezTo>
                <a:lnTo>
                  <a:pt x="3692" y="8893"/>
                </a:lnTo>
                <a:cubicBezTo>
                  <a:pt x="3577" y="8804"/>
                  <a:pt x="3463" y="8714"/>
                  <a:pt x="3351" y="8620"/>
                </a:cubicBezTo>
                <a:cubicBezTo>
                  <a:pt x="3314" y="8588"/>
                  <a:pt x="3278" y="8550"/>
                  <a:pt x="3240" y="8515"/>
                </a:cubicBezTo>
                <a:lnTo>
                  <a:pt x="3240" y="8515"/>
                </a:lnTo>
                <a:cubicBezTo>
                  <a:pt x="3286" y="8550"/>
                  <a:pt x="3328" y="8573"/>
                  <a:pt x="3336" y="8573"/>
                </a:cubicBezTo>
                <a:cubicBezTo>
                  <a:pt x="3345" y="8573"/>
                  <a:pt x="3307" y="8541"/>
                  <a:pt x="3173" y="8458"/>
                </a:cubicBezTo>
                <a:lnTo>
                  <a:pt x="3173" y="8458"/>
                </a:lnTo>
                <a:cubicBezTo>
                  <a:pt x="3174" y="8459"/>
                  <a:pt x="3175" y="8460"/>
                  <a:pt x="3177" y="8462"/>
                </a:cubicBezTo>
                <a:cubicBezTo>
                  <a:pt x="3177" y="8462"/>
                  <a:pt x="3177" y="8462"/>
                  <a:pt x="3178" y="8462"/>
                </a:cubicBezTo>
                <a:lnTo>
                  <a:pt x="3178" y="8462"/>
                </a:lnTo>
                <a:cubicBezTo>
                  <a:pt x="3199" y="8478"/>
                  <a:pt x="3220" y="8496"/>
                  <a:pt x="3240" y="8515"/>
                </a:cubicBezTo>
                <a:lnTo>
                  <a:pt x="3240" y="8515"/>
                </a:lnTo>
                <a:cubicBezTo>
                  <a:pt x="3219" y="8500"/>
                  <a:pt x="3197" y="8482"/>
                  <a:pt x="3178" y="8462"/>
                </a:cubicBezTo>
                <a:lnTo>
                  <a:pt x="3178" y="8462"/>
                </a:lnTo>
                <a:cubicBezTo>
                  <a:pt x="3168" y="8456"/>
                  <a:pt x="3159" y="8449"/>
                  <a:pt x="3150" y="8444"/>
                </a:cubicBezTo>
                <a:lnTo>
                  <a:pt x="3150" y="8444"/>
                </a:lnTo>
                <a:cubicBezTo>
                  <a:pt x="3158" y="8448"/>
                  <a:pt x="3165" y="8453"/>
                  <a:pt x="3173" y="8458"/>
                </a:cubicBezTo>
                <a:lnTo>
                  <a:pt x="3173" y="8458"/>
                </a:lnTo>
                <a:cubicBezTo>
                  <a:pt x="3134" y="8419"/>
                  <a:pt x="3096" y="8380"/>
                  <a:pt x="3058" y="8340"/>
                </a:cubicBezTo>
                <a:lnTo>
                  <a:pt x="3058" y="8340"/>
                </a:lnTo>
                <a:cubicBezTo>
                  <a:pt x="3046" y="8326"/>
                  <a:pt x="3031" y="8309"/>
                  <a:pt x="3013" y="8288"/>
                </a:cubicBezTo>
                <a:lnTo>
                  <a:pt x="3013" y="8288"/>
                </a:lnTo>
                <a:cubicBezTo>
                  <a:pt x="2977" y="8229"/>
                  <a:pt x="2931" y="8152"/>
                  <a:pt x="2886" y="8105"/>
                </a:cubicBezTo>
                <a:lnTo>
                  <a:pt x="2886" y="8105"/>
                </a:lnTo>
                <a:cubicBezTo>
                  <a:pt x="2847" y="8032"/>
                  <a:pt x="2793" y="7903"/>
                  <a:pt x="2792" y="7903"/>
                </a:cubicBezTo>
                <a:lnTo>
                  <a:pt x="2792" y="7903"/>
                </a:lnTo>
                <a:cubicBezTo>
                  <a:pt x="2792" y="7903"/>
                  <a:pt x="2809" y="7946"/>
                  <a:pt x="2859" y="8067"/>
                </a:cubicBezTo>
                <a:lnTo>
                  <a:pt x="2859" y="8067"/>
                </a:lnTo>
                <a:cubicBezTo>
                  <a:pt x="2819" y="7971"/>
                  <a:pt x="2770" y="7879"/>
                  <a:pt x="2730" y="7784"/>
                </a:cubicBezTo>
                <a:cubicBezTo>
                  <a:pt x="2710" y="7737"/>
                  <a:pt x="2649" y="7554"/>
                  <a:pt x="2645" y="7554"/>
                </a:cubicBezTo>
                <a:lnTo>
                  <a:pt x="2645" y="7554"/>
                </a:lnTo>
                <a:cubicBezTo>
                  <a:pt x="2644" y="7554"/>
                  <a:pt x="2652" y="7584"/>
                  <a:pt x="2677" y="7665"/>
                </a:cubicBezTo>
                <a:cubicBezTo>
                  <a:pt x="2614" y="7463"/>
                  <a:pt x="2563" y="7260"/>
                  <a:pt x="2522" y="7056"/>
                </a:cubicBezTo>
                <a:cubicBezTo>
                  <a:pt x="2431" y="6580"/>
                  <a:pt x="2420" y="6315"/>
                  <a:pt x="2456" y="5783"/>
                </a:cubicBezTo>
                <a:cubicBezTo>
                  <a:pt x="2539" y="4548"/>
                  <a:pt x="2955" y="3358"/>
                  <a:pt x="3466" y="2241"/>
                </a:cubicBezTo>
                <a:cubicBezTo>
                  <a:pt x="3543" y="2073"/>
                  <a:pt x="3290" y="1635"/>
                  <a:pt x="3226" y="1525"/>
                </a:cubicBezTo>
                <a:cubicBezTo>
                  <a:pt x="3036" y="1191"/>
                  <a:pt x="2776" y="869"/>
                  <a:pt x="2504" y="599"/>
                </a:cubicBezTo>
                <a:cubicBezTo>
                  <a:pt x="2352" y="448"/>
                  <a:pt x="1904" y="0"/>
                  <a:pt x="1603" y="0"/>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7"/>
          <p:cNvSpPr/>
          <p:nvPr/>
        </p:nvSpPr>
        <p:spPr>
          <a:xfrm rot="10800000">
            <a:off x="7810615" y="1082890"/>
            <a:ext cx="246230" cy="229772"/>
          </a:xfrm>
          <a:custGeom>
            <a:avLst/>
            <a:gdLst/>
            <a:ahLst/>
            <a:cxnLst/>
            <a:rect l="l" t="t" r="r" b="b"/>
            <a:pathLst>
              <a:path w="8498" h="7930" extrusionOk="0">
                <a:moveTo>
                  <a:pt x="5850" y="1"/>
                </a:moveTo>
                <a:cubicBezTo>
                  <a:pt x="4962" y="1555"/>
                  <a:pt x="3595" y="2685"/>
                  <a:pt x="2149" y="3881"/>
                </a:cubicBezTo>
                <a:cubicBezTo>
                  <a:pt x="1424" y="4482"/>
                  <a:pt x="673" y="5102"/>
                  <a:pt x="0" y="5774"/>
                </a:cubicBezTo>
                <a:lnTo>
                  <a:pt x="2155" y="7929"/>
                </a:lnTo>
                <a:cubicBezTo>
                  <a:pt x="2726" y="7358"/>
                  <a:pt x="3389" y="6811"/>
                  <a:pt x="4092" y="6231"/>
                </a:cubicBezTo>
                <a:cubicBezTo>
                  <a:pt x="5611" y="4974"/>
                  <a:pt x="7333" y="3551"/>
                  <a:pt x="8498" y="1512"/>
                </a:cubicBezTo>
                <a:lnTo>
                  <a:pt x="5850" y="1"/>
                </a:ln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7"/>
          <p:cNvSpPr/>
          <p:nvPr/>
        </p:nvSpPr>
        <p:spPr>
          <a:xfrm rot="10800000">
            <a:off x="6853913" y="4388912"/>
            <a:ext cx="520101" cy="621050"/>
          </a:xfrm>
          <a:custGeom>
            <a:avLst/>
            <a:gdLst/>
            <a:ahLst/>
            <a:cxnLst/>
            <a:rect l="l" t="t" r="r" b="b"/>
            <a:pathLst>
              <a:path w="17950" h="21434" extrusionOk="0">
                <a:moveTo>
                  <a:pt x="2976" y="8256"/>
                </a:moveTo>
                <a:cubicBezTo>
                  <a:pt x="2979" y="8259"/>
                  <a:pt x="2982" y="8262"/>
                  <a:pt x="2984" y="8264"/>
                </a:cubicBezTo>
                <a:lnTo>
                  <a:pt x="2984" y="8264"/>
                </a:lnTo>
                <a:cubicBezTo>
                  <a:pt x="2984" y="8264"/>
                  <a:pt x="2984" y="8264"/>
                  <a:pt x="2985" y="8264"/>
                </a:cubicBezTo>
                <a:lnTo>
                  <a:pt x="2985" y="8264"/>
                </a:lnTo>
                <a:cubicBezTo>
                  <a:pt x="2982" y="8262"/>
                  <a:pt x="2979" y="8259"/>
                  <a:pt x="2977" y="8256"/>
                </a:cubicBezTo>
                <a:lnTo>
                  <a:pt x="2977" y="8256"/>
                </a:lnTo>
                <a:cubicBezTo>
                  <a:pt x="2977" y="8256"/>
                  <a:pt x="2976" y="8256"/>
                  <a:pt x="2976" y="8256"/>
                </a:cubicBezTo>
                <a:close/>
                <a:moveTo>
                  <a:pt x="3070" y="8354"/>
                </a:moveTo>
                <a:cubicBezTo>
                  <a:pt x="3094" y="8379"/>
                  <a:pt x="3108" y="8396"/>
                  <a:pt x="3108" y="8396"/>
                </a:cubicBezTo>
                <a:cubicBezTo>
                  <a:pt x="3108" y="8396"/>
                  <a:pt x="3097" y="8384"/>
                  <a:pt x="3070" y="8354"/>
                </a:cubicBezTo>
                <a:close/>
                <a:moveTo>
                  <a:pt x="14914" y="16791"/>
                </a:moveTo>
                <a:cubicBezTo>
                  <a:pt x="14927" y="16804"/>
                  <a:pt x="14940" y="16817"/>
                  <a:pt x="14954" y="16830"/>
                </a:cubicBezTo>
                <a:cubicBezTo>
                  <a:pt x="15016" y="16891"/>
                  <a:pt x="15037" y="16914"/>
                  <a:pt x="15035" y="16914"/>
                </a:cubicBezTo>
                <a:cubicBezTo>
                  <a:pt x="15032" y="16914"/>
                  <a:pt x="14964" y="16850"/>
                  <a:pt x="14914" y="16791"/>
                </a:cubicBezTo>
                <a:close/>
                <a:moveTo>
                  <a:pt x="1603" y="0"/>
                </a:moveTo>
                <a:cubicBezTo>
                  <a:pt x="1509" y="0"/>
                  <a:pt x="1429" y="45"/>
                  <a:pt x="1378" y="156"/>
                </a:cubicBezTo>
                <a:cubicBezTo>
                  <a:pt x="554" y="1957"/>
                  <a:pt x="1" y="4008"/>
                  <a:pt x="618" y="5958"/>
                </a:cubicBezTo>
                <a:cubicBezTo>
                  <a:pt x="1279" y="8059"/>
                  <a:pt x="2876" y="9752"/>
                  <a:pt x="4635" y="11011"/>
                </a:cubicBezTo>
                <a:cubicBezTo>
                  <a:pt x="6145" y="12091"/>
                  <a:pt x="7866" y="12858"/>
                  <a:pt x="9541" y="13636"/>
                </a:cubicBezTo>
                <a:cubicBezTo>
                  <a:pt x="10380" y="14026"/>
                  <a:pt x="11220" y="14417"/>
                  <a:pt x="12042" y="14844"/>
                </a:cubicBezTo>
                <a:lnTo>
                  <a:pt x="12181" y="14917"/>
                </a:lnTo>
                <a:lnTo>
                  <a:pt x="12181" y="14917"/>
                </a:lnTo>
                <a:cubicBezTo>
                  <a:pt x="12186" y="14919"/>
                  <a:pt x="12191" y="14922"/>
                  <a:pt x="12196" y="14925"/>
                </a:cubicBezTo>
                <a:cubicBezTo>
                  <a:pt x="12299" y="14980"/>
                  <a:pt x="12401" y="15035"/>
                  <a:pt x="12503" y="15093"/>
                </a:cubicBezTo>
                <a:cubicBezTo>
                  <a:pt x="12704" y="15205"/>
                  <a:pt x="12903" y="15321"/>
                  <a:pt x="13101" y="15440"/>
                </a:cubicBezTo>
                <a:cubicBezTo>
                  <a:pt x="13273" y="15543"/>
                  <a:pt x="13444" y="15652"/>
                  <a:pt x="13613" y="15762"/>
                </a:cubicBezTo>
                <a:cubicBezTo>
                  <a:pt x="13708" y="15823"/>
                  <a:pt x="13800" y="15887"/>
                  <a:pt x="13893" y="15949"/>
                </a:cubicBezTo>
                <a:cubicBezTo>
                  <a:pt x="13919" y="15968"/>
                  <a:pt x="14022" y="16041"/>
                  <a:pt x="14088" y="16087"/>
                </a:cubicBezTo>
                <a:lnTo>
                  <a:pt x="14088" y="16087"/>
                </a:lnTo>
                <a:cubicBezTo>
                  <a:pt x="14148" y="16133"/>
                  <a:pt x="14265" y="16220"/>
                  <a:pt x="14291" y="16242"/>
                </a:cubicBezTo>
                <a:cubicBezTo>
                  <a:pt x="14377" y="16309"/>
                  <a:pt x="14460" y="16377"/>
                  <a:pt x="14545" y="16448"/>
                </a:cubicBezTo>
                <a:cubicBezTo>
                  <a:pt x="14570" y="16469"/>
                  <a:pt x="14607" y="16509"/>
                  <a:pt x="14647" y="16550"/>
                </a:cubicBezTo>
                <a:lnTo>
                  <a:pt x="14647" y="16550"/>
                </a:lnTo>
                <a:cubicBezTo>
                  <a:pt x="14648" y="16549"/>
                  <a:pt x="14649" y="16549"/>
                  <a:pt x="14651" y="16549"/>
                </a:cubicBezTo>
                <a:cubicBezTo>
                  <a:pt x="14662" y="16549"/>
                  <a:pt x="14686" y="16564"/>
                  <a:pt x="14727" y="16606"/>
                </a:cubicBezTo>
                <a:cubicBezTo>
                  <a:pt x="14751" y="16631"/>
                  <a:pt x="14776" y="16655"/>
                  <a:pt x="14801" y="16679"/>
                </a:cubicBezTo>
                <a:lnTo>
                  <a:pt x="14801" y="16679"/>
                </a:lnTo>
                <a:cubicBezTo>
                  <a:pt x="14757" y="16659"/>
                  <a:pt x="14699" y="16604"/>
                  <a:pt x="14647" y="16550"/>
                </a:cubicBezTo>
                <a:lnTo>
                  <a:pt x="14647" y="16550"/>
                </a:lnTo>
                <a:cubicBezTo>
                  <a:pt x="14634" y="16562"/>
                  <a:pt x="14695" y="16648"/>
                  <a:pt x="14802" y="16681"/>
                </a:cubicBezTo>
                <a:lnTo>
                  <a:pt x="14802" y="16681"/>
                </a:lnTo>
                <a:cubicBezTo>
                  <a:pt x="14802" y="16680"/>
                  <a:pt x="14801" y="16679"/>
                  <a:pt x="14801" y="16679"/>
                </a:cubicBezTo>
                <a:lnTo>
                  <a:pt x="14801" y="16679"/>
                </a:lnTo>
                <a:cubicBezTo>
                  <a:pt x="14805" y="16681"/>
                  <a:pt x="14810" y="16683"/>
                  <a:pt x="14815" y="16684"/>
                </a:cubicBezTo>
                <a:cubicBezTo>
                  <a:pt x="14811" y="16683"/>
                  <a:pt x="14806" y="16682"/>
                  <a:pt x="14802" y="16681"/>
                </a:cubicBezTo>
                <a:lnTo>
                  <a:pt x="14802" y="16681"/>
                </a:lnTo>
                <a:cubicBezTo>
                  <a:pt x="14819" y="16697"/>
                  <a:pt x="14836" y="16714"/>
                  <a:pt x="14853" y="16730"/>
                </a:cubicBezTo>
                <a:cubicBezTo>
                  <a:pt x="14870" y="16747"/>
                  <a:pt x="14886" y="16763"/>
                  <a:pt x="14902" y="16779"/>
                </a:cubicBezTo>
                <a:lnTo>
                  <a:pt x="14902" y="16779"/>
                </a:lnTo>
                <a:cubicBezTo>
                  <a:pt x="14961" y="16857"/>
                  <a:pt x="15039" y="16929"/>
                  <a:pt x="15101" y="17002"/>
                </a:cubicBezTo>
                <a:cubicBezTo>
                  <a:pt x="15103" y="17005"/>
                  <a:pt x="15105" y="17007"/>
                  <a:pt x="15108" y="17010"/>
                </a:cubicBezTo>
                <a:lnTo>
                  <a:pt x="15108" y="17010"/>
                </a:lnTo>
                <a:cubicBezTo>
                  <a:pt x="15108" y="17010"/>
                  <a:pt x="15108" y="17011"/>
                  <a:pt x="15109" y="17012"/>
                </a:cubicBezTo>
                <a:cubicBezTo>
                  <a:pt x="15122" y="17031"/>
                  <a:pt x="15136" y="17050"/>
                  <a:pt x="15150" y="17070"/>
                </a:cubicBezTo>
                <a:lnTo>
                  <a:pt x="15150" y="17070"/>
                </a:lnTo>
                <a:cubicBezTo>
                  <a:pt x="15148" y="17064"/>
                  <a:pt x="15147" y="17059"/>
                  <a:pt x="15145" y="17053"/>
                </a:cubicBezTo>
                <a:lnTo>
                  <a:pt x="15145" y="17053"/>
                </a:lnTo>
                <a:cubicBezTo>
                  <a:pt x="15145" y="17053"/>
                  <a:pt x="15145" y="17053"/>
                  <a:pt x="15145" y="17053"/>
                </a:cubicBezTo>
                <a:lnTo>
                  <a:pt x="15145" y="17053"/>
                </a:lnTo>
                <a:cubicBezTo>
                  <a:pt x="15147" y="17060"/>
                  <a:pt x="15150" y="17067"/>
                  <a:pt x="15152" y="17074"/>
                </a:cubicBezTo>
                <a:lnTo>
                  <a:pt x="15152" y="17074"/>
                </a:lnTo>
                <a:cubicBezTo>
                  <a:pt x="15164" y="17091"/>
                  <a:pt x="15176" y="17108"/>
                  <a:pt x="15189" y="17125"/>
                </a:cubicBezTo>
                <a:cubicBezTo>
                  <a:pt x="15228" y="17178"/>
                  <a:pt x="15243" y="17212"/>
                  <a:pt x="15243" y="17227"/>
                </a:cubicBezTo>
                <a:lnTo>
                  <a:pt x="15243" y="17227"/>
                </a:lnTo>
                <a:cubicBezTo>
                  <a:pt x="15207" y="17176"/>
                  <a:pt x="15171" y="17122"/>
                  <a:pt x="15152" y="17074"/>
                </a:cubicBezTo>
                <a:lnTo>
                  <a:pt x="15152" y="17074"/>
                </a:lnTo>
                <a:cubicBezTo>
                  <a:pt x="15151" y="17072"/>
                  <a:pt x="15150" y="17071"/>
                  <a:pt x="15150" y="17070"/>
                </a:cubicBezTo>
                <a:lnTo>
                  <a:pt x="15150" y="17070"/>
                </a:lnTo>
                <a:cubicBezTo>
                  <a:pt x="15179" y="17181"/>
                  <a:pt x="15223" y="17235"/>
                  <a:pt x="15238" y="17235"/>
                </a:cubicBezTo>
                <a:cubicBezTo>
                  <a:pt x="15241" y="17235"/>
                  <a:pt x="15243" y="17232"/>
                  <a:pt x="15243" y="17227"/>
                </a:cubicBezTo>
                <a:lnTo>
                  <a:pt x="15243" y="17227"/>
                </a:lnTo>
                <a:cubicBezTo>
                  <a:pt x="15273" y="17269"/>
                  <a:pt x="15303" y="17310"/>
                  <a:pt x="15323" y="17346"/>
                </a:cubicBezTo>
                <a:cubicBezTo>
                  <a:pt x="15341" y="17378"/>
                  <a:pt x="15358" y="17413"/>
                  <a:pt x="15377" y="17446"/>
                </a:cubicBezTo>
                <a:lnTo>
                  <a:pt x="15377" y="17446"/>
                </a:lnTo>
                <a:cubicBezTo>
                  <a:pt x="15421" y="17551"/>
                  <a:pt x="15471" y="17653"/>
                  <a:pt x="15515" y="17758"/>
                </a:cubicBezTo>
                <a:cubicBezTo>
                  <a:pt x="15533" y="17804"/>
                  <a:pt x="15604" y="18008"/>
                  <a:pt x="15607" y="18008"/>
                </a:cubicBezTo>
                <a:cubicBezTo>
                  <a:pt x="15608" y="18008"/>
                  <a:pt x="15601" y="17983"/>
                  <a:pt x="15580" y="17917"/>
                </a:cubicBezTo>
                <a:lnTo>
                  <a:pt x="15580" y="17917"/>
                </a:lnTo>
                <a:cubicBezTo>
                  <a:pt x="15732" y="18397"/>
                  <a:pt x="15828" y="18892"/>
                  <a:pt x="15869" y="19394"/>
                </a:cubicBezTo>
                <a:cubicBezTo>
                  <a:pt x="15923" y="20020"/>
                  <a:pt x="16631" y="20719"/>
                  <a:pt x="17088" y="21093"/>
                </a:cubicBezTo>
                <a:cubicBezTo>
                  <a:pt x="17252" y="21227"/>
                  <a:pt x="17547" y="21434"/>
                  <a:pt x="17741" y="21434"/>
                </a:cubicBezTo>
                <a:cubicBezTo>
                  <a:pt x="17866" y="21434"/>
                  <a:pt x="17950" y="21347"/>
                  <a:pt x="17928" y="21098"/>
                </a:cubicBezTo>
                <a:cubicBezTo>
                  <a:pt x="17561" y="16782"/>
                  <a:pt x="13593" y="13949"/>
                  <a:pt x="10037" y="12192"/>
                </a:cubicBezTo>
                <a:cubicBezTo>
                  <a:pt x="9204" y="11781"/>
                  <a:pt x="8359" y="11398"/>
                  <a:pt x="7520" y="11005"/>
                </a:cubicBezTo>
                <a:cubicBezTo>
                  <a:pt x="7105" y="10810"/>
                  <a:pt x="6691" y="10615"/>
                  <a:pt x="6282" y="10412"/>
                </a:cubicBezTo>
                <a:cubicBezTo>
                  <a:pt x="6086" y="10315"/>
                  <a:pt x="5891" y="10217"/>
                  <a:pt x="5698" y="10117"/>
                </a:cubicBezTo>
                <a:cubicBezTo>
                  <a:pt x="5595" y="10064"/>
                  <a:pt x="5495" y="10011"/>
                  <a:pt x="5394" y="9957"/>
                </a:cubicBezTo>
                <a:lnTo>
                  <a:pt x="5394" y="9957"/>
                </a:lnTo>
                <a:cubicBezTo>
                  <a:pt x="5445" y="9984"/>
                  <a:pt x="5466" y="9995"/>
                  <a:pt x="5466" y="9995"/>
                </a:cubicBezTo>
                <a:cubicBezTo>
                  <a:pt x="5467" y="9995"/>
                  <a:pt x="5267" y="9887"/>
                  <a:pt x="5223" y="9863"/>
                </a:cubicBezTo>
                <a:cubicBezTo>
                  <a:pt x="4862" y="9660"/>
                  <a:pt x="4504" y="9447"/>
                  <a:pt x="4158" y="9219"/>
                </a:cubicBezTo>
                <a:cubicBezTo>
                  <a:pt x="4070" y="9160"/>
                  <a:pt x="3980" y="9101"/>
                  <a:pt x="3894" y="9040"/>
                </a:cubicBezTo>
                <a:cubicBezTo>
                  <a:pt x="3847" y="9007"/>
                  <a:pt x="3694" y="8892"/>
                  <a:pt x="3692" y="8892"/>
                </a:cubicBezTo>
                <a:lnTo>
                  <a:pt x="3692" y="8892"/>
                </a:lnTo>
                <a:cubicBezTo>
                  <a:pt x="3692" y="8892"/>
                  <a:pt x="3692" y="8893"/>
                  <a:pt x="3692" y="8893"/>
                </a:cubicBezTo>
                <a:lnTo>
                  <a:pt x="3692" y="8893"/>
                </a:lnTo>
                <a:cubicBezTo>
                  <a:pt x="3577" y="8804"/>
                  <a:pt x="3463" y="8714"/>
                  <a:pt x="3351" y="8620"/>
                </a:cubicBezTo>
                <a:cubicBezTo>
                  <a:pt x="3314" y="8588"/>
                  <a:pt x="3278" y="8550"/>
                  <a:pt x="3240" y="8515"/>
                </a:cubicBezTo>
                <a:lnTo>
                  <a:pt x="3240" y="8515"/>
                </a:lnTo>
                <a:cubicBezTo>
                  <a:pt x="3286" y="8550"/>
                  <a:pt x="3328" y="8573"/>
                  <a:pt x="3336" y="8573"/>
                </a:cubicBezTo>
                <a:cubicBezTo>
                  <a:pt x="3345" y="8573"/>
                  <a:pt x="3307" y="8541"/>
                  <a:pt x="3173" y="8458"/>
                </a:cubicBezTo>
                <a:lnTo>
                  <a:pt x="3173" y="8458"/>
                </a:lnTo>
                <a:cubicBezTo>
                  <a:pt x="3174" y="8459"/>
                  <a:pt x="3175" y="8460"/>
                  <a:pt x="3177" y="8462"/>
                </a:cubicBezTo>
                <a:cubicBezTo>
                  <a:pt x="3177" y="8462"/>
                  <a:pt x="3177" y="8462"/>
                  <a:pt x="3178" y="8462"/>
                </a:cubicBezTo>
                <a:lnTo>
                  <a:pt x="3178" y="8462"/>
                </a:lnTo>
                <a:cubicBezTo>
                  <a:pt x="3199" y="8478"/>
                  <a:pt x="3220" y="8496"/>
                  <a:pt x="3240" y="8515"/>
                </a:cubicBezTo>
                <a:lnTo>
                  <a:pt x="3240" y="8515"/>
                </a:lnTo>
                <a:cubicBezTo>
                  <a:pt x="3219" y="8500"/>
                  <a:pt x="3197" y="8482"/>
                  <a:pt x="3178" y="8462"/>
                </a:cubicBezTo>
                <a:lnTo>
                  <a:pt x="3178" y="8462"/>
                </a:lnTo>
                <a:cubicBezTo>
                  <a:pt x="3168" y="8456"/>
                  <a:pt x="3159" y="8449"/>
                  <a:pt x="3150" y="8444"/>
                </a:cubicBezTo>
                <a:lnTo>
                  <a:pt x="3150" y="8444"/>
                </a:lnTo>
                <a:cubicBezTo>
                  <a:pt x="3158" y="8448"/>
                  <a:pt x="3165" y="8453"/>
                  <a:pt x="3173" y="8458"/>
                </a:cubicBezTo>
                <a:lnTo>
                  <a:pt x="3173" y="8458"/>
                </a:lnTo>
                <a:cubicBezTo>
                  <a:pt x="3134" y="8419"/>
                  <a:pt x="3096" y="8380"/>
                  <a:pt x="3058" y="8340"/>
                </a:cubicBezTo>
                <a:lnTo>
                  <a:pt x="3058" y="8340"/>
                </a:lnTo>
                <a:cubicBezTo>
                  <a:pt x="3046" y="8326"/>
                  <a:pt x="3031" y="8309"/>
                  <a:pt x="3013" y="8288"/>
                </a:cubicBezTo>
                <a:lnTo>
                  <a:pt x="3013" y="8288"/>
                </a:lnTo>
                <a:cubicBezTo>
                  <a:pt x="2977" y="8229"/>
                  <a:pt x="2931" y="8152"/>
                  <a:pt x="2886" y="8105"/>
                </a:cubicBezTo>
                <a:lnTo>
                  <a:pt x="2886" y="8105"/>
                </a:lnTo>
                <a:cubicBezTo>
                  <a:pt x="2847" y="8032"/>
                  <a:pt x="2793" y="7903"/>
                  <a:pt x="2792" y="7903"/>
                </a:cubicBezTo>
                <a:lnTo>
                  <a:pt x="2792" y="7903"/>
                </a:lnTo>
                <a:cubicBezTo>
                  <a:pt x="2792" y="7903"/>
                  <a:pt x="2809" y="7946"/>
                  <a:pt x="2859" y="8067"/>
                </a:cubicBezTo>
                <a:lnTo>
                  <a:pt x="2859" y="8067"/>
                </a:lnTo>
                <a:cubicBezTo>
                  <a:pt x="2819" y="7971"/>
                  <a:pt x="2770" y="7879"/>
                  <a:pt x="2730" y="7784"/>
                </a:cubicBezTo>
                <a:cubicBezTo>
                  <a:pt x="2710" y="7737"/>
                  <a:pt x="2649" y="7554"/>
                  <a:pt x="2645" y="7554"/>
                </a:cubicBezTo>
                <a:lnTo>
                  <a:pt x="2645" y="7554"/>
                </a:lnTo>
                <a:cubicBezTo>
                  <a:pt x="2644" y="7554"/>
                  <a:pt x="2652" y="7584"/>
                  <a:pt x="2677" y="7665"/>
                </a:cubicBezTo>
                <a:cubicBezTo>
                  <a:pt x="2614" y="7463"/>
                  <a:pt x="2563" y="7260"/>
                  <a:pt x="2522" y="7056"/>
                </a:cubicBezTo>
                <a:cubicBezTo>
                  <a:pt x="2431" y="6580"/>
                  <a:pt x="2420" y="6315"/>
                  <a:pt x="2456" y="5783"/>
                </a:cubicBezTo>
                <a:cubicBezTo>
                  <a:pt x="2539" y="4548"/>
                  <a:pt x="2955" y="3358"/>
                  <a:pt x="3466" y="2241"/>
                </a:cubicBezTo>
                <a:cubicBezTo>
                  <a:pt x="3543" y="2073"/>
                  <a:pt x="3290" y="1635"/>
                  <a:pt x="3226" y="1525"/>
                </a:cubicBezTo>
                <a:cubicBezTo>
                  <a:pt x="3036" y="1191"/>
                  <a:pt x="2776" y="869"/>
                  <a:pt x="2504" y="599"/>
                </a:cubicBezTo>
                <a:cubicBezTo>
                  <a:pt x="2352" y="448"/>
                  <a:pt x="1904" y="0"/>
                  <a:pt x="1603" y="0"/>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629"/>
        <p:cNvGrpSpPr/>
        <p:nvPr/>
      </p:nvGrpSpPr>
      <p:grpSpPr>
        <a:xfrm>
          <a:off x="0" y="0"/>
          <a:ext cx="0" cy="0"/>
          <a:chOff x="0" y="0"/>
          <a:chExt cx="0" cy="0"/>
        </a:xfrm>
      </p:grpSpPr>
      <p:grpSp>
        <p:nvGrpSpPr>
          <p:cNvPr id="630" name="Google Shape;630;p18"/>
          <p:cNvGrpSpPr/>
          <p:nvPr/>
        </p:nvGrpSpPr>
        <p:grpSpPr>
          <a:xfrm>
            <a:off x="10900" y="0"/>
            <a:ext cx="9142800" cy="5143500"/>
            <a:chOff x="10900" y="0"/>
            <a:chExt cx="9142800" cy="5143500"/>
          </a:xfrm>
        </p:grpSpPr>
        <p:cxnSp>
          <p:nvCxnSpPr>
            <p:cNvPr id="631" name="Google Shape;631;p18"/>
            <p:cNvCxnSpPr/>
            <p:nvPr/>
          </p:nvCxnSpPr>
          <p:spPr>
            <a:xfrm>
              <a:off x="45767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632" name="Google Shape;632;p18"/>
            <p:cNvCxnSpPr/>
            <p:nvPr/>
          </p:nvCxnSpPr>
          <p:spPr>
            <a:xfrm>
              <a:off x="578761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633" name="Google Shape;633;p18"/>
            <p:cNvCxnSpPr/>
            <p:nvPr/>
          </p:nvCxnSpPr>
          <p:spPr>
            <a:xfrm>
              <a:off x="627215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634" name="Google Shape;634;p18"/>
            <p:cNvCxnSpPr/>
            <p:nvPr/>
          </p:nvCxnSpPr>
          <p:spPr>
            <a:xfrm>
              <a:off x="675669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635" name="Google Shape;635;p18"/>
            <p:cNvCxnSpPr/>
            <p:nvPr/>
          </p:nvCxnSpPr>
          <p:spPr>
            <a:xfrm>
              <a:off x="724123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636" name="Google Shape;636;p18"/>
            <p:cNvCxnSpPr/>
            <p:nvPr/>
          </p:nvCxnSpPr>
          <p:spPr>
            <a:xfrm>
              <a:off x="772577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637" name="Google Shape;637;p18"/>
            <p:cNvCxnSpPr/>
            <p:nvPr/>
          </p:nvCxnSpPr>
          <p:spPr>
            <a:xfrm>
              <a:off x="821031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638" name="Google Shape;638;p18"/>
            <p:cNvCxnSpPr/>
            <p:nvPr/>
          </p:nvCxnSpPr>
          <p:spPr>
            <a:xfrm>
              <a:off x="869485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639" name="Google Shape;639;p18"/>
            <p:cNvCxnSpPr/>
            <p:nvPr/>
          </p:nvCxnSpPr>
          <p:spPr>
            <a:xfrm>
              <a:off x="94221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640" name="Google Shape;640;p18"/>
            <p:cNvCxnSpPr/>
            <p:nvPr/>
          </p:nvCxnSpPr>
          <p:spPr>
            <a:xfrm>
              <a:off x="142675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641" name="Google Shape;641;p18"/>
            <p:cNvCxnSpPr/>
            <p:nvPr/>
          </p:nvCxnSpPr>
          <p:spPr>
            <a:xfrm>
              <a:off x="191129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642" name="Google Shape;642;p18"/>
            <p:cNvCxnSpPr/>
            <p:nvPr/>
          </p:nvCxnSpPr>
          <p:spPr>
            <a:xfrm>
              <a:off x="239583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643" name="Google Shape;643;p18"/>
            <p:cNvCxnSpPr/>
            <p:nvPr/>
          </p:nvCxnSpPr>
          <p:spPr>
            <a:xfrm>
              <a:off x="288037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644" name="Google Shape;644;p18"/>
            <p:cNvCxnSpPr/>
            <p:nvPr/>
          </p:nvCxnSpPr>
          <p:spPr>
            <a:xfrm>
              <a:off x="336491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645" name="Google Shape;645;p18"/>
            <p:cNvCxnSpPr/>
            <p:nvPr/>
          </p:nvCxnSpPr>
          <p:spPr>
            <a:xfrm>
              <a:off x="384945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646" name="Google Shape;646;p18"/>
            <p:cNvCxnSpPr/>
            <p:nvPr/>
          </p:nvCxnSpPr>
          <p:spPr>
            <a:xfrm>
              <a:off x="433399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647" name="Google Shape;647;p18"/>
            <p:cNvCxnSpPr/>
            <p:nvPr/>
          </p:nvCxnSpPr>
          <p:spPr>
            <a:xfrm>
              <a:off x="481853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648" name="Google Shape;648;p18"/>
            <p:cNvCxnSpPr/>
            <p:nvPr/>
          </p:nvCxnSpPr>
          <p:spPr>
            <a:xfrm>
              <a:off x="530307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649" name="Google Shape;649;p18"/>
            <p:cNvCxnSpPr/>
            <p:nvPr/>
          </p:nvCxnSpPr>
          <p:spPr>
            <a:xfrm>
              <a:off x="10900" y="4685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650" name="Google Shape;650;p18"/>
            <p:cNvCxnSpPr/>
            <p:nvPr/>
          </p:nvCxnSpPr>
          <p:spPr>
            <a:xfrm>
              <a:off x="10900" y="46965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651" name="Google Shape;651;p18"/>
            <p:cNvCxnSpPr/>
            <p:nvPr/>
          </p:nvCxnSpPr>
          <p:spPr>
            <a:xfrm>
              <a:off x="10900" y="9383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652" name="Google Shape;652;p18"/>
            <p:cNvCxnSpPr/>
            <p:nvPr/>
          </p:nvCxnSpPr>
          <p:spPr>
            <a:xfrm>
              <a:off x="10900" y="14081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653" name="Google Shape;653;p18"/>
            <p:cNvCxnSpPr/>
            <p:nvPr/>
          </p:nvCxnSpPr>
          <p:spPr>
            <a:xfrm>
              <a:off x="10900" y="18779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654" name="Google Shape;654;p18"/>
            <p:cNvCxnSpPr/>
            <p:nvPr/>
          </p:nvCxnSpPr>
          <p:spPr>
            <a:xfrm>
              <a:off x="10900" y="23476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655" name="Google Shape;655;p18"/>
            <p:cNvCxnSpPr/>
            <p:nvPr/>
          </p:nvCxnSpPr>
          <p:spPr>
            <a:xfrm>
              <a:off x="10900" y="28174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656" name="Google Shape;656;p18"/>
            <p:cNvCxnSpPr/>
            <p:nvPr/>
          </p:nvCxnSpPr>
          <p:spPr>
            <a:xfrm>
              <a:off x="10900" y="32872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657" name="Google Shape;657;p18"/>
            <p:cNvCxnSpPr/>
            <p:nvPr/>
          </p:nvCxnSpPr>
          <p:spPr>
            <a:xfrm>
              <a:off x="10900" y="37570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658" name="Google Shape;658;p18"/>
            <p:cNvCxnSpPr/>
            <p:nvPr/>
          </p:nvCxnSpPr>
          <p:spPr>
            <a:xfrm>
              <a:off x="10900" y="4226775"/>
              <a:ext cx="9142800" cy="0"/>
            </a:xfrm>
            <a:prstGeom prst="straightConnector1">
              <a:avLst/>
            </a:prstGeom>
            <a:noFill/>
            <a:ln w="28575" cap="flat" cmpd="sng">
              <a:solidFill>
                <a:srgbClr val="9FABFF"/>
              </a:solidFill>
              <a:prstDash val="solid"/>
              <a:round/>
              <a:headEnd type="none" w="med" len="med"/>
              <a:tailEnd type="none" w="med" len="med"/>
            </a:ln>
          </p:spPr>
        </p:cxnSp>
      </p:grpSp>
      <p:grpSp>
        <p:nvGrpSpPr>
          <p:cNvPr id="659" name="Google Shape;659;p18"/>
          <p:cNvGrpSpPr/>
          <p:nvPr/>
        </p:nvGrpSpPr>
        <p:grpSpPr>
          <a:xfrm>
            <a:off x="-44062" y="-749742"/>
            <a:ext cx="9384877" cy="6019445"/>
            <a:chOff x="-44062" y="-749742"/>
            <a:chExt cx="9384877" cy="6019445"/>
          </a:xfrm>
        </p:grpSpPr>
        <p:sp>
          <p:nvSpPr>
            <p:cNvPr id="660" name="Google Shape;660;p18"/>
            <p:cNvSpPr/>
            <p:nvPr/>
          </p:nvSpPr>
          <p:spPr>
            <a:xfrm>
              <a:off x="165315" y="2970308"/>
              <a:ext cx="340398" cy="375255"/>
            </a:xfrm>
            <a:custGeom>
              <a:avLst/>
              <a:gdLst/>
              <a:ahLst/>
              <a:cxnLst/>
              <a:rect l="l" t="t" r="r" b="b"/>
              <a:pathLst>
                <a:path w="11748" h="12951" extrusionOk="0">
                  <a:moveTo>
                    <a:pt x="2065" y="1"/>
                  </a:moveTo>
                  <a:cubicBezTo>
                    <a:pt x="1319" y="1"/>
                    <a:pt x="488" y="136"/>
                    <a:pt x="417" y="513"/>
                  </a:cubicBezTo>
                  <a:cubicBezTo>
                    <a:pt x="160" y="1879"/>
                    <a:pt x="0" y="3428"/>
                    <a:pt x="608" y="4730"/>
                  </a:cubicBezTo>
                  <a:cubicBezTo>
                    <a:pt x="1026" y="5631"/>
                    <a:pt x="1766" y="6254"/>
                    <a:pt x="2646" y="6678"/>
                  </a:cubicBezTo>
                  <a:cubicBezTo>
                    <a:pt x="3565" y="7119"/>
                    <a:pt x="4547" y="7373"/>
                    <a:pt x="5510" y="7692"/>
                  </a:cubicBezTo>
                  <a:cubicBezTo>
                    <a:pt x="6416" y="7993"/>
                    <a:pt x="7175" y="8275"/>
                    <a:pt x="7867" y="8994"/>
                  </a:cubicBezTo>
                  <a:cubicBezTo>
                    <a:pt x="8808" y="9972"/>
                    <a:pt x="8907" y="11419"/>
                    <a:pt x="8798" y="12704"/>
                  </a:cubicBezTo>
                  <a:cubicBezTo>
                    <a:pt x="8780" y="12905"/>
                    <a:pt x="9222" y="12951"/>
                    <a:pt x="9626" y="12951"/>
                  </a:cubicBezTo>
                  <a:cubicBezTo>
                    <a:pt x="9914" y="12951"/>
                    <a:pt x="10184" y="12928"/>
                    <a:pt x="10255" y="12921"/>
                  </a:cubicBezTo>
                  <a:cubicBezTo>
                    <a:pt x="10520" y="12894"/>
                    <a:pt x="11608" y="12825"/>
                    <a:pt x="11642" y="12424"/>
                  </a:cubicBezTo>
                  <a:cubicBezTo>
                    <a:pt x="11747" y="11189"/>
                    <a:pt x="11640" y="9918"/>
                    <a:pt x="10888" y="8889"/>
                  </a:cubicBezTo>
                  <a:cubicBezTo>
                    <a:pt x="10305" y="8095"/>
                    <a:pt x="9408" y="7638"/>
                    <a:pt x="8507" y="7294"/>
                  </a:cubicBezTo>
                  <a:cubicBezTo>
                    <a:pt x="6779" y="6638"/>
                    <a:pt x="4651" y="6461"/>
                    <a:pt x="3622" y="4774"/>
                  </a:cubicBezTo>
                  <a:cubicBezTo>
                    <a:pt x="2807" y="3438"/>
                    <a:pt x="2986" y="1695"/>
                    <a:pt x="3261" y="233"/>
                  </a:cubicBezTo>
                  <a:cubicBezTo>
                    <a:pt x="3286" y="101"/>
                    <a:pt x="2707" y="1"/>
                    <a:pt x="2065" y="1"/>
                  </a:cubicBezTo>
                  <a:close/>
                </a:path>
              </a:pathLst>
            </a:custGeom>
            <a:solidFill>
              <a:schemeClr val="dk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8"/>
            <p:cNvSpPr/>
            <p:nvPr/>
          </p:nvSpPr>
          <p:spPr>
            <a:xfrm>
              <a:off x="-44062" y="3571652"/>
              <a:ext cx="759174" cy="1698051"/>
            </a:xfrm>
            <a:custGeom>
              <a:avLst/>
              <a:gdLst/>
              <a:ahLst/>
              <a:cxnLst/>
              <a:rect l="l" t="t" r="r" b="b"/>
              <a:pathLst>
                <a:path w="26201" h="58604" extrusionOk="0">
                  <a:moveTo>
                    <a:pt x="5742" y="22424"/>
                  </a:moveTo>
                  <a:cubicBezTo>
                    <a:pt x="5704" y="22426"/>
                    <a:pt x="5689" y="22426"/>
                    <a:pt x="5687" y="22426"/>
                  </a:cubicBezTo>
                  <a:cubicBezTo>
                    <a:pt x="5683" y="22426"/>
                    <a:pt x="5717" y="22425"/>
                    <a:pt x="5742" y="22424"/>
                  </a:cubicBezTo>
                  <a:close/>
                  <a:moveTo>
                    <a:pt x="15230" y="22608"/>
                  </a:moveTo>
                  <a:lnTo>
                    <a:pt x="15230" y="22608"/>
                  </a:lnTo>
                  <a:cubicBezTo>
                    <a:pt x="15231" y="22608"/>
                    <a:pt x="15232" y="22608"/>
                    <a:pt x="15233" y="22608"/>
                  </a:cubicBezTo>
                  <a:lnTo>
                    <a:pt x="15233" y="22608"/>
                  </a:lnTo>
                  <a:cubicBezTo>
                    <a:pt x="15231" y="22608"/>
                    <a:pt x="15230" y="22608"/>
                    <a:pt x="15230" y="22608"/>
                  </a:cubicBezTo>
                  <a:close/>
                  <a:moveTo>
                    <a:pt x="15790" y="22813"/>
                  </a:moveTo>
                  <a:lnTo>
                    <a:pt x="15790" y="22813"/>
                  </a:lnTo>
                  <a:cubicBezTo>
                    <a:pt x="15802" y="22823"/>
                    <a:pt x="15812" y="22831"/>
                    <a:pt x="15820" y="22837"/>
                  </a:cubicBezTo>
                  <a:lnTo>
                    <a:pt x="15820" y="22837"/>
                  </a:lnTo>
                  <a:cubicBezTo>
                    <a:pt x="15810" y="22829"/>
                    <a:pt x="15800" y="22822"/>
                    <a:pt x="15791" y="22813"/>
                  </a:cubicBezTo>
                  <a:lnTo>
                    <a:pt x="15791" y="22813"/>
                  </a:lnTo>
                  <a:cubicBezTo>
                    <a:pt x="15791" y="22813"/>
                    <a:pt x="15791" y="22813"/>
                    <a:pt x="15790" y="22813"/>
                  </a:cubicBezTo>
                  <a:close/>
                  <a:moveTo>
                    <a:pt x="15987" y="22959"/>
                  </a:moveTo>
                  <a:cubicBezTo>
                    <a:pt x="16003" y="22971"/>
                    <a:pt x="16020" y="22982"/>
                    <a:pt x="16035" y="22994"/>
                  </a:cubicBezTo>
                  <a:cubicBezTo>
                    <a:pt x="16016" y="22980"/>
                    <a:pt x="16000" y="22968"/>
                    <a:pt x="15987" y="22959"/>
                  </a:cubicBezTo>
                  <a:close/>
                  <a:moveTo>
                    <a:pt x="16201" y="23148"/>
                  </a:moveTo>
                  <a:cubicBezTo>
                    <a:pt x="16275" y="23214"/>
                    <a:pt x="16300" y="23237"/>
                    <a:pt x="16300" y="23237"/>
                  </a:cubicBezTo>
                  <a:cubicBezTo>
                    <a:pt x="16300" y="23237"/>
                    <a:pt x="16243" y="23186"/>
                    <a:pt x="16201" y="23148"/>
                  </a:cubicBezTo>
                  <a:close/>
                  <a:moveTo>
                    <a:pt x="16412" y="25138"/>
                  </a:moveTo>
                  <a:lnTo>
                    <a:pt x="16412" y="25138"/>
                  </a:lnTo>
                  <a:cubicBezTo>
                    <a:pt x="16412" y="25139"/>
                    <a:pt x="16411" y="25140"/>
                    <a:pt x="16411" y="25141"/>
                  </a:cubicBezTo>
                  <a:lnTo>
                    <a:pt x="16411" y="25141"/>
                  </a:lnTo>
                  <a:cubicBezTo>
                    <a:pt x="16411" y="25140"/>
                    <a:pt x="16412" y="25139"/>
                    <a:pt x="16412" y="25138"/>
                  </a:cubicBezTo>
                  <a:close/>
                  <a:moveTo>
                    <a:pt x="19352" y="36701"/>
                  </a:moveTo>
                  <a:cubicBezTo>
                    <a:pt x="19353" y="36701"/>
                    <a:pt x="19353" y="36701"/>
                    <a:pt x="19354" y="36701"/>
                  </a:cubicBezTo>
                  <a:lnTo>
                    <a:pt x="19354" y="36701"/>
                  </a:lnTo>
                  <a:cubicBezTo>
                    <a:pt x="19354" y="36705"/>
                    <a:pt x="19353" y="36710"/>
                    <a:pt x="19353" y="36714"/>
                  </a:cubicBezTo>
                  <a:lnTo>
                    <a:pt x="19353" y="36714"/>
                  </a:lnTo>
                  <a:cubicBezTo>
                    <a:pt x="19353" y="36709"/>
                    <a:pt x="19353" y="36705"/>
                    <a:pt x="19352" y="36701"/>
                  </a:cubicBezTo>
                  <a:close/>
                  <a:moveTo>
                    <a:pt x="17957" y="36354"/>
                  </a:moveTo>
                  <a:cubicBezTo>
                    <a:pt x="18149" y="36354"/>
                    <a:pt x="18350" y="36377"/>
                    <a:pt x="18618" y="36421"/>
                  </a:cubicBezTo>
                  <a:cubicBezTo>
                    <a:pt x="18581" y="36415"/>
                    <a:pt x="18561" y="36413"/>
                    <a:pt x="18556" y="36413"/>
                  </a:cubicBezTo>
                  <a:cubicBezTo>
                    <a:pt x="18528" y="36413"/>
                    <a:pt x="18808" y="36472"/>
                    <a:pt x="18866" y="36490"/>
                  </a:cubicBezTo>
                  <a:cubicBezTo>
                    <a:pt x="18922" y="36508"/>
                    <a:pt x="18978" y="36530"/>
                    <a:pt x="19034" y="36546"/>
                  </a:cubicBezTo>
                  <a:cubicBezTo>
                    <a:pt x="19046" y="36549"/>
                    <a:pt x="19057" y="36552"/>
                    <a:pt x="19067" y="36555"/>
                  </a:cubicBezTo>
                  <a:lnTo>
                    <a:pt x="19067" y="36555"/>
                  </a:lnTo>
                  <a:cubicBezTo>
                    <a:pt x="19075" y="36559"/>
                    <a:pt x="19085" y="36564"/>
                    <a:pt x="19096" y="36570"/>
                  </a:cubicBezTo>
                  <a:cubicBezTo>
                    <a:pt x="19181" y="36613"/>
                    <a:pt x="19265" y="36655"/>
                    <a:pt x="19348" y="36698"/>
                  </a:cubicBezTo>
                  <a:lnTo>
                    <a:pt x="19348" y="36698"/>
                  </a:lnTo>
                  <a:cubicBezTo>
                    <a:pt x="19350" y="36708"/>
                    <a:pt x="19351" y="36718"/>
                    <a:pt x="19353" y="36728"/>
                  </a:cubicBezTo>
                  <a:lnTo>
                    <a:pt x="19353" y="36728"/>
                  </a:lnTo>
                  <a:cubicBezTo>
                    <a:pt x="19352" y="36754"/>
                    <a:pt x="19348" y="36785"/>
                    <a:pt x="19340" y="36816"/>
                  </a:cubicBezTo>
                  <a:cubicBezTo>
                    <a:pt x="19323" y="36888"/>
                    <a:pt x="19299" y="36960"/>
                    <a:pt x="19280" y="37032"/>
                  </a:cubicBezTo>
                  <a:cubicBezTo>
                    <a:pt x="19276" y="37048"/>
                    <a:pt x="19273" y="37061"/>
                    <a:pt x="19271" y="37070"/>
                  </a:cubicBezTo>
                  <a:lnTo>
                    <a:pt x="19271" y="37070"/>
                  </a:lnTo>
                  <a:cubicBezTo>
                    <a:pt x="19264" y="37079"/>
                    <a:pt x="19254" y="37092"/>
                    <a:pt x="19241" y="37111"/>
                  </a:cubicBezTo>
                  <a:cubicBezTo>
                    <a:pt x="19142" y="37257"/>
                    <a:pt x="19054" y="37402"/>
                    <a:pt x="18938" y="37535"/>
                  </a:cubicBezTo>
                  <a:cubicBezTo>
                    <a:pt x="18876" y="37607"/>
                    <a:pt x="18808" y="37674"/>
                    <a:pt x="18743" y="37742"/>
                  </a:cubicBezTo>
                  <a:cubicBezTo>
                    <a:pt x="18708" y="37778"/>
                    <a:pt x="18671" y="37810"/>
                    <a:pt x="18634" y="37843"/>
                  </a:cubicBezTo>
                  <a:cubicBezTo>
                    <a:pt x="18631" y="37846"/>
                    <a:pt x="18628" y="37849"/>
                    <a:pt x="18625" y="37852"/>
                  </a:cubicBezTo>
                  <a:lnTo>
                    <a:pt x="18625" y="37852"/>
                  </a:lnTo>
                  <a:cubicBezTo>
                    <a:pt x="18623" y="37853"/>
                    <a:pt x="18622" y="37854"/>
                    <a:pt x="18620" y="37856"/>
                  </a:cubicBezTo>
                  <a:cubicBezTo>
                    <a:pt x="18451" y="37993"/>
                    <a:pt x="18273" y="38123"/>
                    <a:pt x="18091" y="38243"/>
                  </a:cubicBezTo>
                  <a:cubicBezTo>
                    <a:pt x="17679" y="38506"/>
                    <a:pt x="17243" y="38733"/>
                    <a:pt x="16791" y="38921"/>
                  </a:cubicBezTo>
                  <a:cubicBezTo>
                    <a:pt x="16233" y="39158"/>
                    <a:pt x="15938" y="39255"/>
                    <a:pt x="15351" y="39401"/>
                  </a:cubicBezTo>
                  <a:cubicBezTo>
                    <a:pt x="14819" y="39535"/>
                    <a:pt x="14276" y="39629"/>
                    <a:pt x="13730" y="39680"/>
                  </a:cubicBezTo>
                  <a:cubicBezTo>
                    <a:pt x="13608" y="39691"/>
                    <a:pt x="13487" y="39701"/>
                    <a:pt x="13364" y="39707"/>
                  </a:cubicBezTo>
                  <a:cubicBezTo>
                    <a:pt x="13348" y="39708"/>
                    <a:pt x="13332" y="39709"/>
                    <a:pt x="13315" y="39710"/>
                  </a:cubicBezTo>
                  <a:lnTo>
                    <a:pt x="13315" y="39710"/>
                  </a:lnTo>
                  <a:cubicBezTo>
                    <a:pt x="13600" y="39178"/>
                    <a:pt x="13950" y="38677"/>
                    <a:pt x="14359" y="38222"/>
                  </a:cubicBezTo>
                  <a:cubicBezTo>
                    <a:pt x="15102" y="37394"/>
                    <a:pt x="16144" y="36693"/>
                    <a:pt x="17152" y="36466"/>
                  </a:cubicBezTo>
                  <a:cubicBezTo>
                    <a:pt x="17487" y="36390"/>
                    <a:pt x="17715" y="36354"/>
                    <a:pt x="17957" y="36354"/>
                  </a:cubicBezTo>
                  <a:close/>
                  <a:moveTo>
                    <a:pt x="9409" y="1"/>
                  </a:moveTo>
                  <a:cubicBezTo>
                    <a:pt x="9281" y="1"/>
                    <a:pt x="9160" y="30"/>
                    <a:pt x="9057" y="97"/>
                  </a:cubicBezTo>
                  <a:lnTo>
                    <a:pt x="9057" y="94"/>
                  </a:lnTo>
                  <a:cubicBezTo>
                    <a:pt x="7445" y="1132"/>
                    <a:pt x="6145" y="2683"/>
                    <a:pt x="5023" y="4215"/>
                  </a:cubicBezTo>
                  <a:cubicBezTo>
                    <a:pt x="3600" y="6163"/>
                    <a:pt x="2415" y="8275"/>
                    <a:pt x="1491" y="10505"/>
                  </a:cubicBezTo>
                  <a:cubicBezTo>
                    <a:pt x="633" y="12581"/>
                    <a:pt x="1" y="14816"/>
                    <a:pt x="69" y="17082"/>
                  </a:cubicBezTo>
                  <a:cubicBezTo>
                    <a:pt x="98" y="18048"/>
                    <a:pt x="288" y="19039"/>
                    <a:pt x="702" y="19917"/>
                  </a:cubicBezTo>
                  <a:cubicBezTo>
                    <a:pt x="1183" y="20938"/>
                    <a:pt x="1863" y="22077"/>
                    <a:pt x="2838" y="22906"/>
                  </a:cubicBezTo>
                  <a:cubicBezTo>
                    <a:pt x="3949" y="23851"/>
                    <a:pt x="5280" y="24228"/>
                    <a:pt x="6653" y="24228"/>
                  </a:cubicBezTo>
                  <a:cubicBezTo>
                    <a:pt x="7272" y="24228"/>
                    <a:pt x="7899" y="24151"/>
                    <a:pt x="8519" y="24017"/>
                  </a:cubicBezTo>
                  <a:cubicBezTo>
                    <a:pt x="10343" y="23619"/>
                    <a:pt x="12084" y="22830"/>
                    <a:pt x="13946" y="22600"/>
                  </a:cubicBezTo>
                  <a:cubicBezTo>
                    <a:pt x="14224" y="22565"/>
                    <a:pt x="14376" y="22546"/>
                    <a:pt x="14541" y="22546"/>
                  </a:cubicBezTo>
                  <a:cubicBezTo>
                    <a:pt x="14671" y="22546"/>
                    <a:pt x="14809" y="22558"/>
                    <a:pt x="15025" y="22582"/>
                  </a:cubicBezTo>
                  <a:cubicBezTo>
                    <a:pt x="15105" y="22592"/>
                    <a:pt x="15184" y="22604"/>
                    <a:pt x="15263" y="22616"/>
                  </a:cubicBezTo>
                  <a:lnTo>
                    <a:pt x="15263" y="22616"/>
                  </a:lnTo>
                  <a:cubicBezTo>
                    <a:pt x="15303" y="22626"/>
                    <a:pt x="15343" y="22635"/>
                    <a:pt x="15382" y="22647"/>
                  </a:cubicBezTo>
                  <a:cubicBezTo>
                    <a:pt x="15457" y="22671"/>
                    <a:pt x="15533" y="22698"/>
                    <a:pt x="15609" y="22723"/>
                  </a:cubicBezTo>
                  <a:lnTo>
                    <a:pt x="15609" y="22723"/>
                  </a:lnTo>
                  <a:cubicBezTo>
                    <a:pt x="15659" y="22749"/>
                    <a:pt x="15712" y="22774"/>
                    <a:pt x="15764" y="22799"/>
                  </a:cubicBezTo>
                  <a:cubicBezTo>
                    <a:pt x="15773" y="22804"/>
                    <a:pt x="15782" y="22809"/>
                    <a:pt x="15790" y="22813"/>
                  </a:cubicBezTo>
                  <a:lnTo>
                    <a:pt x="15790" y="22813"/>
                  </a:lnTo>
                  <a:cubicBezTo>
                    <a:pt x="15786" y="22810"/>
                    <a:pt x="15782" y="22806"/>
                    <a:pt x="15778" y="22803"/>
                  </a:cubicBezTo>
                  <a:lnTo>
                    <a:pt x="15778" y="22803"/>
                  </a:lnTo>
                  <a:cubicBezTo>
                    <a:pt x="15782" y="22806"/>
                    <a:pt x="15786" y="22810"/>
                    <a:pt x="15791" y="22813"/>
                  </a:cubicBezTo>
                  <a:lnTo>
                    <a:pt x="15791" y="22813"/>
                  </a:lnTo>
                  <a:cubicBezTo>
                    <a:pt x="15850" y="22846"/>
                    <a:pt x="15877" y="22870"/>
                    <a:pt x="15871" y="22870"/>
                  </a:cubicBezTo>
                  <a:cubicBezTo>
                    <a:pt x="15867" y="22870"/>
                    <a:pt x="15850" y="22860"/>
                    <a:pt x="15820" y="22837"/>
                  </a:cubicBezTo>
                  <a:lnTo>
                    <a:pt x="15820" y="22837"/>
                  </a:lnTo>
                  <a:cubicBezTo>
                    <a:pt x="15863" y="22870"/>
                    <a:pt x="15908" y="22902"/>
                    <a:pt x="15952" y="22933"/>
                  </a:cubicBezTo>
                  <a:lnTo>
                    <a:pt x="15952" y="22933"/>
                  </a:lnTo>
                  <a:cubicBezTo>
                    <a:pt x="15943" y="22928"/>
                    <a:pt x="15939" y="22925"/>
                    <a:pt x="15938" y="22925"/>
                  </a:cubicBezTo>
                  <a:cubicBezTo>
                    <a:pt x="15932" y="22925"/>
                    <a:pt x="16115" y="23070"/>
                    <a:pt x="16171" y="23120"/>
                  </a:cubicBezTo>
                  <a:cubicBezTo>
                    <a:pt x="16179" y="23127"/>
                    <a:pt x="16186" y="23134"/>
                    <a:pt x="16193" y="23140"/>
                  </a:cubicBezTo>
                  <a:lnTo>
                    <a:pt x="16193" y="23140"/>
                  </a:lnTo>
                  <a:cubicBezTo>
                    <a:pt x="16230" y="23176"/>
                    <a:pt x="16269" y="23210"/>
                    <a:pt x="16305" y="23247"/>
                  </a:cubicBezTo>
                  <a:cubicBezTo>
                    <a:pt x="16361" y="23306"/>
                    <a:pt x="16413" y="23376"/>
                    <a:pt x="16472" y="23428"/>
                  </a:cubicBezTo>
                  <a:lnTo>
                    <a:pt x="16472" y="23428"/>
                  </a:lnTo>
                  <a:cubicBezTo>
                    <a:pt x="16392" y="23356"/>
                    <a:pt x="16363" y="23330"/>
                    <a:pt x="16362" y="23330"/>
                  </a:cubicBezTo>
                  <a:lnTo>
                    <a:pt x="16362" y="23330"/>
                  </a:lnTo>
                  <a:cubicBezTo>
                    <a:pt x="16361" y="23330"/>
                    <a:pt x="16447" y="23411"/>
                    <a:pt x="16489" y="23467"/>
                  </a:cubicBezTo>
                  <a:cubicBezTo>
                    <a:pt x="16498" y="23480"/>
                    <a:pt x="16506" y="23493"/>
                    <a:pt x="16514" y="23507"/>
                  </a:cubicBezTo>
                  <a:lnTo>
                    <a:pt x="16514" y="23507"/>
                  </a:lnTo>
                  <a:cubicBezTo>
                    <a:pt x="16539" y="23572"/>
                    <a:pt x="16567" y="23639"/>
                    <a:pt x="16597" y="23700"/>
                  </a:cubicBezTo>
                  <a:cubicBezTo>
                    <a:pt x="16601" y="23708"/>
                    <a:pt x="16605" y="23715"/>
                    <a:pt x="16608" y="23721"/>
                  </a:cubicBezTo>
                  <a:lnTo>
                    <a:pt x="16608" y="23721"/>
                  </a:lnTo>
                  <a:cubicBezTo>
                    <a:pt x="16608" y="23723"/>
                    <a:pt x="16608" y="23724"/>
                    <a:pt x="16609" y="23726"/>
                  </a:cubicBezTo>
                  <a:cubicBezTo>
                    <a:pt x="16621" y="23802"/>
                    <a:pt x="16639" y="23878"/>
                    <a:pt x="16647" y="23956"/>
                  </a:cubicBezTo>
                  <a:cubicBezTo>
                    <a:pt x="16653" y="24025"/>
                    <a:pt x="16655" y="24092"/>
                    <a:pt x="16658" y="24160"/>
                  </a:cubicBezTo>
                  <a:cubicBezTo>
                    <a:pt x="16658" y="24162"/>
                    <a:pt x="16658" y="24163"/>
                    <a:pt x="16658" y="24164"/>
                  </a:cubicBezTo>
                  <a:lnTo>
                    <a:pt x="16658" y="24164"/>
                  </a:lnTo>
                  <a:cubicBezTo>
                    <a:pt x="16656" y="24191"/>
                    <a:pt x="16654" y="24219"/>
                    <a:pt x="16650" y="24245"/>
                  </a:cubicBezTo>
                  <a:cubicBezTo>
                    <a:pt x="16609" y="24560"/>
                    <a:pt x="16524" y="24868"/>
                    <a:pt x="16401" y="25160"/>
                  </a:cubicBezTo>
                  <a:cubicBezTo>
                    <a:pt x="16400" y="25163"/>
                    <a:pt x="16398" y="25166"/>
                    <a:pt x="16397" y="25169"/>
                  </a:cubicBezTo>
                  <a:lnTo>
                    <a:pt x="16397" y="25169"/>
                  </a:lnTo>
                  <a:cubicBezTo>
                    <a:pt x="16382" y="25201"/>
                    <a:pt x="16367" y="25233"/>
                    <a:pt x="16351" y="25264"/>
                  </a:cubicBezTo>
                  <a:cubicBezTo>
                    <a:pt x="16313" y="25339"/>
                    <a:pt x="16275" y="25413"/>
                    <a:pt x="16235" y="25486"/>
                  </a:cubicBezTo>
                  <a:cubicBezTo>
                    <a:pt x="16137" y="25664"/>
                    <a:pt x="16032" y="25835"/>
                    <a:pt x="15920" y="26001"/>
                  </a:cubicBezTo>
                  <a:cubicBezTo>
                    <a:pt x="15690" y="26344"/>
                    <a:pt x="15442" y="26673"/>
                    <a:pt x="15177" y="26991"/>
                  </a:cubicBezTo>
                  <a:cubicBezTo>
                    <a:pt x="13966" y="28456"/>
                    <a:pt x="12552" y="29742"/>
                    <a:pt x="11243" y="31118"/>
                  </a:cubicBezTo>
                  <a:cubicBezTo>
                    <a:pt x="10048" y="32372"/>
                    <a:pt x="8782" y="33752"/>
                    <a:pt x="8226" y="35431"/>
                  </a:cubicBezTo>
                  <a:cubicBezTo>
                    <a:pt x="7701" y="37022"/>
                    <a:pt x="8263" y="38848"/>
                    <a:pt x="9484" y="39968"/>
                  </a:cubicBezTo>
                  <a:cubicBezTo>
                    <a:pt x="9800" y="40258"/>
                    <a:pt x="10141" y="40502"/>
                    <a:pt x="10499" y="40704"/>
                  </a:cubicBezTo>
                  <a:lnTo>
                    <a:pt x="10499" y="40704"/>
                  </a:lnTo>
                  <a:cubicBezTo>
                    <a:pt x="10290" y="41706"/>
                    <a:pt x="10257" y="42744"/>
                    <a:pt x="10420" y="43759"/>
                  </a:cubicBezTo>
                  <a:cubicBezTo>
                    <a:pt x="10829" y="46302"/>
                    <a:pt x="12410" y="48773"/>
                    <a:pt x="14509" y="50262"/>
                  </a:cubicBezTo>
                  <a:cubicBezTo>
                    <a:pt x="16198" y="51460"/>
                    <a:pt x="18182" y="51989"/>
                    <a:pt x="20141" y="52561"/>
                  </a:cubicBezTo>
                  <a:cubicBezTo>
                    <a:pt x="20575" y="52687"/>
                    <a:pt x="21010" y="52820"/>
                    <a:pt x="21436" y="52973"/>
                  </a:cubicBezTo>
                  <a:cubicBezTo>
                    <a:pt x="21532" y="53007"/>
                    <a:pt x="21628" y="53042"/>
                    <a:pt x="21724" y="53079"/>
                  </a:cubicBezTo>
                  <a:cubicBezTo>
                    <a:pt x="21774" y="53099"/>
                    <a:pt x="21853" y="53132"/>
                    <a:pt x="21887" y="53146"/>
                  </a:cubicBezTo>
                  <a:lnTo>
                    <a:pt x="21887" y="53146"/>
                  </a:lnTo>
                  <a:cubicBezTo>
                    <a:pt x="22068" y="53227"/>
                    <a:pt x="22249" y="53310"/>
                    <a:pt x="22424" y="53403"/>
                  </a:cubicBezTo>
                  <a:cubicBezTo>
                    <a:pt x="22510" y="53448"/>
                    <a:pt x="22593" y="53496"/>
                    <a:pt x="22676" y="53544"/>
                  </a:cubicBezTo>
                  <a:cubicBezTo>
                    <a:pt x="22684" y="53548"/>
                    <a:pt x="22692" y="53552"/>
                    <a:pt x="22699" y="53556"/>
                  </a:cubicBezTo>
                  <a:lnTo>
                    <a:pt x="22699" y="53556"/>
                  </a:lnTo>
                  <a:cubicBezTo>
                    <a:pt x="22704" y="53560"/>
                    <a:pt x="22710" y="53565"/>
                    <a:pt x="22718" y="53571"/>
                  </a:cubicBezTo>
                  <a:cubicBezTo>
                    <a:pt x="22793" y="53628"/>
                    <a:pt x="22873" y="53678"/>
                    <a:pt x="22948" y="53735"/>
                  </a:cubicBezTo>
                  <a:cubicBezTo>
                    <a:pt x="23010" y="53783"/>
                    <a:pt x="23129" y="53916"/>
                    <a:pt x="23133" y="53916"/>
                  </a:cubicBezTo>
                  <a:cubicBezTo>
                    <a:pt x="23135" y="53916"/>
                    <a:pt x="23112" y="53888"/>
                    <a:pt x="23049" y="53811"/>
                  </a:cubicBezTo>
                  <a:lnTo>
                    <a:pt x="23049" y="53811"/>
                  </a:lnTo>
                  <a:cubicBezTo>
                    <a:pt x="23108" y="53882"/>
                    <a:pt x="23183" y="53941"/>
                    <a:pt x="23246" y="54007"/>
                  </a:cubicBezTo>
                  <a:cubicBezTo>
                    <a:pt x="23295" y="54059"/>
                    <a:pt x="23361" y="54139"/>
                    <a:pt x="23363" y="54139"/>
                  </a:cubicBezTo>
                  <a:cubicBezTo>
                    <a:pt x="23363" y="54139"/>
                    <a:pt x="23363" y="54139"/>
                    <a:pt x="23363" y="54139"/>
                  </a:cubicBezTo>
                  <a:lnTo>
                    <a:pt x="23363" y="54139"/>
                  </a:lnTo>
                  <a:cubicBezTo>
                    <a:pt x="23399" y="54187"/>
                    <a:pt x="23434" y="54236"/>
                    <a:pt x="23468" y="54285"/>
                  </a:cubicBezTo>
                  <a:cubicBezTo>
                    <a:pt x="23492" y="54319"/>
                    <a:pt x="23607" y="54516"/>
                    <a:pt x="23612" y="54516"/>
                  </a:cubicBezTo>
                  <a:cubicBezTo>
                    <a:pt x="23613" y="54516"/>
                    <a:pt x="23604" y="54497"/>
                    <a:pt x="23579" y="54448"/>
                  </a:cubicBezTo>
                  <a:lnTo>
                    <a:pt x="23579" y="54448"/>
                  </a:lnTo>
                  <a:cubicBezTo>
                    <a:pt x="24016" y="55277"/>
                    <a:pt x="24114" y="56167"/>
                    <a:pt x="24067" y="57165"/>
                  </a:cubicBezTo>
                  <a:cubicBezTo>
                    <a:pt x="24040" y="57731"/>
                    <a:pt x="24456" y="58196"/>
                    <a:pt x="24941" y="58443"/>
                  </a:cubicBezTo>
                  <a:cubicBezTo>
                    <a:pt x="25080" y="58514"/>
                    <a:pt x="25373" y="58604"/>
                    <a:pt x="25634" y="58604"/>
                  </a:cubicBezTo>
                  <a:cubicBezTo>
                    <a:pt x="25894" y="58604"/>
                    <a:pt x="26124" y="58515"/>
                    <a:pt x="26136" y="58231"/>
                  </a:cubicBezTo>
                  <a:cubicBezTo>
                    <a:pt x="26200" y="56865"/>
                    <a:pt x="26050" y="55539"/>
                    <a:pt x="25369" y="54330"/>
                  </a:cubicBezTo>
                  <a:cubicBezTo>
                    <a:pt x="24801" y="53318"/>
                    <a:pt x="23892" y="52555"/>
                    <a:pt x="22892" y="51992"/>
                  </a:cubicBezTo>
                  <a:cubicBezTo>
                    <a:pt x="20999" y="50926"/>
                    <a:pt x="18775" y="50634"/>
                    <a:pt x="16767" y="49853"/>
                  </a:cubicBezTo>
                  <a:lnTo>
                    <a:pt x="16767" y="49853"/>
                  </a:lnTo>
                  <a:cubicBezTo>
                    <a:pt x="16768" y="49853"/>
                    <a:pt x="16768" y="49853"/>
                    <a:pt x="16768" y="49853"/>
                  </a:cubicBezTo>
                  <a:cubicBezTo>
                    <a:pt x="16768" y="49853"/>
                    <a:pt x="16767" y="49853"/>
                    <a:pt x="16766" y="49852"/>
                  </a:cubicBezTo>
                  <a:lnTo>
                    <a:pt x="16766" y="49852"/>
                  </a:lnTo>
                  <a:cubicBezTo>
                    <a:pt x="16767" y="49853"/>
                    <a:pt x="16767" y="49853"/>
                    <a:pt x="16767" y="49853"/>
                  </a:cubicBezTo>
                  <a:lnTo>
                    <a:pt x="16767" y="49853"/>
                  </a:lnTo>
                  <a:cubicBezTo>
                    <a:pt x="16763" y="49851"/>
                    <a:pt x="16759" y="49849"/>
                    <a:pt x="16753" y="49847"/>
                  </a:cubicBezTo>
                  <a:lnTo>
                    <a:pt x="16753" y="49847"/>
                  </a:lnTo>
                  <a:cubicBezTo>
                    <a:pt x="16758" y="49849"/>
                    <a:pt x="16762" y="49851"/>
                    <a:pt x="16766" y="49852"/>
                  </a:cubicBezTo>
                  <a:lnTo>
                    <a:pt x="16766" y="49852"/>
                  </a:lnTo>
                  <a:cubicBezTo>
                    <a:pt x="16764" y="49852"/>
                    <a:pt x="16762" y="49851"/>
                    <a:pt x="16760" y="49850"/>
                  </a:cubicBezTo>
                  <a:cubicBezTo>
                    <a:pt x="16688" y="49822"/>
                    <a:pt x="16664" y="49812"/>
                    <a:pt x="16665" y="49812"/>
                  </a:cubicBezTo>
                  <a:lnTo>
                    <a:pt x="16665" y="49812"/>
                  </a:lnTo>
                  <a:cubicBezTo>
                    <a:pt x="16666" y="49812"/>
                    <a:pt x="16721" y="49833"/>
                    <a:pt x="16753" y="49847"/>
                  </a:cubicBezTo>
                  <a:lnTo>
                    <a:pt x="16753" y="49847"/>
                  </a:lnTo>
                  <a:cubicBezTo>
                    <a:pt x="16699" y="49823"/>
                    <a:pt x="16647" y="49800"/>
                    <a:pt x="16594" y="49777"/>
                  </a:cubicBezTo>
                  <a:cubicBezTo>
                    <a:pt x="16463" y="49716"/>
                    <a:pt x="16334" y="49658"/>
                    <a:pt x="16206" y="49595"/>
                  </a:cubicBezTo>
                  <a:cubicBezTo>
                    <a:pt x="16093" y="49539"/>
                    <a:pt x="15981" y="49479"/>
                    <a:pt x="15869" y="49419"/>
                  </a:cubicBezTo>
                  <a:cubicBezTo>
                    <a:pt x="15800" y="49380"/>
                    <a:pt x="15732" y="49341"/>
                    <a:pt x="15663" y="49302"/>
                  </a:cubicBezTo>
                  <a:cubicBezTo>
                    <a:pt x="15648" y="49294"/>
                    <a:pt x="15593" y="49260"/>
                    <a:pt x="15552" y="49234"/>
                  </a:cubicBezTo>
                  <a:lnTo>
                    <a:pt x="15552" y="49234"/>
                  </a:lnTo>
                  <a:cubicBezTo>
                    <a:pt x="15489" y="49190"/>
                    <a:pt x="15355" y="49099"/>
                    <a:pt x="15332" y="49082"/>
                  </a:cubicBezTo>
                  <a:cubicBezTo>
                    <a:pt x="15214" y="48997"/>
                    <a:pt x="15104" y="48906"/>
                    <a:pt x="14989" y="48818"/>
                  </a:cubicBezTo>
                  <a:cubicBezTo>
                    <a:pt x="14978" y="48810"/>
                    <a:pt x="14963" y="48798"/>
                    <a:pt x="14949" y="48786"/>
                  </a:cubicBezTo>
                  <a:lnTo>
                    <a:pt x="14949" y="48786"/>
                  </a:lnTo>
                  <a:cubicBezTo>
                    <a:pt x="14920" y="48759"/>
                    <a:pt x="14891" y="48733"/>
                    <a:pt x="14863" y="48706"/>
                  </a:cubicBezTo>
                  <a:cubicBezTo>
                    <a:pt x="14708" y="48559"/>
                    <a:pt x="14561" y="48404"/>
                    <a:pt x="14417" y="48246"/>
                  </a:cubicBezTo>
                  <a:cubicBezTo>
                    <a:pt x="13541" y="47289"/>
                    <a:pt x="12856" y="46101"/>
                    <a:pt x="12578" y="44799"/>
                  </a:cubicBezTo>
                  <a:cubicBezTo>
                    <a:pt x="12337" y="43674"/>
                    <a:pt x="12370" y="42521"/>
                    <a:pt x="12647" y="41430"/>
                  </a:cubicBezTo>
                  <a:lnTo>
                    <a:pt x="12647" y="41430"/>
                  </a:lnTo>
                  <a:cubicBezTo>
                    <a:pt x="13099" y="41503"/>
                    <a:pt x="13561" y="41535"/>
                    <a:pt x="14025" y="41535"/>
                  </a:cubicBezTo>
                  <a:cubicBezTo>
                    <a:pt x="14196" y="41535"/>
                    <a:pt x="14367" y="41531"/>
                    <a:pt x="14538" y="41522"/>
                  </a:cubicBezTo>
                  <a:cubicBezTo>
                    <a:pt x="16157" y="41439"/>
                    <a:pt x="17828" y="40974"/>
                    <a:pt x="19248" y="40191"/>
                  </a:cubicBezTo>
                  <a:cubicBezTo>
                    <a:pt x="20278" y="39623"/>
                    <a:pt x="21519" y="38687"/>
                    <a:pt x="21438" y="37370"/>
                  </a:cubicBezTo>
                  <a:cubicBezTo>
                    <a:pt x="21372" y="36302"/>
                    <a:pt x="20462" y="35607"/>
                    <a:pt x="19582" y="35159"/>
                  </a:cubicBezTo>
                  <a:cubicBezTo>
                    <a:pt x="18782" y="34755"/>
                    <a:pt x="17912" y="34539"/>
                    <a:pt x="17024" y="34539"/>
                  </a:cubicBezTo>
                  <a:cubicBezTo>
                    <a:pt x="16859" y="34539"/>
                    <a:pt x="16694" y="34547"/>
                    <a:pt x="16529" y="34562"/>
                  </a:cubicBezTo>
                  <a:cubicBezTo>
                    <a:pt x="14628" y="34734"/>
                    <a:pt x="12934" y="36006"/>
                    <a:pt x="11867" y="37533"/>
                  </a:cubicBezTo>
                  <a:cubicBezTo>
                    <a:pt x="11486" y="38078"/>
                    <a:pt x="11171" y="38666"/>
                    <a:pt x="10927" y="39283"/>
                  </a:cubicBezTo>
                  <a:lnTo>
                    <a:pt x="10927" y="39283"/>
                  </a:lnTo>
                  <a:cubicBezTo>
                    <a:pt x="10913" y="39274"/>
                    <a:pt x="10898" y="39266"/>
                    <a:pt x="10884" y="39258"/>
                  </a:cubicBezTo>
                  <a:lnTo>
                    <a:pt x="10884" y="39258"/>
                  </a:lnTo>
                  <a:cubicBezTo>
                    <a:pt x="10805" y="39194"/>
                    <a:pt x="10716" y="39124"/>
                    <a:pt x="10632" y="39067"/>
                  </a:cubicBezTo>
                  <a:lnTo>
                    <a:pt x="10632" y="39067"/>
                  </a:lnTo>
                  <a:cubicBezTo>
                    <a:pt x="10730" y="39132"/>
                    <a:pt x="10768" y="39156"/>
                    <a:pt x="10773" y="39156"/>
                  </a:cubicBezTo>
                  <a:cubicBezTo>
                    <a:pt x="10783" y="39156"/>
                    <a:pt x="10623" y="39036"/>
                    <a:pt x="10557" y="38971"/>
                  </a:cubicBezTo>
                  <a:cubicBezTo>
                    <a:pt x="10551" y="38965"/>
                    <a:pt x="10545" y="38959"/>
                    <a:pt x="10540" y="38955"/>
                  </a:cubicBezTo>
                  <a:lnTo>
                    <a:pt x="10540" y="38955"/>
                  </a:lnTo>
                  <a:cubicBezTo>
                    <a:pt x="10533" y="38942"/>
                    <a:pt x="10524" y="38925"/>
                    <a:pt x="10511" y="38904"/>
                  </a:cubicBezTo>
                  <a:cubicBezTo>
                    <a:pt x="10481" y="38856"/>
                    <a:pt x="10390" y="38677"/>
                    <a:pt x="10384" y="38677"/>
                  </a:cubicBezTo>
                  <a:lnTo>
                    <a:pt x="10384" y="38677"/>
                  </a:lnTo>
                  <a:cubicBezTo>
                    <a:pt x="10382" y="38677"/>
                    <a:pt x="10392" y="38704"/>
                    <a:pt x="10425" y="38778"/>
                  </a:cubicBezTo>
                  <a:cubicBezTo>
                    <a:pt x="10375" y="38666"/>
                    <a:pt x="10322" y="38557"/>
                    <a:pt x="10281" y="38444"/>
                  </a:cubicBezTo>
                  <a:cubicBezTo>
                    <a:pt x="10263" y="38396"/>
                    <a:pt x="10247" y="38350"/>
                    <a:pt x="10231" y="38302"/>
                  </a:cubicBezTo>
                  <a:cubicBezTo>
                    <a:pt x="10224" y="38279"/>
                    <a:pt x="10219" y="38265"/>
                    <a:pt x="10216" y="38257"/>
                  </a:cubicBezTo>
                  <a:lnTo>
                    <a:pt x="10216" y="38257"/>
                  </a:lnTo>
                  <a:cubicBezTo>
                    <a:pt x="10213" y="38243"/>
                    <a:pt x="10210" y="38222"/>
                    <a:pt x="10204" y="38191"/>
                  </a:cubicBezTo>
                  <a:cubicBezTo>
                    <a:pt x="10161" y="37963"/>
                    <a:pt x="10131" y="37731"/>
                    <a:pt x="10113" y="37498"/>
                  </a:cubicBezTo>
                  <a:cubicBezTo>
                    <a:pt x="10109" y="37437"/>
                    <a:pt x="10105" y="37412"/>
                    <a:pt x="10102" y="37404"/>
                  </a:cubicBezTo>
                  <a:lnTo>
                    <a:pt x="10102" y="37404"/>
                  </a:lnTo>
                  <a:cubicBezTo>
                    <a:pt x="10105" y="37397"/>
                    <a:pt x="10111" y="37373"/>
                    <a:pt x="10119" y="37308"/>
                  </a:cubicBezTo>
                  <a:cubicBezTo>
                    <a:pt x="10135" y="37183"/>
                    <a:pt x="10151" y="37060"/>
                    <a:pt x="10177" y="36937"/>
                  </a:cubicBezTo>
                  <a:cubicBezTo>
                    <a:pt x="10287" y="36409"/>
                    <a:pt x="10437" y="36087"/>
                    <a:pt x="10667" y="35674"/>
                  </a:cubicBezTo>
                  <a:cubicBezTo>
                    <a:pt x="11890" y="33488"/>
                    <a:pt x="13912" y="31792"/>
                    <a:pt x="15633" y="30014"/>
                  </a:cubicBezTo>
                  <a:cubicBezTo>
                    <a:pt x="16970" y="28632"/>
                    <a:pt x="18959" y="26726"/>
                    <a:pt x="18729" y="24603"/>
                  </a:cubicBezTo>
                  <a:cubicBezTo>
                    <a:pt x="18673" y="24080"/>
                    <a:pt x="18455" y="23566"/>
                    <a:pt x="18158" y="23136"/>
                  </a:cubicBezTo>
                  <a:cubicBezTo>
                    <a:pt x="17990" y="22893"/>
                    <a:pt x="17799" y="22668"/>
                    <a:pt x="17588" y="22461"/>
                  </a:cubicBezTo>
                  <a:cubicBezTo>
                    <a:pt x="17529" y="22403"/>
                    <a:pt x="17338" y="22232"/>
                    <a:pt x="17261" y="22162"/>
                  </a:cubicBezTo>
                  <a:lnTo>
                    <a:pt x="17261" y="22162"/>
                  </a:lnTo>
                  <a:cubicBezTo>
                    <a:pt x="17099" y="22016"/>
                    <a:pt x="16938" y="21868"/>
                    <a:pt x="16764" y="21738"/>
                  </a:cubicBezTo>
                  <a:cubicBezTo>
                    <a:pt x="15822" y="21037"/>
                    <a:pt x="14720" y="20736"/>
                    <a:pt x="13579" y="20736"/>
                  </a:cubicBezTo>
                  <a:cubicBezTo>
                    <a:pt x="13382" y="20736"/>
                    <a:pt x="13184" y="20745"/>
                    <a:pt x="12985" y="20762"/>
                  </a:cubicBezTo>
                  <a:cubicBezTo>
                    <a:pt x="10516" y="20980"/>
                    <a:pt x="8273" y="22299"/>
                    <a:pt x="5785" y="22422"/>
                  </a:cubicBezTo>
                  <a:cubicBezTo>
                    <a:pt x="5771" y="22423"/>
                    <a:pt x="5759" y="22423"/>
                    <a:pt x="5749" y="22424"/>
                  </a:cubicBezTo>
                  <a:lnTo>
                    <a:pt x="5749" y="22424"/>
                  </a:lnTo>
                  <a:cubicBezTo>
                    <a:pt x="5666" y="22424"/>
                    <a:pt x="5584" y="22422"/>
                    <a:pt x="5501" y="22419"/>
                  </a:cubicBezTo>
                  <a:cubicBezTo>
                    <a:pt x="5373" y="22414"/>
                    <a:pt x="5247" y="22405"/>
                    <a:pt x="5119" y="22390"/>
                  </a:cubicBezTo>
                  <a:cubicBezTo>
                    <a:pt x="5049" y="22382"/>
                    <a:pt x="4980" y="22371"/>
                    <a:pt x="4910" y="22362"/>
                  </a:cubicBezTo>
                  <a:cubicBezTo>
                    <a:pt x="4892" y="22359"/>
                    <a:pt x="4878" y="22358"/>
                    <a:pt x="4865" y="22356"/>
                  </a:cubicBezTo>
                  <a:lnTo>
                    <a:pt x="4865" y="22356"/>
                  </a:lnTo>
                  <a:cubicBezTo>
                    <a:pt x="4721" y="22321"/>
                    <a:pt x="4582" y="22268"/>
                    <a:pt x="4437" y="22231"/>
                  </a:cubicBezTo>
                  <a:cubicBezTo>
                    <a:pt x="4429" y="22228"/>
                    <a:pt x="4422" y="22227"/>
                    <a:pt x="4415" y="22225"/>
                  </a:cubicBezTo>
                  <a:lnTo>
                    <a:pt x="4415" y="22225"/>
                  </a:lnTo>
                  <a:cubicBezTo>
                    <a:pt x="4356" y="22197"/>
                    <a:pt x="4298" y="22170"/>
                    <a:pt x="4241" y="22141"/>
                  </a:cubicBezTo>
                  <a:cubicBezTo>
                    <a:pt x="4189" y="22115"/>
                    <a:pt x="4140" y="22084"/>
                    <a:pt x="4087" y="22058"/>
                  </a:cubicBezTo>
                  <a:cubicBezTo>
                    <a:pt x="4082" y="22056"/>
                    <a:pt x="4077" y="22053"/>
                    <a:pt x="4073" y="22051"/>
                  </a:cubicBezTo>
                  <a:lnTo>
                    <a:pt x="4073" y="22051"/>
                  </a:lnTo>
                  <a:cubicBezTo>
                    <a:pt x="4068" y="22047"/>
                    <a:pt x="4064" y="22043"/>
                    <a:pt x="4058" y="22039"/>
                  </a:cubicBezTo>
                  <a:cubicBezTo>
                    <a:pt x="4018" y="22004"/>
                    <a:pt x="3859" y="21880"/>
                    <a:pt x="3808" y="21845"/>
                  </a:cubicBezTo>
                  <a:lnTo>
                    <a:pt x="3808" y="21845"/>
                  </a:lnTo>
                  <a:cubicBezTo>
                    <a:pt x="3771" y="21810"/>
                    <a:pt x="3728" y="21770"/>
                    <a:pt x="3726" y="21767"/>
                  </a:cubicBezTo>
                  <a:cubicBezTo>
                    <a:pt x="3654" y="21697"/>
                    <a:pt x="3589" y="21623"/>
                    <a:pt x="3522" y="21550"/>
                  </a:cubicBezTo>
                  <a:cubicBezTo>
                    <a:pt x="3508" y="21535"/>
                    <a:pt x="3497" y="21523"/>
                    <a:pt x="3487" y="21512"/>
                  </a:cubicBezTo>
                  <a:lnTo>
                    <a:pt x="3487" y="21512"/>
                  </a:lnTo>
                  <a:cubicBezTo>
                    <a:pt x="3484" y="21507"/>
                    <a:pt x="3479" y="21501"/>
                    <a:pt x="3474" y="21494"/>
                  </a:cubicBezTo>
                  <a:cubicBezTo>
                    <a:pt x="3419" y="21422"/>
                    <a:pt x="3365" y="21349"/>
                    <a:pt x="3314" y="21275"/>
                  </a:cubicBezTo>
                  <a:cubicBezTo>
                    <a:pt x="3205" y="21117"/>
                    <a:pt x="3102" y="20952"/>
                    <a:pt x="3007" y="20785"/>
                  </a:cubicBezTo>
                  <a:cubicBezTo>
                    <a:pt x="2931" y="20649"/>
                    <a:pt x="2868" y="20515"/>
                    <a:pt x="2779" y="20344"/>
                  </a:cubicBezTo>
                  <a:cubicBezTo>
                    <a:pt x="2748" y="20284"/>
                    <a:pt x="2728" y="20247"/>
                    <a:pt x="2717" y="20227"/>
                  </a:cubicBezTo>
                  <a:lnTo>
                    <a:pt x="2717" y="20227"/>
                  </a:lnTo>
                  <a:cubicBezTo>
                    <a:pt x="2679" y="20148"/>
                    <a:pt x="2641" y="20070"/>
                    <a:pt x="2605" y="19989"/>
                  </a:cubicBezTo>
                  <a:cubicBezTo>
                    <a:pt x="2351" y="19411"/>
                    <a:pt x="2266" y="19037"/>
                    <a:pt x="2194" y="18361"/>
                  </a:cubicBezTo>
                  <a:cubicBezTo>
                    <a:pt x="1887" y="15500"/>
                    <a:pt x="3049" y="12454"/>
                    <a:pt x="4320" y="9923"/>
                  </a:cubicBezTo>
                  <a:cubicBezTo>
                    <a:pt x="5638" y="7298"/>
                    <a:pt x="7329" y="4706"/>
                    <a:pt x="9493" y="2696"/>
                  </a:cubicBezTo>
                  <a:cubicBezTo>
                    <a:pt x="9857" y="2356"/>
                    <a:pt x="10252" y="2047"/>
                    <a:pt x="10671" y="1776"/>
                  </a:cubicBezTo>
                  <a:cubicBezTo>
                    <a:pt x="11456" y="1270"/>
                    <a:pt x="10251" y="1"/>
                    <a:pt x="9409" y="1"/>
                  </a:cubicBezTo>
                  <a:close/>
                </a:path>
              </a:pathLst>
            </a:custGeom>
            <a:solidFill>
              <a:srgbClr val="DE80D7"/>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8"/>
            <p:cNvSpPr/>
            <p:nvPr/>
          </p:nvSpPr>
          <p:spPr>
            <a:xfrm>
              <a:off x="715099" y="-749742"/>
              <a:ext cx="748453" cy="1751944"/>
            </a:xfrm>
            <a:custGeom>
              <a:avLst/>
              <a:gdLst/>
              <a:ahLst/>
              <a:cxnLst/>
              <a:rect l="l" t="t" r="r" b="b"/>
              <a:pathLst>
                <a:path w="25831" h="60464" extrusionOk="0">
                  <a:moveTo>
                    <a:pt x="14353" y="21284"/>
                  </a:moveTo>
                  <a:cubicBezTo>
                    <a:pt x="14354" y="21284"/>
                    <a:pt x="14354" y="21284"/>
                    <a:pt x="14354" y="21284"/>
                  </a:cubicBezTo>
                  <a:cubicBezTo>
                    <a:pt x="14354" y="21284"/>
                    <a:pt x="14354" y="21284"/>
                    <a:pt x="14353" y="21284"/>
                  </a:cubicBezTo>
                  <a:close/>
                  <a:moveTo>
                    <a:pt x="14972" y="22124"/>
                  </a:moveTo>
                  <a:cubicBezTo>
                    <a:pt x="14973" y="22126"/>
                    <a:pt x="14974" y="22128"/>
                    <a:pt x="14974" y="22130"/>
                  </a:cubicBezTo>
                  <a:lnTo>
                    <a:pt x="14974" y="22130"/>
                  </a:lnTo>
                  <a:cubicBezTo>
                    <a:pt x="14974" y="22128"/>
                    <a:pt x="14973" y="22126"/>
                    <a:pt x="14972" y="22124"/>
                  </a:cubicBezTo>
                  <a:close/>
                  <a:moveTo>
                    <a:pt x="14144" y="21194"/>
                  </a:moveTo>
                  <a:cubicBezTo>
                    <a:pt x="14170" y="21203"/>
                    <a:pt x="14227" y="21221"/>
                    <a:pt x="14276" y="21236"/>
                  </a:cubicBezTo>
                  <a:lnTo>
                    <a:pt x="14276" y="21236"/>
                  </a:lnTo>
                  <a:cubicBezTo>
                    <a:pt x="14312" y="21272"/>
                    <a:pt x="14362" y="21305"/>
                    <a:pt x="14404" y="21335"/>
                  </a:cubicBezTo>
                  <a:cubicBezTo>
                    <a:pt x="14411" y="21341"/>
                    <a:pt x="14417" y="21345"/>
                    <a:pt x="14421" y="21347"/>
                  </a:cubicBezTo>
                  <a:lnTo>
                    <a:pt x="14421" y="21347"/>
                  </a:lnTo>
                  <a:cubicBezTo>
                    <a:pt x="14423" y="21349"/>
                    <a:pt x="14425" y="21352"/>
                    <a:pt x="14428" y="21354"/>
                  </a:cubicBezTo>
                  <a:cubicBezTo>
                    <a:pt x="14614" y="21565"/>
                    <a:pt x="14726" y="21709"/>
                    <a:pt x="14822" y="21872"/>
                  </a:cubicBezTo>
                  <a:cubicBezTo>
                    <a:pt x="14873" y="21958"/>
                    <a:pt x="14921" y="22046"/>
                    <a:pt x="14971" y="22134"/>
                  </a:cubicBezTo>
                  <a:cubicBezTo>
                    <a:pt x="14977" y="22145"/>
                    <a:pt x="14986" y="22167"/>
                    <a:pt x="14994" y="22184"/>
                  </a:cubicBezTo>
                  <a:lnTo>
                    <a:pt x="14994" y="22184"/>
                  </a:lnTo>
                  <a:cubicBezTo>
                    <a:pt x="15007" y="22225"/>
                    <a:pt x="15019" y="22267"/>
                    <a:pt x="15030" y="22308"/>
                  </a:cubicBezTo>
                  <a:cubicBezTo>
                    <a:pt x="15054" y="22396"/>
                    <a:pt x="15071" y="22485"/>
                    <a:pt x="15086" y="22573"/>
                  </a:cubicBezTo>
                  <a:cubicBezTo>
                    <a:pt x="15088" y="22587"/>
                    <a:pt x="15091" y="22624"/>
                    <a:pt x="15093" y="22643"/>
                  </a:cubicBezTo>
                  <a:lnTo>
                    <a:pt x="15093" y="22643"/>
                  </a:lnTo>
                  <a:cubicBezTo>
                    <a:pt x="15094" y="22677"/>
                    <a:pt x="15095" y="22713"/>
                    <a:pt x="15094" y="22746"/>
                  </a:cubicBezTo>
                  <a:cubicBezTo>
                    <a:pt x="15087" y="22963"/>
                    <a:pt x="15062" y="23180"/>
                    <a:pt x="15017" y="23393"/>
                  </a:cubicBezTo>
                  <a:cubicBezTo>
                    <a:pt x="14942" y="23741"/>
                    <a:pt x="14761" y="24150"/>
                    <a:pt x="14549" y="24538"/>
                  </a:cubicBezTo>
                  <a:cubicBezTo>
                    <a:pt x="13546" y="26367"/>
                    <a:pt x="11836" y="27877"/>
                    <a:pt x="10089" y="28978"/>
                  </a:cubicBezTo>
                  <a:cubicBezTo>
                    <a:pt x="9781" y="29172"/>
                    <a:pt x="9606" y="29280"/>
                    <a:pt x="9368" y="29395"/>
                  </a:cubicBezTo>
                  <a:lnTo>
                    <a:pt x="9368" y="29395"/>
                  </a:lnTo>
                  <a:cubicBezTo>
                    <a:pt x="9239" y="28649"/>
                    <a:pt x="9206" y="27758"/>
                    <a:pt x="9386" y="26920"/>
                  </a:cubicBezTo>
                  <a:cubicBezTo>
                    <a:pt x="9414" y="26780"/>
                    <a:pt x="9453" y="26641"/>
                    <a:pt x="9499" y="26505"/>
                  </a:cubicBezTo>
                  <a:cubicBezTo>
                    <a:pt x="9574" y="26289"/>
                    <a:pt x="9657" y="26075"/>
                    <a:pt x="9748" y="25864"/>
                  </a:cubicBezTo>
                  <a:cubicBezTo>
                    <a:pt x="9946" y="25406"/>
                    <a:pt x="10175" y="24960"/>
                    <a:pt x="10431" y="24529"/>
                  </a:cubicBezTo>
                  <a:cubicBezTo>
                    <a:pt x="10950" y="23648"/>
                    <a:pt x="11550" y="22826"/>
                    <a:pt x="12309" y="22147"/>
                  </a:cubicBezTo>
                  <a:cubicBezTo>
                    <a:pt x="12471" y="22001"/>
                    <a:pt x="12640" y="21864"/>
                    <a:pt x="12817" y="21735"/>
                  </a:cubicBezTo>
                  <a:cubicBezTo>
                    <a:pt x="12913" y="21666"/>
                    <a:pt x="13012" y="21600"/>
                    <a:pt x="13113" y="21537"/>
                  </a:cubicBezTo>
                  <a:cubicBezTo>
                    <a:pt x="13258" y="21444"/>
                    <a:pt x="13201" y="21477"/>
                    <a:pt x="13292" y="21434"/>
                  </a:cubicBezTo>
                  <a:cubicBezTo>
                    <a:pt x="13474" y="21350"/>
                    <a:pt x="13662" y="21279"/>
                    <a:pt x="13857" y="21227"/>
                  </a:cubicBezTo>
                  <a:cubicBezTo>
                    <a:pt x="13862" y="21225"/>
                    <a:pt x="13866" y="21224"/>
                    <a:pt x="13869" y="21223"/>
                  </a:cubicBezTo>
                  <a:lnTo>
                    <a:pt x="13869" y="21223"/>
                  </a:lnTo>
                  <a:cubicBezTo>
                    <a:pt x="13898" y="21219"/>
                    <a:pt x="13928" y="21214"/>
                    <a:pt x="13956" y="21212"/>
                  </a:cubicBezTo>
                  <a:cubicBezTo>
                    <a:pt x="14002" y="21209"/>
                    <a:pt x="14060" y="21209"/>
                    <a:pt x="14106" y="21201"/>
                  </a:cubicBezTo>
                  <a:lnTo>
                    <a:pt x="14106" y="21201"/>
                  </a:lnTo>
                  <a:cubicBezTo>
                    <a:pt x="14186" y="21216"/>
                    <a:pt x="14246" y="21232"/>
                    <a:pt x="14250" y="21232"/>
                  </a:cubicBezTo>
                  <a:cubicBezTo>
                    <a:pt x="14254" y="21232"/>
                    <a:pt x="14224" y="21222"/>
                    <a:pt x="14144" y="21194"/>
                  </a:cubicBezTo>
                  <a:lnTo>
                    <a:pt x="14144" y="21194"/>
                  </a:lnTo>
                  <a:cubicBezTo>
                    <a:pt x="14144" y="21194"/>
                    <a:pt x="14144" y="21194"/>
                    <a:pt x="14144" y="21194"/>
                  </a:cubicBezTo>
                  <a:close/>
                  <a:moveTo>
                    <a:pt x="4782" y="29721"/>
                  </a:moveTo>
                  <a:cubicBezTo>
                    <a:pt x="4783" y="29721"/>
                    <a:pt x="4784" y="29721"/>
                    <a:pt x="4786" y="29722"/>
                  </a:cubicBezTo>
                  <a:lnTo>
                    <a:pt x="4786" y="29722"/>
                  </a:lnTo>
                  <a:cubicBezTo>
                    <a:pt x="4784" y="29721"/>
                    <a:pt x="4783" y="29721"/>
                    <a:pt x="4782" y="29721"/>
                  </a:cubicBezTo>
                  <a:close/>
                  <a:moveTo>
                    <a:pt x="4807" y="29729"/>
                  </a:moveTo>
                  <a:cubicBezTo>
                    <a:pt x="4858" y="29748"/>
                    <a:pt x="4915" y="29780"/>
                    <a:pt x="4910" y="29780"/>
                  </a:cubicBezTo>
                  <a:cubicBezTo>
                    <a:pt x="4907" y="29780"/>
                    <a:pt x="4879" y="29767"/>
                    <a:pt x="4807" y="29729"/>
                  </a:cubicBezTo>
                  <a:close/>
                  <a:moveTo>
                    <a:pt x="17346" y="35867"/>
                  </a:moveTo>
                  <a:cubicBezTo>
                    <a:pt x="17350" y="35867"/>
                    <a:pt x="17373" y="35889"/>
                    <a:pt x="17429" y="35954"/>
                  </a:cubicBezTo>
                  <a:lnTo>
                    <a:pt x="17429" y="35954"/>
                  </a:lnTo>
                  <a:cubicBezTo>
                    <a:pt x="17385" y="35925"/>
                    <a:pt x="17339" y="35867"/>
                    <a:pt x="17346" y="35867"/>
                  </a:cubicBezTo>
                  <a:close/>
                  <a:moveTo>
                    <a:pt x="17569" y="36120"/>
                  </a:moveTo>
                  <a:cubicBezTo>
                    <a:pt x="17608" y="36168"/>
                    <a:pt x="17629" y="36219"/>
                    <a:pt x="17630" y="36232"/>
                  </a:cubicBezTo>
                  <a:lnTo>
                    <a:pt x="17630" y="36232"/>
                  </a:lnTo>
                  <a:cubicBezTo>
                    <a:pt x="17607" y="36195"/>
                    <a:pt x="17586" y="36158"/>
                    <a:pt x="17569" y="36120"/>
                  </a:cubicBezTo>
                  <a:close/>
                  <a:moveTo>
                    <a:pt x="17781" y="36484"/>
                  </a:moveTo>
                  <a:lnTo>
                    <a:pt x="17781" y="36484"/>
                  </a:lnTo>
                  <a:cubicBezTo>
                    <a:pt x="17785" y="36496"/>
                    <a:pt x="17789" y="36508"/>
                    <a:pt x="17793" y="36519"/>
                  </a:cubicBezTo>
                  <a:lnTo>
                    <a:pt x="17793" y="36519"/>
                  </a:lnTo>
                  <a:cubicBezTo>
                    <a:pt x="17789" y="36509"/>
                    <a:pt x="17785" y="36497"/>
                    <a:pt x="17781" y="36484"/>
                  </a:cubicBezTo>
                  <a:close/>
                  <a:moveTo>
                    <a:pt x="17796" y="36527"/>
                  </a:moveTo>
                  <a:cubicBezTo>
                    <a:pt x="17809" y="36560"/>
                    <a:pt x="17817" y="36584"/>
                    <a:pt x="17817" y="36584"/>
                  </a:cubicBezTo>
                  <a:cubicBezTo>
                    <a:pt x="17816" y="36584"/>
                    <a:pt x="17810" y="36567"/>
                    <a:pt x="17796" y="36527"/>
                  </a:cubicBezTo>
                  <a:close/>
                  <a:moveTo>
                    <a:pt x="17985" y="37409"/>
                  </a:moveTo>
                  <a:cubicBezTo>
                    <a:pt x="17985" y="37411"/>
                    <a:pt x="17985" y="37413"/>
                    <a:pt x="17985" y="37414"/>
                  </a:cubicBezTo>
                  <a:cubicBezTo>
                    <a:pt x="17985" y="37413"/>
                    <a:pt x="17985" y="37411"/>
                    <a:pt x="17985" y="37409"/>
                  </a:cubicBezTo>
                  <a:close/>
                  <a:moveTo>
                    <a:pt x="9734" y="1"/>
                  </a:moveTo>
                  <a:cubicBezTo>
                    <a:pt x="9543" y="1"/>
                    <a:pt x="9367" y="52"/>
                    <a:pt x="9231" y="170"/>
                  </a:cubicBezTo>
                  <a:lnTo>
                    <a:pt x="9231" y="173"/>
                  </a:lnTo>
                  <a:cubicBezTo>
                    <a:pt x="8296" y="981"/>
                    <a:pt x="7563" y="2042"/>
                    <a:pt x="6908" y="3084"/>
                  </a:cubicBezTo>
                  <a:cubicBezTo>
                    <a:pt x="6018" y="4499"/>
                    <a:pt x="5258" y="5999"/>
                    <a:pt x="4569" y="7521"/>
                  </a:cubicBezTo>
                  <a:cubicBezTo>
                    <a:pt x="2968" y="11066"/>
                    <a:pt x="1706" y="14822"/>
                    <a:pt x="986" y="18648"/>
                  </a:cubicBezTo>
                  <a:cubicBezTo>
                    <a:pt x="401" y="21749"/>
                    <a:pt x="0" y="25390"/>
                    <a:pt x="1411" y="28336"/>
                  </a:cubicBezTo>
                  <a:cubicBezTo>
                    <a:pt x="2074" y="29719"/>
                    <a:pt x="3230" y="30775"/>
                    <a:pt x="4652" y="31339"/>
                  </a:cubicBezTo>
                  <a:cubicBezTo>
                    <a:pt x="5448" y="31655"/>
                    <a:pt x="6286" y="31781"/>
                    <a:pt x="7129" y="31781"/>
                  </a:cubicBezTo>
                  <a:cubicBezTo>
                    <a:pt x="7534" y="31781"/>
                    <a:pt x="7940" y="31752"/>
                    <a:pt x="8343" y="31701"/>
                  </a:cubicBezTo>
                  <a:lnTo>
                    <a:pt x="8343" y="31701"/>
                  </a:lnTo>
                  <a:cubicBezTo>
                    <a:pt x="8977" y="32515"/>
                    <a:pt x="9817" y="33157"/>
                    <a:pt x="10776" y="33606"/>
                  </a:cubicBezTo>
                  <a:cubicBezTo>
                    <a:pt x="12086" y="34221"/>
                    <a:pt x="13477" y="34524"/>
                    <a:pt x="14870" y="34884"/>
                  </a:cubicBezTo>
                  <a:cubicBezTo>
                    <a:pt x="15477" y="35042"/>
                    <a:pt x="16061" y="35238"/>
                    <a:pt x="16650" y="35451"/>
                  </a:cubicBezTo>
                  <a:lnTo>
                    <a:pt x="16650" y="35451"/>
                  </a:lnTo>
                  <a:cubicBezTo>
                    <a:pt x="16700" y="35476"/>
                    <a:pt x="16752" y="35500"/>
                    <a:pt x="16803" y="35526"/>
                  </a:cubicBezTo>
                  <a:cubicBezTo>
                    <a:pt x="16925" y="35588"/>
                    <a:pt x="17039" y="35663"/>
                    <a:pt x="17158" y="35729"/>
                  </a:cubicBezTo>
                  <a:lnTo>
                    <a:pt x="17158" y="35729"/>
                  </a:lnTo>
                  <a:cubicBezTo>
                    <a:pt x="17208" y="35769"/>
                    <a:pt x="17259" y="35806"/>
                    <a:pt x="17308" y="35846"/>
                  </a:cubicBezTo>
                  <a:cubicBezTo>
                    <a:pt x="17345" y="35876"/>
                    <a:pt x="17387" y="35928"/>
                    <a:pt x="17430" y="35955"/>
                  </a:cubicBezTo>
                  <a:lnTo>
                    <a:pt x="17430" y="35955"/>
                  </a:lnTo>
                  <a:cubicBezTo>
                    <a:pt x="17473" y="36007"/>
                    <a:pt x="17517" y="36058"/>
                    <a:pt x="17560" y="36109"/>
                  </a:cubicBezTo>
                  <a:cubicBezTo>
                    <a:pt x="17563" y="36112"/>
                    <a:pt x="17566" y="36116"/>
                    <a:pt x="17569" y="36119"/>
                  </a:cubicBezTo>
                  <a:lnTo>
                    <a:pt x="17569" y="36119"/>
                  </a:lnTo>
                  <a:cubicBezTo>
                    <a:pt x="17565" y="36111"/>
                    <a:pt x="17562" y="36103"/>
                    <a:pt x="17559" y="36095"/>
                  </a:cubicBezTo>
                  <a:lnTo>
                    <a:pt x="17559" y="36095"/>
                  </a:lnTo>
                  <a:cubicBezTo>
                    <a:pt x="17562" y="36103"/>
                    <a:pt x="17566" y="36112"/>
                    <a:pt x="17569" y="36120"/>
                  </a:cubicBezTo>
                  <a:lnTo>
                    <a:pt x="17569" y="36120"/>
                  </a:lnTo>
                  <a:cubicBezTo>
                    <a:pt x="17569" y="36120"/>
                    <a:pt x="17569" y="36119"/>
                    <a:pt x="17569" y="36119"/>
                  </a:cubicBezTo>
                  <a:lnTo>
                    <a:pt x="17569" y="36119"/>
                  </a:lnTo>
                  <a:cubicBezTo>
                    <a:pt x="17604" y="36204"/>
                    <a:pt x="17623" y="36235"/>
                    <a:pt x="17628" y="36235"/>
                  </a:cubicBezTo>
                  <a:cubicBezTo>
                    <a:pt x="17629" y="36235"/>
                    <a:pt x="17630" y="36234"/>
                    <a:pt x="17630" y="36232"/>
                  </a:cubicBezTo>
                  <a:lnTo>
                    <a:pt x="17630" y="36232"/>
                  </a:lnTo>
                  <a:cubicBezTo>
                    <a:pt x="17675" y="36308"/>
                    <a:pt x="17727" y="36383"/>
                    <a:pt x="17765" y="36459"/>
                  </a:cubicBezTo>
                  <a:cubicBezTo>
                    <a:pt x="17777" y="36483"/>
                    <a:pt x="17787" y="36507"/>
                    <a:pt x="17796" y="36527"/>
                  </a:cubicBezTo>
                  <a:lnTo>
                    <a:pt x="17796" y="36527"/>
                  </a:lnTo>
                  <a:cubicBezTo>
                    <a:pt x="17815" y="36584"/>
                    <a:pt x="17835" y="36640"/>
                    <a:pt x="17851" y="36697"/>
                  </a:cubicBezTo>
                  <a:cubicBezTo>
                    <a:pt x="17896" y="36849"/>
                    <a:pt x="17931" y="37004"/>
                    <a:pt x="17955" y="37162"/>
                  </a:cubicBezTo>
                  <a:cubicBezTo>
                    <a:pt x="17965" y="37227"/>
                    <a:pt x="17973" y="37294"/>
                    <a:pt x="17980" y="37360"/>
                  </a:cubicBezTo>
                  <a:lnTo>
                    <a:pt x="17980" y="37360"/>
                  </a:lnTo>
                  <a:cubicBezTo>
                    <a:pt x="17978" y="37345"/>
                    <a:pt x="17977" y="37339"/>
                    <a:pt x="17977" y="37339"/>
                  </a:cubicBezTo>
                  <a:lnTo>
                    <a:pt x="17977" y="37339"/>
                  </a:lnTo>
                  <a:cubicBezTo>
                    <a:pt x="17975" y="37339"/>
                    <a:pt x="17986" y="37489"/>
                    <a:pt x="17988" y="37531"/>
                  </a:cubicBezTo>
                  <a:cubicBezTo>
                    <a:pt x="17992" y="37739"/>
                    <a:pt x="17985" y="37945"/>
                    <a:pt x="17968" y="38152"/>
                  </a:cubicBezTo>
                  <a:cubicBezTo>
                    <a:pt x="17926" y="38613"/>
                    <a:pt x="17849" y="39068"/>
                    <a:pt x="17738" y="39517"/>
                  </a:cubicBezTo>
                  <a:cubicBezTo>
                    <a:pt x="17100" y="42140"/>
                    <a:pt x="15452" y="44289"/>
                    <a:pt x="14164" y="46616"/>
                  </a:cubicBezTo>
                  <a:cubicBezTo>
                    <a:pt x="12796" y="49087"/>
                    <a:pt x="11733" y="51966"/>
                    <a:pt x="13044" y="54692"/>
                  </a:cubicBezTo>
                  <a:cubicBezTo>
                    <a:pt x="13768" y="56195"/>
                    <a:pt x="15054" y="57465"/>
                    <a:pt x="16581" y="58131"/>
                  </a:cubicBezTo>
                  <a:cubicBezTo>
                    <a:pt x="17907" y="58709"/>
                    <a:pt x="19330" y="58799"/>
                    <a:pt x="20752" y="58927"/>
                  </a:cubicBezTo>
                  <a:cubicBezTo>
                    <a:pt x="21083" y="58957"/>
                    <a:pt x="21414" y="58992"/>
                    <a:pt x="21743" y="59042"/>
                  </a:cubicBezTo>
                  <a:cubicBezTo>
                    <a:pt x="22019" y="59083"/>
                    <a:pt x="22345" y="59149"/>
                    <a:pt x="22477" y="59189"/>
                  </a:cubicBezTo>
                  <a:cubicBezTo>
                    <a:pt x="22634" y="59235"/>
                    <a:pt x="22787" y="59288"/>
                    <a:pt x="22941" y="59344"/>
                  </a:cubicBezTo>
                  <a:cubicBezTo>
                    <a:pt x="22960" y="59350"/>
                    <a:pt x="23053" y="59392"/>
                    <a:pt x="23056" y="59392"/>
                  </a:cubicBezTo>
                  <a:cubicBezTo>
                    <a:pt x="23056" y="59392"/>
                    <a:pt x="23056" y="59392"/>
                    <a:pt x="23056" y="59392"/>
                  </a:cubicBezTo>
                  <a:lnTo>
                    <a:pt x="23056" y="59392"/>
                  </a:lnTo>
                  <a:cubicBezTo>
                    <a:pt x="23108" y="59417"/>
                    <a:pt x="23159" y="59443"/>
                    <a:pt x="23209" y="59471"/>
                  </a:cubicBezTo>
                  <a:cubicBezTo>
                    <a:pt x="23396" y="59570"/>
                    <a:pt x="23589" y="59687"/>
                    <a:pt x="23771" y="59864"/>
                  </a:cubicBezTo>
                  <a:cubicBezTo>
                    <a:pt x="24085" y="60168"/>
                    <a:pt x="24534" y="60464"/>
                    <a:pt x="24991" y="60464"/>
                  </a:cubicBezTo>
                  <a:cubicBezTo>
                    <a:pt x="25105" y="60464"/>
                    <a:pt x="25219" y="60445"/>
                    <a:pt x="25332" y="60404"/>
                  </a:cubicBezTo>
                  <a:cubicBezTo>
                    <a:pt x="25831" y="60222"/>
                    <a:pt x="25805" y="59609"/>
                    <a:pt x="25462" y="59276"/>
                  </a:cubicBezTo>
                  <a:cubicBezTo>
                    <a:pt x="24319" y="58168"/>
                    <a:pt x="22955" y="57554"/>
                    <a:pt x="21386" y="57310"/>
                  </a:cubicBezTo>
                  <a:cubicBezTo>
                    <a:pt x="20177" y="57120"/>
                    <a:pt x="18802" y="57152"/>
                    <a:pt x="17685" y="56867"/>
                  </a:cubicBezTo>
                  <a:cubicBezTo>
                    <a:pt x="17163" y="56735"/>
                    <a:pt x="16720" y="56542"/>
                    <a:pt x="16335" y="56232"/>
                  </a:cubicBezTo>
                  <a:cubicBezTo>
                    <a:pt x="15864" y="55850"/>
                    <a:pt x="15431" y="55292"/>
                    <a:pt x="15132" y="54724"/>
                  </a:cubicBezTo>
                  <a:cubicBezTo>
                    <a:pt x="14560" y="53634"/>
                    <a:pt x="14539" y="52407"/>
                    <a:pt x="14801" y="51227"/>
                  </a:cubicBezTo>
                  <a:cubicBezTo>
                    <a:pt x="15392" y="48554"/>
                    <a:pt x="17202" y="46265"/>
                    <a:pt x="18517" y="43918"/>
                  </a:cubicBezTo>
                  <a:cubicBezTo>
                    <a:pt x="19477" y="42204"/>
                    <a:pt x="20305" y="40076"/>
                    <a:pt x="20188" y="38069"/>
                  </a:cubicBezTo>
                  <a:cubicBezTo>
                    <a:pt x="20097" y="36493"/>
                    <a:pt x="19294" y="35274"/>
                    <a:pt x="17977" y="34429"/>
                  </a:cubicBezTo>
                  <a:cubicBezTo>
                    <a:pt x="16899" y="33737"/>
                    <a:pt x="15619" y="33424"/>
                    <a:pt x="14391" y="33120"/>
                  </a:cubicBezTo>
                  <a:cubicBezTo>
                    <a:pt x="13766" y="32965"/>
                    <a:pt x="13142" y="32815"/>
                    <a:pt x="12528" y="32623"/>
                  </a:cubicBezTo>
                  <a:cubicBezTo>
                    <a:pt x="12220" y="32528"/>
                    <a:pt x="11915" y="32422"/>
                    <a:pt x="11616" y="32301"/>
                  </a:cubicBezTo>
                  <a:cubicBezTo>
                    <a:pt x="11582" y="32287"/>
                    <a:pt x="11538" y="32274"/>
                    <a:pt x="11497" y="32258"/>
                  </a:cubicBezTo>
                  <a:lnTo>
                    <a:pt x="11497" y="32258"/>
                  </a:lnTo>
                  <a:cubicBezTo>
                    <a:pt x="11475" y="32243"/>
                    <a:pt x="11451" y="32229"/>
                    <a:pt x="11429" y="32218"/>
                  </a:cubicBezTo>
                  <a:cubicBezTo>
                    <a:pt x="11285" y="32144"/>
                    <a:pt x="11140" y="32072"/>
                    <a:pt x="11001" y="31991"/>
                  </a:cubicBezTo>
                  <a:cubicBezTo>
                    <a:pt x="10944" y="31958"/>
                    <a:pt x="10888" y="31922"/>
                    <a:pt x="10831" y="31890"/>
                  </a:cubicBezTo>
                  <a:lnTo>
                    <a:pt x="10831" y="31890"/>
                  </a:lnTo>
                  <a:cubicBezTo>
                    <a:pt x="10713" y="31800"/>
                    <a:pt x="10593" y="31716"/>
                    <a:pt x="10480" y="31620"/>
                  </a:cubicBezTo>
                  <a:cubicBezTo>
                    <a:pt x="10448" y="31593"/>
                    <a:pt x="10416" y="31564"/>
                    <a:pt x="10384" y="31535"/>
                  </a:cubicBezTo>
                  <a:lnTo>
                    <a:pt x="10384" y="31535"/>
                  </a:lnTo>
                  <a:cubicBezTo>
                    <a:pt x="10399" y="31550"/>
                    <a:pt x="10405" y="31557"/>
                    <a:pt x="10404" y="31557"/>
                  </a:cubicBezTo>
                  <a:cubicBezTo>
                    <a:pt x="10401" y="31557"/>
                    <a:pt x="10378" y="31537"/>
                    <a:pt x="10337" y="31493"/>
                  </a:cubicBezTo>
                  <a:lnTo>
                    <a:pt x="10337" y="31493"/>
                  </a:lnTo>
                  <a:cubicBezTo>
                    <a:pt x="10353" y="31507"/>
                    <a:pt x="10368" y="31521"/>
                    <a:pt x="10384" y="31535"/>
                  </a:cubicBezTo>
                  <a:lnTo>
                    <a:pt x="10384" y="31535"/>
                  </a:lnTo>
                  <a:cubicBezTo>
                    <a:pt x="10372" y="31524"/>
                    <a:pt x="10356" y="31508"/>
                    <a:pt x="10333" y="31489"/>
                  </a:cubicBezTo>
                  <a:lnTo>
                    <a:pt x="10333" y="31489"/>
                  </a:lnTo>
                  <a:cubicBezTo>
                    <a:pt x="10335" y="31490"/>
                    <a:pt x="10336" y="31491"/>
                    <a:pt x="10337" y="31493"/>
                  </a:cubicBezTo>
                  <a:lnTo>
                    <a:pt x="10337" y="31493"/>
                  </a:lnTo>
                  <a:cubicBezTo>
                    <a:pt x="10324" y="31482"/>
                    <a:pt x="10312" y="31471"/>
                    <a:pt x="10300" y="31460"/>
                  </a:cubicBezTo>
                  <a:lnTo>
                    <a:pt x="10300" y="31460"/>
                  </a:lnTo>
                  <a:cubicBezTo>
                    <a:pt x="10312" y="31471"/>
                    <a:pt x="10323" y="31480"/>
                    <a:pt x="10333" y="31489"/>
                  </a:cubicBezTo>
                  <a:lnTo>
                    <a:pt x="10333" y="31489"/>
                  </a:lnTo>
                  <a:cubicBezTo>
                    <a:pt x="10329" y="31485"/>
                    <a:pt x="10325" y="31480"/>
                    <a:pt x="10320" y="31475"/>
                  </a:cubicBezTo>
                  <a:cubicBezTo>
                    <a:pt x="10275" y="31425"/>
                    <a:pt x="10232" y="31374"/>
                    <a:pt x="10190" y="31324"/>
                  </a:cubicBezTo>
                  <a:lnTo>
                    <a:pt x="10190" y="31324"/>
                  </a:lnTo>
                  <a:cubicBezTo>
                    <a:pt x="10339" y="31271"/>
                    <a:pt x="10485" y="31210"/>
                    <a:pt x="10629" y="31144"/>
                  </a:cubicBezTo>
                  <a:cubicBezTo>
                    <a:pt x="11084" y="30932"/>
                    <a:pt x="11526" y="30690"/>
                    <a:pt x="11948" y="30417"/>
                  </a:cubicBezTo>
                  <a:cubicBezTo>
                    <a:pt x="12907" y="29809"/>
                    <a:pt x="13797" y="29083"/>
                    <a:pt x="14600" y="28281"/>
                  </a:cubicBezTo>
                  <a:cubicBezTo>
                    <a:pt x="15988" y="26898"/>
                    <a:pt x="17752" y="24786"/>
                    <a:pt x="17218" y="22656"/>
                  </a:cubicBezTo>
                  <a:cubicBezTo>
                    <a:pt x="16773" y="20878"/>
                    <a:pt x="15040" y="19461"/>
                    <a:pt x="13254" y="19461"/>
                  </a:cubicBezTo>
                  <a:cubicBezTo>
                    <a:pt x="12761" y="19461"/>
                    <a:pt x="12264" y="19568"/>
                    <a:pt x="11788" y="19806"/>
                  </a:cubicBezTo>
                  <a:cubicBezTo>
                    <a:pt x="9881" y="20762"/>
                    <a:pt x="8485" y="22808"/>
                    <a:pt x="7660" y="24724"/>
                  </a:cubicBezTo>
                  <a:cubicBezTo>
                    <a:pt x="6966" y="26337"/>
                    <a:pt x="6845" y="28259"/>
                    <a:pt x="7404" y="29942"/>
                  </a:cubicBezTo>
                  <a:lnTo>
                    <a:pt x="7404" y="29942"/>
                  </a:lnTo>
                  <a:cubicBezTo>
                    <a:pt x="7265" y="29960"/>
                    <a:pt x="7126" y="29976"/>
                    <a:pt x="6988" y="29987"/>
                  </a:cubicBezTo>
                  <a:cubicBezTo>
                    <a:pt x="6817" y="30002"/>
                    <a:pt x="6646" y="30011"/>
                    <a:pt x="6475" y="30016"/>
                  </a:cubicBezTo>
                  <a:cubicBezTo>
                    <a:pt x="6454" y="30017"/>
                    <a:pt x="6432" y="30017"/>
                    <a:pt x="6411" y="30017"/>
                  </a:cubicBezTo>
                  <a:cubicBezTo>
                    <a:pt x="6373" y="30017"/>
                    <a:pt x="6336" y="30016"/>
                    <a:pt x="6298" y="30016"/>
                  </a:cubicBezTo>
                  <a:cubicBezTo>
                    <a:pt x="6263" y="30016"/>
                    <a:pt x="6229" y="30017"/>
                    <a:pt x="6194" y="30018"/>
                  </a:cubicBezTo>
                  <a:cubicBezTo>
                    <a:pt x="6185" y="30018"/>
                    <a:pt x="6178" y="30018"/>
                    <a:pt x="6172" y="30019"/>
                  </a:cubicBezTo>
                  <a:lnTo>
                    <a:pt x="6172" y="30019"/>
                  </a:lnTo>
                  <a:cubicBezTo>
                    <a:pt x="6159" y="30018"/>
                    <a:pt x="6143" y="30016"/>
                    <a:pt x="6124" y="30015"/>
                  </a:cubicBezTo>
                  <a:cubicBezTo>
                    <a:pt x="5962" y="30000"/>
                    <a:pt x="5801" y="29986"/>
                    <a:pt x="5641" y="29962"/>
                  </a:cubicBezTo>
                  <a:cubicBezTo>
                    <a:pt x="5569" y="29952"/>
                    <a:pt x="5497" y="29938"/>
                    <a:pt x="5425" y="29927"/>
                  </a:cubicBezTo>
                  <a:cubicBezTo>
                    <a:pt x="5404" y="29922"/>
                    <a:pt x="5383" y="29917"/>
                    <a:pt x="5361" y="29912"/>
                  </a:cubicBezTo>
                  <a:lnTo>
                    <a:pt x="5361" y="29912"/>
                  </a:lnTo>
                  <a:cubicBezTo>
                    <a:pt x="5235" y="29864"/>
                    <a:pt x="5095" y="29839"/>
                    <a:pt x="4967" y="29793"/>
                  </a:cubicBezTo>
                  <a:cubicBezTo>
                    <a:pt x="4912" y="29773"/>
                    <a:pt x="4859" y="29746"/>
                    <a:pt x="4805" y="29728"/>
                  </a:cubicBezTo>
                  <a:lnTo>
                    <a:pt x="4805" y="29728"/>
                  </a:lnTo>
                  <a:cubicBezTo>
                    <a:pt x="4801" y="29726"/>
                    <a:pt x="4796" y="29723"/>
                    <a:pt x="4791" y="29721"/>
                  </a:cubicBezTo>
                  <a:cubicBezTo>
                    <a:pt x="4681" y="29662"/>
                    <a:pt x="4573" y="29589"/>
                    <a:pt x="4462" y="29533"/>
                  </a:cubicBezTo>
                  <a:lnTo>
                    <a:pt x="4462" y="29533"/>
                  </a:lnTo>
                  <a:cubicBezTo>
                    <a:pt x="4409" y="29493"/>
                    <a:pt x="4355" y="29453"/>
                    <a:pt x="4304" y="29411"/>
                  </a:cubicBezTo>
                  <a:cubicBezTo>
                    <a:pt x="4255" y="29371"/>
                    <a:pt x="4209" y="29330"/>
                    <a:pt x="4161" y="29290"/>
                  </a:cubicBezTo>
                  <a:lnTo>
                    <a:pt x="4161" y="29290"/>
                  </a:lnTo>
                  <a:cubicBezTo>
                    <a:pt x="4074" y="29187"/>
                    <a:pt x="3976" y="29092"/>
                    <a:pt x="3890" y="28986"/>
                  </a:cubicBezTo>
                  <a:cubicBezTo>
                    <a:pt x="3852" y="28938"/>
                    <a:pt x="3816" y="28888"/>
                    <a:pt x="3776" y="28840"/>
                  </a:cubicBezTo>
                  <a:lnTo>
                    <a:pt x="3776" y="28840"/>
                  </a:lnTo>
                  <a:cubicBezTo>
                    <a:pt x="3704" y="28714"/>
                    <a:pt x="3621" y="28596"/>
                    <a:pt x="3552" y="28468"/>
                  </a:cubicBezTo>
                  <a:cubicBezTo>
                    <a:pt x="3483" y="28342"/>
                    <a:pt x="3417" y="28214"/>
                    <a:pt x="3358" y="28082"/>
                  </a:cubicBezTo>
                  <a:cubicBezTo>
                    <a:pt x="3330" y="28019"/>
                    <a:pt x="3304" y="27955"/>
                    <a:pt x="3277" y="27893"/>
                  </a:cubicBezTo>
                  <a:cubicBezTo>
                    <a:pt x="3275" y="27890"/>
                    <a:pt x="3274" y="27887"/>
                    <a:pt x="3272" y="27884"/>
                  </a:cubicBezTo>
                  <a:lnTo>
                    <a:pt x="3272" y="27884"/>
                  </a:lnTo>
                  <a:cubicBezTo>
                    <a:pt x="3263" y="27860"/>
                    <a:pt x="3255" y="27837"/>
                    <a:pt x="3246" y="27813"/>
                  </a:cubicBezTo>
                  <a:cubicBezTo>
                    <a:pt x="3031" y="27192"/>
                    <a:pt x="2881" y="26553"/>
                    <a:pt x="2798" y="25901"/>
                  </a:cubicBezTo>
                  <a:cubicBezTo>
                    <a:pt x="2774" y="25728"/>
                    <a:pt x="2756" y="25556"/>
                    <a:pt x="2738" y="25382"/>
                  </a:cubicBezTo>
                  <a:cubicBezTo>
                    <a:pt x="2736" y="25356"/>
                    <a:pt x="2734" y="25339"/>
                    <a:pt x="2733" y="25326"/>
                  </a:cubicBezTo>
                  <a:lnTo>
                    <a:pt x="2733" y="25326"/>
                  </a:lnTo>
                  <a:cubicBezTo>
                    <a:pt x="2733" y="25320"/>
                    <a:pt x="2732" y="25299"/>
                    <a:pt x="2729" y="25246"/>
                  </a:cubicBezTo>
                  <a:cubicBezTo>
                    <a:pt x="2722" y="25149"/>
                    <a:pt x="2716" y="25053"/>
                    <a:pt x="2713" y="24955"/>
                  </a:cubicBezTo>
                  <a:cubicBezTo>
                    <a:pt x="2694" y="24567"/>
                    <a:pt x="2690" y="24179"/>
                    <a:pt x="2698" y="23791"/>
                  </a:cubicBezTo>
                  <a:cubicBezTo>
                    <a:pt x="2719" y="22957"/>
                    <a:pt x="2783" y="22126"/>
                    <a:pt x="2890" y="21299"/>
                  </a:cubicBezTo>
                  <a:cubicBezTo>
                    <a:pt x="3357" y="17632"/>
                    <a:pt x="4406" y="14162"/>
                    <a:pt x="5766" y="10761"/>
                  </a:cubicBezTo>
                  <a:cubicBezTo>
                    <a:pt x="6900" y="7918"/>
                    <a:pt x="8229" y="4980"/>
                    <a:pt x="10153" y="2571"/>
                  </a:cubicBezTo>
                  <a:cubicBezTo>
                    <a:pt x="10192" y="2521"/>
                    <a:pt x="10232" y="2472"/>
                    <a:pt x="10272" y="2422"/>
                  </a:cubicBezTo>
                  <a:cubicBezTo>
                    <a:pt x="10293" y="2397"/>
                    <a:pt x="10316" y="2371"/>
                    <a:pt x="10337" y="2345"/>
                  </a:cubicBezTo>
                  <a:lnTo>
                    <a:pt x="10337" y="2345"/>
                  </a:lnTo>
                  <a:cubicBezTo>
                    <a:pt x="10410" y="2262"/>
                    <a:pt x="10484" y="2180"/>
                    <a:pt x="10560" y="2099"/>
                  </a:cubicBezTo>
                  <a:cubicBezTo>
                    <a:pt x="10715" y="1935"/>
                    <a:pt x="10876" y="1778"/>
                    <a:pt x="11047" y="1630"/>
                  </a:cubicBezTo>
                  <a:cubicBezTo>
                    <a:pt x="11750" y="1024"/>
                    <a:pt x="10588" y="1"/>
                    <a:pt x="9734"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8"/>
            <p:cNvSpPr/>
            <p:nvPr/>
          </p:nvSpPr>
          <p:spPr>
            <a:xfrm rot="-2225305">
              <a:off x="8513182" y="3745809"/>
              <a:ext cx="435765" cy="1423073"/>
            </a:xfrm>
            <a:custGeom>
              <a:avLst/>
              <a:gdLst/>
              <a:ahLst/>
              <a:cxnLst/>
              <a:rect l="l" t="t" r="r" b="b"/>
              <a:pathLst>
                <a:path w="15040" h="49116" extrusionOk="0">
                  <a:moveTo>
                    <a:pt x="2622" y="0"/>
                  </a:moveTo>
                  <a:cubicBezTo>
                    <a:pt x="2279" y="0"/>
                    <a:pt x="1966" y="93"/>
                    <a:pt x="1911" y="396"/>
                  </a:cubicBezTo>
                  <a:lnTo>
                    <a:pt x="1909" y="396"/>
                  </a:lnTo>
                  <a:cubicBezTo>
                    <a:pt x="1170" y="4445"/>
                    <a:pt x="0" y="8600"/>
                    <a:pt x="387" y="12750"/>
                  </a:cubicBezTo>
                  <a:cubicBezTo>
                    <a:pt x="561" y="14618"/>
                    <a:pt x="1107" y="16551"/>
                    <a:pt x="2154" y="18121"/>
                  </a:cubicBezTo>
                  <a:cubicBezTo>
                    <a:pt x="2937" y="19295"/>
                    <a:pt x="4098" y="20091"/>
                    <a:pt x="5333" y="20727"/>
                  </a:cubicBezTo>
                  <a:cubicBezTo>
                    <a:pt x="5897" y="21017"/>
                    <a:pt x="6464" y="21298"/>
                    <a:pt x="7006" y="21629"/>
                  </a:cubicBezTo>
                  <a:cubicBezTo>
                    <a:pt x="7157" y="21722"/>
                    <a:pt x="7306" y="21818"/>
                    <a:pt x="7453" y="21917"/>
                  </a:cubicBezTo>
                  <a:cubicBezTo>
                    <a:pt x="7485" y="21938"/>
                    <a:pt x="7517" y="21961"/>
                    <a:pt x="7548" y="21983"/>
                  </a:cubicBezTo>
                  <a:lnTo>
                    <a:pt x="7548" y="21983"/>
                  </a:lnTo>
                  <a:cubicBezTo>
                    <a:pt x="7581" y="22006"/>
                    <a:pt x="7646" y="22053"/>
                    <a:pt x="7673" y="22075"/>
                  </a:cubicBezTo>
                  <a:cubicBezTo>
                    <a:pt x="8022" y="22350"/>
                    <a:pt x="8354" y="22636"/>
                    <a:pt x="8675" y="22942"/>
                  </a:cubicBezTo>
                  <a:cubicBezTo>
                    <a:pt x="9261" y="23505"/>
                    <a:pt x="9958" y="24216"/>
                    <a:pt x="10290" y="24815"/>
                  </a:cubicBezTo>
                  <a:cubicBezTo>
                    <a:pt x="10641" y="25447"/>
                    <a:pt x="10772" y="25871"/>
                    <a:pt x="10764" y="26580"/>
                  </a:cubicBezTo>
                  <a:cubicBezTo>
                    <a:pt x="10758" y="27147"/>
                    <a:pt x="10613" y="27661"/>
                    <a:pt x="10386" y="28272"/>
                  </a:cubicBezTo>
                  <a:cubicBezTo>
                    <a:pt x="10124" y="28975"/>
                    <a:pt x="9796" y="29652"/>
                    <a:pt x="9488" y="30336"/>
                  </a:cubicBezTo>
                  <a:cubicBezTo>
                    <a:pt x="8680" y="32128"/>
                    <a:pt x="8081" y="33925"/>
                    <a:pt x="7886" y="35895"/>
                  </a:cubicBezTo>
                  <a:cubicBezTo>
                    <a:pt x="7421" y="40569"/>
                    <a:pt x="9649" y="44705"/>
                    <a:pt x="12362" y="48335"/>
                  </a:cubicBezTo>
                  <a:cubicBezTo>
                    <a:pt x="12712" y="48804"/>
                    <a:pt x="13393" y="49116"/>
                    <a:pt x="13996" y="49116"/>
                  </a:cubicBezTo>
                  <a:cubicBezTo>
                    <a:pt x="14077" y="49116"/>
                    <a:pt x="14156" y="49110"/>
                    <a:pt x="14233" y="49099"/>
                  </a:cubicBezTo>
                  <a:cubicBezTo>
                    <a:pt x="14838" y="49007"/>
                    <a:pt x="15039" y="48506"/>
                    <a:pt x="14674" y="48017"/>
                  </a:cubicBezTo>
                  <a:cubicBezTo>
                    <a:pt x="12375" y="44940"/>
                    <a:pt x="10450" y="41528"/>
                    <a:pt x="10539" y="37574"/>
                  </a:cubicBezTo>
                  <a:cubicBezTo>
                    <a:pt x="10582" y="35627"/>
                    <a:pt x="11092" y="33807"/>
                    <a:pt x="11860" y="32032"/>
                  </a:cubicBezTo>
                  <a:cubicBezTo>
                    <a:pt x="12415" y="30756"/>
                    <a:pt x="13130" y="29495"/>
                    <a:pt x="13381" y="28113"/>
                  </a:cubicBezTo>
                  <a:cubicBezTo>
                    <a:pt x="13662" y="26562"/>
                    <a:pt x="13156" y="25164"/>
                    <a:pt x="12210" y="23930"/>
                  </a:cubicBezTo>
                  <a:cubicBezTo>
                    <a:pt x="11103" y="22484"/>
                    <a:pt x="9622" y="21198"/>
                    <a:pt x="8047" y="20286"/>
                  </a:cubicBezTo>
                  <a:cubicBezTo>
                    <a:pt x="7510" y="19976"/>
                    <a:pt x="6951" y="19707"/>
                    <a:pt x="6403" y="19418"/>
                  </a:cubicBezTo>
                  <a:cubicBezTo>
                    <a:pt x="6175" y="19298"/>
                    <a:pt x="5948" y="19174"/>
                    <a:pt x="5729" y="19040"/>
                  </a:cubicBezTo>
                  <a:cubicBezTo>
                    <a:pt x="5620" y="18972"/>
                    <a:pt x="5515" y="18900"/>
                    <a:pt x="5408" y="18830"/>
                  </a:cubicBezTo>
                  <a:lnTo>
                    <a:pt x="5408" y="18830"/>
                  </a:lnTo>
                  <a:cubicBezTo>
                    <a:pt x="5469" y="18869"/>
                    <a:pt x="5496" y="18885"/>
                    <a:pt x="5499" y="18885"/>
                  </a:cubicBezTo>
                  <a:cubicBezTo>
                    <a:pt x="5510" y="18885"/>
                    <a:pt x="5241" y="18695"/>
                    <a:pt x="5178" y="18640"/>
                  </a:cubicBezTo>
                  <a:cubicBezTo>
                    <a:pt x="5143" y="18610"/>
                    <a:pt x="5024" y="18496"/>
                    <a:pt x="4968" y="18445"/>
                  </a:cubicBezTo>
                  <a:lnTo>
                    <a:pt x="4968" y="18445"/>
                  </a:lnTo>
                  <a:cubicBezTo>
                    <a:pt x="4920" y="18388"/>
                    <a:pt x="4796" y="18249"/>
                    <a:pt x="4763" y="18207"/>
                  </a:cubicBezTo>
                  <a:cubicBezTo>
                    <a:pt x="4657" y="18078"/>
                    <a:pt x="4558" y="17942"/>
                    <a:pt x="4465" y="17803"/>
                  </a:cubicBezTo>
                  <a:cubicBezTo>
                    <a:pt x="4323" y="17589"/>
                    <a:pt x="4379" y="17678"/>
                    <a:pt x="4247" y="17421"/>
                  </a:cubicBezTo>
                  <a:cubicBezTo>
                    <a:pt x="3831" y="16626"/>
                    <a:pt x="3531" y="15749"/>
                    <a:pt x="3333" y="14875"/>
                  </a:cubicBezTo>
                  <a:cubicBezTo>
                    <a:pt x="2838" y="12678"/>
                    <a:pt x="3021" y="10352"/>
                    <a:pt x="3328" y="8143"/>
                  </a:cubicBezTo>
                  <a:cubicBezTo>
                    <a:pt x="3640" y="5903"/>
                    <a:pt x="4151" y="3699"/>
                    <a:pt x="4556" y="1476"/>
                  </a:cubicBezTo>
                  <a:cubicBezTo>
                    <a:pt x="4673" y="841"/>
                    <a:pt x="4080" y="390"/>
                    <a:pt x="3545" y="171"/>
                  </a:cubicBezTo>
                  <a:cubicBezTo>
                    <a:pt x="3375" y="102"/>
                    <a:pt x="2981" y="0"/>
                    <a:pt x="2622" y="0"/>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8"/>
            <p:cNvSpPr/>
            <p:nvPr/>
          </p:nvSpPr>
          <p:spPr>
            <a:xfrm>
              <a:off x="8054827" y="-79728"/>
              <a:ext cx="1054835" cy="1431162"/>
            </a:xfrm>
            <a:custGeom>
              <a:avLst/>
              <a:gdLst/>
              <a:ahLst/>
              <a:cxnLst/>
              <a:rect l="l" t="t" r="r" b="b"/>
              <a:pathLst>
                <a:path w="36405" h="49393" extrusionOk="0">
                  <a:moveTo>
                    <a:pt x="14570" y="18820"/>
                  </a:moveTo>
                  <a:cubicBezTo>
                    <a:pt x="14571" y="18820"/>
                    <a:pt x="14584" y="18822"/>
                    <a:pt x="14618" y="18826"/>
                  </a:cubicBezTo>
                  <a:lnTo>
                    <a:pt x="14618" y="18826"/>
                  </a:lnTo>
                  <a:cubicBezTo>
                    <a:pt x="14592" y="18823"/>
                    <a:pt x="14569" y="18820"/>
                    <a:pt x="14570" y="18820"/>
                  </a:cubicBezTo>
                  <a:close/>
                  <a:moveTo>
                    <a:pt x="14649" y="18829"/>
                  </a:moveTo>
                  <a:cubicBezTo>
                    <a:pt x="14656" y="18830"/>
                    <a:pt x="14663" y="18831"/>
                    <a:pt x="14671" y="18831"/>
                  </a:cubicBezTo>
                  <a:cubicBezTo>
                    <a:pt x="14664" y="18831"/>
                    <a:pt x="14656" y="18830"/>
                    <a:pt x="14649" y="18829"/>
                  </a:cubicBezTo>
                  <a:close/>
                  <a:moveTo>
                    <a:pt x="4756" y="1"/>
                  </a:moveTo>
                  <a:cubicBezTo>
                    <a:pt x="4233" y="1"/>
                    <a:pt x="3605" y="121"/>
                    <a:pt x="3325" y="476"/>
                  </a:cubicBezTo>
                  <a:lnTo>
                    <a:pt x="3326" y="476"/>
                  </a:lnTo>
                  <a:cubicBezTo>
                    <a:pt x="2008" y="2142"/>
                    <a:pt x="1178" y="4142"/>
                    <a:pt x="699" y="6201"/>
                  </a:cubicBezTo>
                  <a:cubicBezTo>
                    <a:pt x="189" y="8379"/>
                    <a:pt x="0" y="10711"/>
                    <a:pt x="513" y="12908"/>
                  </a:cubicBezTo>
                  <a:cubicBezTo>
                    <a:pt x="1037" y="15152"/>
                    <a:pt x="2290" y="16981"/>
                    <a:pt x="4410" y="17964"/>
                  </a:cubicBezTo>
                  <a:cubicBezTo>
                    <a:pt x="5998" y="18700"/>
                    <a:pt x="7727" y="18857"/>
                    <a:pt x="9460" y="18857"/>
                  </a:cubicBezTo>
                  <a:cubicBezTo>
                    <a:pt x="10349" y="18857"/>
                    <a:pt x="11239" y="18815"/>
                    <a:pt x="12111" y="18790"/>
                  </a:cubicBezTo>
                  <a:cubicBezTo>
                    <a:pt x="12453" y="18779"/>
                    <a:pt x="12794" y="18772"/>
                    <a:pt x="13136" y="18772"/>
                  </a:cubicBezTo>
                  <a:cubicBezTo>
                    <a:pt x="13425" y="18772"/>
                    <a:pt x="13714" y="18777"/>
                    <a:pt x="14003" y="18790"/>
                  </a:cubicBezTo>
                  <a:cubicBezTo>
                    <a:pt x="14159" y="18796"/>
                    <a:pt x="14314" y="18804"/>
                    <a:pt x="14471" y="18815"/>
                  </a:cubicBezTo>
                  <a:cubicBezTo>
                    <a:pt x="14524" y="18819"/>
                    <a:pt x="14579" y="18823"/>
                    <a:pt x="14634" y="18828"/>
                  </a:cubicBezTo>
                  <a:lnTo>
                    <a:pt x="14634" y="18828"/>
                  </a:lnTo>
                  <a:cubicBezTo>
                    <a:pt x="14656" y="18831"/>
                    <a:pt x="14684" y="18835"/>
                    <a:pt x="14720" y="18839"/>
                  </a:cubicBezTo>
                  <a:cubicBezTo>
                    <a:pt x="15027" y="18879"/>
                    <a:pt x="15332" y="18924"/>
                    <a:pt x="15635" y="18988"/>
                  </a:cubicBezTo>
                  <a:cubicBezTo>
                    <a:pt x="16640" y="19200"/>
                    <a:pt x="17890" y="19807"/>
                    <a:pt x="18695" y="20664"/>
                  </a:cubicBezTo>
                  <a:cubicBezTo>
                    <a:pt x="19527" y="21549"/>
                    <a:pt x="20224" y="22576"/>
                    <a:pt x="20570" y="23749"/>
                  </a:cubicBezTo>
                  <a:cubicBezTo>
                    <a:pt x="20886" y="24819"/>
                    <a:pt x="20955" y="25940"/>
                    <a:pt x="20971" y="27052"/>
                  </a:cubicBezTo>
                  <a:cubicBezTo>
                    <a:pt x="20990" y="28322"/>
                    <a:pt x="20957" y="29591"/>
                    <a:pt x="21038" y="30859"/>
                  </a:cubicBezTo>
                  <a:cubicBezTo>
                    <a:pt x="21109" y="31947"/>
                    <a:pt x="21323" y="33040"/>
                    <a:pt x="21492" y="34117"/>
                  </a:cubicBezTo>
                  <a:cubicBezTo>
                    <a:pt x="21808" y="36134"/>
                    <a:pt x="22180" y="38161"/>
                    <a:pt x="22863" y="40093"/>
                  </a:cubicBezTo>
                  <a:cubicBezTo>
                    <a:pt x="23527" y="41973"/>
                    <a:pt x="24467" y="43754"/>
                    <a:pt x="25866" y="45194"/>
                  </a:cubicBezTo>
                  <a:cubicBezTo>
                    <a:pt x="27515" y="46892"/>
                    <a:pt x="29609" y="48042"/>
                    <a:pt x="31850" y="48764"/>
                  </a:cubicBezTo>
                  <a:cubicBezTo>
                    <a:pt x="32564" y="48994"/>
                    <a:pt x="33293" y="49180"/>
                    <a:pt x="34025" y="49343"/>
                  </a:cubicBezTo>
                  <a:cubicBezTo>
                    <a:pt x="34171" y="49376"/>
                    <a:pt x="34339" y="49393"/>
                    <a:pt x="34515" y="49393"/>
                  </a:cubicBezTo>
                  <a:cubicBezTo>
                    <a:pt x="35034" y="49393"/>
                    <a:pt x="35624" y="49242"/>
                    <a:pt x="35945" y="48906"/>
                  </a:cubicBezTo>
                  <a:cubicBezTo>
                    <a:pt x="36405" y="48427"/>
                    <a:pt x="35742" y="48132"/>
                    <a:pt x="35343" y="48042"/>
                  </a:cubicBezTo>
                  <a:cubicBezTo>
                    <a:pt x="33117" y="47542"/>
                    <a:pt x="30972" y="46657"/>
                    <a:pt x="29210" y="45162"/>
                  </a:cubicBezTo>
                  <a:cubicBezTo>
                    <a:pt x="27772" y="43941"/>
                    <a:pt x="26721" y="42297"/>
                    <a:pt x="25997" y="40569"/>
                  </a:cubicBezTo>
                  <a:cubicBezTo>
                    <a:pt x="25240" y="38761"/>
                    <a:pt x="24837" y="36808"/>
                    <a:pt x="24506" y="34883"/>
                  </a:cubicBezTo>
                  <a:cubicBezTo>
                    <a:pt x="24332" y="33863"/>
                    <a:pt x="24182" y="32837"/>
                    <a:pt x="24032" y="31813"/>
                  </a:cubicBezTo>
                  <a:cubicBezTo>
                    <a:pt x="23850" y="30583"/>
                    <a:pt x="23821" y="29356"/>
                    <a:pt x="23820" y="28115"/>
                  </a:cubicBezTo>
                  <a:cubicBezTo>
                    <a:pt x="23818" y="25859"/>
                    <a:pt x="23799" y="23608"/>
                    <a:pt x="22609" y="21606"/>
                  </a:cubicBezTo>
                  <a:cubicBezTo>
                    <a:pt x="21187" y="19216"/>
                    <a:pt x="18762" y="17862"/>
                    <a:pt x="16038" y="17537"/>
                  </a:cubicBezTo>
                  <a:cubicBezTo>
                    <a:pt x="15248" y="17443"/>
                    <a:pt x="14457" y="17412"/>
                    <a:pt x="13665" y="17412"/>
                  </a:cubicBezTo>
                  <a:cubicBezTo>
                    <a:pt x="13152" y="17412"/>
                    <a:pt x="12639" y="17425"/>
                    <a:pt x="12124" y="17443"/>
                  </a:cubicBezTo>
                  <a:cubicBezTo>
                    <a:pt x="11515" y="17466"/>
                    <a:pt x="10907" y="17489"/>
                    <a:pt x="10298" y="17494"/>
                  </a:cubicBezTo>
                  <a:cubicBezTo>
                    <a:pt x="10236" y="17495"/>
                    <a:pt x="10174" y="17495"/>
                    <a:pt x="10111" y="17495"/>
                  </a:cubicBezTo>
                  <a:cubicBezTo>
                    <a:pt x="9884" y="17495"/>
                    <a:pt x="9657" y="17492"/>
                    <a:pt x="9429" y="17485"/>
                  </a:cubicBezTo>
                  <a:cubicBezTo>
                    <a:pt x="9274" y="17480"/>
                    <a:pt x="9119" y="17472"/>
                    <a:pt x="8966" y="17464"/>
                  </a:cubicBezTo>
                  <a:cubicBezTo>
                    <a:pt x="8913" y="17460"/>
                    <a:pt x="8629" y="17434"/>
                    <a:pt x="8602" y="17434"/>
                  </a:cubicBezTo>
                  <a:cubicBezTo>
                    <a:pt x="8594" y="17434"/>
                    <a:pt x="8608" y="17436"/>
                    <a:pt x="8656" y="17442"/>
                  </a:cubicBezTo>
                  <a:cubicBezTo>
                    <a:pt x="8063" y="17371"/>
                    <a:pt x="7584" y="17285"/>
                    <a:pt x="7114" y="17128"/>
                  </a:cubicBezTo>
                  <a:cubicBezTo>
                    <a:pt x="6585" y="16956"/>
                    <a:pt x="6084" y="16707"/>
                    <a:pt x="5625" y="16392"/>
                  </a:cubicBezTo>
                  <a:cubicBezTo>
                    <a:pt x="4850" y="15860"/>
                    <a:pt x="4275" y="15020"/>
                    <a:pt x="3874" y="14167"/>
                  </a:cubicBezTo>
                  <a:cubicBezTo>
                    <a:pt x="2983" y="12275"/>
                    <a:pt x="2927" y="10002"/>
                    <a:pt x="3176" y="7962"/>
                  </a:cubicBezTo>
                  <a:cubicBezTo>
                    <a:pt x="3430" y="5869"/>
                    <a:pt x="4087" y="3764"/>
                    <a:pt x="5152" y="1939"/>
                  </a:cubicBezTo>
                  <a:cubicBezTo>
                    <a:pt x="5360" y="1578"/>
                    <a:pt x="5592" y="1233"/>
                    <a:pt x="5847" y="906"/>
                  </a:cubicBezTo>
                  <a:cubicBezTo>
                    <a:pt x="6232" y="418"/>
                    <a:pt x="5708" y="123"/>
                    <a:pt x="5245" y="40"/>
                  </a:cubicBezTo>
                  <a:cubicBezTo>
                    <a:pt x="5108" y="15"/>
                    <a:pt x="4938" y="1"/>
                    <a:pt x="4756"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8"/>
            <p:cNvSpPr/>
            <p:nvPr/>
          </p:nvSpPr>
          <p:spPr>
            <a:xfrm>
              <a:off x="8877766" y="3133802"/>
              <a:ext cx="463049" cy="786208"/>
            </a:xfrm>
            <a:custGeom>
              <a:avLst/>
              <a:gdLst/>
              <a:ahLst/>
              <a:cxnLst/>
              <a:rect l="l" t="t" r="r" b="b"/>
              <a:pathLst>
                <a:path w="15981" h="27134" extrusionOk="0">
                  <a:moveTo>
                    <a:pt x="7190" y="14865"/>
                  </a:moveTo>
                  <a:lnTo>
                    <a:pt x="7180" y="14871"/>
                  </a:lnTo>
                  <a:lnTo>
                    <a:pt x="7180" y="14871"/>
                  </a:lnTo>
                  <a:cubicBezTo>
                    <a:pt x="7185" y="14868"/>
                    <a:pt x="7188" y="14866"/>
                    <a:pt x="7190" y="14865"/>
                  </a:cubicBezTo>
                  <a:close/>
                  <a:moveTo>
                    <a:pt x="2881" y="21722"/>
                  </a:moveTo>
                  <a:cubicBezTo>
                    <a:pt x="2871" y="21757"/>
                    <a:pt x="2867" y="21770"/>
                    <a:pt x="2867" y="21770"/>
                  </a:cubicBezTo>
                  <a:cubicBezTo>
                    <a:pt x="2867" y="21770"/>
                    <a:pt x="2874" y="21744"/>
                    <a:pt x="2881" y="21722"/>
                  </a:cubicBezTo>
                  <a:close/>
                  <a:moveTo>
                    <a:pt x="14455" y="0"/>
                  </a:moveTo>
                  <a:cubicBezTo>
                    <a:pt x="14202" y="0"/>
                    <a:pt x="13948" y="49"/>
                    <a:pt x="13799" y="99"/>
                  </a:cubicBezTo>
                  <a:cubicBezTo>
                    <a:pt x="13337" y="254"/>
                    <a:pt x="12754" y="641"/>
                    <a:pt x="12862" y="1200"/>
                  </a:cubicBezTo>
                  <a:lnTo>
                    <a:pt x="12862" y="1198"/>
                  </a:lnTo>
                  <a:cubicBezTo>
                    <a:pt x="13145" y="2655"/>
                    <a:pt x="13322" y="4133"/>
                    <a:pt x="13276" y="5620"/>
                  </a:cubicBezTo>
                  <a:cubicBezTo>
                    <a:pt x="13259" y="6238"/>
                    <a:pt x="13198" y="6853"/>
                    <a:pt x="13094" y="7464"/>
                  </a:cubicBezTo>
                  <a:cubicBezTo>
                    <a:pt x="13001" y="8000"/>
                    <a:pt x="12872" y="8502"/>
                    <a:pt x="12738" y="8889"/>
                  </a:cubicBezTo>
                  <a:cubicBezTo>
                    <a:pt x="12580" y="9350"/>
                    <a:pt x="12383" y="9798"/>
                    <a:pt x="12155" y="10229"/>
                  </a:cubicBezTo>
                  <a:cubicBezTo>
                    <a:pt x="12051" y="10424"/>
                    <a:pt x="11939" y="10612"/>
                    <a:pt x="11822" y="10801"/>
                  </a:cubicBezTo>
                  <a:cubicBezTo>
                    <a:pt x="11798" y="10840"/>
                    <a:pt x="11783" y="10864"/>
                    <a:pt x="11775" y="10878"/>
                  </a:cubicBezTo>
                  <a:lnTo>
                    <a:pt x="11775" y="10878"/>
                  </a:lnTo>
                  <a:cubicBezTo>
                    <a:pt x="11766" y="10890"/>
                    <a:pt x="11749" y="10913"/>
                    <a:pt x="11719" y="10956"/>
                  </a:cubicBezTo>
                  <a:cubicBezTo>
                    <a:pt x="11650" y="11053"/>
                    <a:pt x="11581" y="11151"/>
                    <a:pt x="11509" y="11245"/>
                  </a:cubicBezTo>
                  <a:cubicBezTo>
                    <a:pt x="11239" y="11600"/>
                    <a:pt x="10949" y="11937"/>
                    <a:pt x="10637" y="12255"/>
                  </a:cubicBezTo>
                  <a:cubicBezTo>
                    <a:pt x="10556" y="12338"/>
                    <a:pt x="10472" y="12418"/>
                    <a:pt x="10391" y="12499"/>
                  </a:cubicBezTo>
                  <a:cubicBezTo>
                    <a:pt x="10459" y="12431"/>
                    <a:pt x="10484" y="12406"/>
                    <a:pt x="10483" y="12406"/>
                  </a:cubicBezTo>
                  <a:lnTo>
                    <a:pt x="10483" y="12406"/>
                  </a:lnTo>
                  <a:cubicBezTo>
                    <a:pt x="10482" y="12406"/>
                    <a:pt x="10350" y="12535"/>
                    <a:pt x="10313" y="12569"/>
                  </a:cubicBezTo>
                  <a:cubicBezTo>
                    <a:pt x="10142" y="12724"/>
                    <a:pt x="9966" y="12876"/>
                    <a:pt x="9789" y="13021"/>
                  </a:cubicBezTo>
                  <a:cubicBezTo>
                    <a:pt x="9102" y="13587"/>
                    <a:pt x="8370" y="14092"/>
                    <a:pt x="7629" y="14579"/>
                  </a:cubicBezTo>
                  <a:cubicBezTo>
                    <a:pt x="7455" y="14692"/>
                    <a:pt x="7281" y="14806"/>
                    <a:pt x="7108" y="14919"/>
                  </a:cubicBezTo>
                  <a:cubicBezTo>
                    <a:pt x="7080" y="14937"/>
                    <a:pt x="7064" y="14947"/>
                    <a:pt x="7056" y="14953"/>
                  </a:cubicBezTo>
                  <a:lnTo>
                    <a:pt x="7056" y="14953"/>
                  </a:lnTo>
                  <a:lnTo>
                    <a:pt x="7180" y="14871"/>
                  </a:lnTo>
                  <a:lnTo>
                    <a:pt x="7180" y="14871"/>
                  </a:lnTo>
                  <a:cubicBezTo>
                    <a:pt x="7147" y="14893"/>
                    <a:pt x="7049" y="14957"/>
                    <a:pt x="7049" y="14957"/>
                  </a:cubicBezTo>
                  <a:cubicBezTo>
                    <a:pt x="7049" y="14957"/>
                    <a:pt x="7051" y="14955"/>
                    <a:pt x="7056" y="14953"/>
                  </a:cubicBezTo>
                  <a:lnTo>
                    <a:pt x="7056" y="14953"/>
                  </a:lnTo>
                  <a:lnTo>
                    <a:pt x="7046" y="14959"/>
                  </a:lnTo>
                  <a:lnTo>
                    <a:pt x="6530" y="15291"/>
                  </a:lnTo>
                  <a:cubicBezTo>
                    <a:pt x="6166" y="15526"/>
                    <a:pt x="5803" y="15761"/>
                    <a:pt x="5445" y="16004"/>
                  </a:cubicBezTo>
                  <a:cubicBezTo>
                    <a:pt x="3923" y="17034"/>
                    <a:pt x="2501" y="18220"/>
                    <a:pt x="1502" y="19781"/>
                  </a:cubicBezTo>
                  <a:cubicBezTo>
                    <a:pt x="172" y="21859"/>
                    <a:pt x="1" y="24332"/>
                    <a:pt x="291" y="26723"/>
                  </a:cubicBezTo>
                  <a:cubicBezTo>
                    <a:pt x="330" y="27041"/>
                    <a:pt x="683" y="27133"/>
                    <a:pt x="1039" y="27133"/>
                  </a:cubicBezTo>
                  <a:cubicBezTo>
                    <a:pt x="1300" y="27133"/>
                    <a:pt x="1563" y="27083"/>
                    <a:pt x="1702" y="27036"/>
                  </a:cubicBezTo>
                  <a:cubicBezTo>
                    <a:pt x="2196" y="26870"/>
                    <a:pt x="2707" y="26503"/>
                    <a:pt x="2638" y="25936"/>
                  </a:cubicBezTo>
                  <a:cubicBezTo>
                    <a:pt x="2502" y="24818"/>
                    <a:pt x="2499" y="23669"/>
                    <a:pt x="2692" y="22557"/>
                  </a:cubicBezTo>
                  <a:cubicBezTo>
                    <a:pt x="2734" y="22316"/>
                    <a:pt x="2790" y="22079"/>
                    <a:pt x="2847" y="21841"/>
                  </a:cubicBezTo>
                  <a:cubicBezTo>
                    <a:pt x="2859" y="21799"/>
                    <a:pt x="2871" y="21757"/>
                    <a:pt x="2883" y="21714"/>
                  </a:cubicBezTo>
                  <a:lnTo>
                    <a:pt x="2883" y="21714"/>
                  </a:lnTo>
                  <a:cubicBezTo>
                    <a:pt x="2885" y="21706"/>
                    <a:pt x="2887" y="21699"/>
                    <a:pt x="2889" y="21694"/>
                  </a:cubicBezTo>
                  <a:cubicBezTo>
                    <a:pt x="2934" y="21555"/>
                    <a:pt x="2980" y="21420"/>
                    <a:pt x="3030" y="21284"/>
                  </a:cubicBezTo>
                  <a:cubicBezTo>
                    <a:pt x="3183" y="20873"/>
                    <a:pt x="3371" y="20477"/>
                    <a:pt x="3593" y="20098"/>
                  </a:cubicBezTo>
                  <a:cubicBezTo>
                    <a:pt x="3643" y="20012"/>
                    <a:pt x="3697" y="19928"/>
                    <a:pt x="3750" y="19841"/>
                  </a:cubicBezTo>
                  <a:cubicBezTo>
                    <a:pt x="3751" y="19840"/>
                    <a:pt x="3751" y="19840"/>
                    <a:pt x="3752" y="19839"/>
                  </a:cubicBezTo>
                  <a:lnTo>
                    <a:pt x="3752" y="19839"/>
                  </a:lnTo>
                  <a:cubicBezTo>
                    <a:pt x="3773" y="19806"/>
                    <a:pt x="3796" y="19774"/>
                    <a:pt x="3819" y="19742"/>
                  </a:cubicBezTo>
                  <a:cubicBezTo>
                    <a:pt x="3945" y="19562"/>
                    <a:pt x="4079" y="19388"/>
                    <a:pt x="4220" y="19218"/>
                  </a:cubicBezTo>
                  <a:cubicBezTo>
                    <a:pt x="4346" y="19066"/>
                    <a:pt x="4477" y="18919"/>
                    <a:pt x="4613" y="18776"/>
                  </a:cubicBezTo>
                  <a:cubicBezTo>
                    <a:pt x="4688" y="18696"/>
                    <a:pt x="4763" y="18618"/>
                    <a:pt x="4841" y="18541"/>
                  </a:cubicBezTo>
                  <a:cubicBezTo>
                    <a:pt x="4872" y="18511"/>
                    <a:pt x="4903" y="18480"/>
                    <a:pt x="4935" y="18450"/>
                  </a:cubicBezTo>
                  <a:cubicBezTo>
                    <a:pt x="4936" y="18449"/>
                    <a:pt x="4938" y="18448"/>
                    <a:pt x="4939" y="18447"/>
                  </a:cubicBezTo>
                  <a:lnTo>
                    <a:pt x="4939" y="18447"/>
                  </a:lnTo>
                  <a:cubicBezTo>
                    <a:pt x="5577" y="17885"/>
                    <a:pt x="6250" y="17362"/>
                    <a:pt x="6955" y="16883"/>
                  </a:cubicBezTo>
                  <a:cubicBezTo>
                    <a:pt x="7321" y="16633"/>
                    <a:pt x="7693" y="16392"/>
                    <a:pt x="8065" y="16151"/>
                  </a:cubicBezTo>
                  <a:cubicBezTo>
                    <a:pt x="8070" y="16148"/>
                    <a:pt x="8075" y="16145"/>
                    <a:pt x="8078" y="16142"/>
                  </a:cubicBezTo>
                  <a:lnTo>
                    <a:pt x="8078" y="16142"/>
                  </a:lnTo>
                  <a:cubicBezTo>
                    <a:pt x="8084" y="16138"/>
                    <a:pt x="8090" y="16134"/>
                    <a:pt x="8097" y="16130"/>
                  </a:cubicBezTo>
                  <a:lnTo>
                    <a:pt x="8586" y="15817"/>
                  </a:lnTo>
                  <a:cubicBezTo>
                    <a:pt x="8779" y="15692"/>
                    <a:pt x="8972" y="15566"/>
                    <a:pt x="9164" y="15440"/>
                  </a:cubicBezTo>
                  <a:cubicBezTo>
                    <a:pt x="9897" y="14961"/>
                    <a:pt x="10623" y="14464"/>
                    <a:pt x="11302" y="13911"/>
                  </a:cubicBezTo>
                  <a:cubicBezTo>
                    <a:pt x="12829" y="12670"/>
                    <a:pt x="14140" y="11143"/>
                    <a:pt x="14867" y="9294"/>
                  </a:cubicBezTo>
                  <a:cubicBezTo>
                    <a:pt x="15981" y="6464"/>
                    <a:pt x="15776" y="3342"/>
                    <a:pt x="15211" y="412"/>
                  </a:cubicBezTo>
                  <a:cubicBezTo>
                    <a:pt x="15149" y="94"/>
                    <a:pt x="14803" y="0"/>
                    <a:pt x="14455"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6" name="Google Shape;666;p18"/>
          <p:cNvSpPr/>
          <p:nvPr/>
        </p:nvSpPr>
        <p:spPr>
          <a:xfrm>
            <a:off x="367676" y="348709"/>
            <a:ext cx="8408648" cy="4446082"/>
          </a:xfrm>
          <a:custGeom>
            <a:avLst/>
            <a:gdLst/>
            <a:ahLst/>
            <a:cxnLst/>
            <a:rect l="l" t="t" r="r" b="b"/>
            <a:pathLst>
              <a:path w="82202" h="38056" extrusionOk="0">
                <a:moveTo>
                  <a:pt x="1" y="0"/>
                </a:moveTo>
                <a:lnTo>
                  <a:pt x="1" y="38056"/>
                </a:lnTo>
                <a:lnTo>
                  <a:pt x="82201" y="38056"/>
                </a:lnTo>
                <a:lnTo>
                  <a:pt x="82201" y="3110"/>
                </a:lnTo>
                <a:lnTo>
                  <a:pt x="82201" y="0"/>
                </a:lnTo>
                <a:lnTo>
                  <a:pt x="79392" y="0"/>
                </a:lnTo>
                <a:cubicBezTo>
                  <a:pt x="79392" y="97"/>
                  <a:pt x="79392" y="154"/>
                  <a:pt x="79400" y="389"/>
                </a:cubicBezTo>
                <a:lnTo>
                  <a:pt x="79416" y="875"/>
                </a:lnTo>
                <a:cubicBezTo>
                  <a:pt x="79448" y="891"/>
                  <a:pt x="79489" y="899"/>
                  <a:pt x="79521" y="923"/>
                </a:cubicBezTo>
                <a:cubicBezTo>
                  <a:pt x="79610" y="964"/>
                  <a:pt x="79683" y="1037"/>
                  <a:pt x="79724" y="1126"/>
                </a:cubicBezTo>
                <a:cubicBezTo>
                  <a:pt x="79877" y="1288"/>
                  <a:pt x="79926" y="1514"/>
                  <a:pt x="79869" y="1725"/>
                </a:cubicBezTo>
                <a:cubicBezTo>
                  <a:pt x="79782" y="2019"/>
                  <a:pt x="79508" y="2219"/>
                  <a:pt x="79207" y="2219"/>
                </a:cubicBezTo>
                <a:cubicBezTo>
                  <a:pt x="79201" y="2219"/>
                  <a:pt x="79195" y="2219"/>
                  <a:pt x="79189" y="2219"/>
                </a:cubicBezTo>
                <a:cubicBezTo>
                  <a:pt x="78890" y="2211"/>
                  <a:pt x="78517" y="2000"/>
                  <a:pt x="78444" y="1693"/>
                </a:cubicBezTo>
                <a:cubicBezTo>
                  <a:pt x="78363" y="1320"/>
                  <a:pt x="78630" y="1045"/>
                  <a:pt x="78954" y="915"/>
                </a:cubicBezTo>
                <a:lnTo>
                  <a:pt x="78962" y="389"/>
                </a:lnTo>
                <a:cubicBezTo>
                  <a:pt x="78971" y="154"/>
                  <a:pt x="78962" y="57"/>
                  <a:pt x="78962" y="0"/>
                </a:cubicBezTo>
                <a:lnTo>
                  <a:pt x="76833" y="0"/>
                </a:lnTo>
                <a:cubicBezTo>
                  <a:pt x="76833" y="73"/>
                  <a:pt x="76833" y="146"/>
                  <a:pt x="76841" y="389"/>
                </a:cubicBezTo>
                <a:lnTo>
                  <a:pt x="76857" y="875"/>
                </a:lnTo>
                <a:cubicBezTo>
                  <a:pt x="76898" y="891"/>
                  <a:pt x="76930" y="899"/>
                  <a:pt x="76971" y="923"/>
                </a:cubicBezTo>
                <a:cubicBezTo>
                  <a:pt x="77060" y="964"/>
                  <a:pt x="77124" y="1037"/>
                  <a:pt x="77173" y="1126"/>
                </a:cubicBezTo>
                <a:cubicBezTo>
                  <a:pt x="77319" y="1288"/>
                  <a:pt x="77375" y="1514"/>
                  <a:pt x="77319" y="1725"/>
                </a:cubicBezTo>
                <a:cubicBezTo>
                  <a:pt x="77223" y="2019"/>
                  <a:pt x="76957" y="2219"/>
                  <a:pt x="76649" y="2219"/>
                </a:cubicBezTo>
                <a:cubicBezTo>
                  <a:pt x="76643" y="2219"/>
                  <a:pt x="76637" y="2219"/>
                  <a:pt x="76630" y="2219"/>
                </a:cubicBezTo>
                <a:cubicBezTo>
                  <a:pt x="76339" y="2211"/>
                  <a:pt x="75958" y="2000"/>
                  <a:pt x="75894" y="1693"/>
                </a:cubicBezTo>
                <a:cubicBezTo>
                  <a:pt x="75805" y="1320"/>
                  <a:pt x="76072" y="1045"/>
                  <a:pt x="76396" y="915"/>
                </a:cubicBezTo>
                <a:lnTo>
                  <a:pt x="76412" y="389"/>
                </a:lnTo>
                <a:cubicBezTo>
                  <a:pt x="76412" y="138"/>
                  <a:pt x="76412" y="89"/>
                  <a:pt x="76412" y="0"/>
                </a:cubicBezTo>
                <a:lnTo>
                  <a:pt x="74274" y="0"/>
                </a:lnTo>
                <a:cubicBezTo>
                  <a:pt x="74274" y="73"/>
                  <a:pt x="74274" y="138"/>
                  <a:pt x="74282" y="389"/>
                </a:cubicBezTo>
                <a:lnTo>
                  <a:pt x="74299" y="875"/>
                </a:lnTo>
                <a:cubicBezTo>
                  <a:pt x="74339" y="891"/>
                  <a:pt x="74380" y="899"/>
                  <a:pt x="74412" y="923"/>
                </a:cubicBezTo>
                <a:cubicBezTo>
                  <a:pt x="74501" y="964"/>
                  <a:pt x="74574" y="1037"/>
                  <a:pt x="74614" y="1126"/>
                </a:cubicBezTo>
                <a:cubicBezTo>
                  <a:pt x="74760" y="1288"/>
                  <a:pt x="74817" y="1514"/>
                  <a:pt x="74760" y="1725"/>
                </a:cubicBezTo>
                <a:cubicBezTo>
                  <a:pt x="74665" y="2019"/>
                  <a:pt x="74398" y="2219"/>
                  <a:pt x="74090" y="2219"/>
                </a:cubicBezTo>
                <a:cubicBezTo>
                  <a:pt x="74084" y="2219"/>
                  <a:pt x="74078" y="2219"/>
                  <a:pt x="74072" y="2219"/>
                </a:cubicBezTo>
                <a:cubicBezTo>
                  <a:pt x="73780" y="2211"/>
                  <a:pt x="73408" y="2000"/>
                  <a:pt x="73335" y="1693"/>
                </a:cubicBezTo>
                <a:cubicBezTo>
                  <a:pt x="73254" y="1320"/>
                  <a:pt x="73521" y="1045"/>
                  <a:pt x="73837" y="915"/>
                </a:cubicBezTo>
                <a:lnTo>
                  <a:pt x="73853" y="389"/>
                </a:lnTo>
                <a:cubicBezTo>
                  <a:pt x="73861" y="138"/>
                  <a:pt x="73861" y="57"/>
                  <a:pt x="73861" y="0"/>
                </a:cubicBezTo>
                <a:lnTo>
                  <a:pt x="71724" y="0"/>
                </a:lnTo>
                <a:cubicBezTo>
                  <a:pt x="71724" y="73"/>
                  <a:pt x="71724" y="138"/>
                  <a:pt x="71732" y="389"/>
                </a:cubicBezTo>
                <a:lnTo>
                  <a:pt x="71748" y="875"/>
                </a:lnTo>
                <a:cubicBezTo>
                  <a:pt x="71789" y="891"/>
                  <a:pt x="71821" y="899"/>
                  <a:pt x="71861" y="923"/>
                </a:cubicBezTo>
                <a:cubicBezTo>
                  <a:pt x="71950" y="964"/>
                  <a:pt x="72015" y="1037"/>
                  <a:pt x="72064" y="1126"/>
                </a:cubicBezTo>
                <a:cubicBezTo>
                  <a:pt x="72210" y="1288"/>
                  <a:pt x="72266" y="1514"/>
                  <a:pt x="72210" y="1725"/>
                </a:cubicBezTo>
                <a:cubicBezTo>
                  <a:pt x="72114" y="2019"/>
                  <a:pt x="71848" y="2219"/>
                  <a:pt x="71540" y="2219"/>
                </a:cubicBezTo>
                <a:cubicBezTo>
                  <a:pt x="71533" y="2219"/>
                  <a:pt x="71527" y="2219"/>
                  <a:pt x="71521" y="2219"/>
                </a:cubicBezTo>
                <a:cubicBezTo>
                  <a:pt x="71230" y="2211"/>
                  <a:pt x="70849" y="2000"/>
                  <a:pt x="70784" y="1693"/>
                </a:cubicBezTo>
                <a:cubicBezTo>
                  <a:pt x="70695" y="1320"/>
                  <a:pt x="70963" y="1045"/>
                  <a:pt x="71286" y="915"/>
                </a:cubicBezTo>
                <a:lnTo>
                  <a:pt x="71303" y="389"/>
                </a:lnTo>
                <a:cubicBezTo>
                  <a:pt x="71303" y="130"/>
                  <a:pt x="71303" y="41"/>
                  <a:pt x="71303" y="0"/>
                </a:cubicBezTo>
                <a:lnTo>
                  <a:pt x="69165" y="0"/>
                </a:lnTo>
                <a:cubicBezTo>
                  <a:pt x="69165" y="49"/>
                  <a:pt x="69165" y="138"/>
                  <a:pt x="69181" y="389"/>
                </a:cubicBezTo>
                <a:lnTo>
                  <a:pt x="69197" y="875"/>
                </a:lnTo>
                <a:cubicBezTo>
                  <a:pt x="69230" y="891"/>
                  <a:pt x="69270" y="899"/>
                  <a:pt x="69303" y="923"/>
                </a:cubicBezTo>
                <a:cubicBezTo>
                  <a:pt x="69392" y="964"/>
                  <a:pt x="69465" y="1037"/>
                  <a:pt x="69505" y="1126"/>
                </a:cubicBezTo>
                <a:cubicBezTo>
                  <a:pt x="69659" y="1288"/>
                  <a:pt x="69708" y="1514"/>
                  <a:pt x="69651" y="1725"/>
                </a:cubicBezTo>
                <a:cubicBezTo>
                  <a:pt x="69564" y="2019"/>
                  <a:pt x="69289" y="2219"/>
                  <a:pt x="68989" y="2219"/>
                </a:cubicBezTo>
                <a:cubicBezTo>
                  <a:pt x="68983" y="2219"/>
                  <a:pt x="68977" y="2219"/>
                  <a:pt x="68971" y="2219"/>
                </a:cubicBezTo>
                <a:cubicBezTo>
                  <a:pt x="68671" y="2211"/>
                  <a:pt x="68299" y="2000"/>
                  <a:pt x="68226" y="1693"/>
                </a:cubicBezTo>
                <a:cubicBezTo>
                  <a:pt x="68145" y="1320"/>
                  <a:pt x="68412" y="1045"/>
                  <a:pt x="68736" y="915"/>
                </a:cubicBezTo>
                <a:lnTo>
                  <a:pt x="68744" y="389"/>
                </a:lnTo>
                <a:cubicBezTo>
                  <a:pt x="68752" y="138"/>
                  <a:pt x="68752" y="73"/>
                  <a:pt x="68752" y="0"/>
                </a:cubicBezTo>
                <a:lnTo>
                  <a:pt x="66615" y="0"/>
                </a:lnTo>
                <a:cubicBezTo>
                  <a:pt x="66615" y="65"/>
                  <a:pt x="66615" y="138"/>
                  <a:pt x="66623" y="389"/>
                </a:cubicBezTo>
                <a:lnTo>
                  <a:pt x="66639" y="875"/>
                </a:lnTo>
                <a:cubicBezTo>
                  <a:pt x="66679" y="891"/>
                  <a:pt x="66720" y="899"/>
                  <a:pt x="66752" y="923"/>
                </a:cubicBezTo>
                <a:cubicBezTo>
                  <a:pt x="66841" y="964"/>
                  <a:pt x="66914" y="1037"/>
                  <a:pt x="66955" y="1126"/>
                </a:cubicBezTo>
                <a:cubicBezTo>
                  <a:pt x="67100" y="1288"/>
                  <a:pt x="67157" y="1514"/>
                  <a:pt x="67100" y="1725"/>
                </a:cubicBezTo>
                <a:cubicBezTo>
                  <a:pt x="67005" y="2019"/>
                  <a:pt x="66738" y="2219"/>
                  <a:pt x="66430" y="2219"/>
                </a:cubicBezTo>
                <a:cubicBezTo>
                  <a:pt x="66424" y="2219"/>
                  <a:pt x="66418" y="2219"/>
                  <a:pt x="66412" y="2219"/>
                </a:cubicBezTo>
                <a:cubicBezTo>
                  <a:pt x="66121" y="2211"/>
                  <a:pt x="65748" y="2000"/>
                  <a:pt x="65675" y="1693"/>
                </a:cubicBezTo>
                <a:cubicBezTo>
                  <a:pt x="65586" y="1320"/>
                  <a:pt x="65853" y="1045"/>
                  <a:pt x="66177" y="915"/>
                </a:cubicBezTo>
                <a:cubicBezTo>
                  <a:pt x="66177" y="745"/>
                  <a:pt x="66185" y="567"/>
                  <a:pt x="66194" y="389"/>
                </a:cubicBezTo>
                <a:cubicBezTo>
                  <a:pt x="66194" y="138"/>
                  <a:pt x="66194" y="57"/>
                  <a:pt x="66194" y="0"/>
                </a:cubicBezTo>
                <a:lnTo>
                  <a:pt x="64064" y="0"/>
                </a:lnTo>
                <a:cubicBezTo>
                  <a:pt x="64064" y="73"/>
                  <a:pt x="64064" y="146"/>
                  <a:pt x="64072" y="389"/>
                </a:cubicBezTo>
                <a:lnTo>
                  <a:pt x="64088" y="875"/>
                </a:lnTo>
                <a:cubicBezTo>
                  <a:pt x="64129" y="891"/>
                  <a:pt x="64161" y="899"/>
                  <a:pt x="64202" y="923"/>
                </a:cubicBezTo>
                <a:cubicBezTo>
                  <a:pt x="64283" y="964"/>
                  <a:pt x="64355" y="1037"/>
                  <a:pt x="64404" y="1126"/>
                </a:cubicBezTo>
                <a:cubicBezTo>
                  <a:pt x="64550" y="1288"/>
                  <a:pt x="64606" y="1514"/>
                  <a:pt x="64550" y="1725"/>
                </a:cubicBezTo>
                <a:cubicBezTo>
                  <a:pt x="64455" y="2019"/>
                  <a:pt x="64180" y="2219"/>
                  <a:pt x="63879" y="2219"/>
                </a:cubicBezTo>
                <a:cubicBezTo>
                  <a:pt x="63873" y="2219"/>
                  <a:pt x="63868" y="2219"/>
                  <a:pt x="63862" y="2219"/>
                </a:cubicBezTo>
                <a:cubicBezTo>
                  <a:pt x="63570" y="2211"/>
                  <a:pt x="63190" y="2000"/>
                  <a:pt x="63117" y="1693"/>
                </a:cubicBezTo>
                <a:cubicBezTo>
                  <a:pt x="63036" y="1320"/>
                  <a:pt x="63303" y="1045"/>
                  <a:pt x="63627" y="915"/>
                </a:cubicBezTo>
                <a:cubicBezTo>
                  <a:pt x="63627" y="745"/>
                  <a:pt x="63635" y="567"/>
                  <a:pt x="63635" y="389"/>
                </a:cubicBezTo>
                <a:cubicBezTo>
                  <a:pt x="63643" y="146"/>
                  <a:pt x="63635" y="73"/>
                  <a:pt x="63635" y="0"/>
                </a:cubicBezTo>
                <a:lnTo>
                  <a:pt x="61513" y="0"/>
                </a:lnTo>
                <a:cubicBezTo>
                  <a:pt x="61513" y="73"/>
                  <a:pt x="61513" y="154"/>
                  <a:pt x="61522" y="389"/>
                </a:cubicBezTo>
                <a:lnTo>
                  <a:pt x="61538" y="875"/>
                </a:lnTo>
                <a:cubicBezTo>
                  <a:pt x="61570" y="891"/>
                  <a:pt x="61611" y="899"/>
                  <a:pt x="61643" y="923"/>
                </a:cubicBezTo>
                <a:cubicBezTo>
                  <a:pt x="61732" y="964"/>
                  <a:pt x="61805" y="1037"/>
                  <a:pt x="61845" y="1126"/>
                </a:cubicBezTo>
                <a:cubicBezTo>
                  <a:pt x="61999" y="1288"/>
                  <a:pt x="62056" y="1514"/>
                  <a:pt x="61991" y="1725"/>
                </a:cubicBezTo>
                <a:cubicBezTo>
                  <a:pt x="61904" y="2019"/>
                  <a:pt x="61630" y="2219"/>
                  <a:pt x="61329" y="2219"/>
                </a:cubicBezTo>
                <a:cubicBezTo>
                  <a:pt x="61323" y="2219"/>
                  <a:pt x="61317" y="2219"/>
                  <a:pt x="61311" y="2219"/>
                </a:cubicBezTo>
                <a:cubicBezTo>
                  <a:pt x="61011" y="2211"/>
                  <a:pt x="60639" y="2000"/>
                  <a:pt x="60566" y="1693"/>
                </a:cubicBezTo>
                <a:cubicBezTo>
                  <a:pt x="60485" y="1320"/>
                  <a:pt x="60752" y="1045"/>
                  <a:pt x="61076" y="915"/>
                </a:cubicBezTo>
                <a:lnTo>
                  <a:pt x="61084" y="389"/>
                </a:lnTo>
                <a:lnTo>
                  <a:pt x="61084" y="0"/>
                </a:lnTo>
                <a:lnTo>
                  <a:pt x="58963" y="0"/>
                </a:lnTo>
                <a:cubicBezTo>
                  <a:pt x="58963" y="73"/>
                  <a:pt x="58955" y="170"/>
                  <a:pt x="58963" y="389"/>
                </a:cubicBezTo>
                <a:lnTo>
                  <a:pt x="58979" y="875"/>
                </a:lnTo>
                <a:cubicBezTo>
                  <a:pt x="59011" y="891"/>
                  <a:pt x="59052" y="899"/>
                  <a:pt x="59084" y="923"/>
                </a:cubicBezTo>
                <a:cubicBezTo>
                  <a:pt x="59173" y="964"/>
                  <a:pt x="59246" y="1037"/>
                  <a:pt x="59287" y="1126"/>
                </a:cubicBezTo>
                <a:cubicBezTo>
                  <a:pt x="59441" y="1288"/>
                  <a:pt x="59489" y="1514"/>
                  <a:pt x="59433" y="1725"/>
                </a:cubicBezTo>
                <a:cubicBezTo>
                  <a:pt x="59345" y="2019"/>
                  <a:pt x="59071" y="2219"/>
                  <a:pt x="58770" y="2219"/>
                </a:cubicBezTo>
                <a:cubicBezTo>
                  <a:pt x="58764" y="2219"/>
                  <a:pt x="58758" y="2219"/>
                  <a:pt x="58752" y="2219"/>
                </a:cubicBezTo>
                <a:cubicBezTo>
                  <a:pt x="58453" y="2211"/>
                  <a:pt x="58080" y="2000"/>
                  <a:pt x="58007" y="1693"/>
                </a:cubicBezTo>
                <a:cubicBezTo>
                  <a:pt x="57926" y="1320"/>
                  <a:pt x="58194" y="1045"/>
                  <a:pt x="58518" y="915"/>
                </a:cubicBezTo>
                <a:lnTo>
                  <a:pt x="58526" y="389"/>
                </a:lnTo>
                <a:lnTo>
                  <a:pt x="58526" y="0"/>
                </a:lnTo>
                <a:lnTo>
                  <a:pt x="56404" y="0"/>
                </a:lnTo>
                <a:cubicBezTo>
                  <a:pt x="56412" y="227"/>
                  <a:pt x="56404" y="187"/>
                  <a:pt x="56404" y="389"/>
                </a:cubicBezTo>
                <a:lnTo>
                  <a:pt x="56420" y="875"/>
                </a:lnTo>
                <a:cubicBezTo>
                  <a:pt x="56461" y="891"/>
                  <a:pt x="56501" y="899"/>
                  <a:pt x="56534" y="923"/>
                </a:cubicBezTo>
                <a:cubicBezTo>
                  <a:pt x="56623" y="964"/>
                  <a:pt x="56696" y="1037"/>
                  <a:pt x="56736" y="1126"/>
                </a:cubicBezTo>
                <a:cubicBezTo>
                  <a:pt x="56882" y="1288"/>
                  <a:pt x="56939" y="1514"/>
                  <a:pt x="56882" y="1725"/>
                </a:cubicBezTo>
                <a:cubicBezTo>
                  <a:pt x="56787" y="2019"/>
                  <a:pt x="56520" y="2219"/>
                  <a:pt x="56212" y="2219"/>
                </a:cubicBezTo>
                <a:cubicBezTo>
                  <a:pt x="56206" y="2219"/>
                  <a:pt x="56200" y="2219"/>
                  <a:pt x="56194" y="2219"/>
                </a:cubicBezTo>
                <a:cubicBezTo>
                  <a:pt x="55902" y="2211"/>
                  <a:pt x="55530" y="2000"/>
                  <a:pt x="55457" y="1693"/>
                </a:cubicBezTo>
                <a:cubicBezTo>
                  <a:pt x="55376" y="1320"/>
                  <a:pt x="55643" y="1045"/>
                  <a:pt x="55959" y="915"/>
                </a:cubicBezTo>
                <a:lnTo>
                  <a:pt x="55975" y="389"/>
                </a:lnTo>
                <a:cubicBezTo>
                  <a:pt x="55975" y="187"/>
                  <a:pt x="55967" y="227"/>
                  <a:pt x="55975" y="0"/>
                </a:cubicBezTo>
                <a:lnTo>
                  <a:pt x="53854" y="0"/>
                </a:lnTo>
                <a:lnTo>
                  <a:pt x="53854" y="389"/>
                </a:lnTo>
                <a:lnTo>
                  <a:pt x="53870" y="875"/>
                </a:lnTo>
                <a:cubicBezTo>
                  <a:pt x="53910" y="891"/>
                  <a:pt x="53943" y="899"/>
                  <a:pt x="53983" y="923"/>
                </a:cubicBezTo>
                <a:cubicBezTo>
                  <a:pt x="54072" y="964"/>
                  <a:pt x="54137" y="1037"/>
                  <a:pt x="54186" y="1126"/>
                </a:cubicBezTo>
                <a:cubicBezTo>
                  <a:pt x="54331" y="1288"/>
                  <a:pt x="54388" y="1514"/>
                  <a:pt x="54331" y="1725"/>
                </a:cubicBezTo>
                <a:cubicBezTo>
                  <a:pt x="54236" y="2019"/>
                  <a:pt x="53970" y="2219"/>
                  <a:pt x="53661" y="2219"/>
                </a:cubicBezTo>
                <a:cubicBezTo>
                  <a:pt x="53655" y="2219"/>
                  <a:pt x="53649" y="2219"/>
                  <a:pt x="53643" y="2219"/>
                </a:cubicBezTo>
                <a:cubicBezTo>
                  <a:pt x="53352" y="2211"/>
                  <a:pt x="52971" y="2000"/>
                  <a:pt x="52906" y="1693"/>
                </a:cubicBezTo>
                <a:cubicBezTo>
                  <a:pt x="52817" y="1320"/>
                  <a:pt x="53085" y="1045"/>
                  <a:pt x="53408" y="915"/>
                </a:cubicBezTo>
                <a:lnTo>
                  <a:pt x="53425" y="389"/>
                </a:lnTo>
                <a:cubicBezTo>
                  <a:pt x="53425" y="203"/>
                  <a:pt x="53416" y="211"/>
                  <a:pt x="53416" y="0"/>
                </a:cubicBezTo>
                <a:lnTo>
                  <a:pt x="51303" y="0"/>
                </a:lnTo>
                <a:lnTo>
                  <a:pt x="51303" y="389"/>
                </a:lnTo>
                <a:lnTo>
                  <a:pt x="51319" y="875"/>
                </a:lnTo>
                <a:cubicBezTo>
                  <a:pt x="51352" y="891"/>
                  <a:pt x="51392" y="899"/>
                  <a:pt x="51425" y="923"/>
                </a:cubicBezTo>
                <a:cubicBezTo>
                  <a:pt x="51514" y="964"/>
                  <a:pt x="51587" y="1037"/>
                  <a:pt x="51627" y="1126"/>
                </a:cubicBezTo>
                <a:cubicBezTo>
                  <a:pt x="51781" y="1288"/>
                  <a:pt x="51829" y="1514"/>
                  <a:pt x="51773" y="1725"/>
                </a:cubicBezTo>
                <a:cubicBezTo>
                  <a:pt x="51685" y="2019"/>
                  <a:pt x="51411" y="2219"/>
                  <a:pt x="51110" y="2219"/>
                </a:cubicBezTo>
                <a:cubicBezTo>
                  <a:pt x="51105" y="2219"/>
                  <a:pt x="51099" y="2219"/>
                  <a:pt x="51093" y="2219"/>
                </a:cubicBezTo>
                <a:cubicBezTo>
                  <a:pt x="50793" y="2211"/>
                  <a:pt x="50421" y="2000"/>
                  <a:pt x="50348" y="1693"/>
                </a:cubicBezTo>
                <a:cubicBezTo>
                  <a:pt x="50267" y="1320"/>
                  <a:pt x="50534" y="1045"/>
                  <a:pt x="50858" y="915"/>
                </a:cubicBezTo>
                <a:lnTo>
                  <a:pt x="50866" y="389"/>
                </a:lnTo>
                <a:lnTo>
                  <a:pt x="50866" y="0"/>
                </a:lnTo>
                <a:lnTo>
                  <a:pt x="48753" y="0"/>
                </a:lnTo>
                <a:lnTo>
                  <a:pt x="48753" y="389"/>
                </a:lnTo>
                <a:lnTo>
                  <a:pt x="48761" y="875"/>
                </a:lnTo>
                <a:cubicBezTo>
                  <a:pt x="48801" y="891"/>
                  <a:pt x="48842" y="899"/>
                  <a:pt x="48874" y="923"/>
                </a:cubicBezTo>
                <a:cubicBezTo>
                  <a:pt x="48963" y="964"/>
                  <a:pt x="49036" y="1037"/>
                  <a:pt x="49077" y="1126"/>
                </a:cubicBezTo>
                <a:cubicBezTo>
                  <a:pt x="49222" y="1288"/>
                  <a:pt x="49279" y="1514"/>
                  <a:pt x="49222" y="1725"/>
                </a:cubicBezTo>
                <a:cubicBezTo>
                  <a:pt x="49127" y="2019"/>
                  <a:pt x="48860" y="2219"/>
                  <a:pt x="48552" y="2219"/>
                </a:cubicBezTo>
                <a:cubicBezTo>
                  <a:pt x="48546" y="2219"/>
                  <a:pt x="48540" y="2219"/>
                  <a:pt x="48534" y="2219"/>
                </a:cubicBezTo>
                <a:cubicBezTo>
                  <a:pt x="48243" y="2211"/>
                  <a:pt x="47870" y="2000"/>
                  <a:pt x="47797" y="1693"/>
                </a:cubicBezTo>
                <a:cubicBezTo>
                  <a:pt x="47716" y="1320"/>
                  <a:pt x="47983" y="1045"/>
                  <a:pt x="48299" y="915"/>
                </a:cubicBezTo>
                <a:lnTo>
                  <a:pt x="48315" y="389"/>
                </a:lnTo>
                <a:lnTo>
                  <a:pt x="48315" y="0"/>
                </a:lnTo>
                <a:lnTo>
                  <a:pt x="46170" y="0"/>
                </a:lnTo>
                <a:lnTo>
                  <a:pt x="46170" y="389"/>
                </a:lnTo>
                <a:cubicBezTo>
                  <a:pt x="46170" y="551"/>
                  <a:pt x="46178" y="713"/>
                  <a:pt x="46186" y="875"/>
                </a:cubicBezTo>
                <a:cubicBezTo>
                  <a:pt x="46226" y="891"/>
                  <a:pt x="46259" y="899"/>
                  <a:pt x="46299" y="915"/>
                </a:cubicBezTo>
                <a:cubicBezTo>
                  <a:pt x="46380" y="964"/>
                  <a:pt x="46453" y="1037"/>
                  <a:pt x="46502" y="1126"/>
                </a:cubicBezTo>
                <a:cubicBezTo>
                  <a:pt x="46647" y="1288"/>
                  <a:pt x="46704" y="1514"/>
                  <a:pt x="46647" y="1725"/>
                </a:cubicBezTo>
                <a:cubicBezTo>
                  <a:pt x="46550" y="2025"/>
                  <a:pt x="46275" y="2219"/>
                  <a:pt x="45967" y="2219"/>
                </a:cubicBezTo>
                <a:cubicBezTo>
                  <a:pt x="45676" y="2203"/>
                  <a:pt x="45311" y="1992"/>
                  <a:pt x="45239" y="1693"/>
                </a:cubicBezTo>
                <a:cubicBezTo>
                  <a:pt x="45158" y="1320"/>
                  <a:pt x="45425" y="1045"/>
                  <a:pt x="45749" y="915"/>
                </a:cubicBezTo>
                <a:cubicBezTo>
                  <a:pt x="45749" y="745"/>
                  <a:pt x="45757" y="567"/>
                  <a:pt x="45757" y="389"/>
                </a:cubicBezTo>
                <a:lnTo>
                  <a:pt x="45757" y="0"/>
                </a:lnTo>
                <a:lnTo>
                  <a:pt x="43611" y="0"/>
                </a:lnTo>
                <a:lnTo>
                  <a:pt x="43611" y="397"/>
                </a:lnTo>
                <a:lnTo>
                  <a:pt x="43627" y="875"/>
                </a:lnTo>
                <a:cubicBezTo>
                  <a:pt x="43668" y="891"/>
                  <a:pt x="43708" y="907"/>
                  <a:pt x="43741" y="923"/>
                </a:cubicBezTo>
                <a:cubicBezTo>
                  <a:pt x="43830" y="972"/>
                  <a:pt x="43903" y="1045"/>
                  <a:pt x="43943" y="1134"/>
                </a:cubicBezTo>
                <a:cubicBezTo>
                  <a:pt x="44097" y="1296"/>
                  <a:pt x="44145" y="1523"/>
                  <a:pt x="44089" y="1733"/>
                </a:cubicBezTo>
                <a:cubicBezTo>
                  <a:pt x="43994" y="2019"/>
                  <a:pt x="43727" y="2219"/>
                  <a:pt x="43419" y="2219"/>
                </a:cubicBezTo>
                <a:cubicBezTo>
                  <a:pt x="43413" y="2219"/>
                  <a:pt x="43407" y="2219"/>
                  <a:pt x="43401" y="2219"/>
                </a:cubicBezTo>
                <a:cubicBezTo>
                  <a:pt x="43109" y="2219"/>
                  <a:pt x="42737" y="2000"/>
                  <a:pt x="42664" y="1693"/>
                </a:cubicBezTo>
                <a:cubicBezTo>
                  <a:pt x="42583" y="1320"/>
                  <a:pt x="42850" y="1045"/>
                  <a:pt x="43166" y="915"/>
                </a:cubicBezTo>
                <a:cubicBezTo>
                  <a:pt x="43166" y="745"/>
                  <a:pt x="43174" y="567"/>
                  <a:pt x="43182" y="397"/>
                </a:cubicBezTo>
                <a:cubicBezTo>
                  <a:pt x="43182" y="219"/>
                  <a:pt x="43182" y="195"/>
                  <a:pt x="43182" y="0"/>
                </a:cubicBezTo>
                <a:lnTo>
                  <a:pt x="41061" y="0"/>
                </a:lnTo>
                <a:lnTo>
                  <a:pt x="41061" y="397"/>
                </a:lnTo>
                <a:lnTo>
                  <a:pt x="41077" y="875"/>
                </a:lnTo>
                <a:cubicBezTo>
                  <a:pt x="41109" y="891"/>
                  <a:pt x="41150" y="907"/>
                  <a:pt x="41182" y="923"/>
                </a:cubicBezTo>
                <a:cubicBezTo>
                  <a:pt x="41271" y="972"/>
                  <a:pt x="41344" y="1045"/>
                  <a:pt x="41384" y="1134"/>
                </a:cubicBezTo>
                <a:cubicBezTo>
                  <a:pt x="41538" y="1296"/>
                  <a:pt x="41595" y="1523"/>
                  <a:pt x="41530" y="1733"/>
                </a:cubicBezTo>
                <a:cubicBezTo>
                  <a:pt x="41443" y="2019"/>
                  <a:pt x="41169" y="2219"/>
                  <a:pt x="40868" y="2219"/>
                </a:cubicBezTo>
                <a:cubicBezTo>
                  <a:pt x="40862" y="2219"/>
                  <a:pt x="40856" y="2219"/>
                  <a:pt x="40850" y="2219"/>
                </a:cubicBezTo>
                <a:cubicBezTo>
                  <a:pt x="40550" y="2219"/>
                  <a:pt x="40178" y="2000"/>
                  <a:pt x="40105" y="1693"/>
                </a:cubicBezTo>
                <a:cubicBezTo>
                  <a:pt x="40024" y="1320"/>
                  <a:pt x="40291" y="1045"/>
                  <a:pt x="40615" y="915"/>
                </a:cubicBezTo>
                <a:lnTo>
                  <a:pt x="40623" y="397"/>
                </a:lnTo>
                <a:lnTo>
                  <a:pt x="40623" y="0"/>
                </a:lnTo>
                <a:lnTo>
                  <a:pt x="38502" y="0"/>
                </a:lnTo>
                <a:cubicBezTo>
                  <a:pt x="38502" y="49"/>
                  <a:pt x="38502" y="170"/>
                  <a:pt x="38510" y="397"/>
                </a:cubicBezTo>
                <a:lnTo>
                  <a:pt x="38518" y="875"/>
                </a:lnTo>
                <a:cubicBezTo>
                  <a:pt x="38559" y="891"/>
                  <a:pt x="38599" y="907"/>
                  <a:pt x="38631" y="923"/>
                </a:cubicBezTo>
                <a:cubicBezTo>
                  <a:pt x="38720" y="972"/>
                  <a:pt x="38793" y="1045"/>
                  <a:pt x="38834" y="1134"/>
                </a:cubicBezTo>
                <a:cubicBezTo>
                  <a:pt x="38988" y="1296"/>
                  <a:pt x="39036" y="1523"/>
                  <a:pt x="38980" y="1733"/>
                </a:cubicBezTo>
                <a:cubicBezTo>
                  <a:pt x="38884" y="2019"/>
                  <a:pt x="38618" y="2219"/>
                  <a:pt x="38317" y="2219"/>
                </a:cubicBezTo>
                <a:cubicBezTo>
                  <a:pt x="38311" y="2219"/>
                  <a:pt x="38305" y="2219"/>
                  <a:pt x="38299" y="2219"/>
                </a:cubicBezTo>
                <a:cubicBezTo>
                  <a:pt x="38000" y="2219"/>
                  <a:pt x="37627" y="2000"/>
                  <a:pt x="37555" y="1693"/>
                </a:cubicBezTo>
                <a:cubicBezTo>
                  <a:pt x="37474" y="1320"/>
                  <a:pt x="37741" y="1045"/>
                  <a:pt x="38065" y="915"/>
                </a:cubicBezTo>
                <a:lnTo>
                  <a:pt x="38073" y="397"/>
                </a:lnTo>
                <a:lnTo>
                  <a:pt x="38073" y="0"/>
                </a:lnTo>
                <a:lnTo>
                  <a:pt x="35951" y="0"/>
                </a:lnTo>
                <a:cubicBezTo>
                  <a:pt x="35951" y="97"/>
                  <a:pt x="35951" y="154"/>
                  <a:pt x="35959" y="397"/>
                </a:cubicBezTo>
                <a:lnTo>
                  <a:pt x="35968" y="875"/>
                </a:lnTo>
                <a:cubicBezTo>
                  <a:pt x="36008" y="891"/>
                  <a:pt x="36048" y="907"/>
                  <a:pt x="36081" y="923"/>
                </a:cubicBezTo>
                <a:cubicBezTo>
                  <a:pt x="36170" y="972"/>
                  <a:pt x="36243" y="1045"/>
                  <a:pt x="36283" y="1134"/>
                </a:cubicBezTo>
                <a:cubicBezTo>
                  <a:pt x="36437" y="1296"/>
                  <a:pt x="36486" y="1523"/>
                  <a:pt x="36429" y="1733"/>
                </a:cubicBezTo>
                <a:cubicBezTo>
                  <a:pt x="36334" y="2019"/>
                  <a:pt x="36067" y="2219"/>
                  <a:pt x="35767" y="2219"/>
                </a:cubicBezTo>
                <a:cubicBezTo>
                  <a:pt x="35761" y="2219"/>
                  <a:pt x="35755" y="2219"/>
                  <a:pt x="35749" y="2219"/>
                </a:cubicBezTo>
                <a:cubicBezTo>
                  <a:pt x="35449" y="2219"/>
                  <a:pt x="35077" y="2000"/>
                  <a:pt x="35004" y="1693"/>
                </a:cubicBezTo>
                <a:cubicBezTo>
                  <a:pt x="34923" y="1320"/>
                  <a:pt x="35190" y="1045"/>
                  <a:pt x="35514" y="915"/>
                </a:cubicBezTo>
                <a:lnTo>
                  <a:pt x="35522" y="397"/>
                </a:lnTo>
                <a:lnTo>
                  <a:pt x="35522" y="0"/>
                </a:lnTo>
                <a:lnTo>
                  <a:pt x="33393" y="0"/>
                </a:lnTo>
                <a:cubicBezTo>
                  <a:pt x="33393" y="73"/>
                  <a:pt x="33393" y="146"/>
                  <a:pt x="33401" y="397"/>
                </a:cubicBezTo>
                <a:lnTo>
                  <a:pt x="33417" y="875"/>
                </a:lnTo>
                <a:cubicBezTo>
                  <a:pt x="33457" y="891"/>
                  <a:pt x="33490" y="907"/>
                  <a:pt x="33530" y="923"/>
                </a:cubicBezTo>
                <a:cubicBezTo>
                  <a:pt x="33619" y="972"/>
                  <a:pt x="33684" y="1045"/>
                  <a:pt x="33733" y="1134"/>
                </a:cubicBezTo>
                <a:cubicBezTo>
                  <a:pt x="33879" y="1296"/>
                  <a:pt x="33935" y="1523"/>
                  <a:pt x="33879" y="1733"/>
                </a:cubicBezTo>
                <a:cubicBezTo>
                  <a:pt x="33783" y="2019"/>
                  <a:pt x="33517" y="2219"/>
                  <a:pt x="33209" y="2219"/>
                </a:cubicBezTo>
                <a:cubicBezTo>
                  <a:pt x="33202" y="2219"/>
                  <a:pt x="33196" y="2219"/>
                  <a:pt x="33190" y="2219"/>
                </a:cubicBezTo>
                <a:cubicBezTo>
                  <a:pt x="32899" y="2219"/>
                  <a:pt x="32518" y="2000"/>
                  <a:pt x="32445" y="1693"/>
                </a:cubicBezTo>
                <a:cubicBezTo>
                  <a:pt x="32364" y="1320"/>
                  <a:pt x="32632" y="1045"/>
                  <a:pt x="32955" y="915"/>
                </a:cubicBezTo>
                <a:lnTo>
                  <a:pt x="32964" y="397"/>
                </a:lnTo>
                <a:cubicBezTo>
                  <a:pt x="32972" y="146"/>
                  <a:pt x="32964" y="89"/>
                  <a:pt x="32964" y="0"/>
                </a:cubicBezTo>
                <a:lnTo>
                  <a:pt x="30834" y="0"/>
                </a:lnTo>
                <a:cubicBezTo>
                  <a:pt x="30834" y="73"/>
                  <a:pt x="30834" y="138"/>
                  <a:pt x="30842" y="397"/>
                </a:cubicBezTo>
                <a:lnTo>
                  <a:pt x="30858" y="875"/>
                </a:lnTo>
                <a:cubicBezTo>
                  <a:pt x="30899" y="891"/>
                  <a:pt x="30931" y="907"/>
                  <a:pt x="30972" y="923"/>
                </a:cubicBezTo>
                <a:cubicBezTo>
                  <a:pt x="31061" y="972"/>
                  <a:pt x="31126" y="1045"/>
                  <a:pt x="31174" y="1134"/>
                </a:cubicBezTo>
                <a:cubicBezTo>
                  <a:pt x="31320" y="1296"/>
                  <a:pt x="31377" y="1523"/>
                  <a:pt x="31320" y="1733"/>
                </a:cubicBezTo>
                <a:cubicBezTo>
                  <a:pt x="31225" y="2019"/>
                  <a:pt x="30958" y="2219"/>
                  <a:pt x="30650" y="2219"/>
                </a:cubicBezTo>
                <a:cubicBezTo>
                  <a:pt x="30644" y="2219"/>
                  <a:pt x="30638" y="2219"/>
                  <a:pt x="30632" y="2219"/>
                </a:cubicBezTo>
                <a:cubicBezTo>
                  <a:pt x="30340" y="2219"/>
                  <a:pt x="29960" y="2000"/>
                  <a:pt x="29895" y="1693"/>
                </a:cubicBezTo>
                <a:cubicBezTo>
                  <a:pt x="29806" y="1320"/>
                  <a:pt x="30073" y="1045"/>
                  <a:pt x="30397" y="915"/>
                </a:cubicBezTo>
                <a:lnTo>
                  <a:pt x="30413" y="397"/>
                </a:lnTo>
                <a:cubicBezTo>
                  <a:pt x="30413" y="138"/>
                  <a:pt x="30413" y="57"/>
                  <a:pt x="30413" y="0"/>
                </a:cubicBezTo>
                <a:lnTo>
                  <a:pt x="28275" y="0"/>
                </a:lnTo>
                <a:cubicBezTo>
                  <a:pt x="28275" y="73"/>
                  <a:pt x="28275" y="138"/>
                  <a:pt x="28284" y="397"/>
                </a:cubicBezTo>
                <a:lnTo>
                  <a:pt x="28300" y="875"/>
                </a:lnTo>
                <a:cubicBezTo>
                  <a:pt x="28340" y="891"/>
                  <a:pt x="28373" y="907"/>
                  <a:pt x="28413" y="923"/>
                </a:cubicBezTo>
                <a:cubicBezTo>
                  <a:pt x="28502" y="972"/>
                  <a:pt x="28567" y="1045"/>
                  <a:pt x="28615" y="1134"/>
                </a:cubicBezTo>
                <a:cubicBezTo>
                  <a:pt x="28761" y="1296"/>
                  <a:pt x="28818" y="1523"/>
                  <a:pt x="28761" y="1733"/>
                </a:cubicBezTo>
                <a:cubicBezTo>
                  <a:pt x="28666" y="2019"/>
                  <a:pt x="28399" y="2219"/>
                  <a:pt x="28091" y="2219"/>
                </a:cubicBezTo>
                <a:cubicBezTo>
                  <a:pt x="28085" y="2219"/>
                  <a:pt x="28079" y="2219"/>
                  <a:pt x="28073" y="2219"/>
                </a:cubicBezTo>
                <a:cubicBezTo>
                  <a:pt x="27781" y="2219"/>
                  <a:pt x="27401" y="2000"/>
                  <a:pt x="27336" y="1693"/>
                </a:cubicBezTo>
                <a:cubicBezTo>
                  <a:pt x="27247" y="1320"/>
                  <a:pt x="27514" y="1045"/>
                  <a:pt x="27838" y="915"/>
                </a:cubicBezTo>
                <a:cubicBezTo>
                  <a:pt x="27838" y="745"/>
                  <a:pt x="27846" y="567"/>
                  <a:pt x="27846" y="397"/>
                </a:cubicBezTo>
                <a:cubicBezTo>
                  <a:pt x="27854" y="138"/>
                  <a:pt x="27854" y="41"/>
                  <a:pt x="27854" y="0"/>
                </a:cubicBezTo>
                <a:lnTo>
                  <a:pt x="25717" y="0"/>
                </a:lnTo>
                <a:cubicBezTo>
                  <a:pt x="25717" y="49"/>
                  <a:pt x="25725" y="138"/>
                  <a:pt x="25733" y="397"/>
                </a:cubicBezTo>
                <a:cubicBezTo>
                  <a:pt x="25733" y="551"/>
                  <a:pt x="25741" y="713"/>
                  <a:pt x="25749" y="875"/>
                </a:cubicBezTo>
                <a:cubicBezTo>
                  <a:pt x="25782" y="891"/>
                  <a:pt x="25822" y="907"/>
                  <a:pt x="25854" y="923"/>
                </a:cubicBezTo>
                <a:cubicBezTo>
                  <a:pt x="25943" y="972"/>
                  <a:pt x="26016" y="1045"/>
                  <a:pt x="26057" y="1134"/>
                </a:cubicBezTo>
                <a:cubicBezTo>
                  <a:pt x="26211" y="1296"/>
                  <a:pt x="26267" y="1523"/>
                  <a:pt x="26203" y="1733"/>
                </a:cubicBezTo>
                <a:cubicBezTo>
                  <a:pt x="26115" y="2019"/>
                  <a:pt x="25841" y="2219"/>
                  <a:pt x="25540" y="2219"/>
                </a:cubicBezTo>
                <a:cubicBezTo>
                  <a:pt x="25534" y="2219"/>
                  <a:pt x="25528" y="2219"/>
                  <a:pt x="25522" y="2219"/>
                </a:cubicBezTo>
                <a:cubicBezTo>
                  <a:pt x="25223" y="2219"/>
                  <a:pt x="24850" y="2000"/>
                  <a:pt x="24778" y="1693"/>
                </a:cubicBezTo>
                <a:cubicBezTo>
                  <a:pt x="24697" y="1320"/>
                  <a:pt x="24964" y="1045"/>
                  <a:pt x="25288" y="915"/>
                </a:cubicBezTo>
                <a:cubicBezTo>
                  <a:pt x="25288" y="745"/>
                  <a:pt x="25288" y="567"/>
                  <a:pt x="25296" y="397"/>
                </a:cubicBezTo>
                <a:cubicBezTo>
                  <a:pt x="25304" y="138"/>
                  <a:pt x="25304" y="73"/>
                  <a:pt x="25304" y="0"/>
                </a:cubicBezTo>
                <a:lnTo>
                  <a:pt x="23166" y="0"/>
                </a:lnTo>
                <a:cubicBezTo>
                  <a:pt x="23166" y="73"/>
                  <a:pt x="23166" y="138"/>
                  <a:pt x="23174" y="397"/>
                </a:cubicBezTo>
                <a:cubicBezTo>
                  <a:pt x="23174" y="551"/>
                  <a:pt x="23182" y="713"/>
                  <a:pt x="23191" y="875"/>
                </a:cubicBezTo>
                <a:cubicBezTo>
                  <a:pt x="23231" y="891"/>
                  <a:pt x="23271" y="907"/>
                  <a:pt x="23304" y="923"/>
                </a:cubicBezTo>
                <a:cubicBezTo>
                  <a:pt x="23393" y="972"/>
                  <a:pt x="23466" y="1045"/>
                  <a:pt x="23506" y="1134"/>
                </a:cubicBezTo>
                <a:cubicBezTo>
                  <a:pt x="23652" y="1296"/>
                  <a:pt x="23709" y="1523"/>
                  <a:pt x="23652" y="1733"/>
                </a:cubicBezTo>
                <a:cubicBezTo>
                  <a:pt x="23557" y="2019"/>
                  <a:pt x="23290" y="2219"/>
                  <a:pt x="22982" y="2219"/>
                </a:cubicBezTo>
                <a:cubicBezTo>
                  <a:pt x="22976" y="2219"/>
                  <a:pt x="22970" y="2219"/>
                  <a:pt x="22964" y="2219"/>
                </a:cubicBezTo>
                <a:cubicBezTo>
                  <a:pt x="22672" y="2219"/>
                  <a:pt x="22292" y="2000"/>
                  <a:pt x="22227" y="1693"/>
                </a:cubicBezTo>
                <a:cubicBezTo>
                  <a:pt x="22138" y="1320"/>
                  <a:pt x="22405" y="1045"/>
                  <a:pt x="22729" y="915"/>
                </a:cubicBezTo>
                <a:cubicBezTo>
                  <a:pt x="22729" y="745"/>
                  <a:pt x="22737" y="567"/>
                  <a:pt x="22745" y="397"/>
                </a:cubicBezTo>
                <a:cubicBezTo>
                  <a:pt x="22745" y="138"/>
                  <a:pt x="22745" y="57"/>
                  <a:pt x="22745" y="0"/>
                </a:cubicBezTo>
                <a:lnTo>
                  <a:pt x="20608" y="0"/>
                </a:lnTo>
                <a:cubicBezTo>
                  <a:pt x="20608" y="73"/>
                  <a:pt x="20608" y="146"/>
                  <a:pt x="20616" y="397"/>
                </a:cubicBezTo>
                <a:cubicBezTo>
                  <a:pt x="20616" y="551"/>
                  <a:pt x="20632" y="713"/>
                  <a:pt x="20632" y="875"/>
                </a:cubicBezTo>
                <a:cubicBezTo>
                  <a:pt x="20672" y="891"/>
                  <a:pt x="20713" y="907"/>
                  <a:pt x="20745" y="923"/>
                </a:cubicBezTo>
                <a:cubicBezTo>
                  <a:pt x="20834" y="972"/>
                  <a:pt x="20907" y="1045"/>
                  <a:pt x="20948" y="1134"/>
                </a:cubicBezTo>
                <a:cubicBezTo>
                  <a:pt x="21093" y="1296"/>
                  <a:pt x="21150" y="1523"/>
                  <a:pt x="21093" y="1733"/>
                </a:cubicBezTo>
                <a:cubicBezTo>
                  <a:pt x="20998" y="2019"/>
                  <a:pt x="20732" y="2219"/>
                  <a:pt x="20423" y="2219"/>
                </a:cubicBezTo>
                <a:cubicBezTo>
                  <a:pt x="20417" y="2219"/>
                  <a:pt x="20411" y="2219"/>
                  <a:pt x="20405" y="2219"/>
                </a:cubicBezTo>
                <a:cubicBezTo>
                  <a:pt x="20114" y="2219"/>
                  <a:pt x="19733" y="2000"/>
                  <a:pt x="19668" y="1693"/>
                </a:cubicBezTo>
                <a:cubicBezTo>
                  <a:pt x="19587" y="1320"/>
                  <a:pt x="19846" y="1045"/>
                  <a:pt x="20170" y="915"/>
                </a:cubicBezTo>
                <a:lnTo>
                  <a:pt x="20187" y="397"/>
                </a:lnTo>
                <a:lnTo>
                  <a:pt x="20187" y="0"/>
                </a:lnTo>
                <a:lnTo>
                  <a:pt x="18057" y="0"/>
                </a:lnTo>
                <a:cubicBezTo>
                  <a:pt x="18057" y="73"/>
                  <a:pt x="18057" y="154"/>
                  <a:pt x="18065" y="397"/>
                </a:cubicBezTo>
                <a:lnTo>
                  <a:pt x="18081" y="875"/>
                </a:lnTo>
                <a:cubicBezTo>
                  <a:pt x="18114" y="891"/>
                  <a:pt x="18154" y="907"/>
                  <a:pt x="18187" y="923"/>
                </a:cubicBezTo>
                <a:cubicBezTo>
                  <a:pt x="18276" y="972"/>
                  <a:pt x="18349" y="1045"/>
                  <a:pt x="18389" y="1134"/>
                </a:cubicBezTo>
                <a:cubicBezTo>
                  <a:pt x="18543" y="1296"/>
                  <a:pt x="18600" y="1523"/>
                  <a:pt x="18535" y="1733"/>
                </a:cubicBezTo>
                <a:cubicBezTo>
                  <a:pt x="18447" y="2019"/>
                  <a:pt x="18173" y="2219"/>
                  <a:pt x="17872" y="2219"/>
                </a:cubicBezTo>
                <a:cubicBezTo>
                  <a:pt x="17867" y="2219"/>
                  <a:pt x="17861" y="2219"/>
                  <a:pt x="17855" y="2219"/>
                </a:cubicBezTo>
                <a:cubicBezTo>
                  <a:pt x="17563" y="2219"/>
                  <a:pt x="17183" y="2000"/>
                  <a:pt x="17110" y="1693"/>
                </a:cubicBezTo>
                <a:cubicBezTo>
                  <a:pt x="17029" y="1320"/>
                  <a:pt x="17296" y="1045"/>
                  <a:pt x="17612" y="915"/>
                </a:cubicBezTo>
                <a:lnTo>
                  <a:pt x="17628" y="397"/>
                </a:lnTo>
                <a:cubicBezTo>
                  <a:pt x="17628" y="154"/>
                  <a:pt x="17628" y="97"/>
                  <a:pt x="17628" y="0"/>
                </a:cubicBezTo>
                <a:lnTo>
                  <a:pt x="15498" y="0"/>
                </a:lnTo>
                <a:cubicBezTo>
                  <a:pt x="15498" y="73"/>
                  <a:pt x="15498" y="170"/>
                  <a:pt x="15498" y="397"/>
                </a:cubicBezTo>
                <a:lnTo>
                  <a:pt x="15515" y="875"/>
                </a:lnTo>
                <a:cubicBezTo>
                  <a:pt x="15555" y="891"/>
                  <a:pt x="15587" y="907"/>
                  <a:pt x="15628" y="923"/>
                </a:cubicBezTo>
                <a:cubicBezTo>
                  <a:pt x="15717" y="972"/>
                  <a:pt x="15782" y="1045"/>
                  <a:pt x="15830" y="1134"/>
                </a:cubicBezTo>
                <a:cubicBezTo>
                  <a:pt x="15976" y="1296"/>
                  <a:pt x="16033" y="1523"/>
                  <a:pt x="15976" y="1733"/>
                </a:cubicBezTo>
                <a:cubicBezTo>
                  <a:pt x="15881" y="2019"/>
                  <a:pt x="15614" y="2219"/>
                  <a:pt x="15306" y="2219"/>
                </a:cubicBezTo>
                <a:cubicBezTo>
                  <a:pt x="15300" y="2219"/>
                  <a:pt x="15294" y="2219"/>
                  <a:pt x="15288" y="2219"/>
                </a:cubicBezTo>
                <a:cubicBezTo>
                  <a:pt x="14996" y="2219"/>
                  <a:pt x="14616" y="2000"/>
                  <a:pt x="14551" y="1693"/>
                </a:cubicBezTo>
                <a:cubicBezTo>
                  <a:pt x="14462" y="1320"/>
                  <a:pt x="14729" y="1045"/>
                  <a:pt x="15045" y="915"/>
                </a:cubicBezTo>
                <a:lnTo>
                  <a:pt x="15061" y="397"/>
                </a:lnTo>
                <a:cubicBezTo>
                  <a:pt x="15069" y="170"/>
                  <a:pt x="15061" y="106"/>
                  <a:pt x="15061" y="0"/>
                </a:cubicBezTo>
                <a:lnTo>
                  <a:pt x="12932" y="0"/>
                </a:lnTo>
                <a:cubicBezTo>
                  <a:pt x="12940" y="235"/>
                  <a:pt x="12932" y="187"/>
                  <a:pt x="12932" y="397"/>
                </a:cubicBezTo>
                <a:lnTo>
                  <a:pt x="12948" y="875"/>
                </a:lnTo>
                <a:cubicBezTo>
                  <a:pt x="12988" y="891"/>
                  <a:pt x="13021" y="907"/>
                  <a:pt x="13061" y="923"/>
                </a:cubicBezTo>
                <a:cubicBezTo>
                  <a:pt x="13150" y="972"/>
                  <a:pt x="13215" y="1045"/>
                  <a:pt x="13264" y="1134"/>
                </a:cubicBezTo>
                <a:cubicBezTo>
                  <a:pt x="13409" y="1296"/>
                  <a:pt x="13466" y="1523"/>
                  <a:pt x="13409" y="1733"/>
                </a:cubicBezTo>
                <a:cubicBezTo>
                  <a:pt x="13314" y="2019"/>
                  <a:pt x="13048" y="2219"/>
                  <a:pt x="12739" y="2219"/>
                </a:cubicBezTo>
                <a:cubicBezTo>
                  <a:pt x="12733" y="2219"/>
                  <a:pt x="12727" y="2219"/>
                  <a:pt x="12721" y="2219"/>
                </a:cubicBezTo>
                <a:cubicBezTo>
                  <a:pt x="12430" y="2219"/>
                  <a:pt x="12049" y="2000"/>
                  <a:pt x="11976" y="1693"/>
                </a:cubicBezTo>
                <a:cubicBezTo>
                  <a:pt x="11895" y="1320"/>
                  <a:pt x="12162" y="1045"/>
                  <a:pt x="12478" y="915"/>
                </a:cubicBezTo>
                <a:lnTo>
                  <a:pt x="12494" y="397"/>
                </a:lnTo>
                <a:cubicBezTo>
                  <a:pt x="12503" y="187"/>
                  <a:pt x="12486" y="227"/>
                  <a:pt x="12494" y="0"/>
                </a:cubicBezTo>
                <a:lnTo>
                  <a:pt x="10373" y="0"/>
                </a:lnTo>
                <a:lnTo>
                  <a:pt x="10373" y="397"/>
                </a:lnTo>
                <a:lnTo>
                  <a:pt x="10389" y="875"/>
                </a:lnTo>
                <a:cubicBezTo>
                  <a:pt x="10422" y="891"/>
                  <a:pt x="10462" y="907"/>
                  <a:pt x="10503" y="923"/>
                </a:cubicBezTo>
                <a:cubicBezTo>
                  <a:pt x="10584" y="972"/>
                  <a:pt x="10656" y="1045"/>
                  <a:pt x="10705" y="1134"/>
                </a:cubicBezTo>
                <a:cubicBezTo>
                  <a:pt x="10851" y="1296"/>
                  <a:pt x="10907" y="1523"/>
                  <a:pt x="10843" y="1733"/>
                </a:cubicBezTo>
                <a:cubicBezTo>
                  <a:pt x="10755" y="2019"/>
                  <a:pt x="10481" y="2219"/>
                  <a:pt x="10180" y="2219"/>
                </a:cubicBezTo>
                <a:cubicBezTo>
                  <a:pt x="10174" y="2219"/>
                  <a:pt x="10168" y="2219"/>
                  <a:pt x="10162" y="2219"/>
                </a:cubicBezTo>
                <a:cubicBezTo>
                  <a:pt x="9871" y="2219"/>
                  <a:pt x="9490" y="2000"/>
                  <a:pt x="9418" y="1693"/>
                </a:cubicBezTo>
                <a:cubicBezTo>
                  <a:pt x="9337" y="1320"/>
                  <a:pt x="9604" y="1045"/>
                  <a:pt x="9920" y="915"/>
                </a:cubicBezTo>
                <a:lnTo>
                  <a:pt x="9936" y="397"/>
                </a:lnTo>
                <a:cubicBezTo>
                  <a:pt x="9936" y="203"/>
                  <a:pt x="9928" y="211"/>
                  <a:pt x="9936" y="0"/>
                </a:cubicBezTo>
                <a:lnTo>
                  <a:pt x="7814" y="0"/>
                </a:lnTo>
                <a:lnTo>
                  <a:pt x="7814" y="397"/>
                </a:lnTo>
                <a:lnTo>
                  <a:pt x="7831" y="875"/>
                </a:lnTo>
                <a:cubicBezTo>
                  <a:pt x="7871" y="891"/>
                  <a:pt x="7912" y="907"/>
                  <a:pt x="7944" y="923"/>
                </a:cubicBezTo>
                <a:cubicBezTo>
                  <a:pt x="8033" y="972"/>
                  <a:pt x="8106" y="1045"/>
                  <a:pt x="8146" y="1134"/>
                </a:cubicBezTo>
                <a:cubicBezTo>
                  <a:pt x="8292" y="1296"/>
                  <a:pt x="8349" y="1523"/>
                  <a:pt x="8292" y="1733"/>
                </a:cubicBezTo>
                <a:cubicBezTo>
                  <a:pt x="8197" y="2019"/>
                  <a:pt x="7930" y="2219"/>
                  <a:pt x="7622" y="2219"/>
                </a:cubicBezTo>
                <a:cubicBezTo>
                  <a:pt x="7616" y="2219"/>
                  <a:pt x="7610" y="2219"/>
                  <a:pt x="7604" y="2219"/>
                </a:cubicBezTo>
                <a:cubicBezTo>
                  <a:pt x="7312" y="2219"/>
                  <a:pt x="6940" y="2000"/>
                  <a:pt x="6867" y="1693"/>
                </a:cubicBezTo>
                <a:cubicBezTo>
                  <a:pt x="6778" y="1320"/>
                  <a:pt x="7045" y="1045"/>
                  <a:pt x="7369" y="915"/>
                </a:cubicBezTo>
                <a:cubicBezTo>
                  <a:pt x="7369" y="745"/>
                  <a:pt x="7377" y="567"/>
                  <a:pt x="7385" y="397"/>
                </a:cubicBezTo>
                <a:cubicBezTo>
                  <a:pt x="7385" y="219"/>
                  <a:pt x="7385" y="195"/>
                  <a:pt x="7385" y="0"/>
                </a:cubicBezTo>
                <a:lnTo>
                  <a:pt x="5264" y="0"/>
                </a:lnTo>
                <a:lnTo>
                  <a:pt x="5264" y="397"/>
                </a:lnTo>
                <a:cubicBezTo>
                  <a:pt x="5264" y="543"/>
                  <a:pt x="5272" y="713"/>
                  <a:pt x="5272" y="875"/>
                </a:cubicBezTo>
                <a:cubicBezTo>
                  <a:pt x="5312" y="891"/>
                  <a:pt x="5353" y="907"/>
                  <a:pt x="5385" y="923"/>
                </a:cubicBezTo>
                <a:cubicBezTo>
                  <a:pt x="5474" y="972"/>
                  <a:pt x="5547" y="1045"/>
                  <a:pt x="5588" y="1134"/>
                </a:cubicBezTo>
                <a:cubicBezTo>
                  <a:pt x="5733" y="1296"/>
                  <a:pt x="5790" y="1523"/>
                  <a:pt x="5733" y="1733"/>
                </a:cubicBezTo>
                <a:cubicBezTo>
                  <a:pt x="5638" y="2019"/>
                  <a:pt x="5372" y="2219"/>
                  <a:pt x="5063" y="2219"/>
                </a:cubicBezTo>
                <a:cubicBezTo>
                  <a:pt x="5057" y="2219"/>
                  <a:pt x="5051" y="2219"/>
                  <a:pt x="5045" y="2219"/>
                </a:cubicBezTo>
                <a:cubicBezTo>
                  <a:pt x="4754" y="2219"/>
                  <a:pt x="4381" y="2000"/>
                  <a:pt x="4308" y="1693"/>
                </a:cubicBezTo>
                <a:cubicBezTo>
                  <a:pt x="4227" y="1320"/>
                  <a:pt x="4495" y="1045"/>
                  <a:pt x="4810" y="915"/>
                </a:cubicBezTo>
                <a:cubicBezTo>
                  <a:pt x="4810" y="745"/>
                  <a:pt x="4819" y="567"/>
                  <a:pt x="4827" y="397"/>
                </a:cubicBezTo>
                <a:lnTo>
                  <a:pt x="4827" y="0"/>
                </a:lnTo>
                <a:lnTo>
                  <a:pt x="2713" y="0"/>
                </a:lnTo>
                <a:lnTo>
                  <a:pt x="2713" y="397"/>
                </a:lnTo>
                <a:cubicBezTo>
                  <a:pt x="2713" y="551"/>
                  <a:pt x="2721" y="713"/>
                  <a:pt x="2721" y="875"/>
                </a:cubicBezTo>
                <a:cubicBezTo>
                  <a:pt x="2762" y="891"/>
                  <a:pt x="2802" y="907"/>
                  <a:pt x="2835" y="923"/>
                </a:cubicBezTo>
                <a:cubicBezTo>
                  <a:pt x="2924" y="972"/>
                  <a:pt x="2997" y="1045"/>
                  <a:pt x="3037" y="1134"/>
                </a:cubicBezTo>
                <a:cubicBezTo>
                  <a:pt x="3191" y="1296"/>
                  <a:pt x="3240" y="1523"/>
                  <a:pt x="3183" y="1733"/>
                </a:cubicBezTo>
                <a:cubicBezTo>
                  <a:pt x="3088" y="2019"/>
                  <a:pt x="2821" y="2219"/>
                  <a:pt x="2521" y="2219"/>
                </a:cubicBezTo>
                <a:cubicBezTo>
                  <a:pt x="2515" y="2219"/>
                  <a:pt x="2509" y="2219"/>
                  <a:pt x="2503" y="2219"/>
                </a:cubicBezTo>
                <a:cubicBezTo>
                  <a:pt x="2203" y="2219"/>
                  <a:pt x="1831" y="2000"/>
                  <a:pt x="1758" y="1693"/>
                </a:cubicBezTo>
                <a:cubicBezTo>
                  <a:pt x="1677" y="1320"/>
                  <a:pt x="1944" y="1045"/>
                  <a:pt x="2268" y="915"/>
                </a:cubicBezTo>
                <a:cubicBezTo>
                  <a:pt x="2268" y="745"/>
                  <a:pt x="2276" y="567"/>
                  <a:pt x="2276" y="397"/>
                </a:cubicBezTo>
                <a:lnTo>
                  <a:pt x="2276"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8"/>
          <p:cNvSpPr txBox="1">
            <a:spLocks noGrp="1"/>
          </p:cNvSpPr>
          <p:nvPr>
            <p:ph type="subTitle" idx="1"/>
          </p:nvPr>
        </p:nvSpPr>
        <p:spPr>
          <a:xfrm>
            <a:off x="2185950" y="3121350"/>
            <a:ext cx="47721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500">
                <a:latin typeface="Barlow Medium"/>
                <a:ea typeface="Barlow Medium"/>
                <a:cs typeface="Barlow Medium"/>
                <a:sym typeface="Barlow Medium"/>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8" name="Google Shape;668;p18"/>
          <p:cNvSpPr txBox="1">
            <a:spLocks noGrp="1"/>
          </p:cNvSpPr>
          <p:nvPr>
            <p:ph type="title"/>
          </p:nvPr>
        </p:nvSpPr>
        <p:spPr>
          <a:xfrm>
            <a:off x="2185950" y="1601850"/>
            <a:ext cx="4772100" cy="1449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2000">
                <a:latin typeface="Arial" panose="020B0604020202020204" pitchFamily="34" charset="0"/>
                <a:ea typeface="Arial" panose="020B0604020202020204" pitchFamily="34" charset="0"/>
                <a:cs typeface="Arial" panose="020B0604020202020204" pitchFamily="34" charset="0"/>
                <a:sym typeface="Patrick Han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dirty="0"/>
          </a:p>
        </p:txBody>
      </p:sp>
      <p:sp>
        <p:nvSpPr>
          <p:cNvPr id="669" name="Google Shape;669;p18"/>
          <p:cNvSpPr/>
          <p:nvPr/>
        </p:nvSpPr>
        <p:spPr>
          <a:xfrm rot="10800000">
            <a:off x="194988" y="730363"/>
            <a:ext cx="544006" cy="934791"/>
          </a:xfrm>
          <a:custGeom>
            <a:avLst/>
            <a:gdLst/>
            <a:ahLst/>
            <a:cxnLst/>
            <a:rect l="l" t="t" r="r" b="b"/>
            <a:pathLst>
              <a:path w="18775" h="32262" extrusionOk="0">
                <a:moveTo>
                  <a:pt x="11539" y="9839"/>
                </a:moveTo>
                <a:cubicBezTo>
                  <a:pt x="11540" y="9839"/>
                  <a:pt x="11541" y="9839"/>
                  <a:pt x="11542" y="9839"/>
                </a:cubicBezTo>
                <a:lnTo>
                  <a:pt x="11542" y="9839"/>
                </a:lnTo>
                <a:cubicBezTo>
                  <a:pt x="11542" y="9839"/>
                  <a:pt x="11543" y="9840"/>
                  <a:pt x="11543" y="9840"/>
                </a:cubicBezTo>
                <a:lnTo>
                  <a:pt x="11543" y="9840"/>
                </a:lnTo>
                <a:cubicBezTo>
                  <a:pt x="11542" y="9839"/>
                  <a:pt x="11540" y="9839"/>
                  <a:pt x="11539" y="9839"/>
                </a:cubicBezTo>
                <a:close/>
                <a:moveTo>
                  <a:pt x="10445" y="9705"/>
                </a:moveTo>
                <a:cubicBezTo>
                  <a:pt x="10662" y="9705"/>
                  <a:pt x="10879" y="9721"/>
                  <a:pt x="11095" y="9752"/>
                </a:cubicBezTo>
                <a:lnTo>
                  <a:pt x="11095" y="9752"/>
                </a:lnTo>
                <a:cubicBezTo>
                  <a:pt x="11229" y="10795"/>
                  <a:pt x="10928" y="11809"/>
                  <a:pt x="10083" y="12588"/>
                </a:cubicBezTo>
                <a:cubicBezTo>
                  <a:pt x="9204" y="13399"/>
                  <a:pt x="7980" y="13766"/>
                  <a:pt x="6789" y="13766"/>
                </a:cubicBezTo>
                <a:cubicBezTo>
                  <a:pt x="6551" y="13766"/>
                  <a:pt x="6314" y="13751"/>
                  <a:pt x="6081" y="13723"/>
                </a:cubicBezTo>
                <a:cubicBezTo>
                  <a:pt x="5889" y="13699"/>
                  <a:pt x="5740" y="13676"/>
                  <a:pt x="5598" y="13647"/>
                </a:cubicBezTo>
                <a:lnTo>
                  <a:pt x="5598" y="13647"/>
                </a:lnTo>
                <a:cubicBezTo>
                  <a:pt x="6034" y="12537"/>
                  <a:pt x="6747" y="11427"/>
                  <a:pt x="7709" y="10660"/>
                </a:cubicBezTo>
                <a:cubicBezTo>
                  <a:pt x="8507" y="10024"/>
                  <a:pt x="9470" y="9705"/>
                  <a:pt x="10445" y="9705"/>
                </a:cubicBezTo>
                <a:close/>
                <a:moveTo>
                  <a:pt x="14564" y="19435"/>
                </a:moveTo>
                <a:lnTo>
                  <a:pt x="14564" y="19435"/>
                </a:lnTo>
                <a:cubicBezTo>
                  <a:pt x="14564" y="19444"/>
                  <a:pt x="14564" y="19453"/>
                  <a:pt x="14564" y="19461"/>
                </a:cubicBezTo>
                <a:lnTo>
                  <a:pt x="14564" y="19461"/>
                </a:lnTo>
                <a:cubicBezTo>
                  <a:pt x="14564" y="19461"/>
                  <a:pt x="14563" y="19461"/>
                  <a:pt x="14563" y="19461"/>
                </a:cubicBezTo>
                <a:lnTo>
                  <a:pt x="14563" y="19461"/>
                </a:lnTo>
                <a:cubicBezTo>
                  <a:pt x="14563" y="19453"/>
                  <a:pt x="14564" y="19445"/>
                  <a:pt x="14564" y="19435"/>
                </a:cubicBezTo>
                <a:close/>
                <a:moveTo>
                  <a:pt x="14428" y="19664"/>
                </a:moveTo>
                <a:lnTo>
                  <a:pt x="14428" y="19664"/>
                </a:lnTo>
                <a:cubicBezTo>
                  <a:pt x="14436" y="19665"/>
                  <a:pt x="14444" y="19667"/>
                  <a:pt x="14452" y="19669"/>
                </a:cubicBezTo>
                <a:cubicBezTo>
                  <a:pt x="14443" y="19667"/>
                  <a:pt x="14435" y="19665"/>
                  <a:pt x="14428" y="19664"/>
                </a:cubicBezTo>
                <a:close/>
                <a:moveTo>
                  <a:pt x="14531" y="19694"/>
                </a:moveTo>
                <a:lnTo>
                  <a:pt x="14531" y="19694"/>
                </a:lnTo>
                <a:cubicBezTo>
                  <a:pt x="14531" y="19694"/>
                  <a:pt x="14531" y="19694"/>
                  <a:pt x="14531" y="19695"/>
                </a:cubicBezTo>
                <a:lnTo>
                  <a:pt x="14531" y="19695"/>
                </a:lnTo>
                <a:cubicBezTo>
                  <a:pt x="14531" y="19696"/>
                  <a:pt x="14530" y="19697"/>
                  <a:pt x="14530" y="19698"/>
                </a:cubicBezTo>
                <a:lnTo>
                  <a:pt x="14530" y="19698"/>
                </a:lnTo>
                <a:cubicBezTo>
                  <a:pt x="14530" y="19697"/>
                  <a:pt x="14530" y="19696"/>
                  <a:pt x="14531" y="19694"/>
                </a:cubicBezTo>
                <a:close/>
                <a:moveTo>
                  <a:pt x="14779" y="19781"/>
                </a:moveTo>
                <a:cubicBezTo>
                  <a:pt x="14780" y="19781"/>
                  <a:pt x="14781" y="19782"/>
                  <a:pt x="14782" y="19782"/>
                </a:cubicBezTo>
                <a:lnTo>
                  <a:pt x="14782" y="19782"/>
                </a:lnTo>
                <a:cubicBezTo>
                  <a:pt x="14814" y="19800"/>
                  <a:pt x="14847" y="19818"/>
                  <a:pt x="14880" y="19835"/>
                </a:cubicBezTo>
                <a:lnTo>
                  <a:pt x="14880" y="19835"/>
                </a:lnTo>
                <a:cubicBezTo>
                  <a:pt x="14885" y="19839"/>
                  <a:pt x="14888" y="19841"/>
                  <a:pt x="14887" y="19841"/>
                </a:cubicBezTo>
                <a:cubicBezTo>
                  <a:pt x="14883" y="19841"/>
                  <a:pt x="14854" y="19826"/>
                  <a:pt x="14779" y="19781"/>
                </a:cubicBezTo>
                <a:close/>
                <a:moveTo>
                  <a:pt x="5402" y="20224"/>
                </a:moveTo>
                <a:lnTo>
                  <a:pt x="5402" y="20224"/>
                </a:lnTo>
                <a:cubicBezTo>
                  <a:pt x="5403" y="20227"/>
                  <a:pt x="5404" y="20230"/>
                  <a:pt x="5405" y="20233"/>
                </a:cubicBezTo>
                <a:cubicBezTo>
                  <a:pt x="5404" y="20229"/>
                  <a:pt x="5403" y="20227"/>
                  <a:pt x="5402" y="20224"/>
                </a:cubicBezTo>
                <a:close/>
                <a:moveTo>
                  <a:pt x="6201" y="21492"/>
                </a:moveTo>
                <a:cubicBezTo>
                  <a:pt x="6209" y="21500"/>
                  <a:pt x="6216" y="21507"/>
                  <a:pt x="6220" y="21512"/>
                </a:cubicBezTo>
                <a:lnTo>
                  <a:pt x="6220" y="21512"/>
                </a:lnTo>
                <a:cubicBezTo>
                  <a:pt x="6211" y="21507"/>
                  <a:pt x="6204" y="21503"/>
                  <a:pt x="6203" y="21503"/>
                </a:cubicBezTo>
                <a:lnTo>
                  <a:pt x="6203" y="21503"/>
                </a:lnTo>
                <a:cubicBezTo>
                  <a:pt x="6201" y="21503"/>
                  <a:pt x="6207" y="21509"/>
                  <a:pt x="6227" y="21522"/>
                </a:cubicBezTo>
                <a:lnTo>
                  <a:pt x="6227" y="21522"/>
                </a:lnTo>
                <a:cubicBezTo>
                  <a:pt x="6227" y="21521"/>
                  <a:pt x="6224" y="21517"/>
                  <a:pt x="6220" y="21512"/>
                </a:cubicBezTo>
                <a:lnTo>
                  <a:pt x="6220" y="21512"/>
                </a:lnTo>
                <a:cubicBezTo>
                  <a:pt x="6225" y="21514"/>
                  <a:pt x="6229" y="21517"/>
                  <a:pt x="6235" y="21520"/>
                </a:cubicBezTo>
                <a:lnTo>
                  <a:pt x="6235" y="21520"/>
                </a:lnTo>
                <a:cubicBezTo>
                  <a:pt x="6221" y="21509"/>
                  <a:pt x="6209" y="21499"/>
                  <a:pt x="6201" y="21492"/>
                </a:cubicBezTo>
                <a:close/>
                <a:moveTo>
                  <a:pt x="6375" y="21627"/>
                </a:moveTo>
                <a:lnTo>
                  <a:pt x="6375" y="21627"/>
                </a:lnTo>
                <a:cubicBezTo>
                  <a:pt x="6416" y="21647"/>
                  <a:pt x="6467" y="21686"/>
                  <a:pt x="6462" y="21686"/>
                </a:cubicBezTo>
                <a:cubicBezTo>
                  <a:pt x="6459" y="21686"/>
                  <a:pt x="6435" y="21671"/>
                  <a:pt x="6375" y="21627"/>
                </a:cubicBezTo>
                <a:close/>
                <a:moveTo>
                  <a:pt x="13539" y="19563"/>
                </a:moveTo>
                <a:cubicBezTo>
                  <a:pt x="13800" y="19563"/>
                  <a:pt x="14065" y="19593"/>
                  <a:pt x="14362" y="19651"/>
                </a:cubicBezTo>
                <a:lnTo>
                  <a:pt x="14362" y="19651"/>
                </a:lnTo>
                <a:cubicBezTo>
                  <a:pt x="14361" y="19651"/>
                  <a:pt x="14361" y="19650"/>
                  <a:pt x="14360" y="19650"/>
                </a:cubicBezTo>
                <a:lnTo>
                  <a:pt x="14360" y="19650"/>
                </a:lnTo>
                <a:cubicBezTo>
                  <a:pt x="14356" y="19650"/>
                  <a:pt x="14474" y="19677"/>
                  <a:pt x="14524" y="19692"/>
                </a:cubicBezTo>
                <a:lnTo>
                  <a:pt x="14524" y="19692"/>
                </a:lnTo>
                <a:cubicBezTo>
                  <a:pt x="14500" y="19721"/>
                  <a:pt x="14430" y="19855"/>
                  <a:pt x="14394" y="19897"/>
                </a:cubicBezTo>
                <a:cubicBezTo>
                  <a:pt x="14302" y="20001"/>
                  <a:pt x="14196" y="20094"/>
                  <a:pt x="14081" y="20172"/>
                </a:cubicBezTo>
                <a:cubicBezTo>
                  <a:pt x="13177" y="20806"/>
                  <a:pt x="12056" y="21269"/>
                  <a:pt x="11014" y="21622"/>
                </a:cubicBezTo>
                <a:cubicBezTo>
                  <a:pt x="10687" y="21733"/>
                  <a:pt x="10331" y="21835"/>
                  <a:pt x="9972" y="21917"/>
                </a:cubicBezTo>
                <a:lnTo>
                  <a:pt x="9972" y="21917"/>
                </a:lnTo>
                <a:cubicBezTo>
                  <a:pt x="10122" y="21614"/>
                  <a:pt x="10301" y="21325"/>
                  <a:pt x="10516" y="21055"/>
                </a:cubicBezTo>
                <a:cubicBezTo>
                  <a:pt x="11024" y="20420"/>
                  <a:pt x="11687" y="19956"/>
                  <a:pt x="12469" y="19729"/>
                </a:cubicBezTo>
                <a:cubicBezTo>
                  <a:pt x="12861" y="19615"/>
                  <a:pt x="13196" y="19563"/>
                  <a:pt x="13539" y="19563"/>
                </a:cubicBezTo>
                <a:close/>
                <a:moveTo>
                  <a:pt x="11319" y="30029"/>
                </a:moveTo>
                <a:cubicBezTo>
                  <a:pt x="11321" y="30030"/>
                  <a:pt x="11324" y="30031"/>
                  <a:pt x="11326" y="30033"/>
                </a:cubicBezTo>
                <a:lnTo>
                  <a:pt x="11326" y="30033"/>
                </a:lnTo>
                <a:cubicBezTo>
                  <a:pt x="11324" y="30031"/>
                  <a:pt x="11321" y="30030"/>
                  <a:pt x="11319" y="30029"/>
                </a:cubicBezTo>
                <a:close/>
                <a:moveTo>
                  <a:pt x="11354" y="30050"/>
                </a:moveTo>
                <a:cubicBezTo>
                  <a:pt x="11371" y="30061"/>
                  <a:pt x="11384" y="30070"/>
                  <a:pt x="11384" y="30070"/>
                </a:cubicBezTo>
                <a:cubicBezTo>
                  <a:pt x="11384" y="30070"/>
                  <a:pt x="11376" y="30064"/>
                  <a:pt x="11354" y="30050"/>
                </a:cubicBezTo>
                <a:close/>
                <a:moveTo>
                  <a:pt x="7317" y="0"/>
                </a:moveTo>
                <a:cubicBezTo>
                  <a:pt x="7270" y="0"/>
                  <a:pt x="7223" y="6"/>
                  <a:pt x="7178" y="18"/>
                </a:cubicBezTo>
                <a:lnTo>
                  <a:pt x="7180" y="16"/>
                </a:lnTo>
                <a:lnTo>
                  <a:pt x="7180" y="16"/>
                </a:lnTo>
                <a:cubicBezTo>
                  <a:pt x="5272" y="516"/>
                  <a:pt x="3590" y="2046"/>
                  <a:pt x="2379" y="3540"/>
                </a:cubicBezTo>
                <a:cubicBezTo>
                  <a:pt x="1125" y="5085"/>
                  <a:pt x="1" y="7133"/>
                  <a:pt x="354" y="9187"/>
                </a:cubicBezTo>
                <a:cubicBezTo>
                  <a:pt x="528" y="10208"/>
                  <a:pt x="1128" y="11231"/>
                  <a:pt x="1751" y="12044"/>
                </a:cubicBezTo>
                <a:cubicBezTo>
                  <a:pt x="2202" y="12632"/>
                  <a:pt x="2716" y="13169"/>
                  <a:pt x="3288" y="13637"/>
                </a:cubicBezTo>
                <a:lnTo>
                  <a:pt x="3288" y="13637"/>
                </a:lnTo>
                <a:cubicBezTo>
                  <a:pt x="3104" y="14426"/>
                  <a:pt x="3013" y="15234"/>
                  <a:pt x="3009" y="16020"/>
                </a:cubicBezTo>
                <a:cubicBezTo>
                  <a:pt x="2996" y="18411"/>
                  <a:pt x="3836" y="20793"/>
                  <a:pt x="5734" y="22337"/>
                </a:cubicBezTo>
                <a:cubicBezTo>
                  <a:pt x="6244" y="22751"/>
                  <a:pt x="6803" y="23099"/>
                  <a:pt x="7400" y="23354"/>
                </a:cubicBezTo>
                <a:lnTo>
                  <a:pt x="7400" y="23354"/>
                </a:lnTo>
                <a:cubicBezTo>
                  <a:pt x="7276" y="25244"/>
                  <a:pt x="7763" y="27144"/>
                  <a:pt x="8821" y="28743"/>
                </a:cubicBezTo>
                <a:cubicBezTo>
                  <a:pt x="10106" y="30685"/>
                  <a:pt x="12297" y="32262"/>
                  <a:pt x="14686" y="32262"/>
                </a:cubicBezTo>
                <a:cubicBezTo>
                  <a:pt x="14772" y="32262"/>
                  <a:pt x="14859" y="32260"/>
                  <a:pt x="14945" y="32256"/>
                </a:cubicBezTo>
                <a:cubicBezTo>
                  <a:pt x="16208" y="32195"/>
                  <a:pt x="17351" y="31684"/>
                  <a:pt x="18385" y="30981"/>
                </a:cubicBezTo>
                <a:cubicBezTo>
                  <a:pt x="18775" y="30716"/>
                  <a:pt x="17560" y="29348"/>
                  <a:pt x="16835" y="29348"/>
                </a:cubicBezTo>
                <a:cubicBezTo>
                  <a:pt x="16743" y="29348"/>
                  <a:pt x="16660" y="29370"/>
                  <a:pt x="16588" y="29418"/>
                </a:cubicBezTo>
                <a:cubicBezTo>
                  <a:pt x="15622" y="30074"/>
                  <a:pt x="14460" y="30554"/>
                  <a:pt x="13283" y="30554"/>
                </a:cubicBezTo>
                <a:cubicBezTo>
                  <a:pt x="12954" y="30554"/>
                  <a:pt x="12623" y="30517"/>
                  <a:pt x="12295" y="30434"/>
                </a:cubicBezTo>
                <a:cubicBezTo>
                  <a:pt x="12025" y="30369"/>
                  <a:pt x="11765" y="30270"/>
                  <a:pt x="11519" y="30139"/>
                </a:cubicBezTo>
                <a:cubicBezTo>
                  <a:pt x="11459" y="30108"/>
                  <a:pt x="11400" y="30075"/>
                  <a:pt x="11341" y="30042"/>
                </a:cubicBezTo>
                <a:lnTo>
                  <a:pt x="11341" y="30042"/>
                </a:lnTo>
                <a:cubicBezTo>
                  <a:pt x="11325" y="30031"/>
                  <a:pt x="11303" y="30016"/>
                  <a:pt x="11274" y="29997"/>
                </a:cubicBezTo>
                <a:cubicBezTo>
                  <a:pt x="11210" y="29954"/>
                  <a:pt x="11148" y="29909"/>
                  <a:pt x="11086" y="29863"/>
                </a:cubicBezTo>
                <a:lnTo>
                  <a:pt x="11086" y="29863"/>
                </a:lnTo>
                <a:cubicBezTo>
                  <a:pt x="11131" y="29896"/>
                  <a:pt x="11150" y="29909"/>
                  <a:pt x="11151" y="29909"/>
                </a:cubicBezTo>
                <a:cubicBezTo>
                  <a:pt x="11155" y="29909"/>
                  <a:pt x="10984" y="29777"/>
                  <a:pt x="10976" y="29768"/>
                </a:cubicBezTo>
                <a:cubicBezTo>
                  <a:pt x="10678" y="29509"/>
                  <a:pt x="10327" y="29073"/>
                  <a:pt x="10027" y="28493"/>
                </a:cubicBezTo>
                <a:cubicBezTo>
                  <a:pt x="9337" y="27155"/>
                  <a:pt x="9166" y="25627"/>
                  <a:pt x="9349" y="24145"/>
                </a:cubicBezTo>
                <a:cubicBezTo>
                  <a:pt x="9363" y="24036"/>
                  <a:pt x="9378" y="23928"/>
                  <a:pt x="9396" y="23820"/>
                </a:cubicBezTo>
                <a:lnTo>
                  <a:pt x="9396" y="23820"/>
                </a:lnTo>
                <a:cubicBezTo>
                  <a:pt x="9512" y="23826"/>
                  <a:pt x="9629" y="23829"/>
                  <a:pt x="9745" y="23829"/>
                </a:cubicBezTo>
                <a:cubicBezTo>
                  <a:pt x="11066" y="23829"/>
                  <a:pt x="12368" y="23457"/>
                  <a:pt x="13576" y="22940"/>
                </a:cubicBezTo>
                <a:cubicBezTo>
                  <a:pt x="14372" y="22599"/>
                  <a:pt x="15249" y="22217"/>
                  <a:pt x="15944" y="21691"/>
                </a:cubicBezTo>
                <a:cubicBezTo>
                  <a:pt x="16239" y="21468"/>
                  <a:pt x="16470" y="21138"/>
                  <a:pt x="16465" y="20755"/>
                </a:cubicBezTo>
                <a:cubicBezTo>
                  <a:pt x="16457" y="20086"/>
                  <a:pt x="15923" y="19490"/>
                  <a:pt x="15455" y="19074"/>
                </a:cubicBezTo>
                <a:cubicBezTo>
                  <a:pt x="14955" y="18630"/>
                  <a:pt x="14369" y="18295"/>
                  <a:pt x="13731" y="18092"/>
                </a:cubicBezTo>
                <a:cubicBezTo>
                  <a:pt x="13237" y="17937"/>
                  <a:pt x="12713" y="17854"/>
                  <a:pt x="12191" y="17854"/>
                </a:cubicBezTo>
                <a:cubicBezTo>
                  <a:pt x="11512" y="17854"/>
                  <a:pt x="10835" y="17993"/>
                  <a:pt x="10226" y="18295"/>
                </a:cubicBezTo>
                <a:cubicBezTo>
                  <a:pt x="8798" y="19001"/>
                  <a:pt x="7985" y="20364"/>
                  <a:pt x="7622" y="21880"/>
                </a:cubicBezTo>
                <a:cubicBezTo>
                  <a:pt x="7609" y="21936"/>
                  <a:pt x="7596" y="21993"/>
                  <a:pt x="7583" y="22050"/>
                </a:cubicBezTo>
                <a:lnTo>
                  <a:pt x="7583" y="22050"/>
                </a:lnTo>
                <a:cubicBezTo>
                  <a:pt x="7518" y="22040"/>
                  <a:pt x="7454" y="22029"/>
                  <a:pt x="7389" y="22017"/>
                </a:cubicBezTo>
                <a:cubicBezTo>
                  <a:pt x="7357" y="22011"/>
                  <a:pt x="7203" y="21972"/>
                  <a:pt x="7196" y="21972"/>
                </a:cubicBezTo>
                <a:lnTo>
                  <a:pt x="7196" y="21972"/>
                </a:lnTo>
                <a:cubicBezTo>
                  <a:pt x="7194" y="21972"/>
                  <a:pt x="7207" y="21976"/>
                  <a:pt x="7243" y="21987"/>
                </a:cubicBezTo>
                <a:lnTo>
                  <a:pt x="7243" y="21987"/>
                </a:lnTo>
                <a:cubicBezTo>
                  <a:pt x="7181" y="21970"/>
                  <a:pt x="7118" y="21953"/>
                  <a:pt x="7057" y="21932"/>
                </a:cubicBezTo>
                <a:cubicBezTo>
                  <a:pt x="6983" y="21908"/>
                  <a:pt x="6913" y="21886"/>
                  <a:pt x="6843" y="21859"/>
                </a:cubicBezTo>
                <a:cubicBezTo>
                  <a:pt x="6797" y="21842"/>
                  <a:pt x="6737" y="21816"/>
                  <a:pt x="6699" y="21799"/>
                </a:cubicBezTo>
                <a:lnTo>
                  <a:pt x="6699" y="21799"/>
                </a:lnTo>
                <a:cubicBezTo>
                  <a:pt x="6593" y="21738"/>
                  <a:pt x="6481" y="21664"/>
                  <a:pt x="6372" y="21625"/>
                </a:cubicBezTo>
                <a:lnTo>
                  <a:pt x="6372" y="21625"/>
                </a:lnTo>
                <a:cubicBezTo>
                  <a:pt x="6367" y="21622"/>
                  <a:pt x="6362" y="21618"/>
                  <a:pt x="6357" y="21614"/>
                </a:cubicBezTo>
                <a:cubicBezTo>
                  <a:pt x="6355" y="21613"/>
                  <a:pt x="6353" y="21612"/>
                  <a:pt x="6352" y="21610"/>
                </a:cubicBezTo>
                <a:lnTo>
                  <a:pt x="6352" y="21610"/>
                </a:lnTo>
                <a:cubicBezTo>
                  <a:pt x="6354" y="21614"/>
                  <a:pt x="6354" y="21617"/>
                  <a:pt x="6352" y="21619"/>
                </a:cubicBezTo>
                <a:cubicBezTo>
                  <a:pt x="6352" y="21619"/>
                  <a:pt x="6352" y="21619"/>
                  <a:pt x="6352" y="21619"/>
                </a:cubicBezTo>
                <a:cubicBezTo>
                  <a:pt x="6351" y="21619"/>
                  <a:pt x="6313" y="21588"/>
                  <a:pt x="6275" y="21555"/>
                </a:cubicBezTo>
                <a:lnTo>
                  <a:pt x="6275" y="21555"/>
                </a:lnTo>
                <a:cubicBezTo>
                  <a:pt x="6301" y="21572"/>
                  <a:pt x="6327" y="21592"/>
                  <a:pt x="6352" y="21610"/>
                </a:cubicBezTo>
                <a:lnTo>
                  <a:pt x="6352" y="21610"/>
                </a:lnTo>
                <a:cubicBezTo>
                  <a:pt x="6340" y="21589"/>
                  <a:pt x="6275" y="21545"/>
                  <a:pt x="6235" y="21520"/>
                </a:cubicBezTo>
                <a:lnTo>
                  <a:pt x="6235" y="21520"/>
                </a:lnTo>
                <a:cubicBezTo>
                  <a:pt x="6247" y="21531"/>
                  <a:pt x="6261" y="21543"/>
                  <a:pt x="6275" y="21555"/>
                </a:cubicBezTo>
                <a:lnTo>
                  <a:pt x="6275" y="21555"/>
                </a:lnTo>
                <a:cubicBezTo>
                  <a:pt x="6274" y="21554"/>
                  <a:pt x="6272" y="21553"/>
                  <a:pt x="6271" y="21552"/>
                </a:cubicBezTo>
                <a:cubicBezTo>
                  <a:pt x="6252" y="21540"/>
                  <a:pt x="6237" y="21530"/>
                  <a:pt x="6227" y="21522"/>
                </a:cubicBezTo>
                <a:lnTo>
                  <a:pt x="6227" y="21522"/>
                </a:lnTo>
                <a:cubicBezTo>
                  <a:pt x="6227" y="21523"/>
                  <a:pt x="6226" y="21523"/>
                  <a:pt x="6226" y="21523"/>
                </a:cubicBezTo>
                <a:cubicBezTo>
                  <a:pt x="6226" y="21524"/>
                  <a:pt x="6225" y="21524"/>
                  <a:pt x="6224" y="21524"/>
                </a:cubicBezTo>
                <a:cubicBezTo>
                  <a:pt x="6214" y="21524"/>
                  <a:pt x="6180" y="21488"/>
                  <a:pt x="6139" y="21440"/>
                </a:cubicBezTo>
                <a:lnTo>
                  <a:pt x="6139" y="21440"/>
                </a:lnTo>
                <a:cubicBezTo>
                  <a:pt x="6153" y="21451"/>
                  <a:pt x="6170" y="21466"/>
                  <a:pt x="6191" y="21483"/>
                </a:cubicBezTo>
                <a:cubicBezTo>
                  <a:pt x="6193" y="21485"/>
                  <a:pt x="6196" y="21488"/>
                  <a:pt x="6201" y="21492"/>
                </a:cubicBezTo>
                <a:lnTo>
                  <a:pt x="6201" y="21492"/>
                </a:lnTo>
                <a:cubicBezTo>
                  <a:pt x="6181" y="21472"/>
                  <a:pt x="6152" y="21447"/>
                  <a:pt x="6130" y="21428"/>
                </a:cubicBezTo>
                <a:lnTo>
                  <a:pt x="6130" y="21428"/>
                </a:lnTo>
                <a:cubicBezTo>
                  <a:pt x="6133" y="21432"/>
                  <a:pt x="6136" y="21436"/>
                  <a:pt x="6139" y="21440"/>
                </a:cubicBezTo>
                <a:lnTo>
                  <a:pt x="6139" y="21440"/>
                </a:lnTo>
                <a:cubicBezTo>
                  <a:pt x="6107" y="21412"/>
                  <a:pt x="6095" y="21402"/>
                  <a:pt x="6096" y="21402"/>
                </a:cubicBezTo>
                <a:lnTo>
                  <a:pt x="6096" y="21402"/>
                </a:lnTo>
                <a:cubicBezTo>
                  <a:pt x="6097" y="21402"/>
                  <a:pt x="6111" y="21413"/>
                  <a:pt x="6130" y="21428"/>
                </a:cubicBezTo>
                <a:lnTo>
                  <a:pt x="6130" y="21428"/>
                </a:lnTo>
                <a:cubicBezTo>
                  <a:pt x="6052" y="21336"/>
                  <a:pt x="5957" y="21209"/>
                  <a:pt x="5955" y="21209"/>
                </a:cubicBezTo>
                <a:lnTo>
                  <a:pt x="5955" y="21209"/>
                </a:lnTo>
                <a:cubicBezTo>
                  <a:pt x="5954" y="21209"/>
                  <a:pt x="5981" y="21246"/>
                  <a:pt x="6052" y="21346"/>
                </a:cubicBezTo>
                <a:lnTo>
                  <a:pt x="6052" y="21346"/>
                </a:lnTo>
                <a:cubicBezTo>
                  <a:pt x="5961" y="21219"/>
                  <a:pt x="5865" y="21095"/>
                  <a:pt x="5776" y="20966"/>
                </a:cubicBezTo>
                <a:cubicBezTo>
                  <a:pt x="5773" y="20962"/>
                  <a:pt x="5770" y="20958"/>
                  <a:pt x="5767" y="20954"/>
                </a:cubicBezTo>
                <a:lnTo>
                  <a:pt x="5767" y="20954"/>
                </a:lnTo>
                <a:cubicBezTo>
                  <a:pt x="5767" y="20953"/>
                  <a:pt x="5767" y="20952"/>
                  <a:pt x="5766" y="20952"/>
                </a:cubicBezTo>
                <a:cubicBezTo>
                  <a:pt x="5726" y="20872"/>
                  <a:pt x="5677" y="20795"/>
                  <a:pt x="5633" y="20715"/>
                </a:cubicBezTo>
                <a:cubicBezTo>
                  <a:pt x="5566" y="20586"/>
                  <a:pt x="5504" y="20453"/>
                  <a:pt x="5443" y="20320"/>
                </a:cubicBezTo>
                <a:cubicBezTo>
                  <a:pt x="5403" y="20231"/>
                  <a:pt x="5389" y="20194"/>
                  <a:pt x="5389" y="20194"/>
                </a:cubicBezTo>
                <a:lnTo>
                  <a:pt x="5389" y="20194"/>
                </a:lnTo>
                <a:cubicBezTo>
                  <a:pt x="5390" y="20194"/>
                  <a:pt x="5394" y="20204"/>
                  <a:pt x="5402" y="20224"/>
                </a:cubicBezTo>
                <a:lnTo>
                  <a:pt x="5402" y="20224"/>
                </a:lnTo>
                <a:cubicBezTo>
                  <a:pt x="5371" y="20140"/>
                  <a:pt x="5339" y="20055"/>
                  <a:pt x="5311" y="19969"/>
                </a:cubicBezTo>
                <a:cubicBezTo>
                  <a:pt x="5204" y="19653"/>
                  <a:pt x="5119" y="19330"/>
                  <a:pt x="5055" y="19003"/>
                </a:cubicBezTo>
                <a:cubicBezTo>
                  <a:pt x="5023" y="18840"/>
                  <a:pt x="4994" y="18677"/>
                  <a:pt x="4972" y="18512"/>
                </a:cubicBezTo>
                <a:cubicBezTo>
                  <a:pt x="4950" y="18370"/>
                  <a:pt x="4935" y="18228"/>
                  <a:pt x="4927" y="18086"/>
                </a:cubicBezTo>
                <a:cubicBezTo>
                  <a:pt x="4852" y="16991"/>
                  <a:pt x="4951" y="15894"/>
                  <a:pt x="5219" y="14834"/>
                </a:cubicBezTo>
                <a:lnTo>
                  <a:pt x="5219" y="14834"/>
                </a:lnTo>
                <a:cubicBezTo>
                  <a:pt x="6150" y="15248"/>
                  <a:pt x="7154" y="15482"/>
                  <a:pt x="8171" y="15482"/>
                </a:cubicBezTo>
                <a:cubicBezTo>
                  <a:pt x="8537" y="15482"/>
                  <a:pt x="8905" y="15452"/>
                  <a:pt x="9271" y="15389"/>
                </a:cubicBezTo>
                <a:cubicBezTo>
                  <a:pt x="10600" y="15160"/>
                  <a:pt x="11976" y="14429"/>
                  <a:pt x="12623" y="13197"/>
                </a:cubicBezTo>
                <a:cubicBezTo>
                  <a:pt x="12955" y="12569"/>
                  <a:pt x="13097" y="11858"/>
                  <a:pt x="13033" y="11151"/>
                </a:cubicBezTo>
                <a:cubicBezTo>
                  <a:pt x="13000" y="10731"/>
                  <a:pt x="12912" y="10318"/>
                  <a:pt x="12773" y="9921"/>
                </a:cubicBezTo>
                <a:cubicBezTo>
                  <a:pt x="12485" y="9107"/>
                  <a:pt x="11837" y="8590"/>
                  <a:pt x="11032" y="8326"/>
                </a:cubicBezTo>
                <a:cubicBezTo>
                  <a:pt x="10393" y="8117"/>
                  <a:pt x="9751" y="8011"/>
                  <a:pt x="9124" y="8011"/>
                </a:cubicBezTo>
                <a:cubicBezTo>
                  <a:pt x="7607" y="8011"/>
                  <a:pt x="6181" y="8630"/>
                  <a:pt x="5109" y="9884"/>
                </a:cubicBezTo>
                <a:cubicBezTo>
                  <a:pt x="4429" y="10679"/>
                  <a:pt x="3921" y="11627"/>
                  <a:pt x="3574" y="12637"/>
                </a:cubicBezTo>
                <a:lnTo>
                  <a:pt x="3574" y="12637"/>
                </a:lnTo>
                <a:cubicBezTo>
                  <a:pt x="3538" y="12600"/>
                  <a:pt x="3485" y="12547"/>
                  <a:pt x="3474" y="12536"/>
                </a:cubicBezTo>
                <a:cubicBezTo>
                  <a:pt x="3403" y="12462"/>
                  <a:pt x="3336" y="12387"/>
                  <a:pt x="3269" y="12312"/>
                </a:cubicBezTo>
                <a:cubicBezTo>
                  <a:pt x="3213" y="12247"/>
                  <a:pt x="3194" y="12226"/>
                  <a:pt x="3195" y="12226"/>
                </a:cubicBezTo>
                <a:lnTo>
                  <a:pt x="3195" y="12226"/>
                </a:lnTo>
                <a:cubicBezTo>
                  <a:pt x="3196" y="12226"/>
                  <a:pt x="3239" y="12275"/>
                  <a:pt x="3256" y="12296"/>
                </a:cubicBezTo>
                <a:cubicBezTo>
                  <a:pt x="3224" y="12256"/>
                  <a:pt x="3192" y="12215"/>
                  <a:pt x="3161" y="12173"/>
                </a:cubicBezTo>
                <a:cubicBezTo>
                  <a:pt x="2993" y="11945"/>
                  <a:pt x="2900" y="11810"/>
                  <a:pt x="2791" y="11622"/>
                </a:cubicBezTo>
                <a:cubicBezTo>
                  <a:pt x="2309" y="10774"/>
                  <a:pt x="2084" y="9961"/>
                  <a:pt x="2236" y="8984"/>
                </a:cubicBezTo>
                <a:cubicBezTo>
                  <a:pt x="2400" y="7936"/>
                  <a:pt x="2875" y="6967"/>
                  <a:pt x="3451" y="6088"/>
                </a:cubicBezTo>
                <a:cubicBezTo>
                  <a:pt x="4145" y="5039"/>
                  <a:pt x="4988" y="4098"/>
                  <a:pt x="5955" y="3292"/>
                </a:cubicBezTo>
                <a:cubicBezTo>
                  <a:pt x="6776" y="2607"/>
                  <a:pt x="7699" y="1987"/>
                  <a:pt x="8744" y="1716"/>
                </a:cubicBezTo>
                <a:cubicBezTo>
                  <a:pt x="9204" y="1596"/>
                  <a:pt x="8642" y="883"/>
                  <a:pt x="8499" y="728"/>
                </a:cubicBezTo>
                <a:cubicBezTo>
                  <a:pt x="8254" y="463"/>
                  <a:pt x="7751" y="0"/>
                  <a:pt x="7317" y="0"/>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8"/>
          <p:cNvSpPr/>
          <p:nvPr/>
        </p:nvSpPr>
        <p:spPr>
          <a:xfrm rot="10800000">
            <a:off x="8056863" y="4410687"/>
            <a:ext cx="520101" cy="621050"/>
          </a:xfrm>
          <a:custGeom>
            <a:avLst/>
            <a:gdLst/>
            <a:ahLst/>
            <a:cxnLst/>
            <a:rect l="l" t="t" r="r" b="b"/>
            <a:pathLst>
              <a:path w="17950" h="21434" extrusionOk="0">
                <a:moveTo>
                  <a:pt x="2976" y="8256"/>
                </a:moveTo>
                <a:cubicBezTo>
                  <a:pt x="2979" y="8259"/>
                  <a:pt x="2982" y="8262"/>
                  <a:pt x="2984" y="8264"/>
                </a:cubicBezTo>
                <a:lnTo>
                  <a:pt x="2984" y="8264"/>
                </a:lnTo>
                <a:cubicBezTo>
                  <a:pt x="2984" y="8264"/>
                  <a:pt x="2984" y="8264"/>
                  <a:pt x="2985" y="8264"/>
                </a:cubicBezTo>
                <a:lnTo>
                  <a:pt x="2985" y="8264"/>
                </a:lnTo>
                <a:cubicBezTo>
                  <a:pt x="2982" y="8262"/>
                  <a:pt x="2979" y="8259"/>
                  <a:pt x="2977" y="8256"/>
                </a:cubicBezTo>
                <a:lnTo>
                  <a:pt x="2977" y="8256"/>
                </a:lnTo>
                <a:cubicBezTo>
                  <a:pt x="2977" y="8256"/>
                  <a:pt x="2976" y="8256"/>
                  <a:pt x="2976" y="8256"/>
                </a:cubicBezTo>
                <a:close/>
                <a:moveTo>
                  <a:pt x="3070" y="8354"/>
                </a:moveTo>
                <a:cubicBezTo>
                  <a:pt x="3094" y="8379"/>
                  <a:pt x="3108" y="8396"/>
                  <a:pt x="3108" y="8396"/>
                </a:cubicBezTo>
                <a:cubicBezTo>
                  <a:pt x="3108" y="8396"/>
                  <a:pt x="3097" y="8384"/>
                  <a:pt x="3070" y="8354"/>
                </a:cubicBezTo>
                <a:close/>
                <a:moveTo>
                  <a:pt x="14914" y="16791"/>
                </a:moveTo>
                <a:cubicBezTo>
                  <a:pt x="14927" y="16804"/>
                  <a:pt x="14940" y="16817"/>
                  <a:pt x="14954" y="16830"/>
                </a:cubicBezTo>
                <a:cubicBezTo>
                  <a:pt x="15016" y="16891"/>
                  <a:pt x="15037" y="16914"/>
                  <a:pt x="15035" y="16914"/>
                </a:cubicBezTo>
                <a:cubicBezTo>
                  <a:pt x="15032" y="16914"/>
                  <a:pt x="14964" y="16850"/>
                  <a:pt x="14914" y="16791"/>
                </a:cubicBezTo>
                <a:close/>
                <a:moveTo>
                  <a:pt x="1603" y="0"/>
                </a:moveTo>
                <a:cubicBezTo>
                  <a:pt x="1509" y="0"/>
                  <a:pt x="1429" y="45"/>
                  <a:pt x="1378" y="156"/>
                </a:cubicBezTo>
                <a:cubicBezTo>
                  <a:pt x="554" y="1957"/>
                  <a:pt x="1" y="4008"/>
                  <a:pt x="618" y="5958"/>
                </a:cubicBezTo>
                <a:cubicBezTo>
                  <a:pt x="1279" y="8059"/>
                  <a:pt x="2876" y="9752"/>
                  <a:pt x="4635" y="11011"/>
                </a:cubicBezTo>
                <a:cubicBezTo>
                  <a:pt x="6145" y="12091"/>
                  <a:pt x="7866" y="12858"/>
                  <a:pt x="9541" y="13636"/>
                </a:cubicBezTo>
                <a:cubicBezTo>
                  <a:pt x="10380" y="14026"/>
                  <a:pt x="11220" y="14417"/>
                  <a:pt x="12042" y="14844"/>
                </a:cubicBezTo>
                <a:lnTo>
                  <a:pt x="12181" y="14917"/>
                </a:lnTo>
                <a:lnTo>
                  <a:pt x="12181" y="14917"/>
                </a:lnTo>
                <a:cubicBezTo>
                  <a:pt x="12186" y="14919"/>
                  <a:pt x="12191" y="14922"/>
                  <a:pt x="12196" y="14925"/>
                </a:cubicBezTo>
                <a:cubicBezTo>
                  <a:pt x="12299" y="14980"/>
                  <a:pt x="12401" y="15035"/>
                  <a:pt x="12503" y="15093"/>
                </a:cubicBezTo>
                <a:cubicBezTo>
                  <a:pt x="12704" y="15205"/>
                  <a:pt x="12903" y="15321"/>
                  <a:pt x="13101" y="15440"/>
                </a:cubicBezTo>
                <a:cubicBezTo>
                  <a:pt x="13273" y="15543"/>
                  <a:pt x="13444" y="15652"/>
                  <a:pt x="13613" y="15762"/>
                </a:cubicBezTo>
                <a:cubicBezTo>
                  <a:pt x="13708" y="15823"/>
                  <a:pt x="13800" y="15887"/>
                  <a:pt x="13893" y="15949"/>
                </a:cubicBezTo>
                <a:cubicBezTo>
                  <a:pt x="13919" y="15968"/>
                  <a:pt x="14022" y="16041"/>
                  <a:pt x="14088" y="16087"/>
                </a:cubicBezTo>
                <a:lnTo>
                  <a:pt x="14088" y="16087"/>
                </a:lnTo>
                <a:cubicBezTo>
                  <a:pt x="14148" y="16133"/>
                  <a:pt x="14265" y="16220"/>
                  <a:pt x="14291" y="16242"/>
                </a:cubicBezTo>
                <a:cubicBezTo>
                  <a:pt x="14377" y="16309"/>
                  <a:pt x="14460" y="16377"/>
                  <a:pt x="14545" y="16448"/>
                </a:cubicBezTo>
                <a:cubicBezTo>
                  <a:pt x="14570" y="16469"/>
                  <a:pt x="14607" y="16509"/>
                  <a:pt x="14647" y="16550"/>
                </a:cubicBezTo>
                <a:lnTo>
                  <a:pt x="14647" y="16550"/>
                </a:lnTo>
                <a:cubicBezTo>
                  <a:pt x="14648" y="16549"/>
                  <a:pt x="14649" y="16549"/>
                  <a:pt x="14651" y="16549"/>
                </a:cubicBezTo>
                <a:cubicBezTo>
                  <a:pt x="14662" y="16549"/>
                  <a:pt x="14686" y="16564"/>
                  <a:pt x="14727" y="16606"/>
                </a:cubicBezTo>
                <a:cubicBezTo>
                  <a:pt x="14751" y="16631"/>
                  <a:pt x="14776" y="16655"/>
                  <a:pt x="14801" y="16679"/>
                </a:cubicBezTo>
                <a:lnTo>
                  <a:pt x="14801" y="16679"/>
                </a:lnTo>
                <a:cubicBezTo>
                  <a:pt x="14757" y="16659"/>
                  <a:pt x="14699" y="16604"/>
                  <a:pt x="14647" y="16550"/>
                </a:cubicBezTo>
                <a:lnTo>
                  <a:pt x="14647" y="16550"/>
                </a:lnTo>
                <a:cubicBezTo>
                  <a:pt x="14634" y="16562"/>
                  <a:pt x="14695" y="16648"/>
                  <a:pt x="14802" y="16681"/>
                </a:cubicBezTo>
                <a:lnTo>
                  <a:pt x="14802" y="16681"/>
                </a:lnTo>
                <a:cubicBezTo>
                  <a:pt x="14802" y="16680"/>
                  <a:pt x="14801" y="16679"/>
                  <a:pt x="14801" y="16679"/>
                </a:cubicBezTo>
                <a:lnTo>
                  <a:pt x="14801" y="16679"/>
                </a:lnTo>
                <a:cubicBezTo>
                  <a:pt x="14805" y="16681"/>
                  <a:pt x="14810" y="16683"/>
                  <a:pt x="14815" y="16684"/>
                </a:cubicBezTo>
                <a:cubicBezTo>
                  <a:pt x="14811" y="16683"/>
                  <a:pt x="14806" y="16682"/>
                  <a:pt x="14802" y="16681"/>
                </a:cubicBezTo>
                <a:lnTo>
                  <a:pt x="14802" y="16681"/>
                </a:lnTo>
                <a:cubicBezTo>
                  <a:pt x="14819" y="16697"/>
                  <a:pt x="14836" y="16714"/>
                  <a:pt x="14853" y="16730"/>
                </a:cubicBezTo>
                <a:cubicBezTo>
                  <a:pt x="14870" y="16747"/>
                  <a:pt x="14886" y="16763"/>
                  <a:pt x="14902" y="16779"/>
                </a:cubicBezTo>
                <a:lnTo>
                  <a:pt x="14902" y="16779"/>
                </a:lnTo>
                <a:cubicBezTo>
                  <a:pt x="14961" y="16857"/>
                  <a:pt x="15039" y="16929"/>
                  <a:pt x="15101" y="17002"/>
                </a:cubicBezTo>
                <a:cubicBezTo>
                  <a:pt x="15103" y="17005"/>
                  <a:pt x="15105" y="17007"/>
                  <a:pt x="15108" y="17010"/>
                </a:cubicBezTo>
                <a:lnTo>
                  <a:pt x="15108" y="17010"/>
                </a:lnTo>
                <a:cubicBezTo>
                  <a:pt x="15108" y="17010"/>
                  <a:pt x="15108" y="17011"/>
                  <a:pt x="15109" y="17012"/>
                </a:cubicBezTo>
                <a:cubicBezTo>
                  <a:pt x="15122" y="17031"/>
                  <a:pt x="15136" y="17050"/>
                  <a:pt x="15150" y="17070"/>
                </a:cubicBezTo>
                <a:lnTo>
                  <a:pt x="15150" y="17070"/>
                </a:lnTo>
                <a:cubicBezTo>
                  <a:pt x="15148" y="17064"/>
                  <a:pt x="15147" y="17059"/>
                  <a:pt x="15145" y="17053"/>
                </a:cubicBezTo>
                <a:lnTo>
                  <a:pt x="15145" y="17053"/>
                </a:lnTo>
                <a:cubicBezTo>
                  <a:pt x="15145" y="17053"/>
                  <a:pt x="15145" y="17053"/>
                  <a:pt x="15145" y="17053"/>
                </a:cubicBezTo>
                <a:lnTo>
                  <a:pt x="15145" y="17053"/>
                </a:lnTo>
                <a:cubicBezTo>
                  <a:pt x="15147" y="17060"/>
                  <a:pt x="15150" y="17067"/>
                  <a:pt x="15152" y="17074"/>
                </a:cubicBezTo>
                <a:lnTo>
                  <a:pt x="15152" y="17074"/>
                </a:lnTo>
                <a:cubicBezTo>
                  <a:pt x="15164" y="17091"/>
                  <a:pt x="15176" y="17108"/>
                  <a:pt x="15189" y="17125"/>
                </a:cubicBezTo>
                <a:cubicBezTo>
                  <a:pt x="15228" y="17178"/>
                  <a:pt x="15243" y="17212"/>
                  <a:pt x="15243" y="17227"/>
                </a:cubicBezTo>
                <a:lnTo>
                  <a:pt x="15243" y="17227"/>
                </a:lnTo>
                <a:cubicBezTo>
                  <a:pt x="15207" y="17176"/>
                  <a:pt x="15171" y="17122"/>
                  <a:pt x="15152" y="17074"/>
                </a:cubicBezTo>
                <a:lnTo>
                  <a:pt x="15152" y="17074"/>
                </a:lnTo>
                <a:cubicBezTo>
                  <a:pt x="15151" y="17072"/>
                  <a:pt x="15150" y="17071"/>
                  <a:pt x="15150" y="17070"/>
                </a:cubicBezTo>
                <a:lnTo>
                  <a:pt x="15150" y="17070"/>
                </a:lnTo>
                <a:cubicBezTo>
                  <a:pt x="15179" y="17181"/>
                  <a:pt x="15223" y="17235"/>
                  <a:pt x="15238" y="17235"/>
                </a:cubicBezTo>
                <a:cubicBezTo>
                  <a:pt x="15241" y="17235"/>
                  <a:pt x="15243" y="17232"/>
                  <a:pt x="15243" y="17227"/>
                </a:cubicBezTo>
                <a:lnTo>
                  <a:pt x="15243" y="17227"/>
                </a:lnTo>
                <a:cubicBezTo>
                  <a:pt x="15273" y="17269"/>
                  <a:pt x="15303" y="17310"/>
                  <a:pt x="15323" y="17346"/>
                </a:cubicBezTo>
                <a:cubicBezTo>
                  <a:pt x="15341" y="17378"/>
                  <a:pt x="15358" y="17413"/>
                  <a:pt x="15377" y="17446"/>
                </a:cubicBezTo>
                <a:lnTo>
                  <a:pt x="15377" y="17446"/>
                </a:lnTo>
                <a:cubicBezTo>
                  <a:pt x="15421" y="17551"/>
                  <a:pt x="15471" y="17653"/>
                  <a:pt x="15515" y="17758"/>
                </a:cubicBezTo>
                <a:cubicBezTo>
                  <a:pt x="15533" y="17804"/>
                  <a:pt x="15604" y="18008"/>
                  <a:pt x="15607" y="18008"/>
                </a:cubicBezTo>
                <a:cubicBezTo>
                  <a:pt x="15608" y="18008"/>
                  <a:pt x="15601" y="17983"/>
                  <a:pt x="15580" y="17917"/>
                </a:cubicBezTo>
                <a:lnTo>
                  <a:pt x="15580" y="17917"/>
                </a:lnTo>
                <a:cubicBezTo>
                  <a:pt x="15732" y="18397"/>
                  <a:pt x="15828" y="18892"/>
                  <a:pt x="15869" y="19394"/>
                </a:cubicBezTo>
                <a:cubicBezTo>
                  <a:pt x="15923" y="20020"/>
                  <a:pt x="16631" y="20719"/>
                  <a:pt x="17088" y="21093"/>
                </a:cubicBezTo>
                <a:cubicBezTo>
                  <a:pt x="17252" y="21227"/>
                  <a:pt x="17547" y="21434"/>
                  <a:pt x="17741" y="21434"/>
                </a:cubicBezTo>
                <a:cubicBezTo>
                  <a:pt x="17866" y="21434"/>
                  <a:pt x="17950" y="21347"/>
                  <a:pt x="17928" y="21098"/>
                </a:cubicBezTo>
                <a:cubicBezTo>
                  <a:pt x="17561" y="16782"/>
                  <a:pt x="13593" y="13949"/>
                  <a:pt x="10037" y="12192"/>
                </a:cubicBezTo>
                <a:cubicBezTo>
                  <a:pt x="9204" y="11781"/>
                  <a:pt x="8359" y="11398"/>
                  <a:pt x="7520" y="11005"/>
                </a:cubicBezTo>
                <a:cubicBezTo>
                  <a:pt x="7105" y="10810"/>
                  <a:pt x="6691" y="10615"/>
                  <a:pt x="6282" y="10412"/>
                </a:cubicBezTo>
                <a:cubicBezTo>
                  <a:pt x="6086" y="10315"/>
                  <a:pt x="5891" y="10217"/>
                  <a:pt x="5698" y="10117"/>
                </a:cubicBezTo>
                <a:cubicBezTo>
                  <a:pt x="5595" y="10064"/>
                  <a:pt x="5495" y="10011"/>
                  <a:pt x="5394" y="9957"/>
                </a:cubicBezTo>
                <a:lnTo>
                  <a:pt x="5394" y="9957"/>
                </a:lnTo>
                <a:cubicBezTo>
                  <a:pt x="5445" y="9984"/>
                  <a:pt x="5466" y="9995"/>
                  <a:pt x="5466" y="9995"/>
                </a:cubicBezTo>
                <a:cubicBezTo>
                  <a:pt x="5467" y="9995"/>
                  <a:pt x="5267" y="9887"/>
                  <a:pt x="5223" y="9863"/>
                </a:cubicBezTo>
                <a:cubicBezTo>
                  <a:pt x="4862" y="9660"/>
                  <a:pt x="4504" y="9447"/>
                  <a:pt x="4158" y="9219"/>
                </a:cubicBezTo>
                <a:cubicBezTo>
                  <a:pt x="4070" y="9160"/>
                  <a:pt x="3980" y="9101"/>
                  <a:pt x="3894" y="9040"/>
                </a:cubicBezTo>
                <a:cubicBezTo>
                  <a:pt x="3847" y="9007"/>
                  <a:pt x="3694" y="8892"/>
                  <a:pt x="3692" y="8892"/>
                </a:cubicBezTo>
                <a:lnTo>
                  <a:pt x="3692" y="8892"/>
                </a:lnTo>
                <a:cubicBezTo>
                  <a:pt x="3692" y="8892"/>
                  <a:pt x="3692" y="8893"/>
                  <a:pt x="3692" y="8893"/>
                </a:cubicBezTo>
                <a:lnTo>
                  <a:pt x="3692" y="8893"/>
                </a:lnTo>
                <a:cubicBezTo>
                  <a:pt x="3577" y="8804"/>
                  <a:pt x="3463" y="8714"/>
                  <a:pt x="3351" y="8620"/>
                </a:cubicBezTo>
                <a:cubicBezTo>
                  <a:pt x="3314" y="8588"/>
                  <a:pt x="3278" y="8550"/>
                  <a:pt x="3240" y="8515"/>
                </a:cubicBezTo>
                <a:lnTo>
                  <a:pt x="3240" y="8515"/>
                </a:lnTo>
                <a:cubicBezTo>
                  <a:pt x="3286" y="8550"/>
                  <a:pt x="3328" y="8573"/>
                  <a:pt x="3336" y="8573"/>
                </a:cubicBezTo>
                <a:cubicBezTo>
                  <a:pt x="3345" y="8573"/>
                  <a:pt x="3307" y="8541"/>
                  <a:pt x="3173" y="8458"/>
                </a:cubicBezTo>
                <a:lnTo>
                  <a:pt x="3173" y="8458"/>
                </a:lnTo>
                <a:cubicBezTo>
                  <a:pt x="3174" y="8459"/>
                  <a:pt x="3175" y="8460"/>
                  <a:pt x="3177" y="8462"/>
                </a:cubicBezTo>
                <a:cubicBezTo>
                  <a:pt x="3177" y="8462"/>
                  <a:pt x="3177" y="8462"/>
                  <a:pt x="3178" y="8462"/>
                </a:cubicBezTo>
                <a:lnTo>
                  <a:pt x="3178" y="8462"/>
                </a:lnTo>
                <a:cubicBezTo>
                  <a:pt x="3199" y="8478"/>
                  <a:pt x="3220" y="8496"/>
                  <a:pt x="3240" y="8515"/>
                </a:cubicBezTo>
                <a:lnTo>
                  <a:pt x="3240" y="8515"/>
                </a:lnTo>
                <a:cubicBezTo>
                  <a:pt x="3219" y="8500"/>
                  <a:pt x="3197" y="8482"/>
                  <a:pt x="3178" y="8462"/>
                </a:cubicBezTo>
                <a:lnTo>
                  <a:pt x="3178" y="8462"/>
                </a:lnTo>
                <a:cubicBezTo>
                  <a:pt x="3168" y="8456"/>
                  <a:pt x="3159" y="8449"/>
                  <a:pt x="3150" y="8444"/>
                </a:cubicBezTo>
                <a:lnTo>
                  <a:pt x="3150" y="8444"/>
                </a:lnTo>
                <a:cubicBezTo>
                  <a:pt x="3158" y="8448"/>
                  <a:pt x="3165" y="8453"/>
                  <a:pt x="3173" y="8458"/>
                </a:cubicBezTo>
                <a:lnTo>
                  <a:pt x="3173" y="8458"/>
                </a:lnTo>
                <a:cubicBezTo>
                  <a:pt x="3134" y="8419"/>
                  <a:pt x="3096" y="8380"/>
                  <a:pt x="3058" y="8340"/>
                </a:cubicBezTo>
                <a:lnTo>
                  <a:pt x="3058" y="8340"/>
                </a:lnTo>
                <a:cubicBezTo>
                  <a:pt x="3046" y="8326"/>
                  <a:pt x="3031" y="8309"/>
                  <a:pt x="3013" y="8288"/>
                </a:cubicBezTo>
                <a:lnTo>
                  <a:pt x="3013" y="8288"/>
                </a:lnTo>
                <a:cubicBezTo>
                  <a:pt x="2977" y="8229"/>
                  <a:pt x="2931" y="8152"/>
                  <a:pt x="2886" y="8105"/>
                </a:cubicBezTo>
                <a:lnTo>
                  <a:pt x="2886" y="8105"/>
                </a:lnTo>
                <a:cubicBezTo>
                  <a:pt x="2847" y="8032"/>
                  <a:pt x="2793" y="7903"/>
                  <a:pt x="2792" y="7903"/>
                </a:cubicBezTo>
                <a:lnTo>
                  <a:pt x="2792" y="7903"/>
                </a:lnTo>
                <a:cubicBezTo>
                  <a:pt x="2792" y="7903"/>
                  <a:pt x="2809" y="7946"/>
                  <a:pt x="2859" y="8067"/>
                </a:cubicBezTo>
                <a:lnTo>
                  <a:pt x="2859" y="8067"/>
                </a:lnTo>
                <a:cubicBezTo>
                  <a:pt x="2819" y="7971"/>
                  <a:pt x="2770" y="7879"/>
                  <a:pt x="2730" y="7784"/>
                </a:cubicBezTo>
                <a:cubicBezTo>
                  <a:pt x="2710" y="7737"/>
                  <a:pt x="2649" y="7554"/>
                  <a:pt x="2645" y="7554"/>
                </a:cubicBezTo>
                <a:lnTo>
                  <a:pt x="2645" y="7554"/>
                </a:lnTo>
                <a:cubicBezTo>
                  <a:pt x="2644" y="7554"/>
                  <a:pt x="2652" y="7584"/>
                  <a:pt x="2677" y="7665"/>
                </a:cubicBezTo>
                <a:cubicBezTo>
                  <a:pt x="2614" y="7463"/>
                  <a:pt x="2563" y="7260"/>
                  <a:pt x="2522" y="7056"/>
                </a:cubicBezTo>
                <a:cubicBezTo>
                  <a:pt x="2431" y="6580"/>
                  <a:pt x="2420" y="6315"/>
                  <a:pt x="2456" y="5783"/>
                </a:cubicBezTo>
                <a:cubicBezTo>
                  <a:pt x="2539" y="4548"/>
                  <a:pt x="2955" y="3358"/>
                  <a:pt x="3466" y="2241"/>
                </a:cubicBezTo>
                <a:cubicBezTo>
                  <a:pt x="3543" y="2073"/>
                  <a:pt x="3290" y="1635"/>
                  <a:pt x="3226" y="1525"/>
                </a:cubicBezTo>
                <a:cubicBezTo>
                  <a:pt x="3036" y="1191"/>
                  <a:pt x="2776" y="869"/>
                  <a:pt x="2504" y="599"/>
                </a:cubicBezTo>
                <a:cubicBezTo>
                  <a:pt x="2352" y="448"/>
                  <a:pt x="1904" y="0"/>
                  <a:pt x="1603" y="0"/>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8"/>
          <p:cNvSpPr/>
          <p:nvPr/>
        </p:nvSpPr>
        <p:spPr>
          <a:xfrm rot="10800000">
            <a:off x="7810615" y="1082890"/>
            <a:ext cx="246230" cy="229772"/>
          </a:xfrm>
          <a:custGeom>
            <a:avLst/>
            <a:gdLst/>
            <a:ahLst/>
            <a:cxnLst/>
            <a:rect l="l" t="t" r="r" b="b"/>
            <a:pathLst>
              <a:path w="8498" h="7930" extrusionOk="0">
                <a:moveTo>
                  <a:pt x="5850" y="1"/>
                </a:moveTo>
                <a:cubicBezTo>
                  <a:pt x="4962" y="1555"/>
                  <a:pt x="3595" y="2685"/>
                  <a:pt x="2149" y="3881"/>
                </a:cubicBezTo>
                <a:cubicBezTo>
                  <a:pt x="1424" y="4482"/>
                  <a:pt x="673" y="5102"/>
                  <a:pt x="0" y="5774"/>
                </a:cubicBezTo>
                <a:lnTo>
                  <a:pt x="2155" y="7929"/>
                </a:lnTo>
                <a:cubicBezTo>
                  <a:pt x="2726" y="7358"/>
                  <a:pt x="3389" y="6811"/>
                  <a:pt x="4092" y="6231"/>
                </a:cubicBezTo>
                <a:cubicBezTo>
                  <a:pt x="5611" y="4974"/>
                  <a:pt x="7333" y="3551"/>
                  <a:pt x="8498" y="1512"/>
                </a:cubicBezTo>
                <a:lnTo>
                  <a:pt x="5850" y="1"/>
                </a:ln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672"/>
        <p:cNvGrpSpPr/>
        <p:nvPr/>
      </p:nvGrpSpPr>
      <p:grpSpPr>
        <a:xfrm>
          <a:off x="0" y="0"/>
          <a:ext cx="0" cy="0"/>
          <a:chOff x="0" y="0"/>
          <a:chExt cx="0" cy="0"/>
        </a:xfrm>
      </p:grpSpPr>
      <p:grpSp>
        <p:nvGrpSpPr>
          <p:cNvPr id="673" name="Google Shape;673;p19"/>
          <p:cNvGrpSpPr/>
          <p:nvPr/>
        </p:nvGrpSpPr>
        <p:grpSpPr>
          <a:xfrm>
            <a:off x="10900" y="0"/>
            <a:ext cx="9142800" cy="5143500"/>
            <a:chOff x="10900" y="0"/>
            <a:chExt cx="9142800" cy="5143500"/>
          </a:xfrm>
        </p:grpSpPr>
        <p:cxnSp>
          <p:nvCxnSpPr>
            <p:cNvPr id="674" name="Google Shape;674;p19"/>
            <p:cNvCxnSpPr/>
            <p:nvPr/>
          </p:nvCxnSpPr>
          <p:spPr>
            <a:xfrm>
              <a:off x="45767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675" name="Google Shape;675;p19"/>
            <p:cNvCxnSpPr/>
            <p:nvPr/>
          </p:nvCxnSpPr>
          <p:spPr>
            <a:xfrm>
              <a:off x="578761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676" name="Google Shape;676;p19"/>
            <p:cNvCxnSpPr/>
            <p:nvPr/>
          </p:nvCxnSpPr>
          <p:spPr>
            <a:xfrm>
              <a:off x="627215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677" name="Google Shape;677;p19"/>
            <p:cNvCxnSpPr/>
            <p:nvPr/>
          </p:nvCxnSpPr>
          <p:spPr>
            <a:xfrm>
              <a:off x="675669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678" name="Google Shape;678;p19"/>
            <p:cNvCxnSpPr/>
            <p:nvPr/>
          </p:nvCxnSpPr>
          <p:spPr>
            <a:xfrm>
              <a:off x="724123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679" name="Google Shape;679;p19"/>
            <p:cNvCxnSpPr/>
            <p:nvPr/>
          </p:nvCxnSpPr>
          <p:spPr>
            <a:xfrm>
              <a:off x="772577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680" name="Google Shape;680;p19"/>
            <p:cNvCxnSpPr/>
            <p:nvPr/>
          </p:nvCxnSpPr>
          <p:spPr>
            <a:xfrm>
              <a:off x="821031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681" name="Google Shape;681;p19"/>
            <p:cNvCxnSpPr/>
            <p:nvPr/>
          </p:nvCxnSpPr>
          <p:spPr>
            <a:xfrm>
              <a:off x="869485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682" name="Google Shape;682;p19"/>
            <p:cNvCxnSpPr/>
            <p:nvPr/>
          </p:nvCxnSpPr>
          <p:spPr>
            <a:xfrm>
              <a:off x="94221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683" name="Google Shape;683;p19"/>
            <p:cNvCxnSpPr/>
            <p:nvPr/>
          </p:nvCxnSpPr>
          <p:spPr>
            <a:xfrm>
              <a:off x="142675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684" name="Google Shape;684;p19"/>
            <p:cNvCxnSpPr/>
            <p:nvPr/>
          </p:nvCxnSpPr>
          <p:spPr>
            <a:xfrm>
              <a:off x="191129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685" name="Google Shape;685;p19"/>
            <p:cNvCxnSpPr/>
            <p:nvPr/>
          </p:nvCxnSpPr>
          <p:spPr>
            <a:xfrm>
              <a:off x="239583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686" name="Google Shape;686;p19"/>
            <p:cNvCxnSpPr/>
            <p:nvPr/>
          </p:nvCxnSpPr>
          <p:spPr>
            <a:xfrm>
              <a:off x="288037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687" name="Google Shape;687;p19"/>
            <p:cNvCxnSpPr/>
            <p:nvPr/>
          </p:nvCxnSpPr>
          <p:spPr>
            <a:xfrm>
              <a:off x="336491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688" name="Google Shape;688;p19"/>
            <p:cNvCxnSpPr/>
            <p:nvPr/>
          </p:nvCxnSpPr>
          <p:spPr>
            <a:xfrm>
              <a:off x="384945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689" name="Google Shape;689;p19"/>
            <p:cNvCxnSpPr/>
            <p:nvPr/>
          </p:nvCxnSpPr>
          <p:spPr>
            <a:xfrm>
              <a:off x="433399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690" name="Google Shape;690;p19"/>
            <p:cNvCxnSpPr/>
            <p:nvPr/>
          </p:nvCxnSpPr>
          <p:spPr>
            <a:xfrm>
              <a:off x="481853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691" name="Google Shape;691;p19"/>
            <p:cNvCxnSpPr/>
            <p:nvPr/>
          </p:nvCxnSpPr>
          <p:spPr>
            <a:xfrm>
              <a:off x="530307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692" name="Google Shape;692;p19"/>
            <p:cNvCxnSpPr/>
            <p:nvPr/>
          </p:nvCxnSpPr>
          <p:spPr>
            <a:xfrm>
              <a:off x="10900" y="4685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693" name="Google Shape;693;p19"/>
            <p:cNvCxnSpPr/>
            <p:nvPr/>
          </p:nvCxnSpPr>
          <p:spPr>
            <a:xfrm>
              <a:off x="10900" y="46965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694" name="Google Shape;694;p19"/>
            <p:cNvCxnSpPr/>
            <p:nvPr/>
          </p:nvCxnSpPr>
          <p:spPr>
            <a:xfrm>
              <a:off x="10900" y="9383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695" name="Google Shape;695;p19"/>
            <p:cNvCxnSpPr/>
            <p:nvPr/>
          </p:nvCxnSpPr>
          <p:spPr>
            <a:xfrm>
              <a:off x="10900" y="14081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696" name="Google Shape;696;p19"/>
            <p:cNvCxnSpPr/>
            <p:nvPr/>
          </p:nvCxnSpPr>
          <p:spPr>
            <a:xfrm>
              <a:off x="10900" y="18779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697" name="Google Shape;697;p19"/>
            <p:cNvCxnSpPr/>
            <p:nvPr/>
          </p:nvCxnSpPr>
          <p:spPr>
            <a:xfrm>
              <a:off x="10900" y="23476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698" name="Google Shape;698;p19"/>
            <p:cNvCxnSpPr/>
            <p:nvPr/>
          </p:nvCxnSpPr>
          <p:spPr>
            <a:xfrm>
              <a:off x="10900" y="28174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699" name="Google Shape;699;p19"/>
            <p:cNvCxnSpPr/>
            <p:nvPr/>
          </p:nvCxnSpPr>
          <p:spPr>
            <a:xfrm>
              <a:off x="10900" y="32872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700" name="Google Shape;700;p19"/>
            <p:cNvCxnSpPr/>
            <p:nvPr/>
          </p:nvCxnSpPr>
          <p:spPr>
            <a:xfrm>
              <a:off x="10900" y="37570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701" name="Google Shape;701;p19"/>
            <p:cNvCxnSpPr/>
            <p:nvPr/>
          </p:nvCxnSpPr>
          <p:spPr>
            <a:xfrm>
              <a:off x="10900" y="4226775"/>
              <a:ext cx="9142800" cy="0"/>
            </a:xfrm>
            <a:prstGeom prst="straightConnector1">
              <a:avLst/>
            </a:prstGeom>
            <a:noFill/>
            <a:ln w="28575" cap="flat" cmpd="sng">
              <a:solidFill>
                <a:srgbClr val="9FABFF"/>
              </a:solidFill>
              <a:prstDash val="solid"/>
              <a:round/>
              <a:headEnd type="none" w="med" len="med"/>
              <a:tailEnd type="none" w="med" len="med"/>
            </a:ln>
          </p:spPr>
        </p:cxnSp>
      </p:grpSp>
      <p:grpSp>
        <p:nvGrpSpPr>
          <p:cNvPr id="702" name="Google Shape;702;p19"/>
          <p:cNvGrpSpPr/>
          <p:nvPr/>
        </p:nvGrpSpPr>
        <p:grpSpPr>
          <a:xfrm rot="10800000">
            <a:off x="-44062" y="-749742"/>
            <a:ext cx="9384877" cy="6019445"/>
            <a:chOff x="-44062" y="-749742"/>
            <a:chExt cx="9384877" cy="6019445"/>
          </a:xfrm>
        </p:grpSpPr>
        <p:sp>
          <p:nvSpPr>
            <p:cNvPr id="703" name="Google Shape;703;p19"/>
            <p:cNvSpPr/>
            <p:nvPr/>
          </p:nvSpPr>
          <p:spPr>
            <a:xfrm>
              <a:off x="165315" y="2970308"/>
              <a:ext cx="340398" cy="375255"/>
            </a:xfrm>
            <a:custGeom>
              <a:avLst/>
              <a:gdLst/>
              <a:ahLst/>
              <a:cxnLst/>
              <a:rect l="l" t="t" r="r" b="b"/>
              <a:pathLst>
                <a:path w="11748" h="12951" extrusionOk="0">
                  <a:moveTo>
                    <a:pt x="2065" y="1"/>
                  </a:moveTo>
                  <a:cubicBezTo>
                    <a:pt x="1319" y="1"/>
                    <a:pt x="488" y="136"/>
                    <a:pt x="417" y="513"/>
                  </a:cubicBezTo>
                  <a:cubicBezTo>
                    <a:pt x="160" y="1879"/>
                    <a:pt x="0" y="3428"/>
                    <a:pt x="608" y="4730"/>
                  </a:cubicBezTo>
                  <a:cubicBezTo>
                    <a:pt x="1026" y="5631"/>
                    <a:pt x="1766" y="6254"/>
                    <a:pt x="2646" y="6678"/>
                  </a:cubicBezTo>
                  <a:cubicBezTo>
                    <a:pt x="3565" y="7119"/>
                    <a:pt x="4547" y="7373"/>
                    <a:pt x="5510" y="7692"/>
                  </a:cubicBezTo>
                  <a:cubicBezTo>
                    <a:pt x="6416" y="7993"/>
                    <a:pt x="7175" y="8275"/>
                    <a:pt x="7867" y="8994"/>
                  </a:cubicBezTo>
                  <a:cubicBezTo>
                    <a:pt x="8808" y="9972"/>
                    <a:pt x="8907" y="11419"/>
                    <a:pt x="8798" y="12704"/>
                  </a:cubicBezTo>
                  <a:cubicBezTo>
                    <a:pt x="8780" y="12905"/>
                    <a:pt x="9222" y="12951"/>
                    <a:pt x="9626" y="12951"/>
                  </a:cubicBezTo>
                  <a:cubicBezTo>
                    <a:pt x="9914" y="12951"/>
                    <a:pt x="10184" y="12928"/>
                    <a:pt x="10255" y="12921"/>
                  </a:cubicBezTo>
                  <a:cubicBezTo>
                    <a:pt x="10520" y="12894"/>
                    <a:pt x="11608" y="12825"/>
                    <a:pt x="11642" y="12424"/>
                  </a:cubicBezTo>
                  <a:cubicBezTo>
                    <a:pt x="11747" y="11189"/>
                    <a:pt x="11640" y="9918"/>
                    <a:pt x="10888" y="8889"/>
                  </a:cubicBezTo>
                  <a:cubicBezTo>
                    <a:pt x="10305" y="8095"/>
                    <a:pt x="9408" y="7638"/>
                    <a:pt x="8507" y="7294"/>
                  </a:cubicBezTo>
                  <a:cubicBezTo>
                    <a:pt x="6779" y="6638"/>
                    <a:pt x="4651" y="6461"/>
                    <a:pt x="3622" y="4774"/>
                  </a:cubicBezTo>
                  <a:cubicBezTo>
                    <a:pt x="2807" y="3438"/>
                    <a:pt x="2986" y="1695"/>
                    <a:pt x="3261" y="233"/>
                  </a:cubicBezTo>
                  <a:cubicBezTo>
                    <a:pt x="3286" y="101"/>
                    <a:pt x="2707" y="1"/>
                    <a:pt x="2065" y="1"/>
                  </a:cubicBezTo>
                  <a:close/>
                </a:path>
              </a:pathLst>
            </a:custGeom>
            <a:solidFill>
              <a:schemeClr val="dk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9"/>
            <p:cNvSpPr/>
            <p:nvPr/>
          </p:nvSpPr>
          <p:spPr>
            <a:xfrm>
              <a:off x="-44062" y="3571652"/>
              <a:ext cx="759174" cy="1698051"/>
            </a:xfrm>
            <a:custGeom>
              <a:avLst/>
              <a:gdLst/>
              <a:ahLst/>
              <a:cxnLst/>
              <a:rect l="l" t="t" r="r" b="b"/>
              <a:pathLst>
                <a:path w="26201" h="58604" extrusionOk="0">
                  <a:moveTo>
                    <a:pt x="5742" y="22424"/>
                  </a:moveTo>
                  <a:cubicBezTo>
                    <a:pt x="5704" y="22426"/>
                    <a:pt x="5689" y="22426"/>
                    <a:pt x="5687" y="22426"/>
                  </a:cubicBezTo>
                  <a:cubicBezTo>
                    <a:pt x="5683" y="22426"/>
                    <a:pt x="5717" y="22425"/>
                    <a:pt x="5742" y="22424"/>
                  </a:cubicBezTo>
                  <a:close/>
                  <a:moveTo>
                    <a:pt x="15230" y="22608"/>
                  </a:moveTo>
                  <a:lnTo>
                    <a:pt x="15230" y="22608"/>
                  </a:lnTo>
                  <a:cubicBezTo>
                    <a:pt x="15231" y="22608"/>
                    <a:pt x="15232" y="22608"/>
                    <a:pt x="15233" y="22608"/>
                  </a:cubicBezTo>
                  <a:lnTo>
                    <a:pt x="15233" y="22608"/>
                  </a:lnTo>
                  <a:cubicBezTo>
                    <a:pt x="15231" y="22608"/>
                    <a:pt x="15230" y="22608"/>
                    <a:pt x="15230" y="22608"/>
                  </a:cubicBezTo>
                  <a:close/>
                  <a:moveTo>
                    <a:pt x="15790" y="22813"/>
                  </a:moveTo>
                  <a:lnTo>
                    <a:pt x="15790" y="22813"/>
                  </a:lnTo>
                  <a:cubicBezTo>
                    <a:pt x="15802" y="22823"/>
                    <a:pt x="15812" y="22831"/>
                    <a:pt x="15820" y="22837"/>
                  </a:cubicBezTo>
                  <a:lnTo>
                    <a:pt x="15820" y="22837"/>
                  </a:lnTo>
                  <a:cubicBezTo>
                    <a:pt x="15810" y="22829"/>
                    <a:pt x="15800" y="22822"/>
                    <a:pt x="15791" y="22813"/>
                  </a:cubicBezTo>
                  <a:lnTo>
                    <a:pt x="15791" y="22813"/>
                  </a:lnTo>
                  <a:cubicBezTo>
                    <a:pt x="15791" y="22813"/>
                    <a:pt x="15791" y="22813"/>
                    <a:pt x="15790" y="22813"/>
                  </a:cubicBezTo>
                  <a:close/>
                  <a:moveTo>
                    <a:pt x="15987" y="22959"/>
                  </a:moveTo>
                  <a:cubicBezTo>
                    <a:pt x="16003" y="22971"/>
                    <a:pt x="16020" y="22982"/>
                    <a:pt x="16035" y="22994"/>
                  </a:cubicBezTo>
                  <a:cubicBezTo>
                    <a:pt x="16016" y="22980"/>
                    <a:pt x="16000" y="22968"/>
                    <a:pt x="15987" y="22959"/>
                  </a:cubicBezTo>
                  <a:close/>
                  <a:moveTo>
                    <a:pt x="16201" y="23148"/>
                  </a:moveTo>
                  <a:cubicBezTo>
                    <a:pt x="16275" y="23214"/>
                    <a:pt x="16300" y="23237"/>
                    <a:pt x="16300" y="23237"/>
                  </a:cubicBezTo>
                  <a:cubicBezTo>
                    <a:pt x="16300" y="23237"/>
                    <a:pt x="16243" y="23186"/>
                    <a:pt x="16201" y="23148"/>
                  </a:cubicBezTo>
                  <a:close/>
                  <a:moveTo>
                    <a:pt x="16412" y="25138"/>
                  </a:moveTo>
                  <a:lnTo>
                    <a:pt x="16412" y="25138"/>
                  </a:lnTo>
                  <a:cubicBezTo>
                    <a:pt x="16412" y="25139"/>
                    <a:pt x="16411" y="25140"/>
                    <a:pt x="16411" y="25141"/>
                  </a:cubicBezTo>
                  <a:lnTo>
                    <a:pt x="16411" y="25141"/>
                  </a:lnTo>
                  <a:cubicBezTo>
                    <a:pt x="16411" y="25140"/>
                    <a:pt x="16412" y="25139"/>
                    <a:pt x="16412" y="25138"/>
                  </a:cubicBezTo>
                  <a:close/>
                  <a:moveTo>
                    <a:pt x="19352" y="36701"/>
                  </a:moveTo>
                  <a:cubicBezTo>
                    <a:pt x="19353" y="36701"/>
                    <a:pt x="19353" y="36701"/>
                    <a:pt x="19354" y="36701"/>
                  </a:cubicBezTo>
                  <a:lnTo>
                    <a:pt x="19354" y="36701"/>
                  </a:lnTo>
                  <a:cubicBezTo>
                    <a:pt x="19354" y="36705"/>
                    <a:pt x="19353" y="36710"/>
                    <a:pt x="19353" y="36714"/>
                  </a:cubicBezTo>
                  <a:lnTo>
                    <a:pt x="19353" y="36714"/>
                  </a:lnTo>
                  <a:cubicBezTo>
                    <a:pt x="19353" y="36709"/>
                    <a:pt x="19353" y="36705"/>
                    <a:pt x="19352" y="36701"/>
                  </a:cubicBezTo>
                  <a:close/>
                  <a:moveTo>
                    <a:pt x="17957" y="36354"/>
                  </a:moveTo>
                  <a:cubicBezTo>
                    <a:pt x="18149" y="36354"/>
                    <a:pt x="18350" y="36377"/>
                    <a:pt x="18618" y="36421"/>
                  </a:cubicBezTo>
                  <a:cubicBezTo>
                    <a:pt x="18581" y="36415"/>
                    <a:pt x="18561" y="36413"/>
                    <a:pt x="18556" y="36413"/>
                  </a:cubicBezTo>
                  <a:cubicBezTo>
                    <a:pt x="18528" y="36413"/>
                    <a:pt x="18808" y="36472"/>
                    <a:pt x="18866" y="36490"/>
                  </a:cubicBezTo>
                  <a:cubicBezTo>
                    <a:pt x="18922" y="36508"/>
                    <a:pt x="18978" y="36530"/>
                    <a:pt x="19034" y="36546"/>
                  </a:cubicBezTo>
                  <a:cubicBezTo>
                    <a:pt x="19046" y="36549"/>
                    <a:pt x="19057" y="36552"/>
                    <a:pt x="19067" y="36555"/>
                  </a:cubicBezTo>
                  <a:lnTo>
                    <a:pt x="19067" y="36555"/>
                  </a:lnTo>
                  <a:cubicBezTo>
                    <a:pt x="19075" y="36559"/>
                    <a:pt x="19085" y="36564"/>
                    <a:pt x="19096" y="36570"/>
                  </a:cubicBezTo>
                  <a:cubicBezTo>
                    <a:pt x="19181" y="36613"/>
                    <a:pt x="19265" y="36655"/>
                    <a:pt x="19348" y="36698"/>
                  </a:cubicBezTo>
                  <a:lnTo>
                    <a:pt x="19348" y="36698"/>
                  </a:lnTo>
                  <a:cubicBezTo>
                    <a:pt x="19350" y="36708"/>
                    <a:pt x="19351" y="36718"/>
                    <a:pt x="19353" y="36728"/>
                  </a:cubicBezTo>
                  <a:lnTo>
                    <a:pt x="19353" y="36728"/>
                  </a:lnTo>
                  <a:cubicBezTo>
                    <a:pt x="19352" y="36754"/>
                    <a:pt x="19348" y="36785"/>
                    <a:pt x="19340" y="36816"/>
                  </a:cubicBezTo>
                  <a:cubicBezTo>
                    <a:pt x="19323" y="36888"/>
                    <a:pt x="19299" y="36960"/>
                    <a:pt x="19280" y="37032"/>
                  </a:cubicBezTo>
                  <a:cubicBezTo>
                    <a:pt x="19276" y="37048"/>
                    <a:pt x="19273" y="37061"/>
                    <a:pt x="19271" y="37070"/>
                  </a:cubicBezTo>
                  <a:lnTo>
                    <a:pt x="19271" y="37070"/>
                  </a:lnTo>
                  <a:cubicBezTo>
                    <a:pt x="19264" y="37079"/>
                    <a:pt x="19254" y="37092"/>
                    <a:pt x="19241" y="37111"/>
                  </a:cubicBezTo>
                  <a:cubicBezTo>
                    <a:pt x="19142" y="37257"/>
                    <a:pt x="19054" y="37402"/>
                    <a:pt x="18938" y="37535"/>
                  </a:cubicBezTo>
                  <a:cubicBezTo>
                    <a:pt x="18876" y="37607"/>
                    <a:pt x="18808" y="37674"/>
                    <a:pt x="18743" y="37742"/>
                  </a:cubicBezTo>
                  <a:cubicBezTo>
                    <a:pt x="18708" y="37778"/>
                    <a:pt x="18671" y="37810"/>
                    <a:pt x="18634" y="37843"/>
                  </a:cubicBezTo>
                  <a:cubicBezTo>
                    <a:pt x="18631" y="37846"/>
                    <a:pt x="18628" y="37849"/>
                    <a:pt x="18625" y="37852"/>
                  </a:cubicBezTo>
                  <a:lnTo>
                    <a:pt x="18625" y="37852"/>
                  </a:lnTo>
                  <a:cubicBezTo>
                    <a:pt x="18623" y="37853"/>
                    <a:pt x="18622" y="37854"/>
                    <a:pt x="18620" y="37856"/>
                  </a:cubicBezTo>
                  <a:cubicBezTo>
                    <a:pt x="18451" y="37993"/>
                    <a:pt x="18273" y="38123"/>
                    <a:pt x="18091" y="38243"/>
                  </a:cubicBezTo>
                  <a:cubicBezTo>
                    <a:pt x="17679" y="38506"/>
                    <a:pt x="17243" y="38733"/>
                    <a:pt x="16791" y="38921"/>
                  </a:cubicBezTo>
                  <a:cubicBezTo>
                    <a:pt x="16233" y="39158"/>
                    <a:pt x="15938" y="39255"/>
                    <a:pt x="15351" y="39401"/>
                  </a:cubicBezTo>
                  <a:cubicBezTo>
                    <a:pt x="14819" y="39535"/>
                    <a:pt x="14276" y="39629"/>
                    <a:pt x="13730" y="39680"/>
                  </a:cubicBezTo>
                  <a:cubicBezTo>
                    <a:pt x="13608" y="39691"/>
                    <a:pt x="13487" y="39701"/>
                    <a:pt x="13364" y="39707"/>
                  </a:cubicBezTo>
                  <a:cubicBezTo>
                    <a:pt x="13348" y="39708"/>
                    <a:pt x="13332" y="39709"/>
                    <a:pt x="13315" y="39710"/>
                  </a:cubicBezTo>
                  <a:lnTo>
                    <a:pt x="13315" y="39710"/>
                  </a:lnTo>
                  <a:cubicBezTo>
                    <a:pt x="13600" y="39178"/>
                    <a:pt x="13950" y="38677"/>
                    <a:pt x="14359" y="38222"/>
                  </a:cubicBezTo>
                  <a:cubicBezTo>
                    <a:pt x="15102" y="37394"/>
                    <a:pt x="16144" y="36693"/>
                    <a:pt x="17152" y="36466"/>
                  </a:cubicBezTo>
                  <a:cubicBezTo>
                    <a:pt x="17487" y="36390"/>
                    <a:pt x="17715" y="36354"/>
                    <a:pt x="17957" y="36354"/>
                  </a:cubicBezTo>
                  <a:close/>
                  <a:moveTo>
                    <a:pt x="9409" y="1"/>
                  </a:moveTo>
                  <a:cubicBezTo>
                    <a:pt x="9281" y="1"/>
                    <a:pt x="9160" y="30"/>
                    <a:pt x="9057" y="97"/>
                  </a:cubicBezTo>
                  <a:lnTo>
                    <a:pt x="9057" y="94"/>
                  </a:lnTo>
                  <a:cubicBezTo>
                    <a:pt x="7445" y="1132"/>
                    <a:pt x="6145" y="2683"/>
                    <a:pt x="5023" y="4215"/>
                  </a:cubicBezTo>
                  <a:cubicBezTo>
                    <a:pt x="3600" y="6163"/>
                    <a:pt x="2415" y="8275"/>
                    <a:pt x="1491" y="10505"/>
                  </a:cubicBezTo>
                  <a:cubicBezTo>
                    <a:pt x="633" y="12581"/>
                    <a:pt x="1" y="14816"/>
                    <a:pt x="69" y="17082"/>
                  </a:cubicBezTo>
                  <a:cubicBezTo>
                    <a:pt x="98" y="18048"/>
                    <a:pt x="288" y="19039"/>
                    <a:pt x="702" y="19917"/>
                  </a:cubicBezTo>
                  <a:cubicBezTo>
                    <a:pt x="1183" y="20938"/>
                    <a:pt x="1863" y="22077"/>
                    <a:pt x="2838" y="22906"/>
                  </a:cubicBezTo>
                  <a:cubicBezTo>
                    <a:pt x="3949" y="23851"/>
                    <a:pt x="5280" y="24228"/>
                    <a:pt x="6653" y="24228"/>
                  </a:cubicBezTo>
                  <a:cubicBezTo>
                    <a:pt x="7272" y="24228"/>
                    <a:pt x="7899" y="24151"/>
                    <a:pt x="8519" y="24017"/>
                  </a:cubicBezTo>
                  <a:cubicBezTo>
                    <a:pt x="10343" y="23619"/>
                    <a:pt x="12084" y="22830"/>
                    <a:pt x="13946" y="22600"/>
                  </a:cubicBezTo>
                  <a:cubicBezTo>
                    <a:pt x="14224" y="22565"/>
                    <a:pt x="14376" y="22546"/>
                    <a:pt x="14541" y="22546"/>
                  </a:cubicBezTo>
                  <a:cubicBezTo>
                    <a:pt x="14671" y="22546"/>
                    <a:pt x="14809" y="22558"/>
                    <a:pt x="15025" y="22582"/>
                  </a:cubicBezTo>
                  <a:cubicBezTo>
                    <a:pt x="15105" y="22592"/>
                    <a:pt x="15184" y="22604"/>
                    <a:pt x="15263" y="22616"/>
                  </a:cubicBezTo>
                  <a:lnTo>
                    <a:pt x="15263" y="22616"/>
                  </a:lnTo>
                  <a:cubicBezTo>
                    <a:pt x="15303" y="22626"/>
                    <a:pt x="15343" y="22635"/>
                    <a:pt x="15382" y="22647"/>
                  </a:cubicBezTo>
                  <a:cubicBezTo>
                    <a:pt x="15457" y="22671"/>
                    <a:pt x="15533" y="22698"/>
                    <a:pt x="15609" y="22723"/>
                  </a:cubicBezTo>
                  <a:lnTo>
                    <a:pt x="15609" y="22723"/>
                  </a:lnTo>
                  <a:cubicBezTo>
                    <a:pt x="15659" y="22749"/>
                    <a:pt x="15712" y="22774"/>
                    <a:pt x="15764" y="22799"/>
                  </a:cubicBezTo>
                  <a:cubicBezTo>
                    <a:pt x="15773" y="22804"/>
                    <a:pt x="15782" y="22809"/>
                    <a:pt x="15790" y="22813"/>
                  </a:cubicBezTo>
                  <a:lnTo>
                    <a:pt x="15790" y="22813"/>
                  </a:lnTo>
                  <a:cubicBezTo>
                    <a:pt x="15786" y="22810"/>
                    <a:pt x="15782" y="22806"/>
                    <a:pt x="15778" y="22803"/>
                  </a:cubicBezTo>
                  <a:lnTo>
                    <a:pt x="15778" y="22803"/>
                  </a:lnTo>
                  <a:cubicBezTo>
                    <a:pt x="15782" y="22806"/>
                    <a:pt x="15786" y="22810"/>
                    <a:pt x="15791" y="22813"/>
                  </a:cubicBezTo>
                  <a:lnTo>
                    <a:pt x="15791" y="22813"/>
                  </a:lnTo>
                  <a:cubicBezTo>
                    <a:pt x="15850" y="22846"/>
                    <a:pt x="15877" y="22870"/>
                    <a:pt x="15871" y="22870"/>
                  </a:cubicBezTo>
                  <a:cubicBezTo>
                    <a:pt x="15867" y="22870"/>
                    <a:pt x="15850" y="22860"/>
                    <a:pt x="15820" y="22837"/>
                  </a:cubicBezTo>
                  <a:lnTo>
                    <a:pt x="15820" y="22837"/>
                  </a:lnTo>
                  <a:cubicBezTo>
                    <a:pt x="15863" y="22870"/>
                    <a:pt x="15908" y="22902"/>
                    <a:pt x="15952" y="22933"/>
                  </a:cubicBezTo>
                  <a:lnTo>
                    <a:pt x="15952" y="22933"/>
                  </a:lnTo>
                  <a:cubicBezTo>
                    <a:pt x="15943" y="22928"/>
                    <a:pt x="15939" y="22925"/>
                    <a:pt x="15938" y="22925"/>
                  </a:cubicBezTo>
                  <a:cubicBezTo>
                    <a:pt x="15932" y="22925"/>
                    <a:pt x="16115" y="23070"/>
                    <a:pt x="16171" y="23120"/>
                  </a:cubicBezTo>
                  <a:cubicBezTo>
                    <a:pt x="16179" y="23127"/>
                    <a:pt x="16186" y="23134"/>
                    <a:pt x="16193" y="23140"/>
                  </a:cubicBezTo>
                  <a:lnTo>
                    <a:pt x="16193" y="23140"/>
                  </a:lnTo>
                  <a:cubicBezTo>
                    <a:pt x="16230" y="23176"/>
                    <a:pt x="16269" y="23210"/>
                    <a:pt x="16305" y="23247"/>
                  </a:cubicBezTo>
                  <a:cubicBezTo>
                    <a:pt x="16361" y="23306"/>
                    <a:pt x="16413" y="23376"/>
                    <a:pt x="16472" y="23428"/>
                  </a:cubicBezTo>
                  <a:lnTo>
                    <a:pt x="16472" y="23428"/>
                  </a:lnTo>
                  <a:cubicBezTo>
                    <a:pt x="16392" y="23356"/>
                    <a:pt x="16363" y="23330"/>
                    <a:pt x="16362" y="23330"/>
                  </a:cubicBezTo>
                  <a:lnTo>
                    <a:pt x="16362" y="23330"/>
                  </a:lnTo>
                  <a:cubicBezTo>
                    <a:pt x="16361" y="23330"/>
                    <a:pt x="16447" y="23411"/>
                    <a:pt x="16489" y="23467"/>
                  </a:cubicBezTo>
                  <a:cubicBezTo>
                    <a:pt x="16498" y="23480"/>
                    <a:pt x="16506" y="23493"/>
                    <a:pt x="16514" y="23507"/>
                  </a:cubicBezTo>
                  <a:lnTo>
                    <a:pt x="16514" y="23507"/>
                  </a:lnTo>
                  <a:cubicBezTo>
                    <a:pt x="16539" y="23572"/>
                    <a:pt x="16567" y="23639"/>
                    <a:pt x="16597" y="23700"/>
                  </a:cubicBezTo>
                  <a:cubicBezTo>
                    <a:pt x="16601" y="23708"/>
                    <a:pt x="16605" y="23715"/>
                    <a:pt x="16608" y="23721"/>
                  </a:cubicBezTo>
                  <a:lnTo>
                    <a:pt x="16608" y="23721"/>
                  </a:lnTo>
                  <a:cubicBezTo>
                    <a:pt x="16608" y="23723"/>
                    <a:pt x="16608" y="23724"/>
                    <a:pt x="16609" y="23726"/>
                  </a:cubicBezTo>
                  <a:cubicBezTo>
                    <a:pt x="16621" y="23802"/>
                    <a:pt x="16639" y="23878"/>
                    <a:pt x="16647" y="23956"/>
                  </a:cubicBezTo>
                  <a:cubicBezTo>
                    <a:pt x="16653" y="24025"/>
                    <a:pt x="16655" y="24092"/>
                    <a:pt x="16658" y="24160"/>
                  </a:cubicBezTo>
                  <a:cubicBezTo>
                    <a:pt x="16658" y="24162"/>
                    <a:pt x="16658" y="24163"/>
                    <a:pt x="16658" y="24164"/>
                  </a:cubicBezTo>
                  <a:lnTo>
                    <a:pt x="16658" y="24164"/>
                  </a:lnTo>
                  <a:cubicBezTo>
                    <a:pt x="16656" y="24191"/>
                    <a:pt x="16654" y="24219"/>
                    <a:pt x="16650" y="24245"/>
                  </a:cubicBezTo>
                  <a:cubicBezTo>
                    <a:pt x="16609" y="24560"/>
                    <a:pt x="16524" y="24868"/>
                    <a:pt x="16401" y="25160"/>
                  </a:cubicBezTo>
                  <a:cubicBezTo>
                    <a:pt x="16400" y="25163"/>
                    <a:pt x="16398" y="25166"/>
                    <a:pt x="16397" y="25169"/>
                  </a:cubicBezTo>
                  <a:lnTo>
                    <a:pt x="16397" y="25169"/>
                  </a:lnTo>
                  <a:cubicBezTo>
                    <a:pt x="16382" y="25201"/>
                    <a:pt x="16367" y="25233"/>
                    <a:pt x="16351" y="25264"/>
                  </a:cubicBezTo>
                  <a:cubicBezTo>
                    <a:pt x="16313" y="25339"/>
                    <a:pt x="16275" y="25413"/>
                    <a:pt x="16235" y="25486"/>
                  </a:cubicBezTo>
                  <a:cubicBezTo>
                    <a:pt x="16137" y="25664"/>
                    <a:pt x="16032" y="25835"/>
                    <a:pt x="15920" y="26001"/>
                  </a:cubicBezTo>
                  <a:cubicBezTo>
                    <a:pt x="15690" y="26344"/>
                    <a:pt x="15442" y="26673"/>
                    <a:pt x="15177" y="26991"/>
                  </a:cubicBezTo>
                  <a:cubicBezTo>
                    <a:pt x="13966" y="28456"/>
                    <a:pt x="12552" y="29742"/>
                    <a:pt x="11243" y="31118"/>
                  </a:cubicBezTo>
                  <a:cubicBezTo>
                    <a:pt x="10048" y="32372"/>
                    <a:pt x="8782" y="33752"/>
                    <a:pt x="8226" y="35431"/>
                  </a:cubicBezTo>
                  <a:cubicBezTo>
                    <a:pt x="7701" y="37022"/>
                    <a:pt x="8263" y="38848"/>
                    <a:pt x="9484" y="39968"/>
                  </a:cubicBezTo>
                  <a:cubicBezTo>
                    <a:pt x="9800" y="40258"/>
                    <a:pt x="10141" y="40502"/>
                    <a:pt x="10499" y="40704"/>
                  </a:cubicBezTo>
                  <a:lnTo>
                    <a:pt x="10499" y="40704"/>
                  </a:lnTo>
                  <a:cubicBezTo>
                    <a:pt x="10290" y="41706"/>
                    <a:pt x="10257" y="42744"/>
                    <a:pt x="10420" y="43759"/>
                  </a:cubicBezTo>
                  <a:cubicBezTo>
                    <a:pt x="10829" y="46302"/>
                    <a:pt x="12410" y="48773"/>
                    <a:pt x="14509" y="50262"/>
                  </a:cubicBezTo>
                  <a:cubicBezTo>
                    <a:pt x="16198" y="51460"/>
                    <a:pt x="18182" y="51989"/>
                    <a:pt x="20141" y="52561"/>
                  </a:cubicBezTo>
                  <a:cubicBezTo>
                    <a:pt x="20575" y="52687"/>
                    <a:pt x="21010" y="52820"/>
                    <a:pt x="21436" y="52973"/>
                  </a:cubicBezTo>
                  <a:cubicBezTo>
                    <a:pt x="21532" y="53007"/>
                    <a:pt x="21628" y="53042"/>
                    <a:pt x="21724" y="53079"/>
                  </a:cubicBezTo>
                  <a:cubicBezTo>
                    <a:pt x="21774" y="53099"/>
                    <a:pt x="21853" y="53132"/>
                    <a:pt x="21887" y="53146"/>
                  </a:cubicBezTo>
                  <a:lnTo>
                    <a:pt x="21887" y="53146"/>
                  </a:lnTo>
                  <a:cubicBezTo>
                    <a:pt x="22068" y="53227"/>
                    <a:pt x="22249" y="53310"/>
                    <a:pt x="22424" y="53403"/>
                  </a:cubicBezTo>
                  <a:cubicBezTo>
                    <a:pt x="22510" y="53448"/>
                    <a:pt x="22593" y="53496"/>
                    <a:pt x="22676" y="53544"/>
                  </a:cubicBezTo>
                  <a:cubicBezTo>
                    <a:pt x="22684" y="53548"/>
                    <a:pt x="22692" y="53552"/>
                    <a:pt x="22699" y="53556"/>
                  </a:cubicBezTo>
                  <a:lnTo>
                    <a:pt x="22699" y="53556"/>
                  </a:lnTo>
                  <a:cubicBezTo>
                    <a:pt x="22704" y="53560"/>
                    <a:pt x="22710" y="53565"/>
                    <a:pt x="22718" y="53571"/>
                  </a:cubicBezTo>
                  <a:cubicBezTo>
                    <a:pt x="22793" y="53628"/>
                    <a:pt x="22873" y="53678"/>
                    <a:pt x="22948" y="53735"/>
                  </a:cubicBezTo>
                  <a:cubicBezTo>
                    <a:pt x="23010" y="53783"/>
                    <a:pt x="23129" y="53916"/>
                    <a:pt x="23133" y="53916"/>
                  </a:cubicBezTo>
                  <a:cubicBezTo>
                    <a:pt x="23135" y="53916"/>
                    <a:pt x="23112" y="53888"/>
                    <a:pt x="23049" y="53811"/>
                  </a:cubicBezTo>
                  <a:lnTo>
                    <a:pt x="23049" y="53811"/>
                  </a:lnTo>
                  <a:cubicBezTo>
                    <a:pt x="23108" y="53882"/>
                    <a:pt x="23183" y="53941"/>
                    <a:pt x="23246" y="54007"/>
                  </a:cubicBezTo>
                  <a:cubicBezTo>
                    <a:pt x="23295" y="54059"/>
                    <a:pt x="23361" y="54139"/>
                    <a:pt x="23363" y="54139"/>
                  </a:cubicBezTo>
                  <a:cubicBezTo>
                    <a:pt x="23363" y="54139"/>
                    <a:pt x="23363" y="54139"/>
                    <a:pt x="23363" y="54139"/>
                  </a:cubicBezTo>
                  <a:lnTo>
                    <a:pt x="23363" y="54139"/>
                  </a:lnTo>
                  <a:cubicBezTo>
                    <a:pt x="23399" y="54187"/>
                    <a:pt x="23434" y="54236"/>
                    <a:pt x="23468" y="54285"/>
                  </a:cubicBezTo>
                  <a:cubicBezTo>
                    <a:pt x="23492" y="54319"/>
                    <a:pt x="23607" y="54516"/>
                    <a:pt x="23612" y="54516"/>
                  </a:cubicBezTo>
                  <a:cubicBezTo>
                    <a:pt x="23613" y="54516"/>
                    <a:pt x="23604" y="54497"/>
                    <a:pt x="23579" y="54448"/>
                  </a:cubicBezTo>
                  <a:lnTo>
                    <a:pt x="23579" y="54448"/>
                  </a:lnTo>
                  <a:cubicBezTo>
                    <a:pt x="24016" y="55277"/>
                    <a:pt x="24114" y="56167"/>
                    <a:pt x="24067" y="57165"/>
                  </a:cubicBezTo>
                  <a:cubicBezTo>
                    <a:pt x="24040" y="57731"/>
                    <a:pt x="24456" y="58196"/>
                    <a:pt x="24941" y="58443"/>
                  </a:cubicBezTo>
                  <a:cubicBezTo>
                    <a:pt x="25080" y="58514"/>
                    <a:pt x="25373" y="58604"/>
                    <a:pt x="25634" y="58604"/>
                  </a:cubicBezTo>
                  <a:cubicBezTo>
                    <a:pt x="25894" y="58604"/>
                    <a:pt x="26124" y="58515"/>
                    <a:pt x="26136" y="58231"/>
                  </a:cubicBezTo>
                  <a:cubicBezTo>
                    <a:pt x="26200" y="56865"/>
                    <a:pt x="26050" y="55539"/>
                    <a:pt x="25369" y="54330"/>
                  </a:cubicBezTo>
                  <a:cubicBezTo>
                    <a:pt x="24801" y="53318"/>
                    <a:pt x="23892" y="52555"/>
                    <a:pt x="22892" y="51992"/>
                  </a:cubicBezTo>
                  <a:cubicBezTo>
                    <a:pt x="20999" y="50926"/>
                    <a:pt x="18775" y="50634"/>
                    <a:pt x="16767" y="49853"/>
                  </a:cubicBezTo>
                  <a:lnTo>
                    <a:pt x="16767" y="49853"/>
                  </a:lnTo>
                  <a:cubicBezTo>
                    <a:pt x="16768" y="49853"/>
                    <a:pt x="16768" y="49853"/>
                    <a:pt x="16768" y="49853"/>
                  </a:cubicBezTo>
                  <a:cubicBezTo>
                    <a:pt x="16768" y="49853"/>
                    <a:pt x="16767" y="49853"/>
                    <a:pt x="16766" y="49852"/>
                  </a:cubicBezTo>
                  <a:lnTo>
                    <a:pt x="16766" y="49852"/>
                  </a:lnTo>
                  <a:cubicBezTo>
                    <a:pt x="16767" y="49853"/>
                    <a:pt x="16767" y="49853"/>
                    <a:pt x="16767" y="49853"/>
                  </a:cubicBezTo>
                  <a:lnTo>
                    <a:pt x="16767" y="49853"/>
                  </a:lnTo>
                  <a:cubicBezTo>
                    <a:pt x="16763" y="49851"/>
                    <a:pt x="16759" y="49849"/>
                    <a:pt x="16753" y="49847"/>
                  </a:cubicBezTo>
                  <a:lnTo>
                    <a:pt x="16753" y="49847"/>
                  </a:lnTo>
                  <a:cubicBezTo>
                    <a:pt x="16758" y="49849"/>
                    <a:pt x="16762" y="49851"/>
                    <a:pt x="16766" y="49852"/>
                  </a:cubicBezTo>
                  <a:lnTo>
                    <a:pt x="16766" y="49852"/>
                  </a:lnTo>
                  <a:cubicBezTo>
                    <a:pt x="16764" y="49852"/>
                    <a:pt x="16762" y="49851"/>
                    <a:pt x="16760" y="49850"/>
                  </a:cubicBezTo>
                  <a:cubicBezTo>
                    <a:pt x="16688" y="49822"/>
                    <a:pt x="16664" y="49812"/>
                    <a:pt x="16665" y="49812"/>
                  </a:cubicBezTo>
                  <a:lnTo>
                    <a:pt x="16665" y="49812"/>
                  </a:lnTo>
                  <a:cubicBezTo>
                    <a:pt x="16666" y="49812"/>
                    <a:pt x="16721" y="49833"/>
                    <a:pt x="16753" y="49847"/>
                  </a:cubicBezTo>
                  <a:lnTo>
                    <a:pt x="16753" y="49847"/>
                  </a:lnTo>
                  <a:cubicBezTo>
                    <a:pt x="16699" y="49823"/>
                    <a:pt x="16647" y="49800"/>
                    <a:pt x="16594" y="49777"/>
                  </a:cubicBezTo>
                  <a:cubicBezTo>
                    <a:pt x="16463" y="49716"/>
                    <a:pt x="16334" y="49658"/>
                    <a:pt x="16206" y="49595"/>
                  </a:cubicBezTo>
                  <a:cubicBezTo>
                    <a:pt x="16093" y="49539"/>
                    <a:pt x="15981" y="49479"/>
                    <a:pt x="15869" y="49419"/>
                  </a:cubicBezTo>
                  <a:cubicBezTo>
                    <a:pt x="15800" y="49380"/>
                    <a:pt x="15732" y="49341"/>
                    <a:pt x="15663" y="49302"/>
                  </a:cubicBezTo>
                  <a:cubicBezTo>
                    <a:pt x="15648" y="49294"/>
                    <a:pt x="15593" y="49260"/>
                    <a:pt x="15552" y="49234"/>
                  </a:cubicBezTo>
                  <a:lnTo>
                    <a:pt x="15552" y="49234"/>
                  </a:lnTo>
                  <a:cubicBezTo>
                    <a:pt x="15489" y="49190"/>
                    <a:pt x="15355" y="49099"/>
                    <a:pt x="15332" y="49082"/>
                  </a:cubicBezTo>
                  <a:cubicBezTo>
                    <a:pt x="15214" y="48997"/>
                    <a:pt x="15104" y="48906"/>
                    <a:pt x="14989" y="48818"/>
                  </a:cubicBezTo>
                  <a:cubicBezTo>
                    <a:pt x="14978" y="48810"/>
                    <a:pt x="14963" y="48798"/>
                    <a:pt x="14949" y="48786"/>
                  </a:cubicBezTo>
                  <a:lnTo>
                    <a:pt x="14949" y="48786"/>
                  </a:lnTo>
                  <a:cubicBezTo>
                    <a:pt x="14920" y="48759"/>
                    <a:pt x="14891" y="48733"/>
                    <a:pt x="14863" y="48706"/>
                  </a:cubicBezTo>
                  <a:cubicBezTo>
                    <a:pt x="14708" y="48559"/>
                    <a:pt x="14561" y="48404"/>
                    <a:pt x="14417" y="48246"/>
                  </a:cubicBezTo>
                  <a:cubicBezTo>
                    <a:pt x="13541" y="47289"/>
                    <a:pt x="12856" y="46101"/>
                    <a:pt x="12578" y="44799"/>
                  </a:cubicBezTo>
                  <a:cubicBezTo>
                    <a:pt x="12337" y="43674"/>
                    <a:pt x="12370" y="42521"/>
                    <a:pt x="12647" y="41430"/>
                  </a:cubicBezTo>
                  <a:lnTo>
                    <a:pt x="12647" y="41430"/>
                  </a:lnTo>
                  <a:cubicBezTo>
                    <a:pt x="13099" y="41503"/>
                    <a:pt x="13561" y="41535"/>
                    <a:pt x="14025" y="41535"/>
                  </a:cubicBezTo>
                  <a:cubicBezTo>
                    <a:pt x="14196" y="41535"/>
                    <a:pt x="14367" y="41531"/>
                    <a:pt x="14538" y="41522"/>
                  </a:cubicBezTo>
                  <a:cubicBezTo>
                    <a:pt x="16157" y="41439"/>
                    <a:pt x="17828" y="40974"/>
                    <a:pt x="19248" y="40191"/>
                  </a:cubicBezTo>
                  <a:cubicBezTo>
                    <a:pt x="20278" y="39623"/>
                    <a:pt x="21519" y="38687"/>
                    <a:pt x="21438" y="37370"/>
                  </a:cubicBezTo>
                  <a:cubicBezTo>
                    <a:pt x="21372" y="36302"/>
                    <a:pt x="20462" y="35607"/>
                    <a:pt x="19582" y="35159"/>
                  </a:cubicBezTo>
                  <a:cubicBezTo>
                    <a:pt x="18782" y="34755"/>
                    <a:pt x="17912" y="34539"/>
                    <a:pt x="17024" y="34539"/>
                  </a:cubicBezTo>
                  <a:cubicBezTo>
                    <a:pt x="16859" y="34539"/>
                    <a:pt x="16694" y="34547"/>
                    <a:pt x="16529" y="34562"/>
                  </a:cubicBezTo>
                  <a:cubicBezTo>
                    <a:pt x="14628" y="34734"/>
                    <a:pt x="12934" y="36006"/>
                    <a:pt x="11867" y="37533"/>
                  </a:cubicBezTo>
                  <a:cubicBezTo>
                    <a:pt x="11486" y="38078"/>
                    <a:pt x="11171" y="38666"/>
                    <a:pt x="10927" y="39283"/>
                  </a:cubicBezTo>
                  <a:lnTo>
                    <a:pt x="10927" y="39283"/>
                  </a:lnTo>
                  <a:cubicBezTo>
                    <a:pt x="10913" y="39274"/>
                    <a:pt x="10898" y="39266"/>
                    <a:pt x="10884" y="39258"/>
                  </a:cubicBezTo>
                  <a:lnTo>
                    <a:pt x="10884" y="39258"/>
                  </a:lnTo>
                  <a:cubicBezTo>
                    <a:pt x="10805" y="39194"/>
                    <a:pt x="10716" y="39124"/>
                    <a:pt x="10632" y="39067"/>
                  </a:cubicBezTo>
                  <a:lnTo>
                    <a:pt x="10632" y="39067"/>
                  </a:lnTo>
                  <a:cubicBezTo>
                    <a:pt x="10730" y="39132"/>
                    <a:pt x="10768" y="39156"/>
                    <a:pt x="10773" y="39156"/>
                  </a:cubicBezTo>
                  <a:cubicBezTo>
                    <a:pt x="10783" y="39156"/>
                    <a:pt x="10623" y="39036"/>
                    <a:pt x="10557" y="38971"/>
                  </a:cubicBezTo>
                  <a:cubicBezTo>
                    <a:pt x="10551" y="38965"/>
                    <a:pt x="10545" y="38959"/>
                    <a:pt x="10540" y="38955"/>
                  </a:cubicBezTo>
                  <a:lnTo>
                    <a:pt x="10540" y="38955"/>
                  </a:lnTo>
                  <a:cubicBezTo>
                    <a:pt x="10533" y="38942"/>
                    <a:pt x="10524" y="38925"/>
                    <a:pt x="10511" y="38904"/>
                  </a:cubicBezTo>
                  <a:cubicBezTo>
                    <a:pt x="10481" y="38856"/>
                    <a:pt x="10390" y="38677"/>
                    <a:pt x="10384" y="38677"/>
                  </a:cubicBezTo>
                  <a:lnTo>
                    <a:pt x="10384" y="38677"/>
                  </a:lnTo>
                  <a:cubicBezTo>
                    <a:pt x="10382" y="38677"/>
                    <a:pt x="10392" y="38704"/>
                    <a:pt x="10425" y="38778"/>
                  </a:cubicBezTo>
                  <a:cubicBezTo>
                    <a:pt x="10375" y="38666"/>
                    <a:pt x="10322" y="38557"/>
                    <a:pt x="10281" y="38444"/>
                  </a:cubicBezTo>
                  <a:cubicBezTo>
                    <a:pt x="10263" y="38396"/>
                    <a:pt x="10247" y="38350"/>
                    <a:pt x="10231" y="38302"/>
                  </a:cubicBezTo>
                  <a:cubicBezTo>
                    <a:pt x="10224" y="38279"/>
                    <a:pt x="10219" y="38265"/>
                    <a:pt x="10216" y="38257"/>
                  </a:cubicBezTo>
                  <a:lnTo>
                    <a:pt x="10216" y="38257"/>
                  </a:lnTo>
                  <a:cubicBezTo>
                    <a:pt x="10213" y="38243"/>
                    <a:pt x="10210" y="38222"/>
                    <a:pt x="10204" y="38191"/>
                  </a:cubicBezTo>
                  <a:cubicBezTo>
                    <a:pt x="10161" y="37963"/>
                    <a:pt x="10131" y="37731"/>
                    <a:pt x="10113" y="37498"/>
                  </a:cubicBezTo>
                  <a:cubicBezTo>
                    <a:pt x="10109" y="37437"/>
                    <a:pt x="10105" y="37412"/>
                    <a:pt x="10102" y="37404"/>
                  </a:cubicBezTo>
                  <a:lnTo>
                    <a:pt x="10102" y="37404"/>
                  </a:lnTo>
                  <a:cubicBezTo>
                    <a:pt x="10105" y="37397"/>
                    <a:pt x="10111" y="37373"/>
                    <a:pt x="10119" y="37308"/>
                  </a:cubicBezTo>
                  <a:cubicBezTo>
                    <a:pt x="10135" y="37183"/>
                    <a:pt x="10151" y="37060"/>
                    <a:pt x="10177" y="36937"/>
                  </a:cubicBezTo>
                  <a:cubicBezTo>
                    <a:pt x="10287" y="36409"/>
                    <a:pt x="10437" y="36087"/>
                    <a:pt x="10667" y="35674"/>
                  </a:cubicBezTo>
                  <a:cubicBezTo>
                    <a:pt x="11890" y="33488"/>
                    <a:pt x="13912" y="31792"/>
                    <a:pt x="15633" y="30014"/>
                  </a:cubicBezTo>
                  <a:cubicBezTo>
                    <a:pt x="16970" y="28632"/>
                    <a:pt x="18959" y="26726"/>
                    <a:pt x="18729" y="24603"/>
                  </a:cubicBezTo>
                  <a:cubicBezTo>
                    <a:pt x="18673" y="24080"/>
                    <a:pt x="18455" y="23566"/>
                    <a:pt x="18158" y="23136"/>
                  </a:cubicBezTo>
                  <a:cubicBezTo>
                    <a:pt x="17990" y="22893"/>
                    <a:pt x="17799" y="22668"/>
                    <a:pt x="17588" y="22461"/>
                  </a:cubicBezTo>
                  <a:cubicBezTo>
                    <a:pt x="17529" y="22403"/>
                    <a:pt x="17338" y="22232"/>
                    <a:pt x="17261" y="22162"/>
                  </a:cubicBezTo>
                  <a:lnTo>
                    <a:pt x="17261" y="22162"/>
                  </a:lnTo>
                  <a:cubicBezTo>
                    <a:pt x="17099" y="22016"/>
                    <a:pt x="16938" y="21868"/>
                    <a:pt x="16764" y="21738"/>
                  </a:cubicBezTo>
                  <a:cubicBezTo>
                    <a:pt x="15822" y="21037"/>
                    <a:pt x="14720" y="20736"/>
                    <a:pt x="13579" y="20736"/>
                  </a:cubicBezTo>
                  <a:cubicBezTo>
                    <a:pt x="13382" y="20736"/>
                    <a:pt x="13184" y="20745"/>
                    <a:pt x="12985" y="20762"/>
                  </a:cubicBezTo>
                  <a:cubicBezTo>
                    <a:pt x="10516" y="20980"/>
                    <a:pt x="8273" y="22299"/>
                    <a:pt x="5785" y="22422"/>
                  </a:cubicBezTo>
                  <a:cubicBezTo>
                    <a:pt x="5771" y="22423"/>
                    <a:pt x="5759" y="22423"/>
                    <a:pt x="5749" y="22424"/>
                  </a:cubicBezTo>
                  <a:lnTo>
                    <a:pt x="5749" y="22424"/>
                  </a:lnTo>
                  <a:cubicBezTo>
                    <a:pt x="5666" y="22424"/>
                    <a:pt x="5584" y="22422"/>
                    <a:pt x="5501" y="22419"/>
                  </a:cubicBezTo>
                  <a:cubicBezTo>
                    <a:pt x="5373" y="22414"/>
                    <a:pt x="5247" y="22405"/>
                    <a:pt x="5119" y="22390"/>
                  </a:cubicBezTo>
                  <a:cubicBezTo>
                    <a:pt x="5049" y="22382"/>
                    <a:pt x="4980" y="22371"/>
                    <a:pt x="4910" y="22362"/>
                  </a:cubicBezTo>
                  <a:cubicBezTo>
                    <a:pt x="4892" y="22359"/>
                    <a:pt x="4878" y="22358"/>
                    <a:pt x="4865" y="22356"/>
                  </a:cubicBezTo>
                  <a:lnTo>
                    <a:pt x="4865" y="22356"/>
                  </a:lnTo>
                  <a:cubicBezTo>
                    <a:pt x="4721" y="22321"/>
                    <a:pt x="4582" y="22268"/>
                    <a:pt x="4437" y="22231"/>
                  </a:cubicBezTo>
                  <a:cubicBezTo>
                    <a:pt x="4429" y="22228"/>
                    <a:pt x="4422" y="22227"/>
                    <a:pt x="4415" y="22225"/>
                  </a:cubicBezTo>
                  <a:lnTo>
                    <a:pt x="4415" y="22225"/>
                  </a:lnTo>
                  <a:cubicBezTo>
                    <a:pt x="4356" y="22197"/>
                    <a:pt x="4298" y="22170"/>
                    <a:pt x="4241" y="22141"/>
                  </a:cubicBezTo>
                  <a:cubicBezTo>
                    <a:pt x="4189" y="22115"/>
                    <a:pt x="4140" y="22084"/>
                    <a:pt x="4087" y="22058"/>
                  </a:cubicBezTo>
                  <a:cubicBezTo>
                    <a:pt x="4082" y="22056"/>
                    <a:pt x="4077" y="22053"/>
                    <a:pt x="4073" y="22051"/>
                  </a:cubicBezTo>
                  <a:lnTo>
                    <a:pt x="4073" y="22051"/>
                  </a:lnTo>
                  <a:cubicBezTo>
                    <a:pt x="4068" y="22047"/>
                    <a:pt x="4064" y="22043"/>
                    <a:pt x="4058" y="22039"/>
                  </a:cubicBezTo>
                  <a:cubicBezTo>
                    <a:pt x="4018" y="22004"/>
                    <a:pt x="3859" y="21880"/>
                    <a:pt x="3808" y="21845"/>
                  </a:cubicBezTo>
                  <a:lnTo>
                    <a:pt x="3808" y="21845"/>
                  </a:lnTo>
                  <a:cubicBezTo>
                    <a:pt x="3771" y="21810"/>
                    <a:pt x="3728" y="21770"/>
                    <a:pt x="3726" y="21767"/>
                  </a:cubicBezTo>
                  <a:cubicBezTo>
                    <a:pt x="3654" y="21697"/>
                    <a:pt x="3589" y="21623"/>
                    <a:pt x="3522" y="21550"/>
                  </a:cubicBezTo>
                  <a:cubicBezTo>
                    <a:pt x="3508" y="21535"/>
                    <a:pt x="3497" y="21523"/>
                    <a:pt x="3487" y="21512"/>
                  </a:cubicBezTo>
                  <a:lnTo>
                    <a:pt x="3487" y="21512"/>
                  </a:lnTo>
                  <a:cubicBezTo>
                    <a:pt x="3484" y="21507"/>
                    <a:pt x="3479" y="21501"/>
                    <a:pt x="3474" y="21494"/>
                  </a:cubicBezTo>
                  <a:cubicBezTo>
                    <a:pt x="3419" y="21422"/>
                    <a:pt x="3365" y="21349"/>
                    <a:pt x="3314" y="21275"/>
                  </a:cubicBezTo>
                  <a:cubicBezTo>
                    <a:pt x="3205" y="21117"/>
                    <a:pt x="3102" y="20952"/>
                    <a:pt x="3007" y="20785"/>
                  </a:cubicBezTo>
                  <a:cubicBezTo>
                    <a:pt x="2931" y="20649"/>
                    <a:pt x="2868" y="20515"/>
                    <a:pt x="2779" y="20344"/>
                  </a:cubicBezTo>
                  <a:cubicBezTo>
                    <a:pt x="2748" y="20284"/>
                    <a:pt x="2728" y="20247"/>
                    <a:pt x="2717" y="20227"/>
                  </a:cubicBezTo>
                  <a:lnTo>
                    <a:pt x="2717" y="20227"/>
                  </a:lnTo>
                  <a:cubicBezTo>
                    <a:pt x="2679" y="20148"/>
                    <a:pt x="2641" y="20070"/>
                    <a:pt x="2605" y="19989"/>
                  </a:cubicBezTo>
                  <a:cubicBezTo>
                    <a:pt x="2351" y="19411"/>
                    <a:pt x="2266" y="19037"/>
                    <a:pt x="2194" y="18361"/>
                  </a:cubicBezTo>
                  <a:cubicBezTo>
                    <a:pt x="1887" y="15500"/>
                    <a:pt x="3049" y="12454"/>
                    <a:pt x="4320" y="9923"/>
                  </a:cubicBezTo>
                  <a:cubicBezTo>
                    <a:pt x="5638" y="7298"/>
                    <a:pt x="7329" y="4706"/>
                    <a:pt x="9493" y="2696"/>
                  </a:cubicBezTo>
                  <a:cubicBezTo>
                    <a:pt x="9857" y="2356"/>
                    <a:pt x="10252" y="2047"/>
                    <a:pt x="10671" y="1776"/>
                  </a:cubicBezTo>
                  <a:cubicBezTo>
                    <a:pt x="11456" y="1270"/>
                    <a:pt x="10251" y="1"/>
                    <a:pt x="9409" y="1"/>
                  </a:cubicBezTo>
                  <a:close/>
                </a:path>
              </a:pathLst>
            </a:custGeom>
            <a:solidFill>
              <a:srgbClr val="DE80D7"/>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9"/>
            <p:cNvSpPr/>
            <p:nvPr/>
          </p:nvSpPr>
          <p:spPr>
            <a:xfrm>
              <a:off x="715099" y="-749742"/>
              <a:ext cx="748453" cy="1751944"/>
            </a:xfrm>
            <a:custGeom>
              <a:avLst/>
              <a:gdLst/>
              <a:ahLst/>
              <a:cxnLst/>
              <a:rect l="l" t="t" r="r" b="b"/>
              <a:pathLst>
                <a:path w="25831" h="60464" extrusionOk="0">
                  <a:moveTo>
                    <a:pt x="14353" y="21284"/>
                  </a:moveTo>
                  <a:cubicBezTo>
                    <a:pt x="14354" y="21284"/>
                    <a:pt x="14354" y="21284"/>
                    <a:pt x="14354" y="21284"/>
                  </a:cubicBezTo>
                  <a:cubicBezTo>
                    <a:pt x="14354" y="21284"/>
                    <a:pt x="14354" y="21284"/>
                    <a:pt x="14353" y="21284"/>
                  </a:cubicBezTo>
                  <a:close/>
                  <a:moveTo>
                    <a:pt x="14972" y="22124"/>
                  </a:moveTo>
                  <a:cubicBezTo>
                    <a:pt x="14973" y="22126"/>
                    <a:pt x="14974" y="22128"/>
                    <a:pt x="14974" y="22130"/>
                  </a:cubicBezTo>
                  <a:lnTo>
                    <a:pt x="14974" y="22130"/>
                  </a:lnTo>
                  <a:cubicBezTo>
                    <a:pt x="14974" y="22128"/>
                    <a:pt x="14973" y="22126"/>
                    <a:pt x="14972" y="22124"/>
                  </a:cubicBezTo>
                  <a:close/>
                  <a:moveTo>
                    <a:pt x="14144" y="21194"/>
                  </a:moveTo>
                  <a:cubicBezTo>
                    <a:pt x="14170" y="21203"/>
                    <a:pt x="14227" y="21221"/>
                    <a:pt x="14276" y="21236"/>
                  </a:cubicBezTo>
                  <a:lnTo>
                    <a:pt x="14276" y="21236"/>
                  </a:lnTo>
                  <a:cubicBezTo>
                    <a:pt x="14312" y="21272"/>
                    <a:pt x="14362" y="21305"/>
                    <a:pt x="14404" y="21335"/>
                  </a:cubicBezTo>
                  <a:cubicBezTo>
                    <a:pt x="14411" y="21341"/>
                    <a:pt x="14417" y="21345"/>
                    <a:pt x="14421" y="21347"/>
                  </a:cubicBezTo>
                  <a:lnTo>
                    <a:pt x="14421" y="21347"/>
                  </a:lnTo>
                  <a:cubicBezTo>
                    <a:pt x="14423" y="21349"/>
                    <a:pt x="14425" y="21352"/>
                    <a:pt x="14428" y="21354"/>
                  </a:cubicBezTo>
                  <a:cubicBezTo>
                    <a:pt x="14614" y="21565"/>
                    <a:pt x="14726" y="21709"/>
                    <a:pt x="14822" y="21872"/>
                  </a:cubicBezTo>
                  <a:cubicBezTo>
                    <a:pt x="14873" y="21958"/>
                    <a:pt x="14921" y="22046"/>
                    <a:pt x="14971" y="22134"/>
                  </a:cubicBezTo>
                  <a:cubicBezTo>
                    <a:pt x="14977" y="22145"/>
                    <a:pt x="14986" y="22167"/>
                    <a:pt x="14994" y="22184"/>
                  </a:cubicBezTo>
                  <a:lnTo>
                    <a:pt x="14994" y="22184"/>
                  </a:lnTo>
                  <a:cubicBezTo>
                    <a:pt x="15007" y="22225"/>
                    <a:pt x="15019" y="22267"/>
                    <a:pt x="15030" y="22308"/>
                  </a:cubicBezTo>
                  <a:cubicBezTo>
                    <a:pt x="15054" y="22396"/>
                    <a:pt x="15071" y="22485"/>
                    <a:pt x="15086" y="22573"/>
                  </a:cubicBezTo>
                  <a:cubicBezTo>
                    <a:pt x="15088" y="22587"/>
                    <a:pt x="15091" y="22624"/>
                    <a:pt x="15093" y="22643"/>
                  </a:cubicBezTo>
                  <a:lnTo>
                    <a:pt x="15093" y="22643"/>
                  </a:lnTo>
                  <a:cubicBezTo>
                    <a:pt x="15094" y="22677"/>
                    <a:pt x="15095" y="22713"/>
                    <a:pt x="15094" y="22746"/>
                  </a:cubicBezTo>
                  <a:cubicBezTo>
                    <a:pt x="15087" y="22963"/>
                    <a:pt x="15062" y="23180"/>
                    <a:pt x="15017" y="23393"/>
                  </a:cubicBezTo>
                  <a:cubicBezTo>
                    <a:pt x="14942" y="23741"/>
                    <a:pt x="14761" y="24150"/>
                    <a:pt x="14549" y="24538"/>
                  </a:cubicBezTo>
                  <a:cubicBezTo>
                    <a:pt x="13546" y="26367"/>
                    <a:pt x="11836" y="27877"/>
                    <a:pt x="10089" y="28978"/>
                  </a:cubicBezTo>
                  <a:cubicBezTo>
                    <a:pt x="9781" y="29172"/>
                    <a:pt x="9606" y="29280"/>
                    <a:pt x="9368" y="29395"/>
                  </a:cubicBezTo>
                  <a:lnTo>
                    <a:pt x="9368" y="29395"/>
                  </a:lnTo>
                  <a:cubicBezTo>
                    <a:pt x="9239" y="28649"/>
                    <a:pt x="9206" y="27758"/>
                    <a:pt x="9386" y="26920"/>
                  </a:cubicBezTo>
                  <a:cubicBezTo>
                    <a:pt x="9414" y="26780"/>
                    <a:pt x="9453" y="26641"/>
                    <a:pt x="9499" y="26505"/>
                  </a:cubicBezTo>
                  <a:cubicBezTo>
                    <a:pt x="9574" y="26289"/>
                    <a:pt x="9657" y="26075"/>
                    <a:pt x="9748" y="25864"/>
                  </a:cubicBezTo>
                  <a:cubicBezTo>
                    <a:pt x="9946" y="25406"/>
                    <a:pt x="10175" y="24960"/>
                    <a:pt x="10431" y="24529"/>
                  </a:cubicBezTo>
                  <a:cubicBezTo>
                    <a:pt x="10950" y="23648"/>
                    <a:pt x="11550" y="22826"/>
                    <a:pt x="12309" y="22147"/>
                  </a:cubicBezTo>
                  <a:cubicBezTo>
                    <a:pt x="12471" y="22001"/>
                    <a:pt x="12640" y="21864"/>
                    <a:pt x="12817" y="21735"/>
                  </a:cubicBezTo>
                  <a:cubicBezTo>
                    <a:pt x="12913" y="21666"/>
                    <a:pt x="13012" y="21600"/>
                    <a:pt x="13113" y="21537"/>
                  </a:cubicBezTo>
                  <a:cubicBezTo>
                    <a:pt x="13258" y="21444"/>
                    <a:pt x="13201" y="21477"/>
                    <a:pt x="13292" y="21434"/>
                  </a:cubicBezTo>
                  <a:cubicBezTo>
                    <a:pt x="13474" y="21350"/>
                    <a:pt x="13662" y="21279"/>
                    <a:pt x="13857" y="21227"/>
                  </a:cubicBezTo>
                  <a:cubicBezTo>
                    <a:pt x="13862" y="21225"/>
                    <a:pt x="13866" y="21224"/>
                    <a:pt x="13869" y="21223"/>
                  </a:cubicBezTo>
                  <a:lnTo>
                    <a:pt x="13869" y="21223"/>
                  </a:lnTo>
                  <a:cubicBezTo>
                    <a:pt x="13898" y="21219"/>
                    <a:pt x="13928" y="21214"/>
                    <a:pt x="13956" y="21212"/>
                  </a:cubicBezTo>
                  <a:cubicBezTo>
                    <a:pt x="14002" y="21209"/>
                    <a:pt x="14060" y="21209"/>
                    <a:pt x="14106" y="21201"/>
                  </a:cubicBezTo>
                  <a:lnTo>
                    <a:pt x="14106" y="21201"/>
                  </a:lnTo>
                  <a:cubicBezTo>
                    <a:pt x="14186" y="21216"/>
                    <a:pt x="14246" y="21232"/>
                    <a:pt x="14250" y="21232"/>
                  </a:cubicBezTo>
                  <a:cubicBezTo>
                    <a:pt x="14254" y="21232"/>
                    <a:pt x="14224" y="21222"/>
                    <a:pt x="14144" y="21194"/>
                  </a:cubicBezTo>
                  <a:lnTo>
                    <a:pt x="14144" y="21194"/>
                  </a:lnTo>
                  <a:cubicBezTo>
                    <a:pt x="14144" y="21194"/>
                    <a:pt x="14144" y="21194"/>
                    <a:pt x="14144" y="21194"/>
                  </a:cubicBezTo>
                  <a:close/>
                  <a:moveTo>
                    <a:pt x="4782" y="29721"/>
                  </a:moveTo>
                  <a:cubicBezTo>
                    <a:pt x="4783" y="29721"/>
                    <a:pt x="4784" y="29721"/>
                    <a:pt x="4786" y="29722"/>
                  </a:cubicBezTo>
                  <a:lnTo>
                    <a:pt x="4786" y="29722"/>
                  </a:lnTo>
                  <a:cubicBezTo>
                    <a:pt x="4784" y="29721"/>
                    <a:pt x="4783" y="29721"/>
                    <a:pt x="4782" y="29721"/>
                  </a:cubicBezTo>
                  <a:close/>
                  <a:moveTo>
                    <a:pt x="4807" y="29729"/>
                  </a:moveTo>
                  <a:cubicBezTo>
                    <a:pt x="4858" y="29748"/>
                    <a:pt x="4915" y="29780"/>
                    <a:pt x="4910" y="29780"/>
                  </a:cubicBezTo>
                  <a:cubicBezTo>
                    <a:pt x="4907" y="29780"/>
                    <a:pt x="4879" y="29767"/>
                    <a:pt x="4807" y="29729"/>
                  </a:cubicBezTo>
                  <a:close/>
                  <a:moveTo>
                    <a:pt x="17346" y="35867"/>
                  </a:moveTo>
                  <a:cubicBezTo>
                    <a:pt x="17350" y="35867"/>
                    <a:pt x="17373" y="35889"/>
                    <a:pt x="17429" y="35954"/>
                  </a:cubicBezTo>
                  <a:lnTo>
                    <a:pt x="17429" y="35954"/>
                  </a:lnTo>
                  <a:cubicBezTo>
                    <a:pt x="17385" y="35925"/>
                    <a:pt x="17339" y="35867"/>
                    <a:pt x="17346" y="35867"/>
                  </a:cubicBezTo>
                  <a:close/>
                  <a:moveTo>
                    <a:pt x="17569" y="36120"/>
                  </a:moveTo>
                  <a:cubicBezTo>
                    <a:pt x="17608" y="36168"/>
                    <a:pt x="17629" y="36219"/>
                    <a:pt x="17630" y="36232"/>
                  </a:cubicBezTo>
                  <a:lnTo>
                    <a:pt x="17630" y="36232"/>
                  </a:lnTo>
                  <a:cubicBezTo>
                    <a:pt x="17607" y="36195"/>
                    <a:pt x="17586" y="36158"/>
                    <a:pt x="17569" y="36120"/>
                  </a:cubicBezTo>
                  <a:close/>
                  <a:moveTo>
                    <a:pt x="17781" y="36484"/>
                  </a:moveTo>
                  <a:lnTo>
                    <a:pt x="17781" y="36484"/>
                  </a:lnTo>
                  <a:cubicBezTo>
                    <a:pt x="17785" y="36496"/>
                    <a:pt x="17789" y="36508"/>
                    <a:pt x="17793" y="36519"/>
                  </a:cubicBezTo>
                  <a:lnTo>
                    <a:pt x="17793" y="36519"/>
                  </a:lnTo>
                  <a:cubicBezTo>
                    <a:pt x="17789" y="36509"/>
                    <a:pt x="17785" y="36497"/>
                    <a:pt x="17781" y="36484"/>
                  </a:cubicBezTo>
                  <a:close/>
                  <a:moveTo>
                    <a:pt x="17796" y="36527"/>
                  </a:moveTo>
                  <a:cubicBezTo>
                    <a:pt x="17809" y="36560"/>
                    <a:pt x="17817" y="36584"/>
                    <a:pt x="17817" y="36584"/>
                  </a:cubicBezTo>
                  <a:cubicBezTo>
                    <a:pt x="17816" y="36584"/>
                    <a:pt x="17810" y="36567"/>
                    <a:pt x="17796" y="36527"/>
                  </a:cubicBezTo>
                  <a:close/>
                  <a:moveTo>
                    <a:pt x="17985" y="37409"/>
                  </a:moveTo>
                  <a:cubicBezTo>
                    <a:pt x="17985" y="37411"/>
                    <a:pt x="17985" y="37413"/>
                    <a:pt x="17985" y="37414"/>
                  </a:cubicBezTo>
                  <a:cubicBezTo>
                    <a:pt x="17985" y="37413"/>
                    <a:pt x="17985" y="37411"/>
                    <a:pt x="17985" y="37409"/>
                  </a:cubicBezTo>
                  <a:close/>
                  <a:moveTo>
                    <a:pt x="9734" y="1"/>
                  </a:moveTo>
                  <a:cubicBezTo>
                    <a:pt x="9543" y="1"/>
                    <a:pt x="9367" y="52"/>
                    <a:pt x="9231" y="170"/>
                  </a:cubicBezTo>
                  <a:lnTo>
                    <a:pt x="9231" y="173"/>
                  </a:lnTo>
                  <a:cubicBezTo>
                    <a:pt x="8296" y="981"/>
                    <a:pt x="7563" y="2042"/>
                    <a:pt x="6908" y="3084"/>
                  </a:cubicBezTo>
                  <a:cubicBezTo>
                    <a:pt x="6018" y="4499"/>
                    <a:pt x="5258" y="5999"/>
                    <a:pt x="4569" y="7521"/>
                  </a:cubicBezTo>
                  <a:cubicBezTo>
                    <a:pt x="2968" y="11066"/>
                    <a:pt x="1706" y="14822"/>
                    <a:pt x="986" y="18648"/>
                  </a:cubicBezTo>
                  <a:cubicBezTo>
                    <a:pt x="401" y="21749"/>
                    <a:pt x="0" y="25390"/>
                    <a:pt x="1411" y="28336"/>
                  </a:cubicBezTo>
                  <a:cubicBezTo>
                    <a:pt x="2074" y="29719"/>
                    <a:pt x="3230" y="30775"/>
                    <a:pt x="4652" y="31339"/>
                  </a:cubicBezTo>
                  <a:cubicBezTo>
                    <a:pt x="5448" y="31655"/>
                    <a:pt x="6286" y="31781"/>
                    <a:pt x="7129" y="31781"/>
                  </a:cubicBezTo>
                  <a:cubicBezTo>
                    <a:pt x="7534" y="31781"/>
                    <a:pt x="7940" y="31752"/>
                    <a:pt x="8343" y="31701"/>
                  </a:cubicBezTo>
                  <a:lnTo>
                    <a:pt x="8343" y="31701"/>
                  </a:lnTo>
                  <a:cubicBezTo>
                    <a:pt x="8977" y="32515"/>
                    <a:pt x="9817" y="33157"/>
                    <a:pt x="10776" y="33606"/>
                  </a:cubicBezTo>
                  <a:cubicBezTo>
                    <a:pt x="12086" y="34221"/>
                    <a:pt x="13477" y="34524"/>
                    <a:pt x="14870" y="34884"/>
                  </a:cubicBezTo>
                  <a:cubicBezTo>
                    <a:pt x="15477" y="35042"/>
                    <a:pt x="16061" y="35238"/>
                    <a:pt x="16650" y="35451"/>
                  </a:cubicBezTo>
                  <a:lnTo>
                    <a:pt x="16650" y="35451"/>
                  </a:lnTo>
                  <a:cubicBezTo>
                    <a:pt x="16700" y="35476"/>
                    <a:pt x="16752" y="35500"/>
                    <a:pt x="16803" y="35526"/>
                  </a:cubicBezTo>
                  <a:cubicBezTo>
                    <a:pt x="16925" y="35588"/>
                    <a:pt x="17039" y="35663"/>
                    <a:pt x="17158" y="35729"/>
                  </a:cubicBezTo>
                  <a:lnTo>
                    <a:pt x="17158" y="35729"/>
                  </a:lnTo>
                  <a:cubicBezTo>
                    <a:pt x="17208" y="35769"/>
                    <a:pt x="17259" y="35806"/>
                    <a:pt x="17308" y="35846"/>
                  </a:cubicBezTo>
                  <a:cubicBezTo>
                    <a:pt x="17345" y="35876"/>
                    <a:pt x="17387" y="35928"/>
                    <a:pt x="17430" y="35955"/>
                  </a:cubicBezTo>
                  <a:lnTo>
                    <a:pt x="17430" y="35955"/>
                  </a:lnTo>
                  <a:cubicBezTo>
                    <a:pt x="17473" y="36007"/>
                    <a:pt x="17517" y="36058"/>
                    <a:pt x="17560" y="36109"/>
                  </a:cubicBezTo>
                  <a:cubicBezTo>
                    <a:pt x="17563" y="36112"/>
                    <a:pt x="17566" y="36116"/>
                    <a:pt x="17569" y="36119"/>
                  </a:cubicBezTo>
                  <a:lnTo>
                    <a:pt x="17569" y="36119"/>
                  </a:lnTo>
                  <a:cubicBezTo>
                    <a:pt x="17565" y="36111"/>
                    <a:pt x="17562" y="36103"/>
                    <a:pt x="17559" y="36095"/>
                  </a:cubicBezTo>
                  <a:lnTo>
                    <a:pt x="17559" y="36095"/>
                  </a:lnTo>
                  <a:cubicBezTo>
                    <a:pt x="17562" y="36103"/>
                    <a:pt x="17566" y="36112"/>
                    <a:pt x="17569" y="36120"/>
                  </a:cubicBezTo>
                  <a:lnTo>
                    <a:pt x="17569" y="36120"/>
                  </a:lnTo>
                  <a:cubicBezTo>
                    <a:pt x="17569" y="36120"/>
                    <a:pt x="17569" y="36119"/>
                    <a:pt x="17569" y="36119"/>
                  </a:cubicBezTo>
                  <a:lnTo>
                    <a:pt x="17569" y="36119"/>
                  </a:lnTo>
                  <a:cubicBezTo>
                    <a:pt x="17604" y="36204"/>
                    <a:pt x="17623" y="36235"/>
                    <a:pt x="17628" y="36235"/>
                  </a:cubicBezTo>
                  <a:cubicBezTo>
                    <a:pt x="17629" y="36235"/>
                    <a:pt x="17630" y="36234"/>
                    <a:pt x="17630" y="36232"/>
                  </a:cubicBezTo>
                  <a:lnTo>
                    <a:pt x="17630" y="36232"/>
                  </a:lnTo>
                  <a:cubicBezTo>
                    <a:pt x="17675" y="36308"/>
                    <a:pt x="17727" y="36383"/>
                    <a:pt x="17765" y="36459"/>
                  </a:cubicBezTo>
                  <a:cubicBezTo>
                    <a:pt x="17777" y="36483"/>
                    <a:pt x="17787" y="36507"/>
                    <a:pt x="17796" y="36527"/>
                  </a:cubicBezTo>
                  <a:lnTo>
                    <a:pt x="17796" y="36527"/>
                  </a:lnTo>
                  <a:cubicBezTo>
                    <a:pt x="17815" y="36584"/>
                    <a:pt x="17835" y="36640"/>
                    <a:pt x="17851" y="36697"/>
                  </a:cubicBezTo>
                  <a:cubicBezTo>
                    <a:pt x="17896" y="36849"/>
                    <a:pt x="17931" y="37004"/>
                    <a:pt x="17955" y="37162"/>
                  </a:cubicBezTo>
                  <a:cubicBezTo>
                    <a:pt x="17965" y="37227"/>
                    <a:pt x="17973" y="37294"/>
                    <a:pt x="17980" y="37360"/>
                  </a:cubicBezTo>
                  <a:lnTo>
                    <a:pt x="17980" y="37360"/>
                  </a:lnTo>
                  <a:cubicBezTo>
                    <a:pt x="17978" y="37345"/>
                    <a:pt x="17977" y="37339"/>
                    <a:pt x="17977" y="37339"/>
                  </a:cubicBezTo>
                  <a:lnTo>
                    <a:pt x="17977" y="37339"/>
                  </a:lnTo>
                  <a:cubicBezTo>
                    <a:pt x="17975" y="37339"/>
                    <a:pt x="17986" y="37489"/>
                    <a:pt x="17988" y="37531"/>
                  </a:cubicBezTo>
                  <a:cubicBezTo>
                    <a:pt x="17992" y="37739"/>
                    <a:pt x="17985" y="37945"/>
                    <a:pt x="17968" y="38152"/>
                  </a:cubicBezTo>
                  <a:cubicBezTo>
                    <a:pt x="17926" y="38613"/>
                    <a:pt x="17849" y="39068"/>
                    <a:pt x="17738" y="39517"/>
                  </a:cubicBezTo>
                  <a:cubicBezTo>
                    <a:pt x="17100" y="42140"/>
                    <a:pt x="15452" y="44289"/>
                    <a:pt x="14164" y="46616"/>
                  </a:cubicBezTo>
                  <a:cubicBezTo>
                    <a:pt x="12796" y="49087"/>
                    <a:pt x="11733" y="51966"/>
                    <a:pt x="13044" y="54692"/>
                  </a:cubicBezTo>
                  <a:cubicBezTo>
                    <a:pt x="13768" y="56195"/>
                    <a:pt x="15054" y="57465"/>
                    <a:pt x="16581" y="58131"/>
                  </a:cubicBezTo>
                  <a:cubicBezTo>
                    <a:pt x="17907" y="58709"/>
                    <a:pt x="19330" y="58799"/>
                    <a:pt x="20752" y="58927"/>
                  </a:cubicBezTo>
                  <a:cubicBezTo>
                    <a:pt x="21083" y="58957"/>
                    <a:pt x="21414" y="58992"/>
                    <a:pt x="21743" y="59042"/>
                  </a:cubicBezTo>
                  <a:cubicBezTo>
                    <a:pt x="22019" y="59083"/>
                    <a:pt x="22345" y="59149"/>
                    <a:pt x="22477" y="59189"/>
                  </a:cubicBezTo>
                  <a:cubicBezTo>
                    <a:pt x="22634" y="59235"/>
                    <a:pt x="22787" y="59288"/>
                    <a:pt x="22941" y="59344"/>
                  </a:cubicBezTo>
                  <a:cubicBezTo>
                    <a:pt x="22960" y="59350"/>
                    <a:pt x="23053" y="59392"/>
                    <a:pt x="23056" y="59392"/>
                  </a:cubicBezTo>
                  <a:cubicBezTo>
                    <a:pt x="23056" y="59392"/>
                    <a:pt x="23056" y="59392"/>
                    <a:pt x="23056" y="59392"/>
                  </a:cubicBezTo>
                  <a:lnTo>
                    <a:pt x="23056" y="59392"/>
                  </a:lnTo>
                  <a:cubicBezTo>
                    <a:pt x="23108" y="59417"/>
                    <a:pt x="23159" y="59443"/>
                    <a:pt x="23209" y="59471"/>
                  </a:cubicBezTo>
                  <a:cubicBezTo>
                    <a:pt x="23396" y="59570"/>
                    <a:pt x="23589" y="59687"/>
                    <a:pt x="23771" y="59864"/>
                  </a:cubicBezTo>
                  <a:cubicBezTo>
                    <a:pt x="24085" y="60168"/>
                    <a:pt x="24534" y="60464"/>
                    <a:pt x="24991" y="60464"/>
                  </a:cubicBezTo>
                  <a:cubicBezTo>
                    <a:pt x="25105" y="60464"/>
                    <a:pt x="25219" y="60445"/>
                    <a:pt x="25332" y="60404"/>
                  </a:cubicBezTo>
                  <a:cubicBezTo>
                    <a:pt x="25831" y="60222"/>
                    <a:pt x="25805" y="59609"/>
                    <a:pt x="25462" y="59276"/>
                  </a:cubicBezTo>
                  <a:cubicBezTo>
                    <a:pt x="24319" y="58168"/>
                    <a:pt x="22955" y="57554"/>
                    <a:pt x="21386" y="57310"/>
                  </a:cubicBezTo>
                  <a:cubicBezTo>
                    <a:pt x="20177" y="57120"/>
                    <a:pt x="18802" y="57152"/>
                    <a:pt x="17685" y="56867"/>
                  </a:cubicBezTo>
                  <a:cubicBezTo>
                    <a:pt x="17163" y="56735"/>
                    <a:pt x="16720" y="56542"/>
                    <a:pt x="16335" y="56232"/>
                  </a:cubicBezTo>
                  <a:cubicBezTo>
                    <a:pt x="15864" y="55850"/>
                    <a:pt x="15431" y="55292"/>
                    <a:pt x="15132" y="54724"/>
                  </a:cubicBezTo>
                  <a:cubicBezTo>
                    <a:pt x="14560" y="53634"/>
                    <a:pt x="14539" y="52407"/>
                    <a:pt x="14801" y="51227"/>
                  </a:cubicBezTo>
                  <a:cubicBezTo>
                    <a:pt x="15392" y="48554"/>
                    <a:pt x="17202" y="46265"/>
                    <a:pt x="18517" y="43918"/>
                  </a:cubicBezTo>
                  <a:cubicBezTo>
                    <a:pt x="19477" y="42204"/>
                    <a:pt x="20305" y="40076"/>
                    <a:pt x="20188" y="38069"/>
                  </a:cubicBezTo>
                  <a:cubicBezTo>
                    <a:pt x="20097" y="36493"/>
                    <a:pt x="19294" y="35274"/>
                    <a:pt x="17977" y="34429"/>
                  </a:cubicBezTo>
                  <a:cubicBezTo>
                    <a:pt x="16899" y="33737"/>
                    <a:pt x="15619" y="33424"/>
                    <a:pt x="14391" y="33120"/>
                  </a:cubicBezTo>
                  <a:cubicBezTo>
                    <a:pt x="13766" y="32965"/>
                    <a:pt x="13142" y="32815"/>
                    <a:pt x="12528" y="32623"/>
                  </a:cubicBezTo>
                  <a:cubicBezTo>
                    <a:pt x="12220" y="32528"/>
                    <a:pt x="11915" y="32422"/>
                    <a:pt x="11616" y="32301"/>
                  </a:cubicBezTo>
                  <a:cubicBezTo>
                    <a:pt x="11582" y="32287"/>
                    <a:pt x="11538" y="32274"/>
                    <a:pt x="11497" y="32258"/>
                  </a:cubicBezTo>
                  <a:lnTo>
                    <a:pt x="11497" y="32258"/>
                  </a:lnTo>
                  <a:cubicBezTo>
                    <a:pt x="11475" y="32243"/>
                    <a:pt x="11451" y="32229"/>
                    <a:pt x="11429" y="32218"/>
                  </a:cubicBezTo>
                  <a:cubicBezTo>
                    <a:pt x="11285" y="32144"/>
                    <a:pt x="11140" y="32072"/>
                    <a:pt x="11001" y="31991"/>
                  </a:cubicBezTo>
                  <a:cubicBezTo>
                    <a:pt x="10944" y="31958"/>
                    <a:pt x="10888" y="31922"/>
                    <a:pt x="10831" y="31890"/>
                  </a:cubicBezTo>
                  <a:lnTo>
                    <a:pt x="10831" y="31890"/>
                  </a:lnTo>
                  <a:cubicBezTo>
                    <a:pt x="10713" y="31800"/>
                    <a:pt x="10593" y="31716"/>
                    <a:pt x="10480" y="31620"/>
                  </a:cubicBezTo>
                  <a:cubicBezTo>
                    <a:pt x="10448" y="31593"/>
                    <a:pt x="10416" y="31564"/>
                    <a:pt x="10384" y="31535"/>
                  </a:cubicBezTo>
                  <a:lnTo>
                    <a:pt x="10384" y="31535"/>
                  </a:lnTo>
                  <a:cubicBezTo>
                    <a:pt x="10399" y="31550"/>
                    <a:pt x="10405" y="31557"/>
                    <a:pt x="10404" y="31557"/>
                  </a:cubicBezTo>
                  <a:cubicBezTo>
                    <a:pt x="10401" y="31557"/>
                    <a:pt x="10378" y="31537"/>
                    <a:pt x="10337" y="31493"/>
                  </a:cubicBezTo>
                  <a:lnTo>
                    <a:pt x="10337" y="31493"/>
                  </a:lnTo>
                  <a:cubicBezTo>
                    <a:pt x="10353" y="31507"/>
                    <a:pt x="10368" y="31521"/>
                    <a:pt x="10384" y="31535"/>
                  </a:cubicBezTo>
                  <a:lnTo>
                    <a:pt x="10384" y="31535"/>
                  </a:lnTo>
                  <a:cubicBezTo>
                    <a:pt x="10372" y="31524"/>
                    <a:pt x="10356" y="31508"/>
                    <a:pt x="10333" y="31489"/>
                  </a:cubicBezTo>
                  <a:lnTo>
                    <a:pt x="10333" y="31489"/>
                  </a:lnTo>
                  <a:cubicBezTo>
                    <a:pt x="10335" y="31490"/>
                    <a:pt x="10336" y="31491"/>
                    <a:pt x="10337" y="31493"/>
                  </a:cubicBezTo>
                  <a:lnTo>
                    <a:pt x="10337" y="31493"/>
                  </a:lnTo>
                  <a:cubicBezTo>
                    <a:pt x="10324" y="31482"/>
                    <a:pt x="10312" y="31471"/>
                    <a:pt x="10300" y="31460"/>
                  </a:cubicBezTo>
                  <a:lnTo>
                    <a:pt x="10300" y="31460"/>
                  </a:lnTo>
                  <a:cubicBezTo>
                    <a:pt x="10312" y="31471"/>
                    <a:pt x="10323" y="31480"/>
                    <a:pt x="10333" y="31489"/>
                  </a:cubicBezTo>
                  <a:lnTo>
                    <a:pt x="10333" y="31489"/>
                  </a:lnTo>
                  <a:cubicBezTo>
                    <a:pt x="10329" y="31485"/>
                    <a:pt x="10325" y="31480"/>
                    <a:pt x="10320" y="31475"/>
                  </a:cubicBezTo>
                  <a:cubicBezTo>
                    <a:pt x="10275" y="31425"/>
                    <a:pt x="10232" y="31374"/>
                    <a:pt x="10190" y="31324"/>
                  </a:cubicBezTo>
                  <a:lnTo>
                    <a:pt x="10190" y="31324"/>
                  </a:lnTo>
                  <a:cubicBezTo>
                    <a:pt x="10339" y="31271"/>
                    <a:pt x="10485" y="31210"/>
                    <a:pt x="10629" y="31144"/>
                  </a:cubicBezTo>
                  <a:cubicBezTo>
                    <a:pt x="11084" y="30932"/>
                    <a:pt x="11526" y="30690"/>
                    <a:pt x="11948" y="30417"/>
                  </a:cubicBezTo>
                  <a:cubicBezTo>
                    <a:pt x="12907" y="29809"/>
                    <a:pt x="13797" y="29083"/>
                    <a:pt x="14600" y="28281"/>
                  </a:cubicBezTo>
                  <a:cubicBezTo>
                    <a:pt x="15988" y="26898"/>
                    <a:pt x="17752" y="24786"/>
                    <a:pt x="17218" y="22656"/>
                  </a:cubicBezTo>
                  <a:cubicBezTo>
                    <a:pt x="16773" y="20878"/>
                    <a:pt x="15040" y="19461"/>
                    <a:pt x="13254" y="19461"/>
                  </a:cubicBezTo>
                  <a:cubicBezTo>
                    <a:pt x="12761" y="19461"/>
                    <a:pt x="12264" y="19568"/>
                    <a:pt x="11788" y="19806"/>
                  </a:cubicBezTo>
                  <a:cubicBezTo>
                    <a:pt x="9881" y="20762"/>
                    <a:pt x="8485" y="22808"/>
                    <a:pt x="7660" y="24724"/>
                  </a:cubicBezTo>
                  <a:cubicBezTo>
                    <a:pt x="6966" y="26337"/>
                    <a:pt x="6845" y="28259"/>
                    <a:pt x="7404" y="29942"/>
                  </a:cubicBezTo>
                  <a:lnTo>
                    <a:pt x="7404" y="29942"/>
                  </a:lnTo>
                  <a:cubicBezTo>
                    <a:pt x="7265" y="29960"/>
                    <a:pt x="7126" y="29976"/>
                    <a:pt x="6988" y="29987"/>
                  </a:cubicBezTo>
                  <a:cubicBezTo>
                    <a:pt x="6817" y="30002"/>
                    <a:pt x="6646" y="30011"/>
                    <a:pt x="6475" y="30016"/>
                  </a:cubicBezTo>
                  <a:cubicBezTo>
                    <a:pt x="6454" y="30017"/>
                    <a:pt x="6432" y="30017"/>
                    <a:pt x="6411" y="30017"/>
                  </a:cubicBezTo>
                  <a:cubicBezTo>
                    <a:pt x="6373" y="30017"/>
                    <a:pt x="6336" y="30016"/>
                    <a:pt x="6298" y="30016"/>
                  </a:cubicBezTo>
                  <a:cubicBezTo>
                    <a:pt x="6263" y="30016"/>
                    <a:pt x="6229" y="30017"/>
                    <a:pt x="6194" y="30018"/>
                  </a:cubicBezTo>
                  <a:cubicBezTo>
                    <a:pt x="6185" y="30018"/>
                    <a:pt x="6178" y="30018"/>
                    <a:pt x="6172" y="30019"/>
                  </a:cubicBezTo>
                  <a:lnTo>
                    <a:pt x="6172" y="30019"/>
                  </a:lnTo>
                  <a:cubicBezTo>
                    <a:pt x="6159" y="30018"/>
                    <a:pt x="6143" y="30016"/>
                    <a:pt x="6124" y="30015"/>
                  </a:cubicBezTo>
                  <a:cubicBezTo>
                    <a:pt x="5962" y="30000"/>
                    <a:pt x="5801" y="29986"/>
                    <a:pt x="5641" y="29962"/>
                  </a:cubicBezTo>
                  <a:cubicBezTo>
                    <a:pt x="5569" y="29952"/>
                    <a:pt x="5497" y="29938"/>
                    <a:pt x="5425" y="29927"/>
                  </a:cubicBezTo>
                  <a:cubicBezTo>
                    <a:pt x="5404" y="29922"/>
                    <a:pt x="5383" y="29917"/>
                    <a:pt x="5361" y="29912"/>
                  </a:cubicBezTo>
                  <a:lnTo>
                    <a:pt x="5361" y="29912"/>
                  </a:lnTo>
                  <a:cubicBezTo>
                    <a:pt x="5235" y="29864"/>
                    <a:pt x="5095" y="29839"/>
                    <a:pt x="4967" y="29793"/>
                  </a:cubicBezTo>
                  <a:cubicBezTo>
                    <a:pt x="4912" y="29773"/>
                    <a:pt x="4859" y="29746"/>
                    <a:pt x="4805" y="29728"/>
                  </a:cubicBezTo>
                  <a:lnTo>
                    <a:pt x="4805" y="29728"/>
                  </a:lnTo>
                  <a:cubicBezTo>
                    <a:pt x="4801" y="29726"/>
                    <a:pt x="4796" y="29723"/>
                    <a:pt x="4791" y="29721"/>
                  </a:cubicBezTo>
                  <a:cubicBezTo>
                    <a:pt x="4681" y="29662"/>
                    <a:pt x="4573" y="29589"/>
                    <a:pt x="4462" y="29533"/>
                  </a:cubicBezTo>
                  <a:lnTo>
                    <a:pt x="4462" y="29533"/>
                  </a:lnTo>
                  <a:cubicBezTo>
                    <a:pt x="4409" y="29493"/>
                    <a:pt x="4355" y="29453"/>
                    <a:pt x="4304" y="29411"/>
                  </a:cubicBezTo>
                  <a:cubicBezTo>
                    <a:pt x="4255" y="29371"/>
                    <a:pt x="4209" y="29330"/>
                    <a:pt x="4161" y="29290"/>
                  </a:cubicBezTo>
                  <a:lnTo>
                    <a:pt x="4161" y="29290"/>
                  </a:lnTo>
                  <a:cubicBezTo>
                    <a:pt x="4074" y="29187"/>
                    <a:pt x="3976" y="29092"/>
                    <a:pt x="3890" y="28986"/>
                  </a:cubicBezTo>
                  <a:cubicBezTo>
                    <a:pt x="3852" y="28938"/>
                    <a:pt x="3816" y="28888"/>
                    <a:pt x="3776" y="28840"/>
                  </a:cubicBezTo>
                  <a:lnTo>
                    <a:pt x="3776" y="28840"/>
                  </a:lnTo>
                  <a:cubicBezTo>
                    <a:pt x="3704" y="28714"/>
                    <a:pt x="3621" y="28596"/>
                    <a:pt x="3552" y="28468"/>
                  </a:cubicBezTo>
                  <a:cubicBezTo>
                    <a:pt x="3483" y="28342"/>
                    <a:pt x="3417" y="28214"/>
                    <a:pt x="3358" y="28082"/>
                  </a:cubicBezTo>
                  <a:cubicBezTo>
                    <a:pt x="3330" y="28019"/>
                    <a:pt x="3304" y="27955"/>
                    <a:pt x="3277" y="27893"/>
                  </a:cubicBezTo>
                  <a:cubicBezTo>
                    <a:pt x="3275" y="27890"/>
                    <a:pt x="3274" y="27887"/>
                    <a:pt x="3272" y="27884"/>
                  </a:cubicBezTo>
                  <a:lnTo>
                    <a:pt x="3272" y="27884"/>
                  </a:lnTo>
                  <a:cubicBezTo>
                    <a:pt x="3263" y="27860"/>
                    <a:pt x="3255" y="27837"/>
                    <a:pt x="3246" y="27813"/>
                  </a:cubicBezTo>
                  <a:cubicBezTo>
                    <a:pt x="3031" y="27192"/>
                    <a:pt x="2881" y="26553"/>
                    <a:pt x="2798" y="25901"/>
                  </a:cubicBezTo>
                  <a:cubicBezTo>
                    <a:pt x="2774" y="25728"/>
                    <a:pt x="2756" y="25556"/>
                    <a:pt x="2738" y="25382"/>
                  </a:cubicBezTo>
                  <a:cubicBezTo>
                    <a:pt x="2736" y="25356"/>
                    <a:pt x="2734" y="25339"/>
                    <a:pt x="2733" y="25326"/>
                  </a:cubicBezTo>
                  <a:lnTo>
                    <a:pt x="2733" y="25326"/>
                  </a:lnTo>
                  <a:cubicBezTo>
                    <a:pt x="2733" y="25320"/>
                    <a:pt x="2732" y="25299"/>
                    <a:pt x="2729" y="25246"/>
                  </a:cubicBezTo>
                  <a:cubicBezTo>
                    <a:pt x="2722" y="25149"/>
                    <a:pt x="2716" y="25053"/>
                    <a:pt x="2713" y="24955"/>
                  </a:cubicBezTo>
                  <a:cubicBezTo>
                    <a:pt x="2694" y="24567"/>
                    <a:pt x="2690" y="24179"/>
                    <a:pt x="2698" y="23791"/>
                  </a:cubicBezTo>
                  <a:cubicBezTo>
                    <a:pt x="2719" y="22957"/>
                    <a:pt x="2783" y="22126"/>
                    <a:pt x="2890" y="21299"/>
                  </a:cubicBezTo>
                  <a:cubicBezTo>
                    <a:pt x="3357" y="17632"/>
                    <a:pt x="4406" y="14162"/>
                    <a:pt x="5766" y="10761"/>
                  </a:cubicBezTo>
                  <a:cubicBezTo>
                    <a:pt x="6900" y="7918"/>
                    <a:pt x="8229" y="4980"/>
                    <a:pt x="10153" y="2571"/>
                  </a:cubicBezTo>
                  <a:cubicBezTo>
                    <a:pt x="10192" y="2521"/>
                    <a:pt x="10232" y="2472"/>
                    <a:pt x="10272" y="2422"/>
                  </a:cubicBezTo>
                  <a:cubicBezTo>
                    <a:pt x="10293" y="2397"/>
                    <a:pt x="10316" y="2371"/>
                    <a:pt x="10337" y="2345"/>
                  </a:cubicBezTo>
                  <a:lnTo>
                    <a:pt x="10337" y="2345"/>
                  </a:lnTo>
                  <a:cubicBezTo>
                    <a:pt x="10410" y="2262"/>
                    <a:pt x="10484" y="2180"/>
                    <a:pt x="10560" y="2099"/>
                  </a:cubicBezTo>
                  <a:cubicBezTo>
                    <a:pt x="10715" y="1935"/>
                    <a:pt x="10876" y="1778"/>
                    <a:pt x="11047" y="1630"/>
                  </a:cubicBezTo>
                  <a:cubicBezTo>
                    <a:pt x="11750" y="1024"/>
                    <a:pt x="10588" y="1"/>
                    <a:pt x="9734"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9"/>
            <p:cNvSpPr/>
            <p:nvPr/>
          </p:nvSpPr>
          <p:spPr>
            <a:xfrm rot="-2225305">
              <a:off x="8513182" y="3745809"/>
              <a:ext cx="435765" cy="1423073"/>
            </a:xfrm>
            <a:custGeom>
              <a:avLst/>
              <a:gdLst/>
              <a:ahLst/>
              <a:cxnLst/>
              <a:rect l="l" t="t" r="r" b="b"/>
              <a:pathLst>
                <a:path w="15040" h="49116" extrusionOk="0">
                  <a:moveTo>
                    <a:pt x="2622" y="0"/>
                  </a:moveTo>
                  <a:cubicBezTo>
                    <a:pt x="2279" y="0"/>
                    <a:pt x="1966" y="93"/>
                    <a:pt x="1911" y="396"/>
                  </a:cubicBezTo>
                  <a:lnTo>
                    <a:pt x="1909" y="396"/>
                  </a:lnTo>
                  <a:cubicBezTo>
                    <a:pt x="1170" y="4445"/>
                    <a:pt x="0" y="8600"/>
                    <a:pt x="387" y="12750"/>
                  </a:cubicBezTo>
                  <a:cubicBezTo>
                    <a:pt x="561" y="14618"/>
                    <a:pt x="1107" y="16551"/>
                    <a:pt x="2154" y="18121"/>
                  </a:cubicBezTo>
                  <a:cubicBezTo>
                    <a:pt x="2937" y="19295"/>
                    <a:pt x="4098" y="20091"/>
                    <a:pt x="5333" y="20727"/>
                  </a:cubicBezTo>
                  <a:cubicBezTo>
                    <a:pt x="5897" y="21017"/>
                    <a:pt x="6464" y="21298"/>
                    <a:pt x="7006" y="21629"/>
                  </a:cubicBezTo>
                  <a:cubicBezTo>
                    <a:pt x="7157" y="21722"/>
                    <a:pt x="7306" y="21818"/>
                    <a:pt x="7453" y="21917"/>
                  </a:cubicBezTo>
                  <a:cubicBezTo>
                    <a:pt x="7485" y="21938"/>
                    <a:pt x="7517" y="21961"/>
                    <a:pt x="7548" y="21983"/>
                  </a:cubicBezTo>
                  <a:lnTo>
                    <a:pt x="7548" y="21983"/>
                  </a:lnTo>
                  <a:cubicBezTo>
                    <a:pt x="7581" y="22006"/>
                    <a:pt x="7646" y="22053"/>
                    <a:pt x="7673" y="22075"/>
                  </a:cubicBezTo>
                  <a:cubicBezTo>
                    <a:pt x="8022" y="22350"/>
                    <a:pt x="8354" y="22636"/>
                    <a:pt x="8675" y="22942"/>
                  </a:cubicBezTo>
                  <a:cubicBezTo>
                    <a:pt x="9261" y="23505"/>
                    <a:pt x="9958" y="24216"/>
                    <a:pt x="10290" y="24815"/>
                  </a:cubicBezTo>
                  <a:cubicBezTo>
                    <a:pt x="10641" y="25447"/>
                    <a:pt x="10772" y="25871"/>
                    <a:pt x="10764" y="26580"/>
                  </a:cubicBezTo>
                  <a:cubicBezTo>
                    <a:pt x="10758" y="27147"/>
                    <a:pt x="10613" y="27661"/>
                    <a:pt x="10386" y="28272"/>
                  </a:cubicBezTo>
                  <a:cubicBezTo>
                    <a:pt x="10124" y="28975"/>
                    <a:pt x="9796" y="29652"/>
                    <a:pt x="9488" y="30336"/>
                  </a:cubicBezTo>
                  <a:cubicBezTo>
                    <a:pt x="8680" y="32128"/>
                    <a:pt x="8081" y="33925"/>
                    <a:pt x="7886" y="35895"/>
                  </a:cubicBezTo>
                  <a:cubicBezTo>
                    <a:pt x="7421" y="40569"/>
                    <a:pt x="9649" y="44705"/>
                    <a:pt x="12362" y="48335"/>
                  </a:cubicBezTo>
                  <a:cubicBezTo>
                    <a:pt x="12712" y="48804"/>
                    <a:pt x="13393" y="49116"/>
                    <a:pt x="13996" y="49116"/>
                  </a:cubicBezTo>
                  <a:cubicBezTo>
                    <a:pt x="14077" y="49116"/>
                    <a:pt x="14156" y="49110"/>
                    <a:pt x="14233" y="49099"/>
                  </a:cubicBezTo>
                  <a:cubicBezTo>
                    <a:pt x="14838" y="49007"/>
                    <a:pt x="15039" y="48506"/>
                    <a:pt x="14674" y="48017"/>
                  </a:cubicBezTo>
                  <a:cubicBezTo>
                    <a:pt x="12375" y="44940"/>
                    <a:pt x="10450" y="41528"/>
                    <a:pt x="10539" y="37574"/>
                  </a:cubicBezTo>
                  <a:cubicBezTo>
                    <a:pt x="10582" y="35627"/>
                    <a:pt x="11092" y="33807"/>
                    <a:pt x="11860" y="32032"/>
                  </a:cubicBezTo>
                  <a:cubicBezTo>
                    <a:pt x="12415" y="30756"/>
                    <a:pt x="13130" y="29495"/>
                    <a:pt x="13381" y="28113"/>
                  </a:cubicBezTo>
                  <a:cubicBezTo>
                    <a:pt x="13662" y="26562"/>
                    <a:pt x="13156" y="25164"/>
                    <a:pt x="12210" y="23930"/>
                  </a:cubicBezTo>
                  <a:cubicBezTo>
                    <a:pt x="11103" y="22484"/>
                    <a:pt x="9622" y="21198"/>
                    <a:pt x="8047" y="20286"/>
                  </a:cubicBezTo>
                  <a:cubicBezTo>
                    <a:pt x="7510" y="19976"/>
                    <a:pt x="6951" y="19707"/>
                    <a:pt x="6403" y="19418"/>
                  </a:cubicBezTo>
                  <a:cubicBezTo>
                    <a:pt x="6175" y="19298"/>
                    <a:pt x="5948" y="19174"/>
                    <a:pt x="5729" y="19040"/>
                  </a:cubicBezTo>
                  <a:cubicBezTo>
                    <a:pt x="5620" y="18972"/>
                    <a:pt x="5515" y="18900"/>
                    <a:pt x="5408" y="18830"/>
                  </a:cubicBezTo>
                  <a:lnTo>
                    <a:pt x="5408" y="18830"/>
                  </a:lnTo>
                  <a:cubicBezTo>
                    <a:pt x="5469" y="18869"/>
                    <a:pt x="5496" y="18885"/>
                    <a:pt x="5499" y="18885"/>
                  </a:cubicBezTo>
                  <a:cubicBezTo>
                    <a:pt x="5510" y="18885"/>
                    <a:pt x="5241" y="18695"/>
                    <a:pt x="5178" y="18640"/>
                  </a:cubicBezTo>
                  <a:cubicBezTo>
                    <a:pt x="5143" y="18610"/>
                    <a:pt x="5024" y="18496"/>
                    <a:pt x="4968" y="18445"/>
                  </a:cubicBezTo>
                  <a:lnTo>
                    <a:pt x="4968" y="18445"/>
                  </a:lnTo>
                  <a:cubicBezTo>
                    <a:pt x="4920" y="18388"/>
                    <a:pt x="4796" y="18249"/>
                    <a:pt x="4763" y="18207"/>
                  </a:cubicBezTo>
                  <a:cubicBezTo>
                    <a:pt x="4657" y="18078"/>
                    <a:pt x="4558" y="17942"/>
                    <a:pt x="4465" y="17803"/>
                  </a:cubicBezTo>
                  <a:cubicBezTo>
                    <a:pt x="4323" y="17589"/>
                    <a:pt x="4379" y="17678"/>
                    <a:pt x="4247" y="17421"/>
                  </a:cubicBezTo>
                  <a:cubicBezTo>
                    <a:pt x="3831" y="16626"/>
                    <a:pt x="3531" y="15749"/>
                    <a:pt x="3333" y="14875"/>
                  </a:cubicBezTo>
                  <a:cubicBezTo>
                    <a:pt x="2838" y="12678"/>
                    <a:pt x="3021" y="10352"/>
                    <a:pt x="3328" y="8143"/>
                  </a:cubicBezTo>
                  <a:cubicBezTo>
                    <a:pt x="3640" y="5903"/>
                    <a:pt x="4151" y="3699"/>
                    <a:pt x="4556" y="1476"/>
                  </a:cubicBezTo>
                  <a:cubicBezTo>
                    <a:pt x="4673" y="841"/>
                    <a:pt x="4080" y="390"/>
                    <a:pt x="3545" y="171"/>
                  </a:cubicBezTo>
                  <a:cubicBezTo>
                    <a:pt x="3375" y="102"/>
                    <a:pt x="2981" y="0"/>
                    <a:pt x="2622" y="0"/>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9"/>
            <p:cNvSpPr/>
            <p:nvPr/>
          </p:nvSpPr>
          <p:spPr>
            <a:xfrm>
              <a:off x="8054827" y="-79728"/>
              <a:ext cx="1054835" cy="1431162"/>
            </a:xfrm>
            <a:custGeom>
              <a:avLst/>
              <a:gdLst/>
              <a:ahLst/>
              <a:cxnLst/>
              <a:rect l="l" t="t" r="r" b="b"/>
              <a:pathLst>
                <a:path w="36405" h="49393" extrusionOk="0">
                  <a:moveTo>
                    <a:pt x="14570" y="18820"/>
                  </a:moveTo>
                  <a:cubicBezTo>
                    <a:pt x="14571" y="18820"/>
                    <a:pt x="14584" y="18822"/>
                    <a:pt x="14618" y="18826"/>
                  </a:cubicBezTo>
                  <a:lnTo>
                    <a:pt x="14618" y="18826"/>
                  </a:lnTo>
                  <a:cubicBezTo>
                    <a:pt x="14592" y="18823"/>
                    <a:pt x="14569" y="18820"/>
                    <a:pt x="14570" y="18820"/>
                  </a:cubicBezTo>
                  <a:close/>
                  <a:moveTo>
                    <a:pt x="14649" y="18829"/>
                  </a:moveTo>
                  <a:cubicBezTo>
                    <a:pt x="14656" y="18830"/>
                    <a:pt x="14663" y="18831"/>
                    <a:pt x="14671" y="18831"/>
                  </a:cubicBezTo>
                  <a:cubicBezTo>
                    <a:pt x="14664" y="18831"/>
                    <a:pt x="14656" y="18830"/>
                    <a:pt x="14649" y="18829"/>
                  </a:cubicBezTo>
                  <a:close/>
                  <a:moveTo>
                    <a:pt x="4756" y="1"/>
                  </a:moveTo>
                  <a:cubicBezTo>
                    <a:pt x="4233" y="1"/>
                    <a:pt x="3605" y="121"/>
                    <a:pt x="3325" y="476"/>
                  </a:cubicBezTo>
                  <a:lnTo>
                    <a:pt x="3326" y="476"/>
                  </a:lnTo>
                  <a:cubicBezTo>
                    <a:pt x="2008" y="2142"/>
                    <a:pt x="1178" y="4142"/>
                    <a:pt x="699" y="6201"/>
                  </a:cubicBezTo>
                  <a:cubicBezTo>
                    <a:pt x="189" y="8379"/>
                    <a:pt x="0" y="10711"/>
                    <a:pt x="513" y="12908"/>
                  </a:cubicBezTo>
                  <a:cubicBezTo>
                    <a:pt x="1037" y="15152"/>
                    <a:pt x="2290" y="16981"/>
                    <a:pt x="4410" y="17964"/>
                  </a:cubicBezTo>
                  <a:cubicBezTo>
                    <a:pt x="5998" y="18700"/>
                    <a:pt x="7727" y="18857"/>
                    <a:pt x="9460" y="18857"/>
                  </a:cubicBezTo>
                  <a:cubicBezTo>
                    <a:pt x="10349" y="18857"/>
                    <a:pt x="11239" y="18815"/>
                    <a:pt x="12111" y="18790"/>
                  </a:cubicBezTo>
                  <a:cubicBezTo>
                    <a:pt x="12453" y="18779"/>
                    <a:pt x="12794" y="18772"/>
                    <a:pt x="13136" y="18772"/>
                  </a:cubicBezTo>
                  <a:cubicBezTo>
                    <a:pt x="13425" y="18772"/>
                    <a:pt x="13714" y="18777"/>
                    <a:pt x="14003" y="18790"/>
                  </a:cubicBezTo>
                  <a:cubicBezTo>
                    <a:pt x="14159" y="18796"/>
                    <a:pt x="14314" y="18804"/>
                    <a:pt x="14471" y="18815"/>
                  </a:cubicBezTo>
                  <a:cubicBezTo>
                    <a:pt x="14524" y="18819"/>
                    <a:pt x="14579" y="18823"/>
                    <a:pt x="14634" y="18828"/>
                  </a:cubicBezTo>
                  <a:lnTo>
                    <a:pt x="14634" y="18828"/>
                  </a:lnTo>
                  <a:cubicBezTo>
                    <a:pt x="14656" y="18831"/>
                    <a:pt x="14684" y="18835"/>
                    <a:pt x="14720" y="18839"/>
                  </a:cubicBezTo>
                  <a:cubicBezTo>
                    <a:pt x="15027" y="18879"/>
                    <a:pt x="15332" y="18924"/>
                    <a:pt x="15635" y="18988"/>
                  </a:cubicBezTo>
                  <a:cubicBezTo>
                    <a:pt x="16640" y="19200"/>
                    <a:pt x="17890" y="19807"/>
                    <a:pt x="18695" y="20664"/>
                  </a:cubicBezTo>
                  <a:cubicBezTo>
                    <a:pt x="19527" y="21549"/>
                    <a:pt x="20224" y="22576"/>
                    <a:pt x="20570" y="23749"/>
                  </a:cubicBezTo>
                  <a:cubicBezTo>
                    <a:pt x="20886" y="24819"/>
                    <a:pt x="20955" y="25940"/>
                    <a:pt x="20971" y="27052"/>
                  </a:cubicBezTo>
                  <a:cubicBezTo>
                    <a:pt x="20990" y="28322"/>
                    <a:pt x="20957" y="29591"/>
                    <a:pt x="21038" y="30859"/>
                  </a:cubicBezTo>
                  <a:cubicBezTo>
                    <a:pt x="21109" y="31947"/>
                    <a:pt x="21323" y="33040"/>
                    <a:pt x="21492" y="34117"/>
                  </a:cubicBezTo>
                  <a:cubicBezTo>
                    <a:pt x="21808" y="36134"/>
                    <a:pt x="22180" y="38161"/>
                    <a:pt x="22863" y="40093"/>
                  </a:cubicBezTo>
                  <a:cubicBezTo>
                    <a:pt x="23527" y="41973"/>
                    <a:pt x="24467" y="43754"/>
                    <a:pt x="25866" y="45194"/>
                  </a:cubicBezTo>
                  <a:cubicBezTo>
                    <a:pt x="27515" y="46892"/>
                    <a:pt x="29609" y="48042"/>
                    <a:pt x="31850" y="48764"/>
                  </a:cubicBezTo>
                  <a:cubicBezTo>
                    <a:pt x="32564" y="48994"/>
                    <a:pt x="33293" y="49180"/>
                    <a:pt x="34025" y="49343"/>
                  </a:cubicBezTo>
                  <a:cubicBezTo>
                    <a:pt x="34171" y="49376"/>
                    <a:pt x="34339" y="49393"/>
                    <a:pt x="34515" y="49393"/>
                  </a:cubicBezTo>
                  <a:cubicBezTo>
                    <a:pt x="35034" y="49393"/>
                    <a:pt x="35624" y="49242"/>
                    <a:pt x="35945" y="48906"/>
                  </a:cubicBezTo>
                  <a:cubicBezTo>
                    <a:pt x="36405" y="48427"/>
                    <a:pt x="35742" y="48132"/>
                    <a:pt x="35343" y="48042"/>
                  </a:cubicBezTo>
                  <a:cubicBezTo>
                    <a:pt x="33117" y="47542"/>
                    <a:pt x="30972" y="46657"/>
                    <a:pt x="29210" y="45162"/>
                  </a:cubicBezTo>
                  <a:cubicBezTo>
                    <a:pt x="27772" y="43941"/>
                    <a:pt x="26721" y="42297"/>
                    <a:pt x="25997" y="40569"/>
                  </a:cubicBezTo>
                  <a:cubicBezTo>
                    <a:pt x="25240" y="38761"/>
                    <a:pt x="24837" y="36808"/>
                    <a:pt x="24506" y="34883"/>
                  </a:cubicBezTo>
                  <a:cubicBezTo>
                    <a:pt x="24332" y="33863"/>
                    <a:pt x="24182" y="32837"/>
                    <a:pt x="24032" y="31813"/>
                  </a:cubicBezTo>
                  <a:cubicBezTo>
                    <a:pt x="23850" y="30583"/>
                    <a:pt x="23821" y="29356"/>
                    <a:pt x="23820" y="28115"/>
                  </a:cubicBezTo>
                  <a:cubicBezTo>
                    <a:pt x="23818" y="25859"/>
                    <a:pt x="23799" y="23608"/>
                    <a:pt x="22609" y="21606"/>
                  </a:cubicBezTo>
                  <a:cubicBezTo>
                    <a:pt x="21187" y="19216"/>
                    <a:pt x="18762" y="17862"/>
                    <a:pt x="16038" y="17537"/>
                  </a:cubicBezTo>
                  <a:cubicBezTo>
                    <a:pt x="15248" y="17443"/>
                    <a:pt x="14457" y="17412"/>
                    <a:pt x="13665" y="17412"/>
                  </a:cubicBezTo>
                  <a:cubicBezTo>
                    <a:pt x="13152" y="17412"/>
                    <a:pt x="12639" y="17425"/>
                    <a:pt x="12124" y="17443"/>
                  </a:cubicBezTo>
                  <a:cubicBezTo>
                    <a:pt x="11515" y="17466"/>
                    <a:pt x="10907" y="17489"/>
                    <a:pt x="10298" y="17494"/>
                  </a:cubicBezTo>
                  <a:cubicBezTo>
                    <a:pt x="10236" y="17495"/>
                    <a:pt x="10174" y="17495"/>
                    <a:pt x="10111" y="17495"/>
                  </a:cubicBezTo>
                  <a:cubicBezTo>
                    <a:pt x="9884" y="17495"/>
                    <a:pt x="9657" y="17492"/>
                    <a:pt x="9429" y="17485"/>
                  </a:cubicBezTo>
                  <a:cubicBezTo>
                    <a:pt x="9274" y="17480"/>
                    <a:pt x="9119" y="17472"/>
                    <a:pt x="8966" y="17464"/>
                  </a:cubicBezTo>
                  <a:cubicBezTo>
                    <a:pt x="8913" y="17460"/>
                    <a:pt x="8629" y="17434"/>
                    <a:pt x="8602" y="17434"/>
                  </a:cubicBezTo>
                  <a:cubicBezTo>
                    <a:pt x="8594" y="17434"/>
                    <a:pt x="8608" y="17436"/>
                    <a:pt x="8656" y="17442"/>
                  </a:cubicBezTo>
                  <a:cubicBezTo>
                    <a:pt x="8063" y="17371"/>
                    <a:pt x="7584" y="17285"/>
                    <a:pt x="7114" y="17128"/>
                  </a:cubicBezTo>
                  <a:cubicBezTo>
                    <a:pt x="6585" y="16956"/>
                    <a:pt x="6084" y="16707"/>
                    <a:pt x="5625" y="16392"/>
                  </a:cubicBezTo>
                  <a:cubicBezTo>
                    <a:pt x="4850" y="15860"/>
                    <a:pt x="4275" y="15020"/>
                    <a:pt x="3874" y="14167"/>
                  </a:cubicBezTo>
                  <a:cubicBezTo>
                    <a:pt x="2983" y="12275"/>
                    <a:pt x="2927" y="10002"/>
                    <a:pt x="3176" y="7962"/>
                  </a:cubicBezTo>
                  <a:cubicBezTo>
                    <a:pt x="3430" y="5869"/>
                    <a:pt x="4087" y="3764"/>
                    <a:pt x="5152" y="1939"/>
                  </a:cubicBezTo>
                  <a:cubicBezTo>
                    <a:pt x="5360" y="1578"/>
                    <a:pt x="5592" y="1233"/>
                    <a:pt x="5847" y="906"/>
                  </a:cubicBezTo>
                  <a:cubicBezTo>
                    <a:pt x="6232" y="418"/>
                    <a:pt x="5708" y="123"/>
                    <a:pt x="5245" y="40"/>
                  </a:cubicBezTo>
                  <a:cubicBezTo>
                    <a:pt x="5108" y="15"/>
                    <a:pt x="4938" y="1"/>
                    <a:pt x="4756"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9"/>
            <p:cNvSpPr/>
            <p:nvPr/>
          </p:nvSpPr>
          <p:spPr>
            <a:xfrm>
              <a:off x="8877766" y="3133802"/>
              <a:ext cx="463049" cy="786208"/>
            </a:xfrm>
            <a:custGeom>
              <a:avLst/>
              <a:gdLst/>
              <a:ahLst/>
              <a:cxnLst/>
              <a:rect l="l" t="t" r="r" b="b"/>
              <a:pathLst>
                <a:path w="15981" h="27134" extrusionOk="0">
                  <a:moveTo>
                    <a:pt x="7190" y="14865"/>
                  </a:moveTo>
                  <a:lnTo>
                    <a:pt x="7180" y="14871"/>
                  </a:lnTo>
                  <a:lnTo>
                    <a:pt x="7180" y="14871"/>
                  </a:lnTo>
                  <a:cubicBezTo>
                    <a:pt x="7185" y="14868"/>
                    <a:pt x="7188" y="14866"/>
                    <a:pt x="7190" y="14865"/>
                  </a:cubicBezTo>
                  <a:close/>
                  <a:moveTo>
                    <a:pt x="2881" y="21722"/>
                  </a:moveTo>
                  <a:cubicBezTo>
                    <a:pt x="2871" y="21757"/>
                    <a:pt x="2867" y="21770"/>
                    <a:pt x="2867" y="21770"/>
                  </a:cubicBezTo>
                  <a:cubicBezTo>
                    <a:pt x="2867" y="21770"/>
                    <a:pt x="2874" y="21744"/>
                    <a:pt x="2881" y="21722"/>
                  </a:cubicBezTo>
                  <a:close/>
                  <a:moveTo>
                    <a:pt x="14455" y="0"/>
                  </a:moveTo>
                  <a:cubicBezTo>
                    <a:pt x="14202" y="0"/>
                    <a:pt x="13948" y="49"/>
                    <a:pt x="13799" y="99"/>
                  </a:cubicBezTo>
                  <a:cubicBezTo>
                    <a:pt x="13337" y="254"/>
                    <a:pt x="12754" y="641"/>
                    <a:pt x="12862" y="1200"/>
                  </a:cubicBezTo>
                  <a:lnTo>
                    <a:pt x="12862" y="1198"/>
                  </a:lnTo>
                  <a:cubicBezTo>
                    <a:pt x="13145" y="2655"/>
                    <a:pt x="13322" y="4133"/>
                    <a:pt x="13276" y="5620"/>
                  </a:cubicBezTo>
                  <a:cubicBezTo>
                    <a:pt x="13259" y="6238"/>
                    <a:pt x="13198" y="6853"/>
                    <a:pt x="13094" y="7464"/>
                  </a:cubicBezTo>
                  <a:cubicBezTo>
                    <a:pt x="13001" y="8000"/>
                    <a:pt x="12872" y="8502"/>
                    <a:pt x="12738" y="8889"/>
                  </a:cubicBezTo>
                  <a:cubicBezTo>
                    <a:pt x="12580" y="9350"/>
                    <a:pt x="12383" y="9798"/>
                    <a:pt x="12155" y="10229"/>
                  </a:cubicBezTo>
                  <a:cubicBezTo>
                    <a:pt x="12051" y="10424"/>
                    <a:pt x="11939" y="10612"/>
                    <a:pt x="11822" y="10801"/>
                  </a:cubicBezTo>
                  <a:cubicBezTo>
                    <a:pt x="11798" y="10840"/>
                    <a:pt x="11783" y="10864"/>
                    <a:pt x="11775" y="10878"/>
                  </a:cubicBezTo>
                  <a:lnTo>
                    <a:pt x="11775" y="10878"/>
                  </a:lnTo>
                  <a:cubicBezTo>
                    <a:pt x="11766" y="10890"/>
                    <a:pt x="11749" y="10913"/>
                    <a:pt x="11719" y="10956"/>
                  </a:cubicBezTo>
                  <a:cubicBezTo>
                    <a:pt x="11650" y="11053"/>
                    <a:pt x="11581" y="11151"/>
                    <a:pt x="11509" y="11245"/>
                  </a:cubicBezTo>
                  <a:cubicBezTo>
                    <a:pt x="11239" y="11600"/>
                    <a:pt x="10949" y="11937"/>
                    <a:pt x="10637" y="12255"/>
                  </a:cubicBezTo>
                  <a:cubicBezTo>
                    <a:pt x="10556" y="12338"/>
                    <a:pt x="10472" y="12418"/>
                    <a:pt x="10391" y="12499"/>
                  </a:cubicBezTo>
                  <a:cubicBezTo>
                    <a:pt x="10459" y="12431"/>
                    <a:pt x="10484" y="12406"/>
                    <a:pt x="10483" y="12406"/>
                  </a:cubicBezTo>
                  <a:lnTo>
                    <a:pt x="10483" y="12406"/>
                  </a:lnTo>
                  <a:cubicBezTo>
                    <a:pt x="10482" y="12406"/>
                    <a:pt x="10350" y="12535"/>
                    <a:pt x="10313" y="12569"/>
                  </a:cubicBezTo>
                  <a:cubicBezTo>
                    <a:pt x="10142" y="12724"/>
                    <a:pt x="9966" y="12876"/>
                    <a:pt x="9789" y="13021"/>
                  </a:cubicBezTo>
                  <a:cubicBezTo>
                    <a:pt x="9102" y="13587"/>
                    <a:pt x="8370" y="14092"/>
                    <a:pt x="7629" y="14579"/>
                  </a:cubicBezTo>
                  <a:cubicBezTo>
                    <a:pt x="7455" y="14692"/>
                    <a:pt x="7281" y="14806"/>
                    <a:pt x="7108" y="14919"/>
                  </a:cubicBezTo>
                  <a:cubicBezTo>
                    <a:pt x="7080" y="14937"/>
                    <a:pt x="7064" y="14947"/>
                    <a:pt x="7056" y="14953"/>
                  </a:cubicBezTo>
                  <a:lnTo>
                    <a:pt x="7056" y="14953"/>
                  </a:lnTo>
                  <a:lnTo>
                    <a:pt x="7180" y="14871"/>
                  </a:lnTo>
                  <a:lnTo>
                    <a:pt x="7180" y="14871"/>
                  </a:lnTo>
                  <a:cubicBezTo>
                    <a:pt x="7147" y="14893"/>
                    <a:pt x="7049" y="14957"/>
                    <a:pt x="7049" y="14957"/>
                  </a:cubicBezTo>
                  <a:cubicBezTo>
                    <a:pt x="7049" y="14957"/>
                    <a:pt x="7051" y="14955"/>
                    <a:pt x="7056" y="14953"/>
                  </a:cubicBezTo>
                  <a:lnTo>
                    <a:pt x="7056" y="14953"/>
                  </a:lnTo>
                  <a:lnTo>
                    <a:pt x="7046" y="14959"/>
                  </a:lnTo>
                  <a:lnTo>
                    <a:pt x="6530" y="15291"/>
                  </a:lnTo>
                  <a:cubicBezTo>
                    <a:pt x="6166" y="15526"/>
                    <a:pt x="5803" y="15761"/>
                    <a:pt x="5445" y="16004"/>
                  </a:cubicBezTo>
                  <a:cubicBezTo>
                    <a:pt x="3923" y="17034"/>
                    <a:pt x="2501" y="18220"/>
                    <a:pt x="1502" y="19781"/>
                  </a:cubicBezTo>
                  <a:cubicBezTo>
                    <a:pt x="172" y="21859"/>
                    <a:pt x="1" y="24332"/>
                    <a:pt x="291" y="26723"/>
                  </a:cubicBezTo>
                  <a:cubicBezTo>
                    <a:pt x="330" y="27041"/>
                    <a:pt x="683" y="27133"/>
                    <a:pt x="1039" y="27133"/>
                  </a:cubicBezTo>
                  <a:cubicBezTo>
                    <a:pt x="1300" y="27133"/>
                    <a:pt x="1563" y="27083"/>
                    <a:pt x="1702" y="27036"/>
                  </a:cubicBezTo>
                  <a:cubicBezTo>
                    <a:pt x="2196" y="26870"/>
                    <a:pt x="2707" y="26503"/>
                    <a:pt x="2638" y="25936"/>
                  </a:cubicBezTo>
                  <a:cubicBezTo>
                    <a:pt x="2502" y="24818"/>
                    <a:pt x="2499" y="23669"/>
                    <a:pt x="2692" y="22557"/>
                  </a:cubicBezTo>
                  <a:cubicBezTo>
                    <a:pt x="2734" y="22316"/>
                    <a:pt x="2790" y="22079"/>
                    <a:pt x="2847" y="21841"/>
                  </a:cubicBezTo>
                  <a:cubicBezTo>
                    <a:pt x="2859" y="21799"/>
                    <a:pt x="2871" y="21757"/>
                    <a:pt x="2883" y="21714"/>
                  </a:cubicBezTo>
                  <a:lnTo>
                    <a:pt x="2883" y="21714"/>
                  </a:lnTo>
                  <a:cubicBezTo>
                    <a:pt x="2885" y="21706"/>
                    <a:pt x="2887" y="21699"/>
                    <a:pt x="2889" y="21694"/>
                  </a:cubicBezTo>
                  <a:cubicBezTo>
                    <a:pt x="2934" y="21555"/>
                    <a:pt x="2980" y="21420"/>
                    <a:pt x="3030" y="21284"/>
                  </a:cubicBezTo>
                  <a:cubicBezTo>
                    <a:pt x="3183" y="20873"/>
                    <a:pt x="3371" y="20477"/>
                    <a:pt x="3593" y="20098"/>
                  </a:cubicBezTo>
                  <a:cubicBezTo>
                    <a:pt x="3643" y="20012"/>
                    <a:pt x="3697" y="19928"/>
                    <a:pt x="3750" y="19841"/>
                  </a:cubicBezTo>
                  <a:cubicBezTo>
                    <a:pt x="3751" y="19840"/>
                    <a:pt x="3751" y="19840"/>
                    <a:pt x="3752" y="19839"/>
                  </a:cubicBezTo>
                  <a:lnTo>
                    <a:pt x="3752" y="19839"/>
                  </a:lnTo>
                  <a:cubicBezTo>
                    <a:pt x="3773" y="19806"/>
                    <a:pt x="3796" y="19774"/>
                    <a:pt x="3819" y="19742"/>
                  </a:cubicBezTo>
                  <a:cubicBezTo>
                    <a:pt x="3945" y="19562"/>
                    <a:pt x="4079" y="19388"/>
                    <a:pt x="4220" y="19218"/>
                  </a:cubicBezTo>
                  <a:cubicBezTo>
                    <a:pt x="4346" y="19066"/>
                    <a:pt x="4477" y="18919"/>
                    <a:pt x="4613" y="18776"/>
                  </a:cubicBezTo>
                  <a:cubicBezTo>
                    <a:pt x="4688" y="18696"/>
                    <a:pt x="4763" y="18618"/>
                    <a:pt x="4841" y="18541"/>
                  </a:cubicBezTo>
                  <a:cubicBezTo>
                    <a:pt x="4872" y="18511"/>
                    <a:pt x="4903" y="18480"/>
                    <a:pt x="4935" y="18450"/>
                  </a:cubicBezTo>
                  <a:cubicBezTo>
                    <a:pt x="4936" y="18449"/>
                    <a:pt x="4938" y="18448"/>
                    <a:pt x="4939" y="18447"/>
                  </a:cubicBezTo>
                  <a:lnTo>
                    <a:pt x="4939" y="18447"/>
                  </a:lnTo>
                  <a:cubicBezTo>
                    <a:pt x="5577" y="17885"/>
                    <a:pt x="6250" y="17362"/>
                    <a:pt x="6955" y="16883"/>
                  </a:cubicBezTo>
                  <a:cubicBezTo>
                    <a:pt x="7321" y="16633"/>
                    <a:pt x="7693" y="16392"/>
                    <a:pt x="8065" y="16151"/>
                  </a:cubicBezTo>
                  <a:cubicBezTo>
                    <a:pt x="8070" y="16148"/>
                    <a:pt x="8075" y="16145"/>
                    <a:pt x="8078" y="16142"/>
                  </a:cubicBezTo>
                  <a:lnTo>
                    <a:pt x="8078" y="16142"/>
                  </a:lnTo>
                  <a:cubicBezTo>
                    <a:pt x="8084" y="16138"/>
                    <a:pt x="8090" y="16134"/>
                    <a:pt x="8097" y="16130"/>
                  </a:cubicBezTo>
                  <a:lnTo>
                    <a:pt x="8586" y="15817"/>
                  </a:lnTo>
                  <a:cubicBezTo>
                    <a:pt x="8779" y="15692"/>
                    <a:pt x="8972" y="15566"/>
                    <a:pt x="9164" y="15440"/>
                  </a:cubicBezTo>
                  <a:cubicBezTo>
                    <a:pt x="9897" y="14961"/>
                    <a:pt x="10623" y="14464"/>
                    <a:pt x="11302" y="13911"/>
                  </a:cubicBezTo>
                  <a:cubicBezTo>
                    <a:pt x="12829" y="12670"/>
                    <a:pt x="14140" y="11143"/>
                    <a:pt x="14867" y="9294"/>
                  </a:cubicBezTo>
                  <a:cubicBezTo>
                    <a:pt x="15981" y="6464"/>
                    <a:pt x="15776" y="3342"/>
                    <a:pt x="15211" y="412"/>
                  </a:cubicBezTo>
                  <a:cubicBezTo>
                    <a:pt x="15149" y="94"/>
                    <a:pt x="14803" y="0"/>
                    <a:pt x="14455"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9" name="Google Shape;709;p19"/>
          <p:cNvSpPr/>
          <p:nvPr/>
        </p:nvSpPr>
        <p:spPr>
          <a:xfrm>
            <a:off x="367676" y="348709"/>
            <a:ext cx="8408648" cy="4446082"/>
          </a:xfrm>
          <a:custGeom>
            <a:avLst/>
            <a:gdLst/>
            <a:ahLst/>
            <a:cxnLst/>
            <a:rect l="l" t="t" r="r" b="b"/>
            <a:pathLst>
              <a:path w="82202" h="38056" extrusionOk="0">
                <a:moveTo>
                  <a:pt x="1" y="0"/>
                </a:moveTo>
                <a:lnTo>
                  <a:pt x="1" y="38056"/>
                </a:lnTo>
                <a:lnTo>
                  <a:pt x="82201" y="38056"/>
                </a:lnTo>
                <a:lnTo>
                  <a:pt x="82201" y="3110"/>
                </a:lnTo>
                <a:lnTo>
                  <a:pt x="82201" y="0"/>
                </a:lnTo>
                <a:lnTo>
                  <a:pt x="79392" y="0"/>
                </a:lnTo>
                <a:cubicBezTo>
                  <a:pt x="79392" y="97"/>
                  <a:pt x="79392" y="154"/>
                  <a:pt x="79400" y="389"/>
                </a:cubicBezTo>
                <a:lnTo>
                  <a:pt x="79416" y="875"/>
                </a:lnTo>
                <a:cubicBezTo>
                  <a:pt x="79448" y="891"/>
                  <a:pt x="79489" y="899"/>
                  <a:pt x="79521" y="923"/>
                </a:cubicBezTo>
                <a:cubicBezTo>
                  <a:pt x="79610" y="964"/>
                  <a:pt x="79683" y="1037"/>
                  <a:pt x="79724" y="1126"/>
                </a:cubicBezTo>
                <a:cubicBezTo>
                  <a:pt x="79877" y="1288"/>
                  <a:pt x="79926" y="1514"/>
                  <a:pt x="79869" y="1725"/>
                </a:cubicBezTo>
                <a:cubicBezTo>
                  <a:pt x="79782" y="2019"/>
                  <a:pt x="79508" y="2219"/>
                  <a:pt x="79207" y="2219"/>
                </a:cubicBezTo>
                <a:cubicBezTo>
                  <a:pt x="79201" y="2219"/>
                  <a:pt x="79195" y="2219"/>
                  <a:pt x="79189" y="2219"/>
                </a:cubicBezTo>
                <a:cubicBezTo>
                  <a:pt x="78890" y="2211"/>
                  <a:pt x="78517" y="2000"/>
                  <a:pt x="78444" y="1693"/>
                </a:cubicBezTo>
                <a:cubicBezTo>
                  <a:pt x="78363" y="1320"/>
                  <a:pt x="78630" y="1045"/>
                  <a:pt x="78954" y="915"/>
                </a:cubicBezTo>
                <a:lnTo>
                  <a:pt x="78962" y="389"/>
                </a:lnTo>
                <a:cubicBezTo>
                  <a:pt x="78971" y="154"/>
                  <a:pt x="78962" y="57"/>
                  <a:pt x="78962" y="0"/>
                </a:cubicBezTo>
                <a:lnTo>
                  <a:pt x="76833" y="0"/>
                </a:lnTo>
                <a:cubicBezTo>
                  <a:pt x="76833" y="73"/>
                  <a:pt x="76833" y="146"/>
                  <a:pt x="76841" y="389"/>
                </a:cubicBezTo>
                <a:lnTo>
                  <a:pt x="76857" y="875"/>
                </a:lnTo>
                <a:cubicBezTo>
                  <a:pt x="76898" y="891"/>
                  <a:pt x="76930" y="899"/>
                  <a:pt x="76971" y="923"/>
                </a:cubicBezTo>
                <a:cubicBezTo>
                  <a:pt x="77060" y="964"/>
                  <a:pt x="77124" y="1037"/>
                  <a:pt x="77173" y="1126"/>
                </a:cubicBezTo>
                <a:cubicBezTo>
                  <a:pt x="77319" y="1288"/>
                  <a:pt x="77375" y="1514"/>
                  <a:pt x="77319" y="1725"/>
                </a:cubicBezTo>
                <a:cubicBezTo>
                  <a:pt x="77223" y="2019"/>
                  <a:pt x="76957" y="2219"/>
                  <a:pt x="76649" y="2219"/>
                </a:cubicBezTo>
                <a:cubicBezTo>
                  <a:pt x="76643" y="2219"/>
                  <a:pt x="76637" y="2219"/>
                  <a:pt x="76630" y="2219"/>
                </a:cubicBezTo>
                <a:cubicBezTo>
                  <a:pt x="76339" y="2211"/>
                  <a:pt x="75958" y="2000"/>
                  <a:pt x="75894" y="1693"/>
                </a:cubicBezTo>
                <a:cubicBezTo>
                  <a:pt x="75805" y="1320"/>
                  <a:pt x="76072" y="1045"/>
                  <a:pt x="76396" y="915"/>
                </a:cubicBezTo>
                <a:lnTo>
                  <a:pt x="76412" y="389"/>
                </a:lnTo>
                <a:cubicBezTo>
                  <a:pt x="76412" y="138"/>
                  <a:pt x="76412" y="89"/>
                  <a:pt x="76412" y="0"/>
                </a:cubicBezTo>
                <a:lnTo>
                  <a:pt x="74274" y="0"/>
                </a:lnTo>
                <a:cubicBezTo>
                  <a:pt x="74274" y="73"/>
                  <a:pt x="74274" y="138"/>
                  <a:pt x="74282" y="389"/>
                </a:cubicBezTo>
                <a:lnTo>
                  <a:pt x="74299" y="875"/>
                </a:lnTo>
                <a:cubicBezTo>
                  <a:pt x="74339" y="891"/>
                  <a:pt x="74380" y="899"/>
                  <a:pt x="74412" y="923"/>
                </a:cubicBezTo>
                <a:cubicBezTo>
                  <a:pt x="74501" y="964"/>
                  <a:pt x="74574" y="1037"/>
                  <a:pt x="74614" y="1126"/>
                </a:cubicBezTo>
                <a:cubicBezTo>
                  <a:pt x="74760" y="1288"/>
                  <a:pt x="74817" y="1514"/>
                  <a:pt x="74760" y="1725"/>
                </a:cubicBezTo>
                <a:cubicBezTo>
                  <a:pt x="74665" y="2019"/>
                  <a:pt x="74398" y="2219"/>
                  <a:pt x="74090" y="2219"/>
                </a:cubicBezTo>
                <a:cubicBezTo>
                  <a:pt x="74084" y="2219"/>
                  <a:pt x="74078" y="2219"/>
                  <a:pt x="74072" y="2219"/>
                </a:cubicBezTo>
                <a:cubicBezTo>
                  <a:pt x="73780" y="2211"/>
                  <a:pt x="73408" y="2000"/>
                  <a:pt x="73335" y="1693"/>
                </a:cubicBezTo>
                <a:cubicBezTo>
                  <a:pt x="73254" y="1320"/>
                  <a:pt x="73521" y="1045"/>
                  <a:pt x="73837" y="915"/>
                </a:cubicBezTo>
                <a:lnTo>
                  <a:pt x="73853" y="389"/>
                </a:lnTo>
                <a:cubicBezTo>
                  <a:pt x="73861" y="138"/>
                  <a:pt x="73861" y="57"/>
                  <a:pt x="73861" y="0"/>
                </a:cubicBezTo>
                <a:lnTo>
                  <a:pt x="71724" y="0"/>
                </a:lnTo>
                <a:cubicBezTo>
                  <a:pt x="71724" y="73"/>
                  <a:pt x="71724" y="138"/>
                  <a:pt x="71732" y="389"/>
                </a:cubicBezTo>
                <a:lnTo>
                  <a:pt x="71748" y="875"/>
                </a:lnTo>
                <a:cubicBezTo>
                  <a:pt x="71789" y="891"/>
                  <a:pt x="71821" y="899"/>
                  <a:pt x="71861" y="923"/>
                </a:cubicBezTo>
                <a:cubicBezTo>
                  <a:pt x="71950" y="964"/>
                  <a:pt x="72015" y="1037"/>
                  <a:pt x="72064" y="1126"/>
                </a:cubicBezTo>
                <a:cubicBezTo>
                  <a:pt x="72210" y="1288"/>
                  <a:pt x="72266" y="1514"/>
                  <a:pt x="72210" y="1725"/>
                </a:cubicBezTo>
                <a:cubicBezTo>
                  <a:pt x="72114" y="2019"/>
                  <a:pt x="71848" y="2219"/>
                  <a:pt x="71540" y="2219"/>
                </a:cubicBezTo>
                <a:cubicBezTo>
                  <a:pt x="71533" y="2219"/>
                  <a:pt x="71527" y="2219"/>
                  <a:pt x="71521" y="2219"/>
                </a:cubicBezTo>
                <a:cubicBezTo>
                  <a:pt x="71230" y="2211"/>
                  <a:pt x="70849" y="2000"/>
                  <a:pt x="70784" y="1693"/>
                </a:cubicBezTo>
                <a:cubicBezTo>
                  <a:pt x="70695" y="1320"/>
                  <a:pt x="70963" y="1045"/>
                  <a:pt x="71286" y="915"/>
                </a:cubicBezTo>
                <a:lnTo>
                  <a:pt x="71303" y="389"/>
                </a:lnTo>
                <a:cubicBezTo>
                  <a:pt x="71303" y="130"/>
                  <a:pt x="71303" y="41"/>
                  <a:pt x="71303" y="0"/>
                </a:cubicBezTo>
                <a:lnTo>
                  <a:pt x="69165" y="0"/>
                </a:lnTo>
                <a:cubicBezTo>
                  <a:pt x="69165" y="49"/>
                  <a:pt x="69165" y="138"/>
                  <a:pt x="69181" y="389"/>
                </a:cubicBezTo>
                <a:lnTo>
                  <a:pt x="69197" y="875"/>
                </a:lnTo>
                <a:cubicBezTo>
                  <a:pt x="69230" y="891"/>
                  <a:pt x="69270" y="899"/>
                  <a:pt x="69303" y="923"/>
                </a:cubicBezTo>
                <a:cubicBezTo>
                  <a:pt x="69392" y="964"/>
                  <a:pt x="69465" y="1037"/>
                  <a:pt x="69505" y="1126"/>
                </a:cubicBezTo>
                <a:cubicBezTo>
                  <a:pt x="69659" y="1288"/>
                  <a:pt x="69708" y="1514"/>
                  <a:pt x="69651" y="1725"/>
                </a:cubicBezTo>
                <a:cubicBezTo>
                  <a:pt x="69564" y="2019"/>
                  <a:pt x="69289" y="2219"/>
                  <a:pt x="68989" y="2219"/>
                </a:cubicBezTo>
                <a:cubicBezTo>
                  <a:pt x="68983" y="2219"/>
                  <a:pt x="68977" y="2219"/>
                  <a:pt x="68971" y="2219"/>
                </a:cubicBezTo>
                <a:cubicBezTo>
                  <a:pt x="68671" y="2211"/>
                  <a:pt x="68299" y="2000"/>
                  <a:pt x="68226" y="1693"/>
                </a:cubicBezTo>
                <a:cubicBezTo>
                  <a:pt x="68145" y="1320"/>
                  <a:pt x="68412" y="1045"/>
                  <a:pt x="68736" y="915"/>
                </a:cubicBezTo>
                <a:lnTo>
                  <a:pt x="68744" y="389"/>
                </a:lnTo>
                <a:cubicBezTo>
                  <a:pt x="68752" y="138"/>
                  <a:pt x="68752" y="73"/>
                  <a:pt x="68752" y="0"/>
                </a:cubicBezTo>
                <a:lnTo>
                  <a:pt x="66615" y="0"/>
                </a:lnTo>
                <a:cubicBezTo>
                  <a:pt x="66615" y="65"/>
                  <a:pt x="66615" y="138"/>
                  <a:pt x="66623" y="389"/>
                </a:cubicBezTo>
                <a:lnTo>
                  <a:pt x="66639" y="875"/>
                </a:lnTo>
                <a:cubicBezTo>
                  <a:pt x="66679" y="891"/>
                  <a:pt x="66720" y="899"/>
                  <a:pt x="66752" y="923"/>
                </a:cubicBezTo>
                <a:cubicBezTo>
                  <a:pt x="66841" y="964"/>
                  <a:pt x="66914" y="1037"/>
                  <a:pt x="66955" y="1126"/>
                </a:cubicBezTo>
                <a:cubicBezTo>
                  <a:pt x="67100" y="1288"/>
                  <a:pt x="67157" y="1514"/>
                  <a:pt x="67100" y="1725"/>
                </a:cubicBezTo>
                <a:cubicBezTo>
                  <a:pt x="67005" y="2019"/>
                  <a:pt x="66738" y="2219"/>
                  <a:pt x="66430" y="2219"/>
                </a:cubicBezTo>
                <a:cubicBezTo>
                  <a:pt x="66424" y="2219"/>
                  <a:pt x="66418" y="2219"/>
                  <a:pt x="66412" y="2219"/>
                </a:cubicBezTo>
                <a:cubicBezTo>
                  <a:pt x="66121" y="2211"/>
                  <a:pt x="65748" y="2000"/>
                  <a:pt x="65675" y="1693"/>
                </a:cubicBezTo>
                <a:cubicBezTo>
                  <a:pt x="65586" y="1320"/>
                  <a:pt x="65853" y="1045"/>
                  <a:pt x="66177" y="915"/>
                </a:cubicBezTo>
                <a:cubicBezTo>
                  <a:pt x="66177" y="745"/>
                  <a:pt x="66185" y="567"/>
                  <a:pt x="66194" y="389"/>
                </a:cubicBezTo>
                <a:cubicBezTo>
                  <a:pt x="66194" y="138"/>
                  <a:pt x="66194" y="57"/>
                  <a:pt x="66194" y="0"/>
                </a:cubicBezTo>
                <a:lnTo>
                  <a:pt x="64064" y="0"/>
                </a:lnTo>
                <a:cubicBezTo>
                  <a:pt x="64064" y="73"/>
                  <a:pt x="64064" y="146"/>
                  <a:pt x="64072" y="389"/>
                </a:cubicBezTo>
                <a:lnTo>
                  <a:pt x="64088" y="875"/>
                </a:lnTo>
                <a:cubicBezTo>
                  <a:pt x="64129" y="891"/>
                  <a:pt x="64161" y="899"/>
                  <a:pt x="64202" y="923"/>
                </a:cubicBezTo>
                <a:cubicBezTo>
                  <a:pt x="64283" y="964"/>
                  <a:pt x="64355" y="1037"/>
                  <a:pt x="64404" y="1126"/>
                </a:cubicBezTo>
                <a:cubicBezTo>
                  <a:pt x="64550" y="1288"/>
                  <a:pt x="64606" y="1514"/>
                  <a:pt x="64550" y="1725"/>
                </a:cubicBezTo>
                <a:cubicBezTo>
                  <a:pt x="64455" y="2019"/>
                  <a:pt x="64180" y="2219"/>
                  <a:pt x="63879" y="2219"/>
                </a:cubicBezTo>
                <a:cubicBezTo>
                  <a:pt x="63873" y="2219"/>
                  <a:pt x="63868" y="2219"/>
                  <a:pt x="63862" y="2219"/>
                </a:cubicBezTo>
                <a:cubicBezTo>
                  <a:pt x="63570" y="2211"/>
                  <a:pt x="63190" y="2000"/>
                  <a:pt x="63117" y="1693"/>
                </a:cubicBezTo>
                <a:cubicBezTo>
                  <a:pt x="63036" y="1320"/>
                  <a:pt x="63303" y="1045"/>
                  <a:pt x="63627" y="915"/>
                </a:cubicBezTo>
                <a:cubicBezTo>
                  <a:pt x="63627" y="745"/>
                  <a:pt x="63635" y="567"/>
                  <a:pt x="63635" y="389"/>
                </a:cubicBezTo>
                <a:cubicBezTo>
                  <a:pt x="63643" y="146"/>
                  <a:pt x="63635" y="73"/>
                  <a:pt x="63635" y="0"/>
                </a:cubicBezTo>
                <a:lnTo>
                  <a:pt x="61513" y="0"/>
                </a:lnTo>
                <a:cubicBezTo>
                  <a:pt x="61513" y="73"/>
                  <a:pt x="61513" y="154"/>
                  <a:pt x="61522" y="389"/>
                </a:cubicBezTo>
                <a:lnTo>
                  <a:pt x="61538" y="875"/>
                </a:lnTo>
                <a:cubicBezTo>
                  <a:pt x="61570" y="891"/>
                  <a:pt x="61611" y="899"/>
                  <a:pt x="61643" y="923"/>
                </a:cubicBezTo>
                <a:cubicBezTo>
                  <a:pt x="61732" y="964"/>
                  <a:pt x="61805" y="1037"/>
                  <a:pt x="61845" y="1126"/>
                </a:cubicBezTo>
                <a:cubicBezTo>
                  <a:pt x="61999" y="1288"/>
                  <a:pt x="62056" y="1514"/>
                  <a:pt x="61991" y="1725"/>
                </a:cubicBezTo>
                <a:cubicBezTo>
                  <a:pt x="61904" y="2019"/>
                  <a:pt x="61630" y="2219"/>
                  <a:pt x="61329" y="2219"/>
                </a:cubicBezTo>
                <a:cubicBezTo>
                  <a:pt x="61323" y="2219"/>
                  <a:pt x="61317" y="2219"/>
                  <a:pt x="61311" y="2219"/>
                </a:cubicBezTo>
                <a:cubicBezTo>
                  <a:pt x="61011" y="2211"/>
                  <a:pt x="60639" y="2000"/>
                  <a:pt x="60566" y="1693"/>
                </a:cubicBezTo>
                <a:cubicBezTo>
                  <a:pt x="60485" y="1320"/>
                  <a:pt x="60752" y="1045"/>
                  <a:pt x="61076" y="915"/>
                </a:cubicBezTo>
                <a:lnTo>
                  <a:pt x="61084" y="389"/>
                </a:lnTo>
                <a:lnTo>
                  <a:pt x="61084" y="0"/>
                </a:lnTo>
                <a:lnTo>
                  <a:pt x="58963" y="0"/>
                </a:lnTo>
                <a:cubicBezTo>
                  <a:pt x="58963" y="73"/>
                  <a:pt x="58955" y="170"/>
                  <a:pt x="58963" y="389"/>
                </a:cubicBezTo>
                <a:lnTo>
                  <a:pt x="58979" y="875"/>
                </a:lnTo>
                <a:cubicBezTo>
                  <a:pt x="59011" y="891"/>
                  <a:pt x="59052" y="899"/>
                  <a:pt x="59084" y="923"/>
                </a:cubicBezTo>
                <a:cubicBezTo>
                  <a:pt x="59173" y="964"/>
                  <a:pt x="59246" y="1037"/>
                  <a:pt x="59287" y="1126"/>
                </a:cubicBezTo>
                <a:cubicBezTo>
                  <a:pt x="59441" y="1288"/>
                  <a:pt x="59489" y="1514"/>
                  <a:pt x="59433" y="1725"/>
                </a:cubicBezTo>
                <a:cubicBezTo>
                  <a:pt x="59345" y="2019"/>
                  <a:pt x="59071" y="2219"/>
                  <a:pt x="58770" y="2219"/>
                </a:cubicBezTo>
                <a:cubicBezTo>
                  <a:pt x="58764" y="2219"/>
                  <a:pt x="58758" y="2219"/>
                  <a:pt x="58752" y="2219"/>
                </a:cubicBezTo>
                <a:cubicBezTo>
                  <a:pt x="58453" y="2211"/>
                  <a:pt x="58080" y="2000"/>
                  <a:pt x="58007" y="1693"/>
                </a:cubicBezTo>
                <a:cubicBezTo>
                  <a:pt x="57926" y="1320"/>
                  <a:pt x="58194" y="1045"/>
                  <a:pt x="58518" y="915"/>
                </a:cubicBezTo>
                <a:lnTo>
                  <a:pt x="58526" y="389"/>
                </a:lnTo>
                <a:lnTo>
                  <a:pt x="58526" y="0"/>
                </a:lnTo>
                <a:lnTo>
                  <a:pt x="56404" y="0"/>
                </a:lnTo>
                <a:cubicBezTo>
                  <a:pt x="56412" y="227"/>
                  <a:pt x="56404" y="187"/>
                  <a:pt x="56404" y="389"/>
                </a:cubicBezTo>
                <a:lnTo>
                  <a:pt x="56420" y="875"/>
                </a:lnTo>
                <a:cubicBezTo>
                  <a:pt x="56461" y="891"/>
                  <a:pt x="56501" y="899"/>
                  <a:pt x="56534" y="923"/>
                </a:cubicBezTo>
                <a:cubicBezTo>
                  <a:pt x="56623" y="964"/>
                  <a:pt x="56696" y="1037"/>
                  <a:pt x="56736" y="1126"/>
                </a:cubicBezTo>
                <a:cubicBezTo>
                  <a:pt x="56882" y="1288"/>
                  <a:pt x="56939" y="1514"/>
                  <a:pt x="56882" y="1725"/>
                </a:cubicBezTo>
                <a:cubicBezTo>
                  <a:pt x="56787" y="2019"/>
                  <a:pt x="56520" y="2219"/>
                  <a:pt x="56212" y="2219"/>
                </a:cubicBezTo>
                <a:cubicBezTo>
                  <a:pt x="56206" y="2219"/>
                  <a:pt x="56200" y="2219"/>
                  <a:pt x="56194" y="2219"/>
                </a:cubicBezTo>
                <a:cubicBezTo>
                  <a:pt x="55902" y="2211"/>
                  <a:pt x="55530" y="2000"/>
                  <a:pt x="55457" y="1693"/>
                </a:cubicBezTo>
                <a:cubicBezTo>
                  <a:pt x="55376" y="1320"/>
                  <a:pt x="55643" y="1045"/>
                  <a:pt x="55959" y="915"/>
                </a:cubicBezTo>
                <a:lnTo>
                  <a:pt x="55975" y="389"/>
                </a:lnTo>
                <a:cubicBezTo>
                  <a:pt x="55975" y="187"/>
                  <a:pt x="55967" y="227"/>
                  <a:pt x="55975" y="0"/>
                </a:cubicBezTo>
                <a:lnTo>
                  <a:pt x="53854" y="0"/>
                </a:lnTo>
                <a:lnTo>
                  <a:pt x="53854" y="389"/>
                </a:lnTo>
                <a:lnTo>
                  <a:pt x="53870" y="875"/>
                </a:lnTo>
                <a:cubicBezTo>
                  <a:pt x="53910" y="891"/>
                  <a:pt x="53943" y="899"/>
                  <a:pt x="53983" y="923"/>
                </a:cubicBezTo>
                <a:cubicBezTo>
                  <a:pt x="54072" y="964"/>
                  <a:pt x="54137" y="1037"/>
                  <a:pt x="54186" y="1126"/>
                </a:cubicBezTo>
                <a:cubicBezTo>
                  <a:pt x="54331" y="1288"/>
                  <a:pt x="54388" y="1514"/>
                  <a:pt x="54331" y="1725"/>
                </a:cubicBezTo>
                <a:cubicBezTo>
                  <a:pt x="54236" y="2019"/>
                  <a:pt x="53970" y="2219"/>
                  <a:pt x="53661" y="2219"/>
                </a:cubicBezTo>
                <a:cubicBezTo>
                  <a:pt x="53655" y="2219"/>
                  <a:pt x="53649" y="2219"/>
                  <a:pt x="53643" y="2219"/>
                </a:cubicBezTo>
                <a:cubicBezTo>
                  <a:pt x="53352" y="2211"/>
                  <a:pt x="52971" y="2000"/>
                  <a:pt x="52906" y="1693"/>
                </a:cubicBezTo>
                <a:cubicBezTo>
                  <a:pt x="52817" y="1320"/>
                  <a:pt x="53085" y="1045"/>
                  <a:pt x="53408" y="915"/>
                </a:cubicBezTo>
                <a:lnTo>
                  <a:pt x="53425" y="389"/>
                </a:lnTo>
                <a:cubicBezTo>
                  <a:pt x="53425" y="203"/>
                  <a:pt x="53416" y="211"/>
                  <a:pt x="53416" y="0"/>
                </a:cubicBezTo>
                <a:lnTo>
                  <a:pt x="51303" y="0"/>
                </a:lnTo>
                <a:lnTo>
                  <a:pt x="51303" y="389"/>
                </a:lnTo>
                <a:lnTo>
                  <a:pt x="51319" y="875"/>
                </a:lnTo>
                <a:cubicBezTo>
                  <a:pt x="51352" y="891"/>
                  <a:pt x="51392" y="899"/>
                  <a:pt x="51425" y="923"/>
                </a:cubicBezTo>
                <a:cubicBezTo>
                  <a:pt x="51514" y="964"/>
                  <a:pt x="51587" y="1037"/>
                  <a:pt x="51627" y="1126"/>
                </a:cubicBezTo>
                <a:cubicBezTo>
                  <a:pt x="51781" y="1288"/>
                  <a:pt x="51829" y="1514"/>
                  <a:pt x="51773" y="1725"/>
                </a:cubicBezTo>
                <a:cubicBezTo>
                  <a:pt x="51685" y="2019"/>
                  <a:pt x="51411" y="2219"/>
                  <a:pt x="51110" y="2219"/>
                </a:cubicBezTo>
                <a:cubicBezTo>
                  <a:pt x="51105" y="2219"/>
                  <a:pt x="51099" y="2219"/>
                  <a:pt x="51093" y="2219"/>
                </a:cubicBezTo>
                <a:cubicBezTo>
                  <a:pt x="50793" y="2211"/>
                  <a:pt x="50421" y="2000"/>
                  <a:pt x="50348" y="1693"/>
                </a:cubicBezTo>
                <a:cubicBezTo>
                  <a:pt x="50267" y="1320"/>
                  <a:pt x="50534" y="1045"/>
                  <a:pt x="50858" y="915"/>
                </a:cubicBezTo>
                <a:lnTo>
                  <a:pt x="50866" y="389"/>
                </a:lnTo>
                <a:lnTo>
                  <a:pt x="50866" y="0"/>
                </a:lnTo>
                <a:lnTo>
                  <a:pt x="48753" y="0"/>
                </a:lnTo>
                <a:lnTo>
                  <a:pt x="48753" y="389"/>
                </a:lnTo>
                <a:lnTo>
                  <a:pt x="48761" y="875"/>
                </a:lnTo>
                <a:cubicBezTo>
                  <a:pt x="48801" y="891"/>
                  <a:pt x="48842" y="899"/>
                  <a:pt x="48874" y="923"/>
                </a:cubicBezTo>
                <a:cubicBezTo>
                  <a:pt x="48963" y="964"/>
                  <a:pt x="49036" y="1037"/>
                  <a:pt x="49077" y="1126"/>
                </a:cubicBezTo>
                <a:cubicBezTo>
                  <a:pt x="49222" y="1288"/>
                  <a:pt x="49279" y="1514"/>
                  <a:pt x="49222" y="1725"/>
                </a:cubicBezTo>
                <a:cubicBezTo>
                  <a:pt x="49127" y="2019"/>
                  <a:pt x="48860" y="2219"/>
                  <a:pt x="48552" y="2219"/>
                </a:cubicBezTo>
                <a:cubicBezTo>
                  <a:pt x="48546" y="2219"/>
                  <a:pt x="48540" y="2219"/>
                  <a:pt x="48534" y="2219"/>
                </a:cubicBezTo>
                <a:cubicBezTo>
                  <a:pt x="48243" y="2211"/>
                  <a:pt x="47870" y="2000"/>
                  <a:pt x="47797" y="1693"/>
                </a:cubicBezTo>
                <a:cubicBezTo>
                  <a:pt x="47716" y="1320"/>
                  <a:pt x="47983" y="1045"/>
                  <a:pt x="48299" y="915"/>
                </a:cubicBezTo>
                <a:lnTo>
                  <a:pt x="48315" y="389"/>
                </a:lnTo>
                <a:lnTo>
                  <a:pt x="48315" y="0"/>
                </a:lnTo>
                <a:lnTo>
                  <a:pt x="46170" y="0"/>
                </a:lnTo>
                <a:lnTo>
                  <a:pt x="46170" y="389"/>
                </a:lnTo>
                <a:cubicBezTo>
                  <a:pt x="46170" y="551"/>
                  <a:pt x="46178" y="713"/>
                  <a:pt x="46186" y="875"/>
                </a:cubicBezTo>
                <a:cubicBezTo>
                  <a:pt x="46226" y="891"/>
                  <a:pt x="46259" y="899"/>
                  <a:pt x="46299" y="915"/>
                </a:cubicBezTo>
                <a:cubicBezTo>
                  <a:pt x="46380" y="964"/>
                  <a:pt x="46453" y="1037"/>
                  <a:pt x="46502" y="1126"/>
                </a:cubicBezTo>
                <a:cubicBezTo>
                  <a:pt x="46647" y="1288"/>
                  <a:pt x="46704" y="1514"/>
                  <a:pt x="46647" y="1725"/>
                </a:cubicBezTo>
                <a:cubicBezTo>
                  <a:pt x="46550" y="2025"/>
                  <a:pt x="46275" y="2219"/>
                  <a:pt x="45967" y="2219"/>
                </a:cubicBezTo>
                <a:cubicBezTo>
                  <a:pt x="45676" y="2203"/>
                  <a:pt x="45311" y="1992"/>
                  <a:pt x="45239" y="1693"/>
                </a:cubicBezTo>
                <a:cubicBezTo>
                  <a:pt x="45158" y="1320"/>
                  <a:pt x="45425" y="1045"/>
                  <a:pt x="45749" y="915"/>
                </a:cubicBezTo>
                <a:cubicBezTo>
                  <a:pt x="45749" y="745"/>
                  <a:pt x="45757" y="567"/>
                  <a:pt x="45757" y="389"/>
                </a:cubicBezTo>
                <a:lnTo>
                  <a:pt x="45757" y="0"/>
                </a:lnTo>
                <a:lnTo>
                  <a:pt x="43611" y="0"/>
                </a:lnTo>
                <a:lnTo>
                  <a:pt x="43611" y="397"/>
                </a:lnTo>
                <a:lnTo>
                  <a:pt x="43627" y="875"/>
                </a:lnTo>
                <a:cubicBezTo>
                  <a:pt x="43668" y="891"/>
                  <a:pt x="43708" y="907"/>
                  <a:pt x="43741" y="923"/>
                </a:cubicBezTo>
                <a:cubicBezTo>
                  <a:pt x="43830" y="972"/>
                  <a:pt x="43903" y="1045"/>
                  <a:pt x="43943" y="1134"/>
                </a:cubicBezTo>
                <a:cubicBezTo>
                  <a:pt x="44097" y="1296"/>
                  <a:pt x="44145" y="1523"/>
                  <a:pt x="44089" y="1733"/>
                </a:cubicBezTo>
                <a:cubicBezTo>
                  <a:pt x="43994" y="2019"/>
                  <a:pt x="43727" y="2219"/>
                  <a:pt x="43419" y="2219"/>
                </a:cubicBezTo>
                <a:cubicBezTo>
                  <a:pt x="43413" y="2219"/>
                  <a:pt x="43407" y="2219"/>
                  <a:pt x="43401" y="2219"/>
                </a:cubicBezTo>
                <a:cubicBezTo>
                  <a:pt x="43109" y="2219"/>
                  <a:pt x="42737" y="2000"/>
                  <a:pt x="42664" y="1693"/>
                </a:cubicBezTo>
                <a:cubicBezTo>
                  <a:pt x="42583" y="1320"/>
                  <a:pt x="42850" y="1045"/>
                  <a:pt x="43166" y="915"/>
                </a:cubicBezTo>
                <a:cubicBezTo>
                  <a:pt x="43166" y="745"/>
                  <a:pt x="43174" y="567"/>
                  <a:pt x="43182" y="397"/>
                </a:cubicBezTo>
                <a:cubicBezTo>
                  <a:pt x="43182" y="219"/>
                  <a:pt x="43182" y="195"/>
                  <a:pt x="43182" y="0"/>
                </a:cubicBezTo>
                <a:lnTo>
                  <a:pt x="41061" y="0"/>
                </a:lnTo>
                <a:lnTo>
                  <a:pt x="41061" y="397"/>
                </a:lnTo>
                <a:lnTo>
                  <a:pt x="41077" y="875"/>
                </a:lnTo>
                <a:cubicBezTo>
                  <a:pt x="41109" y="891"/>
                  <a:pt x="41150" y="907"/>
                  <a:pt x="41182" y="923"/>
                </a:cubicBezTo>
                <a:cubicBezTo>
                  <a:pt x="41271" y="972"/>
                  <a:pt x="41344" y="1045"/>
                  <a:pt x="41384" y="1134"/>
                </a:cubicBezTo>
                <a:cubicBezTo>
                  <a:pt x="41538" y="1296"/>
                  <a:pt x="41595" y="1523"/>
                  <a:pt x="41530" y="1733"/>
                </a:cubicBezTo>
                <a:cubicBezTo>
                  <a:pt x="41443" y="2019"/>
                  <a:pt x="41169" y="2219"/>
                  <a:pt x="40868" y="2219"/>
                </a:cubicBezTo>
                <a:cubicBezTo>
                  <a:pt x="40862" y="2219"/>
                  <a:pt x="40856" y="2219"/>
                  <a:pt x="40850" y="2219"/>
                </a:cubicBezTo>
                <a:cubicBezTo>
                  <a:pt x="40550" y="2219"/>
                  <a:pt x="40178" y="2000"/>
                  <a:pt x="40105" y="1693"/>
                </a:cubicBezTo>
                <a:cubicBezTo>
                  <a:pt x="40024" y="1320"/>
                  <a:pt x="40291" y="1045"/>
                  <a:pt x="40615" y="915"/>
                </a:cubicBezTo>
                <a:lnTo>
                  <a:pt x="40623" y="397"/>
                </a:lnTo>
                <a:lnTo>
                  <a:pt x="40623" y="0"/>
                </a:lnTo>
                <a:lnTo>
                  <a:pt x="38502" y="0"/>
                </a:lnTo>
                <a:cubicBezTo>
                  <a:pt x="38502" y="49"/>
                  <a:pt x="38502" y="170"/>
                  <a:pt x="38510" y="397"/>
                </a:cubicBezTo>
                <a:lnTo>
                  <a:pt x="38518" y="875"/>
                </a:lnTo>
                <a:cubicBezTo>
                  <a:pt x="38559" y="891"/>
                  <a:pt x="38599" y="907"/>
                  <a:pt x="38631" y="923"/>
                </a:cubicBezTo>
                <a:cubicBezTo>
                  <a:pt x="38720" y="972"/>
                  <a:pt x="38793" y="1045"/>
                  <a:pt x="38834" y="1134"/>
                </a:cubicBezTo>
                <a:cubicBezTo>
                  <a:pt x="38988" y="1296"/>
                  <a:pt x="39036" y="1523"/>
                  <a:pt x="38980" y="1733"/>
                </a:cubicBezTo>
                <a:cubicBezTo>
                  <a:pt x="38884" y="2019"/>
                  <a:pt x="38618" y="2219"/>
                  <a:pt x="38317" y="2219"/>
                </a:cubicBezTo>
                <a:cubicBezTo>
                  <a:pt x="38311" y="2219"/>
                  <a:pt x="38305" y="2219"/>
                  <a:pt x="38299" y="2219"/>
                </a:cubicBezTo>
                <a:cubicBezTo>
                  <a:pt x="38000" y="2219"/>
                  <a:pt x="37627" y="2000"/>
                  <a:pt x="37555" y="1693"/>
                </a:cubicBezTo>
                <a:cubicBezTo>
                  <a:pt x="37474" y="1320"/>
                  <a:pt x="37741" y="1045"/>
                  <a:pt x="38065" y="915"/>
                </a:cubicBezTo>
                <a:lnTo>
                  <a:pt x="38073" y="397"/>
                </a:lnTo>
                <a:lnTo>
                  <a:pt x="38073" y="0"/>
                </a:lnTo>
                <a:lnTo>
                  <a:pt x="35951" y="0"/>
                </a:lnTo>
                <a:cubicBezTo>
                  <a:pt x="35951" y="97"/>
                  <a:pt x="35951" y="154"/>
                  <a:pt x="35959" y="397"/>
                </a:cubicBezTo>
                <a:lnTo>
                  <a:pt x="35968" y="875"/>
                </a:lnTo>
                <a:cubicBezTo>
                  <a:pt x="36008" y="891"/>
                  <a:pt x="36048" y="907"/>
                  <a:pt x="36081" y="923"/>
                </a:cubicBezTo>
                <a:cubicBezTo>
                  <a:pt x="36170" y="972"/>
                  <a:pt x="36243" y="1045"/>
                  <a:pt x="36283" y="1134"/>
                </a:cubicBezTo>
                <a:cubicBezTo>
                  <a:pt x="36437" y="1296"/>
                  <a:pt x="36486" y="1523"/>
                  <a:pt x="36429" y="1733"/>
                </a:cubicBezTo>
                <a:cubicBezTo>
                  <a:pt x="36334" y="2019"/>
                  <a:pt x="36067" y="2219"/>
                  <a:pt x="35767" y="2219"/>
                </a:cubicBezTo>
                <a:cubicBezTo>
                  <a:pt x="35761" y="2219"/>
                  <a:pt x="35755" y="2219"/>
                  <a:pt x="35749" y="2219"/>
                </a:cubicBezTo>
                <a:cubicBezTo>
                  <a:pt x="35449" y="2219"/>
                  <a:pt x="35077" y="2000"/>
                  <a:pt x="35004" y="1693"/>
                </a:cubicBezTo>
                <a:cubicBezTo>
                  <a:pt x="34923" y="1320"/>
                  <a:pt x="35190" y="1045"/>
                  <a:pt x="35514" y="915"/>
                </a:cubicBezTo>
                <a:lnTo>
                  <a:pt x="35522" y="397"/>
                </a:lnTo>
                <a:lnTo>
                  <a:pt x="35522" y="0"/>
                </a:lnTo>
                <a:lnTo>
                  <a:pt x="33393" y="0"/>
                </a:lnTo>
                <a:cubicBezTo>
                  <a:pt x="33393" y="73"/>
                  <a:pt x="33393" y="146"/>
                  <a:pt x="33401" y="397"/>
                </a:cubicBezTo>
                <a:lnTo>
                  <a:pt x="33417" y="875"/>
                </a:lnTo>
                <a:cubicBezTo>
                  <a:pt x="33457" y="891"/>
                  <a:pt x="33490" y="907"/>
                  <a:pt x="33530" y="923"/>
                </a:cubicBezTo>
                <a:cubicBezTo>
                  <a:pt x="33619" y="972"/>
                  <a:pt x="33684" y="1045"/>
                  <a:pt x="33733" y="1134"/>
                </a:cubicBezTo>
                <a:cubicBezTo>
                  <a:pt x="33879" y="1296"/>
                  <a:pt x="33935" y="1523"/>
                  <a:pt x="33879" y="1733"/>
                </a:cubicBezTo>
                <a:cubicBezTo>
                  <a:pt x="33783" y="2019"/>
                  <a:pt x="33517" y="2219"/>
                  <a:pt x="33209" y="2219"/>
                </a:cubicBezTo>
                <a:cubicBezTo>
                  <a:pt x="33202" y="2219"/>
                  <a:pt x="33196" y="2219"/>
                  <a:pt x="33190" y="2219"/>
                </a:cubicBezTo>
                <a:cubicBezTo>
                  <a:pt x="32899" y="2219"/>
                  <a:pt x="32518" y="2000"/>
                  <a:pt x="32445" y="1693"/>
                </a:cubicBezTo>
                <a:cubicBezTo>
                  <a:pt x="32364" y="1320"/>
                  <a:pt x="32632" y="1045"/>
                  <a:pt x="32955" y="915"/>
                </a:cubicBezTo>
                <a:lnTo>
                  <a:pt x="32964" y="397"/>
                </a:lnTo>
                <a:cubicBezTo>
                  <a:pt x="32972" y="146"/>
                  <a:pt x="32964" y="89"/>
                  <a:pt x="32964" y="0"/>
                </a:cubicBezTo>
                <a:lnTo>
                  <a:pt x="30834" y="0"/>
                </a:lnTo>
                <a:cubicBezTo>
                  <a:pt x="30834" y="73"/>
                  <a:pt x="30834" y="138"/>
                  <a:pt x="30842" y="397"/>
                </a:cubicBezTo>
                <a:lnTo>
                  <a:pt x="30858" y="875"/>
                </a:lnTo>
                <a:cubicBezTo>
                  <a:pt x="30899" y="891"/>
                  <a:pt x="30931" y="907"/>
                  <a:pt x="30972" y="923"/>
                </a:cubicBezTo>
                <a:cubicBezTo>
                  <a:pt x="31061" y="972"/>
                  <a:pt x="31126" y="1045"/>
                  <a:pt x="31174" y="1134"/>
                </a:cubicBezTo>
                <a:cubicBezTo>
                  <a:pt x="31320" y="1296"/>
                  <a:pt x="31377" y="1523"/>
                  <a:pt x="31320" y="1733"/>
                </a:cubicBezTo>
                <a:cubicBezTo>
                  <a:pt x="31225" y="2019"/>
                  <a:pt x="30958" y="2219"/>
                  <a:pt x="30650" y="2219"/>
                </a:cubicBezTo>
                <a:cubicBezTo>
                  <a:pt x="30644" y="2219"/>
                  <a:pt x="30638" y="2219"/>
                  <a:pt x="30632" y="2219"/>
                </a:cubicBezTo>
                <a:cubicBezTo>
                  <a:pt x="30340" y="2219"/>
                  <a:pt x="29960" y="2000"/>
                  <a:pt x="29895" y="1693"/>
                </a:cubicBezTo>
                <a:cubicBezTo>
                  <a:pt x="29806" y="1320"/>
                  <a:pt x="30073" y="1045"/>
                  <a:pt x="30397" y="915"/>
                </a:cubicBezTo>
                <a:lnTo>
                  <a:pt x="30413" y="397"/>
                </a:lnTo>
                <a:cubicBezTo>
                  <a:pt x="30413" y="138"/>
                  <a:pt x="30413" y="57"/>
                  <a:pt x="30413" y="0"/>
                </a:cubicBezTo>
                <a:lnTo>
                  <a:pt x="28275" y="0"/>
                </a:lnTo>
                <a:cubicBezTo>
                  <a:pt x="28275" y="73"/>
                  <a:pt x="28275" y="138"/>
                  <a:pt x="28284" y="397"/>
                </a:cubicBezTo>
                <a:lnTo>
                  <a:pt x="28300" y="875"/>
                </a:lnTo>
                <a:cubicBezTo>
                  <a:pt x="28340" y="891"/>
                  <a:pt x="28373" y="907"/>
                  <a:pt x="28413" y="923"/>
                </a:cubicBezTo>
                <a:cubicBezTo>
                  <a:pt x="28502" y="972"/>
                  <a:pt x="28567" y="1045"/>
                  <a:pt x="28615" y="1134"/>
                </a:cubicBezTo>
                <a:cubicBezTo>
                  <a:pt x="28761" y="1296"/>
                  <a:pt x="28818" y="1523"/>
                  <a:pt x="28761" y="1733"/>
                </a:cubicBezTo>
                <a:cubicBezTo>
                  <a:pt x="28666" y="2019"/>
                  <a:pt x="28399" y="2219"/>
                  <a:pt x="28091" y="2219"/>
                </a:cubicBezTo>
                <a:cubicBezTo>
                  <a:pt x="28085" y="2219"/>
                  <a:pt x="28079" y="2219"/>
                  <a:pt x="28073" y="2219"/>
                </a:cubicBezTo>
                <a:cubicBezTo>
                  <a:pt x="27781" y="2219"/>
                  <a:pt x="27401" y="2000"/>
                  <a:pt x="27336" y="1693"/>
                </a:cubicBezTo>
                <a:cubicBezTo>
                  <a:pt x="27247" y="1320"/>
                  <a:pt x="27514" y="1045"/>
                  <a:pt x="27838" y="915"/>
                </a:cubicBezTo>
                <a:cubicBezTo>
                  <a:pt x="27838" y="745"/>
                  <a:pt x="27846" y="567"/>
                  <a:pt x="27846" y="397"/>
                </a:cubicBezTo>
                <a:cubicBezTo>
                  <a:pt x="27854" y="138"/>
                  <a:pt x="27854" y="41"/>
                  <a:pt x="27854" y="0"/>
                </a:cubicBezTo>
                <a:lnTo>
                  <a:pt x="25717" y="0"/>
                </a:lnTo>
                <a:cubicBezTo>
                  <a:pt x="25717" y="49"/>
                  <a:pt x="25725" y="138"/>
                  <a:pt x="25733" y="397"/>
                </a:cubicBezTo>
                <a:cubicBezTo>
                  <a:pt x="25733" y="551"/>
                  <a:pt x="25741" y="713"/>
                  <a:pt x="25749" y="875"/>
                </a:cubicBezTo>
                <a:cubicBezTo>
                  <a:pt x="25782" y="891"/>
                  <a:pt x="25822" y="907"/>
                  <a:pt x="25854" y="923"/>
                </a:cubicBezTo>
                <a:cubicBezTo>
                  <a:pt x="25943" y="972"/>
                  <a:pt x="26016" y="1045"/>
                  <a:pt x="26057" y="1134"/>
                </a:cubicBezTo>
                <a:cubicBezTo>
                  <a:pt x="26211" y="1296"/>
                  <a:pt x="26267" y="1523"/>
                  <a:pt x="26203" y="1733"/>
                </a:cubicBezTo>
                <a:cubicBezTo>
                  <a:pt x="26115" y="2019"/>
                  <a:pt x="25841" y="2219"/>
                  <a:pt x="25540" y="2219"/>
                </a:cubicBezTo>
                <a:cubicBezTo>
                  <a:pt x="25534" y="2219"/>
                  <a:pt x="25528" y="2219"/>
                  <a:pt x="25522" y="2219"/>
                </a:cubicBezTo>
                <a:cubicBezTo>
                  <a:pt x="25223" y="2219"/>
                  <a:pt x="24850" y="2000"/>
                  <a:pt x="24778" y="1693"/>
                </a:cubicBezTo>
                <a:cubicBezTo>
                  <a:pt x="24697" y="1320"/>
                  <a:pt x="24964" y="1045"/>
                  <a:pt x="25288" y="915"/>
                </a:cubicBezTo>
                <a:cubicBezTo>
                  <a:pt x="25288" y="745"/>
                  <a:pt x="25288" y="567"/>
                  <a:pt x="25296" y="397"/>
                </a:cubicBezTo>
                <a:cubicBezTo>
                  <a:pt x="25304" y="138"/>
                  <a:pt x="25304" y="73"/>
                  <a:pt x="25304" y="0"/>
                </a:cubicBezTo>
                <a:lnTo>
                  <a:pt x="23166" y="0"/>
                </a:lnTo>
                <a:cubicBezTo>
                  <a:pt x="23166" y="73"/>
                  <a:pt x="23166" y="138"/>
                  <a:pt x="23174" y="397"/>
                </a:cubicBezTo>
                <a:cubicBezTo>
                  <a:pt x="23174" y="551"/>
                  <a:pt x="23182" y="713"/>
                  <a:pt x="23191" y="875"/>
                </a:cubicBezTo>
                <a:cubicBezTo>
                  <a:pt x="23231" y="891"/>
                  <a:pt x="23271" y="907"/>
                  <a:pt x="23304" y="923"/>
                </a:cubicBezTo>
                <a:cubicBezTo>
                  <a:pt x="23393" y="972"/>
                  <a:pt x="23466" y="1045"/>
                  <a:pt x="23506" y="1134"/>
                </a:cubicBezTo>
                <a:cubicBezTo>
                  <a:pt x="23652" y="1296"/>
                  <a:pt x="23709" y="1523"/>
                  <a:pt x="23652" y="1733"/>
                </a:cubicBezTo>
                <a:cubicBezTo>
                  <a:pt x="23557" y="2019"/>
                  <a:pt x="23290" y="2219"/>
                  <a:pt x="22982" y="2219"/>
                </a:cubicBezTo>
                <a:cubicBezTo>
                  <a:pt x="22976" y="2219"/>
                  <a:pt x="22970" y="2219"/>
                  <a:pt x="22964" y="2219"/>
                </a:cubicBezTo>
                <a:cubicBezTo>
                  <a:pt x="22672" y="2219"/>
                  <a:pt x="22292" y="2000"/>
                  <a:pt x="22227" y="1693"/>
                </a:cubicBezTo>
                <a:cubicBezTo>
                  <a:pt x="22138" y="1320"/>
                  <a:pt x="22405" y="1045"/>
                  <a:pt x="22729" y="915"/>
                </a:cubicBezTo>
                <a:cubicBezTo>
                  <a:pt x="22729" y="745"/>
                  <a:pt x="22737" y="567"/>
                  <a:pt x="22745" y="397"/>
                </a:cubicBezTo>
                <a:cubicBezTo>
                  <a:pt x="22745" y="138"/>
                  <a:pt x="22745" y="57"/>
                  <a:pt x="22745" y="0"/>
                </a:cubicBezTo>
                <a:lnTo>
                  <a:pt x="20608" y="0"/>
                </a:lnTo>
                <a:cubicBezTo>
                  <a:pt x="20608" y="73"/>
                  <a:pt x="20608" y="146"/>
                  <a:pt x="20616" y="397"/>
                </a:cubicBezTo>
                <a:cubicBezTo>
                  <a:pt x="20616" y="551"/>
                  <a:pt x="20632" y="713"/>
                  <a:pt x="20632" y="875"/>
                </a:cubicBezTo>
                <a:cubicBezTo>
                  <a:pt x="20672" y="891"/>
                  <a:pt x="20713" y="907"/>
                  <a:pt x="20745" y="923"/>
                </a:cubicBezTo>
                <a:cubicBezTo>
                  <a:pt x="20834" y="972"/>
                  <a:pt x="20907" y="1045"/>
                  <a:pt x="20948" y="1134"/>
                </a:cubicBezTo>
                <a:cubicBezTo>
                  <a:pt x="21093" y="1296"/>
                  <a:pt x="21150" y="1523"/>
                  <a:pt x="21093" y="1733"/>
                </a:cubicBezTo>
                <a:cubicBezTo>
                  <a:pt x="20998" y="2019"/>
                  <a:pt x="20732" y="2219"/>
                  <a:pt x="20423" y="2219"/>
                </a:cubicBezTo>
                <a:cubicBezTo>
                  <a:pt x="20417" y="2219"/>
                  <a:pt x="20411" y="2219"/>
                  <a:pt x="20405" y="2219"/>
                </a:cubicBezTo>
                <a:cubicBezTo>
                  <a:pt x="20114" y="2219"/>
                  <a:pt x="19733" y="2000"/>
                  <a:pt x="19668" y="1693"/>
                </a:cubicBezTo>
                <a:cubicBezTo>
                  <a:pt x="19587" y="1320"/>
                  <a:pt x="19846" y="1045"/>
                  <a:pt x="20170" y="915"/>
                </a:cubicBezTo>
                <a:lnTo>
                  <a:pt x="20187" y="397"/>
                </a:lnTo>
                <a:lnTo>
                  <a:pt x="20187" y="0"/>
                </a:lnTo>
                <a:lnTo>
                  <a:pt x="18057" y="0"/>
                </a:lnTo>
                <a:cubicBezTo>
                  <a:pt x="18057" y="73"/>
                  <a:pt x="18057" y="154"/>
                  <a:pt x="18065" y="397"/>
                </a:cubicBezTo>
                <a:lnTo>
                  <a:pt x="18081" y="875"/>
                </a:lnTo>
                <a:cubicBezTo>
                  <a:pt x="18114" y="891"/>
                  <a:pt x="18154" y="907"/>
                  <a:pt x="18187" y="923"/>
                </a:cubicBezTo>
                <a:cubicBezTo>
                  <a:pt x="18276" y="972"/>
                  <a:pt x="18349" y="1045"/>
                  <a:pt x="18389" y="1134"/>
                </a:cubicBezTo>
                <a:cubicBezTo>
                  <a:pt x="18543" y="1296"/>
                  <a:pt x="18600" y="1523"/>
                  <a:pt x="18535" y="1733"/>
                </a:cubicBezTo>
                <a:cubicBezTo>
                  <a:pt x="18447" y="2019"/>
                  <a:pt x="18173" y="2219"/>
                  <a:pt x="17872" y="2219"/>
                </a:cubicBezTo>
                <a:cubicBezTo>
                  <a:pt x="17867" y="2219"/>
                  <a:pt x="17861" y="2219"/>
                  <a:pt x="17855" y="2219"/>
                </a:cubicBezTo>
                <a:cubicBezTo>
                  <a:pt x="17563" y="2219"/>
                  <a:pt x="17183" y="2000"/>
                  <a:pt x="17110" y="1693"/>
                </a:cubicBezTo>
                <a:cubicBezTo>
                  <a:pt x="17029" y="1320"/>
                  <a:pt x="17296" y="1045"/>
                  <a:pt x="17612" y="915"/>
                </a:cubicBezTo>
                <a:lnTo>
                  <a:pt x="17628" y="397"/>
                </a:lnTo>
                <a:cubicBezTo>
                  <a:pt x="17628" y="154"/>
                  <a:pt x="17628" y="97"/>
                  <a:pt x="17628" y="0"/>
                </a:cubicBezTo>
                <a:lnTo>
                  <a:pt x="15498" y="0"/>
                </a:lnTo>
                <a:cubicBezTo>
                  <a:pt x="15498" y="73"/>
                  <a:pt x="15498" y="170"/>
                  <a:pt x="15498" y="397"/>
                </a:cubicBezTo>
                <a:lnTo>
                  <a:pt x="15515" y="875"/>
                </a:lnTo>
                <a:cubicBezTo>
                  <a:pt x="15555" y="891"/>
                  <a:pt x="15587" y="907"/>
                  <a:pt x="15628" y="923"/>
                </a:cubicBezTo>
                <a:cubicBezTo>
                  <a:pt x="15717" y="972"/>
                  <a:pt x="15782" y="1045"/>
                  <a:pt x="15830" y="1134"/>
                </a:cubicBezTo>
                <a:cubicBezTo>
                  <a:pt x="15976" y="1296"/>
                  <a:pt x="16033" y="1523"/>
                  <a:pt x="15976" y="1733"/>
                </a:cubicBezTo>
                <a:cubicBezTo>
                  <a:pt x="15881" y="2019"/>
                  <a:pt x="15614" y="2219"/>
                  <a:pt x="15306" y="2219"/>
                </a:cubicBezTo>
                <a:cubicBezTo>
                  <a:pt x="15300" y="2219"/>
                  <a:pt x="15294" y="2219"/>
                  <a:pt x="15288" y="2219"/>
                </a:cubicBezTo>
                <a:cubicBezTo>
                  <a:pt x="14996" y="2219"/>
                  <a:pt x="14616" y="2000"/>
                  <a:pt x="14551" y="1693"/>
                </a:cubicBezTo>
                <a:cubicBezTo>
                  <a:pt x="14462" y="1320"/>
                  <a:pt x="14729" y="1045"/>
                  <a:pt x="15045" y="915"/>
                </a:cubicBezTo>
                <a:lnTo>
                  <a:pt x="15061" y="397"/>
                </a:lnTo>
                <a:cubicBezTo>
                  <a:pt x="15069" y="170"/>
                  <a:pt x="15061" y="106"/>
                  <a:pt x="15061" y="0"/>
                </a:cubicBezTo>
                <a:lnTo>
                  <a:pt x="12932" y="0"/>
                </a:lnTo>
                <a:cubicBezTo>
                  <a:pt x="12940" y="235"/>
                  <a:pt x="12932" y="187"/>
                  <a:pt x="12932" y="397"/>
                </a:cubicBezTo>
                <a:lnTo>
                  <a:pt x="12948" y="875"/>
                </a:lnTo>
                <a:cubicBezTo>
                  <a:pt x="12988" y="891"/>
                  <a:pt x="13021" y="907"/>
                  <a:pt x="13061" y="923"/>
                </a:cubicBezTo>
                <a:cubicBezTo>
                  <a:pt x="13150" y="972"/>
                  <a:pt x="13215" y="1045"/>
                  <a:pt x="13264" y="1134"/>
                </a:cubicBezTo>
                <a:cubicBezTo>
                  <a:pt x="13409" y="1296"/>
                  <a:pt x="13466" y="1523"/>
                  <a:pt x="13409" y="1733"/>
                </a:cubicBezTo>
                <a:cubicBezTo>
                  <a:pt x="13314" y="2019"/>
                  <a:pt x="13048" y="2219"/>
                  <a:pt x="12739" y="2219"/>
                </a:cubicBezTo>
                <a:cubicBezTo>
                  <a:pt x="12733" y="2219"/>
                  <a:pt x="12727" y="2219"/>
                  <a:pt x="12721" y="2219"/>
                </a:cubicBezTo>
                <a:cubicBezTo>
                  <a:pt x="12430" y="2219"/>
                  <a:pt x="12049" y="2000"/>
                  <a:pt x="11976" y="1693"/>
                </a:cubicBezTo>
                <a:cubicBezTo>
                  <a:pt x="11895" y="1320"/>
                  <a:pt x="12162" y="1045"/>
                  <a:pt x="12478" y="915"/>
                </a:cubicBezTo>
                <a:lnTo>
                  <a:pt x="12494" y="397"/>
                </a:lnTo>
                <a:cubicBezTo>
                  <a:pt x="12503" y="187"/>
                  <a:pt x="12486" y="227"/>
                  <a:pt x="12494" y="0"/>
                </a:cubicBezTo>
                <a:lnTo>
                  <a:pt x="10373" y="0"/>
                </a:lnTo>
                <a:lnTo>
                  <a:pt x="10373" y="397"/>
                </a:lnTo>
                <a:lnTo>
                  <a:pt x="10389" y="875"/>
                </a:lnTo>
                <a:cubicBezTo>
                  <a:pt x="10422" y="891"/>
                  <a:pt x="10462" y="907"/>
                  <a:pt x="10503" y="923"/>
                </a:cubicBezTo>
                <a:cubicBezTo>
                  <a:pt x="10584" y="972"/>
                  <a:pt x="10656" y="1045"/>
                  <a:pt x="10705" y="1134"/>
                </a:cubicBezTo>
                <a:cubicBezTo>
                  <a:pt x="10851" y="1296"/>
                  <a:pt x="10907" y="1523"/>
                  <a:pt x="10843" y="1733"/>
                </a:cubicBezTo>
                <a:cubicBezTo>
                  <a:pt x="10755" y="2019"/>
                  <a:pt x="10481" y="2219"/>
                  <a:pt x="10180" y="2219"/>
                </a:cubicBezTo>
                <a:cubicBezTo>
                  <a:pt x="10174" y="2219"/>
                  <a:pt x="10168" y="2219"/>
                  <a:pt x="10162" y="2219"/>
                </a:cubicBezTo>
                <a:cubicBezTo>
                  <a:pt x="9871" y="2219"/>
                  <a:pt x="9490" y="2000"/>
                  <a:pt x="9418" y="1693"/>
                </a:cubicBezTo>
                <a:cubicBezTo>
                  <a:pt x="9337" y="1320"/>
                  <a:pt x="9604" y="1045"/>
                  <a:pt x="9920" y="915"/>
                </a:cubicBezTo>
                <a:lnTo>
                  <a:pt x="9936" y="397"/>
                </a:lnTo>
                <a:cubicBezTo>
                  <a:pt x="9936" y="203"/>
                  <a:pt x="9928" y="211"/>
                  <a:pt x="9936" y="0"/>
                </a:cubicBezTo>
                <a:lnTo>
                  <a:pt x="7814" y="0"/>
                </a:lnTo>
                <a:lnTo>
                  <a:pt x="7814" y="397"/>
                </a:lnTo>
                <a:lnTo>
                  <a:pt x="7831" y="875"/>
                </a:lnTo>
                <a:cubicBezTo>
                  <a:pt x="7871" y="891"/>
                  <a:pt x="7912" y="907"/>
                  <a:pt x="7944" y="923"/>
                </a:cubicBezTo>
                <a:cubicBezTo>
                  <a:pt x="8033" y="972"/>
                  <a:pt x="8106" y="1045"/>
                  <a:pt x="8146" y="1134"/>
                </a:cubicBezTo>
                <a:cubicBezTo>
                  <a:pt x="8292" y="1296"/>
                  <a:pt x="8349" y="1523"/>
                  <a:pt x="8292" y="1733"/>
                </a:cubicBezTo>
                <a:cubicBezTo>
                  <a:pt x="8197" y="2019"/>
                  <a:pt x="7930" y="2219"/>
                  <a:pt x="7622" y="2219"/>
                </a:cubicBezTo>
                <a:cubicBezTo>
                  <a:pt x="7616" y="2219"/>
                  <a:pt x="7610" y="2219"/>
                  <a:pt x="7604" y="2219"/>
                </a:cubicBezTo>
                <a:cubicBezTo>
                  <a:pt x="7312" y="2219"/>
                  <a:pt x="6940" y="2000"/>
                  <a:pt x="6867" y="1693"/>
                </a:cubicBezTo>
                <a:cubicBezTo>
                  <a:pt x="6778" y="1320"/>
                  <a:pt x="7045" y="1045"/>
                  <a:pt x="7369" y="915"/>
                </a:cubicBezTo>
                <a:cubicBezTo>
                  <a:pt x="7369" y="745"/>
                  <a:pt x="7377" y="567"/>
                  <a:pt x="7385" y="397"/>
                </a:cubicBezTo>
                <a:cubicBezTo>
                  <a:pt x="7385" y="219"/>
                  <a:pt x="7385" y="195"/>
                  <a:pt x="7385" y="0"/>
                </a:cubicBezTo>
                <a:lnTo>
                  <a:pt x="5264" y="0"/>
                </a:lnTo>
                <a:lnTo>
                  <a:pt x="5264" y="397"/>
                </a:lnTo>
                <a:cubicBezTo>
                  <a:pt x="5264" y="543"/>
                  <a:pt x="5272" y="713"/>
                  <a:pt x="5272" y="875"/>
                </a:cubicBezTo>
                <a:cubicBezTo>
                  <a:pt x="5312" y="891"/>
                  <a:pt x="5353" y="907"/>
                  <a:pt x="5385" y="923"/>
                </a:cubicBezTo>
                <a:cubicBezTo>
                  <a:pt x="5474" y="972"/>
                  <a:pt x="5547" y="1045"/>
                  <a:pt x="5588" y="1134"/>
                </a:cubicBezTo>
                <a:cubicBezTo>
                  <a:pt x="5733" y="1296"/>
                  <a:pt x="5790" y="1523"/>
                  <a:pt x="5733" y="1733"/>
                </a:cubicBezTo>
                <a:cubicBezTo>
                  <a:pt x="5638" y="2019"/>
                  <a:pt x="5372" y="2219"/>
                  <a:pt x="5063" y="2219"/>
                </a:cubicBezTo>
                <a:cubicBezTo>
                  <a:pt x="5057" y="2219"/>
                  <a:pt x="5051" y="2219"/>
                  <a:pt x="5045" y="2219"/>
                </a:cubicBezTo>
                <a:cubicBezTo>
                  <a:pt x="4754" y="2219"/>
                  <a:pt x="4381" y="2000"/>
                  <a:pt x="4308" y="1693"/>
                </a:cubicBezTo>
                <a:cubicBezTo>
                  <a:pt x="4227" y="1320"/>
                  <a:pt x="4495" y="1045"/>
                  <a:pt x="4810" y="915"/>
                </a:cubicBezTo>
                <a:cubicBezTo>
                  <a:pt x="4810" y="745"/>
                  <a:pt x="4819" y="567"/>
                  <a:pt x="4827" y="397"/>
                </a:cubicBezTo>
                <a:lnTo>
                  <a:pt x="4827" y="0"/>
                </a:lnTo>
                <a:lnTo>
                  <a:pt x="2713" y="0"/>
                </a:lnTo>
                <a:lnTo>
                  <a:pt x="2713" y="397"/>
                </a:lnTo>
                <a:cubicBezTo>
                  <a:pt x="2713" y="551"/>
                  <a:pt x="2721" y="713"/>
                  <a:pt x="2721" y="875"/>
                </a:cubicBezTo>
                <a:cubicBezTo>
                  <a:pt x="2762" y="891"/>
                  <a:pt x="2802" y="907"/>
                  <a:pt x="2835" y="923"/>
                </a:cubicBezTo>
                <a:cubicBezTo>
                  <a:pt x="2924" y="972"/>
                  <a:pt x="2997" y="1045"/>
                  <a:pt x="3037" y="1134"/>
                </a:cubicBezTo>
                <a:cubicBezTo>
                  <a:pt x="3191" y="1296"/>
                  <a:pt x="3240" y="1523"/>
                  <a:pt x="3183" y="1733"/>
                </a:cubicBezTo>
                <a:cubicBezTo>
                  <a:pt x="3088" y="2019"/>
                  <a:pt x="2821" y="2219"/>
                  <a:pt x="2521" y="2219"/>
                </a:cubicBezTo>
                <a:cubicBezTo>
                  <a:pt x="2515" y="2219"/>
                  <a:pt x="2509" y="2219"/>
                  <a:pt x="2503" y="2219"/>
                </a:cubicBezTo>
                <a:cubicBezTo>
                  <a:pt x="2203" y="2219"/>
                  <a:pt x="1831" y="2000"/>
                  <a:pt x="1758" y="1693"/>
                </a:cubicBezTo>
                <a:cubicBezTo>
                  <a:pt x="1677" y="1320"/>
                  <a:pt x="1944" y="1045"/>
                  <a:pt x="2268" y="915"/>
                </a:cubicBezTo>
                <a:cubicBezTo>
                  <a:pt x="2268" y="745"/>
                  <a:pt x="2276" y="567"/>
                  <a:pt x="2276" y="397"/>
                </a:cubicBezTo>
                <a:lnTo>
                  <a:pt x="2276"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9"/>
          <p:cNvSpPr txBox="1">
            <a:spLocks noGrp="1"/>
          </p:cNvSpPr>
          <p:nvPr>
            <p:ph type="subTitle" idx="1"/>
          </p:nvPr>
        </p:nvSpPr>
        <p:spPr>
          <a:xfrm>
            <a:off x="715100" y="3208200"/>
            <a:ext cx="3739800" cy="82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500">
                <a:latin typeface="Barlow Medium"/>
                <a:ea typeface="Barlow Medium"/>
                <a:cs typeface="Barlow Medium"/>
                <a:sym typeface="Barlow Medium"/>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11" name="Google Shape;711;p19"/>
          <p:cNvSpPr txBox="1">
            <a:spLocks noGrp="1"/>
          </p:cNvSpPr>
          <p:nvPr>
            <p:ph type="title"/>
          </p:nvPr>
        </p:nvSpPr>
        <p:spPr>
          <a:xfrm>
            <a:off x="715100" y="1569600"/>
            <a:ext cx="3739800" cy="1638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3600" b="1">
                <a:latin typeface="Arial" panose="020B0604020202020204" pitchFamily="34" charset="0"/>
                <a:ea typeface="Arial" panose="020B0604020202020204" pitchFamily="34" charset="0"/>
                <a:cs typeface="Arial" panose="020B0604020202020204" pitchFamily="34" charset="0"/>
                <a:sym typeface="Patrick Han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dirty="0"/>
          </a:p>
        </p:txBody>
      </p:sp>
      <p:sp>
        <p:nvSpPr>
          <p:cNvPr id="712" name="Google Shape;712;p19"/>
          <p:cNvSpPr/>
          <p:nvPr/>
        </p:nvSpPr>
        <p:spPr>
          <a:xfrm rot="-4052368" flipH="1">
            <a:off x="443086" y="4141101"/>
            <a:ext cx="544015" cy="934807"/>
          </a:xfrm>
          <a:custGeom>
            <a:avLst/>
            <a:gdLst/>
            <a:ahLst/>
            <a:cxnLst/>
            <a:rect l="l" t="t" r="r" b="b"/>
            <a:pathLst>
              <a:path w="18775" h="32262" extrusionOk="0">
                <a:moveTo>
                  <a:pt x="11539" y="9839"/>
                </a:moveTo>
                <a:cubicBezTo>
                  <a:pt x="11540" y="9839"/>
                  <a:pt x="11541" y="9839"/>
                  <a:pt x="11542" y="9839"/>
                </a:cubicBezTo>
                <a:lnTo>
                  <a:pt x="11542" y="9839"/>
                </a:lnTo>
                <a:cubicBezTo>
                  <a:pt x="11542" y="9839"/>
                  <a:pt x="11543" y="9840"/>
                  <a:pt x="11543" y="9840"/>
                </a:cubicBezTo>
                <a:lnTo>
                  <a:pt x="11543" y="9840"/>
                </a:lnTo>
                <a:cubicBezTo>
                  <a:pt x="11542" y="9839"/>
                  <a:pt x="11540" y="9839"/>
                  <a:pt x="11539" y="9839"/>
                </a:cubicBezTo>
                <a:close/>
                <a:moveTo>
                  <a:pt x="10445" y="9705"/>
                </a:moveTo>
                <a:cubicBezTo>
                  <a:pt x="10662" y="9705"/>
                  <a:pt x="10879" y="9721"/>
                  <a:pt x="11095" y="9752"/>
                </a:cubicBezTo>
                <a:lnTo>
                  <a:pt x="11095" y="9752"/>
                </a:lnTo>
                <a:cubicBezTo>
                  <a:pt x="11229" y="10795"/>
                  <a:pt x="10928" y="11809"/>
                  <a:pt x="10083" y="12588"/>
                </a:cubicBezTo>
                <a:cubicBezTo>
                  <a:pt x="9204" y="13399"/>
                  <a:pt x="7980" y="13766"/>
                  <a:pt x="6789" y="13766"/>
                </a:cubicBezTo>
                <a:cubicBezTo>
                  <a:pt x="6551" y="13766"/>
                  <a:pt x="6314" y="13751"/>
                  <a:pt x="6081" y="13723"/>
                </a:cubicBezTo>
                <a:cubicBezTo>
                  <a:pt x="5889" y="13699"/>
                  <a:pt x="5740" y="13676"/>
                  <a:pt x="5598" y="13647"/>
                </a:cubicBezTo>
                <a:lnTo>
                  <a:pt x="5598" y="13647"/>
                </a:lnTo>
                <a:cubicBezTo>
                  <a:pt x="6034" y="12537"/>
                  <a:pt x="6747" y="11427"/>
                  <a:pt x="7709" y="10660"/>
                </a:cubicBezTo>
                <a:cubicBezTo>
                  <a:pt x="8507" y="10024"/>
                  <a:pt x="9470" y="9705"/>
                  <a:pt x="10445" y="9705"/>
                </a:cubicBezTo>
                <a:close/>
                <a:moveTo>
                  <a:pt x="14564" y="19435"/>
                </a:moveTo>
                <a:lnTo>
                  <a:pt x="14564" y="19435"/>
                </a:lnTo>
                <a:cubicBezTo>
                  <a:pt x="14564" y="19444"/>
                  <a:pt x="14564" y="19453"/>
                  <a:pt x="14564" y="19461"/>
                </a:cubicBezTo>
                <a:lnTo>
                  <a:pt x="14564" y="19461"/>
                </a:lnTo>
                <a:cubicBezTo>
                  <a:pt x="14564" y="19461"/>
                  <a:pt x="14563" y="19461"/>
                  <a:pt x="14563" y="19461"/>
                </a:cubicBezTo>
                <a:lnTo>
                  <a:pt x="14563" y="19461"/>
                </a:lnTo>
                <a:cubicBezTo>
                  <a:pt x="14563" y="19453"/>
                  <a:pt x="14564" y="19445"/>
                  <a:pt x="14564" y="19435"/>
                </a:cubicBezTo>
                <a:close/>
                <a:moveTo>
                  <a:pt x="14428" y="19664"/>
                </a:moveTo>
                <a:lnTo>
                  <a:pt x="14428" y="19664"/>
                </a:lnTo>
                <a:cubicBezTo>
                  <a:pt x="14436" y="19665"/>
                  <a:pt x="14444" y="19667"/>
                  <a:pt x="14452" y="19669"/>
                </a:cubicBezTo>
                <a:cubicBezTo>
                  <a:pt x="14443" y="19667"/>
                  <a:pt x="14435" y="19665"/>
                  <a:pt x="14428" y="19664"/>
                </a:cubicBezTo>
                <a:close/>
                <a:moveTo>
                  <a:pt x="14531" y="19694"/>
                </a:moveTo>
                <a:lnTo>
                  <a:pt x="14531" y="19694"/>
                </a:lnTo>
                <a:cubicBezTo>
                  <a:pt x="14531" y="19694"/>
                  <a:pt x="14531" y="19694"/>
                  <a:pt x="14531" y="19695"/>
                </a:cubicBezTo>
                <a:lnTo>
                  <a:pt x="14531" y="19695"/>
                </a:lnTo>
                <a:cubicBezTo>
                  <a:pt x="14531" y="19696"/>
                  <a:pt x="14530" y="19697"/>
                  <a:pt x="14530" y="19698"/>
                </a:cubicBezTo>
                <a:lnTo>
                  <a:pt x="14530" y="19698"/>
                </a:lnTo>
                <a:cubicBezTo>
                  <a:pt x="14530" y="19697"/>
                  <a:pt x="14530" y="19696"/>
                  <a:pt x="14531" y="19694"/>
                </a:cubicBezTo>
                <a:close/>
                <a:moveTo>
                  <a:pt x="14779" y="19781"/>
                </a:moveTo>
                <a:cubicBezTo>
                  <a:pt x="14780" y="19781"/>
                  <a:pt x="14781" y="19782"/>
                  <a:pt x="14782" y="19782"/>
                </a:cubicBezTo>
                <a:lnTo>
                  <a:pt x="14782" y="19782"/>
                </a:lnTo>
                <a:cubicBezTo>
                  <a:pt x="14814" y="19800"/>
                  <a:pt x="14847" y="19818"/>
                  <a:pt x="14880" y="19835"/>
                </a:cubicBezTo>
                <a:lnTo>
                  <a:pt x="14880" y="19835"/>
                </a:lnTo>
                <a:cubicBezTo>
                  <a:pt x="14885" y="19839"/>
                  <a:pt x="14888" y="19841"/>
                  <a:pt x="14887" y="19841"/>
                </a:cubicBezTo>
                <a:cubicBezTo>
                  <a:pt x="14883" y="19841"/>
                  <a:pt x="14854" y="19826"/>
                  <a:pt x="14779" y="19781"/>
                </a:cubicBezTo>
                <a:close/>
                <a:moveTo>
                  <a:pt x="5402" y="20224"/>
                </a:moveTo>
                <a:lnTo>
                  <a:pt x="5402" y="20224"/>
                </a:lnTo>
                <a:cubicBezTo>
                  <a:pt x="5403" y="20227"/>
                  <a:pt x="5404" y="20230"/>
                  <a:pt x="5405" y="20233"/>
                </a:cubicBezTo>
                <a:cubicBezTo>
                  <a:pt x="5404" y="20229"/>
                  <a:pt x="5403" y="20227"/>
                  <a:pt x="5402" y="20224"/>
                </a:cubicBezTo>
                <a:close/>
                <a:moveTo>
                  <a:pt x="6201" y="21492"/>
                </a:moveTo>
                <a:cubicBezTo>
                  <a:pt x="6209" y="21500"/>
                  <a:pt x="6216" y="21507"/>
                  <a:pt x="6220" y="21512"/>
                </a:cubicBezTo>
                <a:lnTo>
                  <a:pt x="6220" y="21512"/>
                </a:lnTo>
                <a:cubicBezTo>
                  <a:pt x="6211" y="21507"/>
                  <a:pt x="6204" y="21503"/>
                  <a:pt x="6203" y="21503"/>
                </a:cubicBezTo>
                <a:lnTo>
                  <a:pt x="6203" y="21503"/>
                </a:lnTo>
                <a:cubicBezTo>
                  <a:pt x="6201" y="21503"/>
                  <a:pt x="6207" y="21509"/>
                  <a:pt x="6227" y="21522"/>
                </a:cubicBezTo>
                <a:lnTo>
                  <a:pt x="6227" y="21522"/>
                </a:lnTo>
                <a:cubicBezTo>
                  <a:pt x="6227" y="21521"/>
                  <a:pt x="6224" y="21517"/>
                  <a:pt x="6220" y="21512"/>
                </a:cubicBezTo>
                <a:lnTo>
                  <a:pt x="6220" y="21512"/>
                </a:lnTo>
                <a:cubicBezTo>
                  <a:pt x="6225" y="21514"/>
                  <a:pt x="6229" y="21517"/>
                  <a:pt x="6235" y="21520"/>
                </a:cubicBezTo>
                <a:lnTo>
                  <a:pt x="6235" y="21520"/>
                </a:lnTo>
                <a:cubicBezTo>
                  <a:pt x="6221" y="21509"/>
                  <a:pt x="6209" y="21499"/>
                  <a:pt x="6201" y="21492"/>
                </a:cubicBezTo>
                <a:close/>
                <a:moveTo>
                  <a:pt x="6375" y="21627"/>
                </a:moveTo>
                <a:lnTo>
                  <a:pt x="6375" y="21627"/>
                </a:lnTo>
                <a:cubicBezTo>
                  <a:pt x="6416" y="21647"/>
                  <a:pt x="6467" y="21686"/>
                  <a:pt x="6462" y="21686"/>
                </a:cubicBezTo>
                <a:cubicBezTo>
                  <a:pt x="6459" y="21686"/>
                  <a:pt x="6435" y="21671"/>
                  <a:pt x="6375" y="21627"/>
                </a:cubicBezTo>
                <a:close/>
                <a:moveTo>
                  <a:pt x="13539" y="19563"/>
                </a:moveTo>
                <a:cubicBezTo>
                  <a:pt x="13800" y="19563"/>
                  <a:pt x="14065" y="19593"/>
                  <a:pt x="14362" y="19651"/>
                </a:cubicBezTo>
                <a:lnTo>
                  <a:pt x="14362" y="19651"/>
                </a:lnTo>
                <a:cubicBezTo>
                  <a:pt x="14361" y="19651"/>
                  <a:pt x="14361" y="19650"/>
                  <a:pt x="14360" y="19650"/>
                </a:cubicBezTo>
                <a:lnTo>
                  <a:pt x="14360" y="19650"/>
                </a:lnTo>
                <a:cubicBezTo>
                  <a:pt x="14356" y="19650"/>
                  <a:pt x="14474" y="19677"/>
                  <a:pt x="14524" y="19692"/>
                </a:cubicBezTo>
                <a:lnTo>
                  <a:pt x="14524" y="19692"/>
                </a:lnTo>
                <a:cubicBezTo>
                  <a:pt x="14500" y="19721"/>
                  <a:pt x="14430" y="19855"/>
                  <a:pt x="14394" y="19897"/>
                </a:cubicBezTo>
                <a:cubicBezTo>
                  <a:pt x="14302" y="20001"/>
                  <a:pt x="14196" y="20094"/>
                  <a:pt x="14081" y="20172"/>
                </a:cubicBezTo>
                <a:cubicBezTo>
                  <a:pt x="13177" y="20806"/>
                  <a:pt x="12056" y="21269"/>
                  <a:pt x="11014" y="21622"/>
                </a:cubicBezTo>
                <a:cubicBezTo>
                  <a:pt x="10687" y="21733"/>
                  <a:pt x="10331" y="21835"/>
                  <a:pt x="9972" y="21917"/>
                </a:cubicBezTo>
                <a:lnTo>
                  <a:pt x="9972" y="21917"/>
                </a:lnTo>
                <a:cubicBezTo>
                  <a:pt x="10122" y="21614"/>
                  <a:pt x="10301" y="21325"/>
                  <a:pt x="10516" y="21055"/>
                </a:cubicBezTo>
                <a:cubicBezTo>
                  <a:pt x="11024" y="20420"/>
                  <a:pt x="11687" y="19956"/>
                  <a:pt x="12469" y="19729"/>
                </a:cubicBezTo>
                <a:cubicBezTo>
                  <a:pt x="12861" y="19615"/>
                  <a:pt x="13196" y="19563"/>
                  <a:pt x="13539" y="19563"/>
                </a:cubicBezTo>
                <a:close/>
                <a:moveTo>
                  <a:pt x="11319" y="30029"/>
                </a:moveTo>
                <a:cubicBezTo>
                  <a:pt x="11321" y="30030"/>
                  <a:pt x="11324" y="30031"/>
                  <a:pt x="11326" y="30033"/>
                </a:cubicBezTo>
                <a:lnTo>
                  <a:pt x="11326" y="30033"/>
                </a:lnTo>
                <a:cubicBezTo>
                  <a:pt x="11324" y="30031"/>
                  <a:pt x="11321" y="30030"/>
                  <a:pt x="11319" y="30029"/>
                </a:cubicBezTo>
                <a:close/>
                <a:moveTo>
                  <a:pt x="11354" y="30050"/>
                </a:moveTo>
                <a:cubicBezTo>
                  <a:pt x="11371" y="30061"/>
                  <a:pt x="11384" y="30070"/>
                  <a:pt x="11384" y="30070"/>
                </a:cubicBezTo>
                <a:cubicBezTo>
                  <a:pt x="11384" y="30070"/>
                  <a:pt x="11376" y="30064"/>
                  <a:pt x="11354" y="30050"/>
                </a:cubicBezTo>
                <a:close/>
                <a:moveTo>
                  <a:pt x="7317" y="0"/>
                </a:moveTo>
                <a:cubicBezTo>
                  <a:pt x="7270" y="0"/>
                  <a:pt x="7223" y="6"/>
                  <a:pt x="7178" y="18"/>
                </a:cubicBezTo>
                <a:lnTo>
                  <a:pt x="7180" y="16"/>
                </a:lnTo>
                <a:lnTo>
                  <a:pt x="7180" y="16"/>
                </a:lnTo>
                <a:cubicBezTo>
                  <a:pt x="5272" y="516"/>
                  <a:pt x="3590" y="2046"/>
                  <a:pt x="2379" y="3540"/>
                </a:cubicBezTo>
                <a:cubicBezTo>
                  <a:pt x="1125" y="5085"/>
                  <a:pt x="1" y="7133"/>
                  <a:pt x="354" y="9187"/>
                </a:cubicBezTo>
                <a:cubicBezTo>
                  <a:pt x="528" y="10208"/>
                  <a:pt x="1128" y="11231"/>
                  <a:pt x="1751" y="12044"/>
                </a:cubicBezTo>
                <a:cubicBezTo>
                  <a:pt x="2202" y="12632"/>
                  <a:pt x="2716" y="13169"/>
                  <a:pt x="3288" y="13637"/>
                </a:cubicBezTo>
                <a:lnTo>
                  <a:pt x="3288" y="13637"/>
                </a:lnTo>
                <a:cubicBezTo>
                  <a:pt x="3104" y="14426"/>
                  <a:pt x="3013" y="15234"/>
                  <a:pt x="3009" y="16020"/>
                </a:cubicBezTo>
                <a:cubicBezTo>
                  <a:pt x="2996" y="18411"/>
                  <a:pt x="3836" y="20793"/>
                  <a:pt x="5734" y="22337"/>
                </a:cubicBezTo>
                <a:cubicBezTo>
                  <a:pt x="6244" y="22751"/>
                  <a:pt x="6803" y="23099"/>
                  <a:pt x="7400" y="23354"/>
                </a:cubicBezTo>
                <a:lnTo>
                  <a:pt x="7400" y="23354"/>
                </a:lnTo>
                <a:cubicBezTo>
                  <a:pt x="7276" y="25244"/>
                  <a:pt x="7763" y="27144"/>
                  <a:pt x="8821" y="28743"/>
                </a:cubicBezTo>
                <a:cubicBezTo>
                  <a:pt x="10106" y="30685"/>
                  <a:pt x="12297" y="32262"/>
                  <a:pt x="14686" y="32262"/>
                </a:cubicBezTo>
                <a:cubicBezTo>
                  <a:pt x="14772" y="32262"/>
                  <a:pt x="14859" y="32260"/>
                  <a:pt x="14945" y="32256"/>
                </a:cubicBezTo>
                <a:cubicBezTo>
                  <a:pt x="16208" y="32195"/>
                  <a:pt x="17351" y="31684"/>
                  <a:pt x="18385" y="30981"/>
                </a:cubicBezTo>
                <a:cubicBezTo>
                  <a:pt x="18775" y="30716"/>
                  <a:pt x="17560" y="29348"/>
                  <a:pt x="16835" y="29348"/>
                </a:cubicBezTo>
                <a:cubicBezTo>
                  <a:pt x="16743" y="29348"/>
                  <a:pt x="16660" y="29370"/>
                  <a:pt x="16588" y="29418"/>
                </a:cubicBezTo>
                <a:cubicBezTo>
                  <a:pt x="15622" y="30074"/>
                  <a:pt x="14460" y="30554"/>
                  <a:pt x="13283" y="30554"/>
                </a:cubicBezTo>
                <a:cubicBezTo>
                  <a:pt x="12954" y="30554"/>
                  <a:pt x="12623" y="30517"/>
                  <a:pt x="12295" y="30434"/>
                </a:cubicBezTo>
                <a:cubicBezTo>
                  <a:pt x="12025" y="30369"/>
                  <a:pt x="11765" y="30270"/>
                  <a:pt x="11519" y="30139"/>
                </a:cubicBezTo>
                <a:cubicBezTo>
                  <a:pt x="11459" y="30108"/>
                  <a:pt x="11400" y="30075"/>
                  <a:pt x="11341" y="30042"/>
                </a:cubicBezTo>
                <a:lnTo>
                  <a:pt x="11341" y="30042"/>
                </a:lnTo>
                <a:cubicBezTo>
                  <a:pt x="11325" y="30031"/>
                  <a:pt x="11303" y="30016"/>
                  <a:pt x="11274" y="29997"/>
                </a:cubicBezTo>
                <a:cubicBezTo>
                  <a:pt x="11210" y="29954"/>
                  <a:pt x="11148" y="29909"/>
                  <a:pt x="11086" y="29863"/>
                </a:cubicBezTo>
                <a:lnTo>
                  <a:pt x="11086" y="29863"/>
                </a:lnTo>
                <a:cubicBezTo>
                  <a:pt x="11131" y="29896"/>
                  <a:pt x="11150" y="29909"/>
                  <a:pt x="11151" y="29909"/>
                </a:cubicBezTo>
                <a:cubicBezTo>
                  <a:pt x="11155" y="29909"/>
                  <a:pt x="10984" y="29777"/>
                  <a:pt x="10976" y="29768"/>
                </a:cubicBezTo>
                <a:cubicBezTo>
                  <a:pt x="10678" y="29509"/>
                  <a:pt x="10327" y="29073"/>
                  <a:pt x="10027" y="28493"/>
                </a:cubicBezTo>
                <a:cubicBezTo>
                  <a:pt x="9337" y="27155"/>
                  <a:pt x="9166" y="25627"/>
                  <a:pt x="9349" y="24145"/>
                </a:cubicBezTo>
                <a:cubicBezTo>
                  <a:pt x="9363" y="24036"/>
                  <a:pt x="9378" y="23928"/>
                  <a:pt x="9396" y="23820"/>
                </a:cubicBezTo>
                <a:lnTo>
                  <a:pt x="9396" y="23820"/>
                </a:lnTo>
                <a:cubicBezTo>
                  <a:pt x="9512" y="23826"/>
                  <a:pt x="9629" y="23829"/>
                  <a:pt x="9745" y="23829"/>
                </a:cubicBezTo>
                <a:cubicBezTo>
                  <a:pt x="11066" y="23829"/>
                  <a:pt x="12368" y="23457"/>
                  <a:pt x="13576" y="22940"/>
                </a:cubicBezTo>
                <a:cubicBezTo>
                  <a:pt x="14372" y="22599"/>
                  <a:pt x="15249" y="22217"/>
                  <a:pt x="15944" y="21691"/>
                </a:cubicBezTo>
                <a:cubicBezTo>
                  <a:pt x="16239" y="21468"/>
                  <a:pt x="16470" y="21138"/>
                  <a:pt x="16465" y="20755"/>
                </a:cubicBezTo>
                <a:cubicBezTo>
                  <a:pt x="16457" y="20086"/>
                  <a:pt x="15923" y="19490"/>
                  <a:pt x="15455" y="19074"/>
                </a:cubicBezTo>
                <a:cubicBezTo>
                  <a:pt x="14955" y="18630"/>
                  <a:pt x="14369" y="18295"/>
                  <a:pt x="13731" y="18092"/>
                </a:cubicBezTo>
                <a:cubicBezTo>
                  <a:pt x="13237" y="17937"/>
                  <a:pt x="12713" y="17854"/>
                  <a:pt x="12191" y="17854"/>
                </a:cubicBezTo>
                <a:cubicBezTo>
                  <a:pt x="11512" y="17854"/>
                  <a:pt x="10835" y="17993"/>
                  <a:pt x="10226" y="18295"/>
                </a:cubicBezTo>
                <a:cubicBezTo>
                  <a:pt x="8798" y="19001"/>
                  <a:pt x="7985" y="20364"/>
                  <a:pt x="7622" y="21880"/>
                </a:cubicBezTo>
                <a:cubicBezTo>
                  <a:pt x="7609" y="21936"/>
                  <a:pt x="7596" y="21993"/>
                  <a:pt x="7583" y="22050"/>
                </a:cubicBezTo>
                <a:lnTo>
                  <a:pt x="7583" y="22050"/>
                </a:lnTo>
                <a:cubicBezTo>
                  <a:pt x="7518" y="22040"/>
                  <a:pt x="7454" y="22029"/>
                  <a:pt x="7389" y="22017"/>
                </a:cubicBezTo>
                <a:cubicBezTo>
                  <a:pt x="7357" y="22011"/>
                  <a:pt x="7203" y="21972"/>
                  <a:pt x="7196" y="21972"/>
                </a:cubicBezTo>
                <a:lnTo>
                  <a:pt x="7196" y="21972"/>
                </a:lnTo>
                <a:cubicBezTo>
                  <a:pt x="7194" y="21972"/>
                  <a:pt x="7207" y="21976"/>
                  <a:pt x="7243" y="21987"/>
                </a:cubicBezTo>
                <a:lnTo>
                  <a:pt x="7243" y="21987"/>
                </a:lnTo>
                <a:cubicBezTo>
                  <a:pt x="7181" y="21970"/>
                  <a:pt x="7118" y="21953"/>
                  <a:pt x="7057" y="21932"/>
                </a:cubicBezTo>
                <a:cubicBezTo>
                  <a:pt x="6983" y="21908"/>
                  <a:pt x="6913" y="21886"/>
                  <a:pt x="6843" y="21859"/>
                </a:cubicBezTo>
                <a:cubicBezTo>
                  <a:pt x="6797" y="21842"/>
                  <a:pt x="6737" y="21816"/>
                  <a:pt x="6699" y="21799"/>
                </a:cubicBezTo>
                <a:lnTo>
                  <a:pt x="6699" y="21799"/>
                </a:lnTo>
                <a:cubicBezTo>
                  <a:pt x="6593" y="21738"/>
                  <a:pt x="6481" y="21664"/>
                  <a:pt x="6372" y="21625"/>
                </a:cubicBezTo>
                <a:lnTo>
                  <a:pt x="6372" y="21625"/>
                </a:lnTo>
                <a:cubicBezTo>
                  <a:pt x="6367" y="21622"/>
                  <a:pt x="6362" y="21618"/>
                  <a:pt x="6357" y="21614"/>
                </a:cubicBezTo>
                <a:cubicBezTo>
                  <a:pt x="6355" y="21613"/>
                  <a:pt x="6353" y="21612"/>
                  <a:pt x="6352" y="21610"/>
                </a:cubicBezTo>
                <a:lnTo>
                  <a:pt x="6352" y="21610"/>
                </a:lnTo>
                <a:cubicBezTo>
                  <a:pt x="6354" y="21614"/>
                  <a:pt x="6354" y="21617"/>
                  <a:pt x="6352" y="21619"/>
                </a:cubicBezTo>
                <a:cubicBezTo>
                  <a:pt x="6352" y="21619"/>
                  <a:pt x="6352" y="21619"/>
                  <a:pt x="6352" y="21619"/>
                </a:cubicBezTo>
                <a:cubicBezTo>
                  <a:pt x="6351" y="21619"/>
                  <a:pt x="6313" y="21588"/>
                  <a:pt x="6275" y="21555"/>
                </a:cubicBezTo>
                <a:lnTo>
                  <a:pt x="6275" y="21555"/>
                </a:lnTo>
                <a:cubicBezTo>
                  <a:pt x="6301" y="21572"/>
                  <a:pt x="6327" y="21592"/>
                  <a:pt x="6352" y="21610"/>
                </a:cubicBezTo>
                <a:lnTo>
                  <a:pt x="6352" y="21610"/>
                </a:lnTo>
                <a:cubicBezTo>
                  <a:pt x="6340" y="21589"/>
                  <a:pt x="6275" y="21545"/>
                  <a:pt x="6235" y="21520"/>
                </a:cubicBezTo>
                <a:lnTo>
                  <a:pt x="6235" y="21520"/>
                </a:lnTo>
                <a:cubicBezTo>
                  <a:pt x="6247" y="21531"/>
                  <a:pt x="6261" y="21543"/>
                  <a:pt x="6275" y="21555"/>
                </a:cubicBezTo>
                <a:lnTo>
                  <a:pt x="6275" y="21555"/>
                </a:lnTo>
                <a:cubicBezTo>
                  <a:pt x="6274" y="21554"/>
                  <a:pt x="6272" y="21553"/>
                  <a:pt x="6271" y="21552"/>
                </a:cubicBezTo>
                <a:cubicBezTo>
                  <a:pt x="6252" y="21540"/>
                  <a:pt x="6237" y="21530"/>
                  <a:pt x="6227" y="21522"/>
                </a:cubicBezTo>
                <a:lnTo>
                  <a:pt x="6227" y="21522"/>
                </a:lnTo>
                <a:cubicBezTo>
                  <a:pt x="6227" y="21523"/>
                  <a:pt x="6226" y="21523"/>
                  <a:pt x="6226" y="21523"/>
                </a:cubicBezTo>
                <a:cubicBezTo>
                  <a:pt x="6226" y="21524"/>
                  <a:pt x="6225" y="21524"/>
                  <a:pt x="6224" y="21524"/>
                </a:cubicBezTo>
                <a:cubicBezTo>
                  <a:pt x="6214" y="21524"/>
                  <a:pt x="6180" y="21488"/>
                  <a:pt x="6139" y="21440"/>
                </a:cubicBezTo>
                <a:lnTo>
                  <a:pt x="6139" y="21440"/>
                </a:lnTo>
                <a:cubicBezTo>
                  <a:pt x="6153" y="21451"/>
                  <a:pt x="6170" y="21466"/>
                  <a:pt x="6191" y="21483"/>
                </a:cubicBezTo>
                <a:cubicBezTo>
                  <a:pt x="6193" y="21485"/>
                  <a:pt x="6196" y="21488"/>
                  <a:pt x="6201" y="21492"/>
                </a:cubicBezTo>
                <a:lnTo>
                  <a:pt x="6201" y="21492"/>
                </a:lnTo>
                <a:cubicBezTo>
                  <a:pt x="6181" y="21472"/>
                  <a:pt x="6152" y="21447"/>
                  <a:pt x="6130" y="21428"/>
                </a:cubicBezTo>
                <a:lnTo>
                  <a:pt x="6130" y="21428"/>
                </a:lnTo>
                <a:cubicBezTo>
                  <a:pt x="6133" y="21432"/>
                  <a:pt x="6136" y="21436"/>
                  <a:pt x="6139" y="21440"/>
                </a:cubicBezTo>
                <a:lnTo>
                  <a:pt x="6139" y="21440"/>
                </a:lnTo>
                <a:cubicBezTo>
                  <a:pt x="6107" y="21412"/>
                  <a:pt x="6095" y="21402"/>
                  <a:pt x="6096" y="21402"/>
                </a:cubicBezTo>
                <a:lnTo>
                  <a:pt x="6096" y="21402"/>
                </a:lnTo>
                <a:cubicBezTo>
                  <a:pt x="6097" y="21402"/>
                  <a:pt x="6111" y="21413"/>
                  <a:pt x="6130" y="21428"/>
                </a:cubicBezTo>
                <a:lnTo>
                  <a:pt x="6130" y="21428"/>
                </a:lnTo>
                <a:cubicBezTo>
                  <a:pt x="6052" y="21336"/>
                  <a:pt x="5957" y="21209"/>
                  <a:pt x="5955" y="21209"/>
                </a:cubicBezTo>
                <a:lnTo>
                  <a:pt x="5955" y="21209"/>
                </a:lnTo>
                <a:cubicBezTo>
                  <a:pt x="5954" y="21209"/>
                  <a:pt x="5981" y="21246"/>
                  <a:pt x="6052" y="21346"/>
                </a:cubicBezTo>
                <a:lnTo>
                  <a:pt x="6052" y="21346"/>
                </a:lnTo>
                <a:cubicBezTo>
                  <a:pt x="5961" y="21219"/>
                  <a:pt x="5865" y="21095"/>
                  <a:pt x="5776" y="20966"/>
                </a:cubicBezTo>
                <a:cubicBezTo>
                  <a:pt x="5773" y="20962"/>
                  <a:pt x="5770" y="20958"/>
                  <a:pt x="5767" y="20954"/>
                </a:cubicBezTo>
                <a:lnTo>
                  <a:pt x="5767" y="20954"/>
                </a:lnTo>
                <a:cubicBezTo>
                  <a:pt x="5767" y="20953"/>
                  <a:pt x="5767" y="20952"/>
                  <a:pt x="5766" y="20952"/>
                </a:cubicBezTo>
                <a:cubicBezTo>
                  <a:pt x="5726" y="20872"/>
                  <a:pt x="5677" y="20795"/>
                  <a:pt x="5633" y="20715"/>
                </a:cubicBezTo>
                <a:cubicBezTo>
                  <a:pt x="5566" y="20586"/>
                  <a:pt x="5504" y="20453"/>
                  <a:pt x="5443" y="20320"/>
                </a:cubicBezTo>
                <a:cubicBezTo>
                  <a:pt x="5403" y="20231"/>
                  <a:pt x="5389" y="20194"/>
                  <a:pt x="5389" y="20194"/>
                </a:cubicBezTo>
                <a:lnTo>
                  <a:pt x="5389" y="20194"/>
                </a:lnTo>
                <a:cubicBezTo>
                  <a:pt x="5390" y="20194"/>
                  <a:pt x="5394" y="20204"/>
                  <a:pt x="5402" y="20224"/>
                </a:cubicBezTo>
                <a:lnTo>
                  <a:pt x="5402" y="20224"/>
                </a:lnTo>
                <a:cubicBezTo>
                  <a:pt x="5371" y="20140"/>
                  <a:pt x="5339" y="20055"/>
                  <a:pt x="5311" y="19969"/>
                </a:cubicBezTo>
                <a:cubicBezTo>
                  <a:pt x="5204" y="19653"/>
                  <a:pt x="5119" y="19330"/>
                  <a:pt x="5055" y="19003"/>
                </a:cubicBezTo>
                <a:cubicBezTo>
                  <a:pt x="5023" y="18840"/>
                  <a:pt x="4994" y="18677"/>
                  <a:pt x="4972" y="18512"/>
                </a:cubicBezTo>
                <a:cubicBezTo>
                  <a:pt x="4950" y="18370"/>
                  <a:pt x="4935" y="18228"/>
                  <a:pt x="4927" y="18086"/>
                </a:cubicBezTo>
                <a:cubicBezTo>
                  <a:pt x="4852" y="16991"/>
                  <a:pt x="4951" y="15894"/>
                  <a:pt x="5219" y="14834"/>
                </a:cubicBezTo>
                <a:lnTo>
                  <a:pt x="5219" y="14834"/>
                </a:lnTo>
                <a:cubicBezTo>
                  <a:pt x="6150" y="15248"/>
                  <a:pt x="7154" y="15482"/>
                  <a:pt x="8171" y="15482"/>
                </a:cubicBezTo>
                <a:cubicBezTo>
                  <a:pt x="8537" y="15482"/>
                  <a:pt x="8905" y="15452"/>
                  <a:pt x="9271" y="15389"/>
                </a:cubicBezTo>
                <a:cubicBezTo>
                  <a:pt x="10600" y="15160"/>
                  <a:pt x="11976" y="14429"/>
                  <a:pt x="12623" y="13197"/>
                </a:cubicBezTo>
                <a:cubicBezTo>
                  <a:pt x="12955" y="12569"/>
                  <a:pt x="13097" y="11858"/>
                  <a:pt x="13033" y="11151"/>
                </a:cubicBezTo>
                <a:cubicBezTo>
                  <a:pt x="13000" y="10731"/>
                  <a:pt x="12912" y="10318"/>
                  <a:pt x="12773" y="9921"/>
                </a:cubicBezTo>
                <a:cubicBezTo>
                  <a:pt x="12485" y="9107"/>
                  <a:pt x="11837" y="8590"/>
                  <a:pt x="11032" y="8326"/>
                </a:cubicBezTo>
                <a:cubicBezTo>
                  <a:pt x="10393" y="8117"/>
                  <a:pt x="9751" y="8011"/>
                  <a:pt x="9124" y="8011"/>
                </a:cubicBezTo>
                <a:cubicBezTo>
                  <a:pt x="7607" y="8011"/>
                  <a:pt x="6181" y="8630"/>
                  <a:pt x="5109" y="9884"/>
                </a:cubicBezTo>
                <a:cubicBezTo>
                  <a:pt x="4429" y="10679"/>
                  <a:pt x="3921" y="11627"/>
                  <a:pt x="3574" y="12637"/>
                </a:cubicBezTo>
                <a:lnTo>
                  <a:pt x="3574" y="12637"/>
                </a:lnTo>
                <a:cubicBezTo>
                  <a:pt x="3538" y="12600"/>
                  <a:pt x="3485" y="12547"/>
                  <a:pt x="3474" y="12536"/>
                </a:cubicBezTo>
                <a:cubicBezTo>
                  <a:pt x="3403" y="12462"/>
                  <a:pt x="3336" y="12387"/>
                  <a:pt x="3269" y="12312"/>
                </a:cubicBezTo>
                <a:cubicBezTo>
                  <a:pt x="3213" y="12247"/>
                  <a:pt x="3194" y="12226"/>
                  <a:pt x="3195" y="12226"/>
                </a:cubicBezTo>
                <a:lnTo>
                  <a:pt x="3195" y="12226"/>
                </a:lnTo>
                <a:cubicBezTo>
                  <a:pt x="3196" y="12226"/>
                  <a:pt x="3239" y="12275"/>
                  <a:pt x="3256" y="12296"/>
                </a:cubicBezTo>
                <a:cubicBezTo>
                  <a:pt x="3224" y="12256"/>
                  <a:pt x="3192" y="12215"/>
                  <a:pt x="3161" y="12173"/>
                </a:cubicBezTo>
                <a:cubicBezTo>
                  <a:pt x="2993" y="11945"/>
                  <a:pt x="2900" y="11810"/>
                  <a:pt x="2791" y="11622"/>
                </a:cubicBezTo>
                <a:cubicBezTo>
                  <a:pt x="2309" y="10774"/>
                  <a:pt x="2084" y="9961"/>
                  <a:pt x="2236" y="8984"/>
                </a:cubicBezTo>
                <a:cubicBezTo>
                  <a:pt x="2400" y="7936"/>
                  <a:pt x="2875" y="6967"/>
                  <a:pt x="3451" y="6088"/>
                </a:cubicBezTo>
                <a:cubicBezTo>
                  <a:pt x="4145" y="5039"/>
                  <a:pt x="4988" y="4098"/>
                  <a:pt x="5955" y="3292"/>
                </a:cubicBezTo>
                <a:cubicBezTo>
                  <a:pt x="6776" y="2607"/>
                  <a:pt x="7699" y="1987"/>
                  <a:pt x="8744" y="1716"/>
                </a:cubicBezTo>
                <a:cubicBezTo>
                  <a:pt x="9204" y="1596"/>
                  <a:pt x="8642" y="883"/>
                  <a:pt x="8499" y="728"/>
                </a:cubicBezTo>
                <a:cubicBezTo>
                  <a:pt x="8254" y="463"/>
                  <a:pt x="7751" y="0"/>
                  <a:pt x="7317" y="0"/>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9"/>
          <p:cNvSpPr/>
          <p:nvPr/>
        </p:nvSpPr>
        <p:spPr>
          <a:xfrm flipH="1">
            <a:off x="8056863" y="730363"/>
            <a:ext cx="520101" cy="621050"/>
          </a:xfrm>
          <a:custGeom>
            <a:avLst/>
            <a:gdLst/>
            <a:ahLst/>
            <a:cxnLst/>
            <a:rect l="l" t="t" r="r" b="b"/>
            <a:pathLst>
              <a:path w="17950" h="21434" extrusionOk="0">
                <a:moveTo>
                  <a:pt x="2976" y="8256"/>
                </a:moveTo>
                <a:cubicBezTo>
                  <a:pt x="2979" y="8259"/>
                  <a:pt x="2982" y="8262"/>
                  <a:pt x="2984" y="8264"/>
                </a:cubicBezTo>
                <a:lnTo>
                  <a:pt x="2984" y="8264"/>
                </a:lnTo>
                <a:cubicBezTo>
                  <a:pt x="2984" y="8264"/>
                  <a:pt x="2984" y="8264"/>
                  <a:pt x="2985" y="8264"/>
                </a:cubicBezTo>
                <a:lnTo>
                  <a:pt x="2985" y="8264"/>
                </a:lnTo>
                <a:cubicBezTo>
                  <a:pt x="2982" y="8262"/>
                  <a:pt x="2979" y="8259"/>
                  <a:pt x="2977" y="8256"/>
                </a:cubicBezTo>
                <a:lnTo>
                  <a:pt x="2977" y="8256"/>
                </a:lnTo>
                <a:cubicBezTo>
                  <a:pt x="2977" y="8256"/>
                  <a:pt x="2976" y="8256"/>
                  <a:pt x="2976" y="8256"/>
                </a:cubicBezTo>
                <a:close/>
                <a:moveTo>
                  <a:pt x="3070" y="8354"/>
                </a:moveTo>
                <a:cubicBezTo>
                  <a:pt x="3094" y="8379"/>
                  <a:pt x="3108" y="8396"/>
                  <a:pt x="3108" y="8396"/>
                </a:cubicBezTo>
                <a:cubicBezTo>
                  <a:pt x="3108" y="8396"/>
                  <a:pt x="3097" y="8384"/>
                  <a:pt x="3070" y="8354"/>
                </a:cubicBezTo>
                <a:close/>
                <a:moveTo>
                  <a:pt x="14914" y="16791"/>
                </a:moveTo>
                <a:cubicBezTo>
                  <a:pt x="14927" y="16804"/>
                  <a:pt x="14940" y="16817"/>
                  <a:pt x="14954" y="16830"/>
                </a:cubicBezTo>
                <a:cubicBezTo>
                  <a:pt x="15016" y="16891"/>
                  <a:pt x="15037" y="16914"/>
                  <a:pt x="15035" y="16914"/>
                </a:cubicBezTo>
                <a:cubicBezTo>
                  <a:pt x="15032" y="16914"/>
                  <a:pt x="14964" y="16850"/>
                  <a:pt x="14914" y="16791"/>
                </a:cubicBezTo>
                <a:close/>
                <a:moveTo>
                  <a:pt x="1603" y="0"/>
                </a:moveTo>
                <a:cubicBezTo>
                  <a:pt x="1509" y="0"/>
                  <a:pt x="1429" y="45"/>
                  <a:pt x="1378" y="156"/>
                </a:cubicBezTo>
                <a:cubicBezTo>
                  <a:pt x="554" y="1957"/>
                  <a:pt x="1" y="4008"/>
                  <a:pt x="618" y="5958"/>
                </a:cubicBezTo>
                <a:cubicBezTo>
                  <a:pt x="1279" y="8059"/>
                  <a:pt x="2876" y="9752"/>
                  <a:pt x="4635" y="11011"/>
                </a:cubicBezTo>
                <a:cubicBezTo>
                  <a:pt x="6145" y="12091"/>
                  <a:pt x="7866" y="12858"/>
                  <a:pt x="9541" y="13636"/>
                </a:cubicBezTo>
                <a:cubicBezTo>
                  <a:pt x="10380" y="14026"/>
                  <a:pt x="11220" y="14417"/>
                  <a:pt x="12042" y="14844"/>
                </a:cubicBezTo>
                <a:lnTo>
                  <a:pt x="12181" y="14917"/>
                </a:lnTo>
                <a:lnTo>
                  <a:pt x="12181" y="14917"/>
                </a:lnTo>
                <a:cubicBezTo>
                  <a:pt x="12186" y="14919"/>
                  <a:pt x="12191" y="14922"/>
                  <a:pt x="12196" y="14925"/>
                </a:cubicBezTo>
                <a:cubicBezTo>
                  <a:pt x="12299" y="14980"/>
                  <a:pt x="12401" y="15035"/>
                  <a:pt x="12503" y="15093"/>
                </a:cubicBezTo>
                <a:cubicBezTo>
                  <a:pt x="12704" y="15205"/>
                  <a:pt x="12903" y="15321"/>
                  <a:pt x="13101" y="15440"/>
                </a:cubicBezTo>
                <a:cubicBezTo>
                  <a:pt x="13273" y="15543"/>
                  <a:pt x="13444" y="15652"/>
                  <a:pt x="13613" y="15762"/>
                </a:cubicBezTo>
                <a:cubicBezTo>
                  <a:pt x="13708" y="15823"/>
                  <a:pt x="13800" y="15887"/>
                  <a:pt x="13893" y="15949"/>
                </a:cubicBezTo>
                <a:cubicBezTo>
                  <a:pt x="13919" y="15968"/>
                  <a:pt x="14022" y="16041"/>
                  <a:pt x="14088" y="16087"/>
                </a:cubicBezTo>
                <a:lnTo>
                  <a:pt x="14088" y="16087"/>
                </a:lnTo>
                <a:cubicBezTo>
                  <a:pt x="14148" y="16133"/>
                  <a:pt x="14265" y="16220"/>
                  <a:pt x="14291" y="16242"/>
                </a:cubicBezTo>
                <a:cubicBezTo>
                  <a:pt x="14377" y="16309"/>
                  <a:pt x="14460" y="16377"/>
                  <a:pt x="14545" y="16448"/>
                </a:cubicBezTo>
                <a:cubicBezTo>
                  <a:pt x="14570" y="16469"/>
                  <a:pt x="14607" y="16509"/>
                  <a:pt x="14647" y="16550"/>
                </a:cubicBezTo>
                <a:lnTo>
                  <a:pt x="14647" y="16550"/>
                </a:lnTo>
                <a:cubicBezTo>
                  <a:pt x="14648" y="16549"/>
                  <a:pt x="14649" y="16549"/>
                  <a:pt x="14651" y="16549"/>
                </a:cubicBezTo>
                <a:cubicBezTo>
                  <a:pt x="14662" y="16549"/>
                  <a:pt x="14686" y="16564"/>
                  <a:pt x="14727" y="16606"/>
                </a:cubicBezTo>
                <a:cubicBezTo>
                  <a:pt x="14751" y="16631"/>
                  <a:pt x="14776" y="16655"/>
                  <a:pt x="14801" y="16679"/>
                </a:cubicBezTo>
                <a:lnTo>
                  <a:pt x="14801" y="16679"/>
                </a:lnTo>
                <a:cubicBezTo>
                  <a:pt x="14757" y="16659"/>
                  <a:pt x="14699" y="16604"/>
                  <a:pt x="14647" y="16550"/>
                </a:cubicBezTo>
                <a:lnTo>
                  <a:pt x="14647" y="16550"/>
                </a:lnTo>
                <a:cubicBezTo>
                  <a:pt x="14634" y="16562"/>
                  <a:pt x="14695" y="16648"/>
                  <a:pt x="14802" y="16681"/>
                </a:cubicBezTo>
                <a:lnTo>
                  <a:pt x="14802" y="16681"/>
                </a:lnTo>
                <a:cubicBezTo>
                  <a:pt x="14802" y="16680"/>
                  <a:pt x="14801" y="16679"/>
                  <a:pt x="14801" y="16679"/>
                </a:cubicBezTo>
                <a:lnTo>
                  <a:pt x="14801" y="16679"/>
                </a:lnTo>
                <a:cubicBezTo>
                  <a:pt x="14805" y="16681"/>
                  <a:pt x="14810" y="16683"/>
                  <a:pt x="14815" y="16684"/>
                </a:cubicBezTo>
                <a:cubicBezTo>
                  <a:pt x="14811" y="16683"/>
                  <a:pt x="14806" y="16682"/>
                  <a:pt x="14802" y="16681"/>
                </a:cubicBezTo>
                <a:lnTo>
                  <a:pt x="14802" y="16681"/>
                </a:lnTo>
                <a:cubicBezTo>
                  <a:pt x="14819" y="16697"/>
                  <a:pt x="14836" y="16714"/>
                  <a:pt x="14853" y="16730"/>
                </a:cubicBezTo>
                <a:cubicBezTo>
                  <a:pt x="14870" y="16747"/>
                  <a:pt x="14886" y="16763"/>
                  <a:pt x="14902" y="16779"/>
                </a:cubicBezTo>
                <a:lnTo>
                  <a:pt x="14902" y="16779"/>
                </a:lnTo>
                <a:cubicBezTo>
                  <a:pt x="14961" y="16857"/>
                  <a:pt x="15039" y="16929"/>
                  <a:pt x="15101" y="17002"/>
                </a:cubicBezTo>
                <a:cubicBezTo>
                  <a:pt x="15103" y="17005"/>
                  <a:pt x="15105" y="17007"/>
                  <a:pt x="15108" y="17010"/>
                </a:cubicBezTo>
                <a:lnTo>
                  <a:pt x="15108" y="17010"/>
                </a:lnTo>
                <a:cubicBezTo>
                  <a:pt x="15108" y="17010"/>
                  <a:pt x="15108" y="17011"/>
                  <a:pt x="15109" y="17012"/>
                </a:cubicBezTo>
                <a:cubicBezTo>
                  <a:pt x="15122" y="17031"/>
                  <a:pt x="15136" y="17050"/>
                  <a:pt x="15150" y="17070"/>
                </a:cubicBezTo>
                <a:lnTo>
                  <a:pt x="15150" y="17070"/>
                </a:lnTo>
                <a:cubicBezTo>
                  <a:pt x="15148" y="17064"/>
                  <a:pt x="15147" y="17059"/>
                  <a:pt x="15145" y="17053"/>
                </a:cubicBezTo>
                <a:lnTo>
                  <a:pt x="15145" y="17053"/>
                </a:lnTo>
                <a:cubicBezTo>
                  <a:pt x="15145" y="17053"/>
                  <a:pt x="15145" y="17053"/>
                  <a:pt x="15145" y="17053"/>
                </a:cubicBezTo>
                <a:lnTo>
                  <a:pt x="15145" y="17053"/>
                </a:lnTo>
                <a:cubicBezTo>
                  <a:pt x="15147" y="17060"/>
                  <a:pt x="15150" y="17067"/>
                  <a:pt x="15152" y="17074"/>
                </a:cubicBezTo>
                <a:lnTo>
                  <a:pt x="15152" y="17074"/>
                </a:lnTo>
                <a:cubicBezTo>
                  <a:pt x="15164" y="17091"/>
                  <a:pt x="15176" y="17108"/>
                  <a:pt x="15189" y="17125"/>
                </a:cubicBezTo>
                <a:cubicBezTo>
                  <a:pt x="15228" y="17178"/>
                  <a:pt x="15243" y="17212"/>
                  <a:pt x="15243" y="17227"/>
                </a:cubicBezTo>
                <a:lnTo>
                  <a:pt x="15243" y="17227"/>
                </a:lnTo>
                <a:cubicBezTo>
                  <a:pt x="15207" y="17176"/>
                  <a:pt x="15171" y="17122"/>
                  <a:pt x="15152" y="17074"/>
                </a:cubicBezTo>
                <a:lnTo>
                  <a:pt x="15152" y="17074"/>
                </a:lnTo>
                <a:cubicBezTo>
                  <a:pt x="15151" y="17072"/>
                  <a:pt x="15150" y="17071"/>
                  <a:pt x="15150" y="17070"/>
                </a:cubicBezTo>
                <a:lnTo>
                  <a:pt x="15150" y="17070"/>
                </a:lnTo>
                <a:cubicBezTo>
                  <a:pt x="15179" y="17181"/>
                  <a:pt x="15223" y="17235"/>
                  <a:pt x="15238" y="17235"/>
                </a:cubicBezTo>
                <a:cubicBezTo>
                  <a:pt x="15241" y="17235"/>
                  <a:pt x="15243" y="17232"/>
                  <a:pt x="15243" y="17227"/>
                </a:cubicBezTo>
                <a:lnTo>
                  <a:pt x="15243" y="17227"/>
                </a:lnTo>
                <a:cubicBezTo>
                  <a:pt x="15273" y="17269"/>
                  <a:pt x="15303" y="17310"/>
                  <a:pt x="15323" y="17346"/>
                </a:cubicBezTo>
                <a:cubicBezTo>
                  <a:pt x="15341" y="17378"/>
                  <a:pt x="15358" y="17413"/>
                  <a:pt x="15377" y="17446"/>
                </a:cubicBezTo>
                <a:lnTo>
                  <a:pt x="15377" y="17446"/>
                </a:lnTo>
                <a:cubicBezTo>
                  <a:pt x="15421" y="17551"/>
                  <a:pt x="15471" y="17653"/>
                  <a:pt x="15515" y="17758"/>
                </a:cubicBezTo>
                <a:cubicBezTo>
                  <a:pt x="15533" y="17804"/>
                  <a:pt x="15604" y="18008"/>
                  <a:pt x="15607" y="18008"/>
                </a:cubicBezTo>
                <a:cubicBezTo>
                  <a:pt x="15608" y="18008"/>
                  <a:pt x="15601" y="17983"/>
                  <a:pt x="15580" y="17917"/>
                </a:cubicBezTo>
                <a:lnTo>
                  <a:pt x="15580" y="17917"/>
                </a:lnTo>
                <a:cubicBezTo>
                  <a:pt x="15732" y="18397"/>
                  <a:pt x="15828" y="18892"/>
                  <a:pt x="15869" y="19394"/>
                </a:cubicBezTo>
                <a:cubicBezTo>
                  <a:pt x="15923" y="20020"/>
                  <a:pt x="16631" y="20719"/>
                  <a:pt x="17088" y="21093"/>
                </a:cubicBezTo>
                <a:cubicBezTo>
                  <a:pt x="17252" y="21227"/>
                  <a:pt x="17547" y="21434"/>
                  <a:pt x="17741" y="21434"/>
                </a:cubicBezTo>
                <a:cubicBezTo>
                  <a:pt x="17866" y="21434"/>
                  <a:pt x="17950" y="21347"/>
                  <a:pt x="17928" y="21098"/>
                </a:cubicBezTo>
                <a:cubicBezTo>
                  <a:pt x="17561" y="16782"/>
                  <a:pt x="13593" y="13949"/>
                  <a:pt x="10037" y="12192"/>
                </a:cubicBezTo>
                <a:cubicBezTo>
                  <a:pt x="9204" y="11781"/>
                  <a:pt x="8359" y="11398"/>
                  <a:pt x="7520" y="11005"/>
                </a:cubicBezTo>
                <a:cubicBezTo>
                  <a:pt x="7105" y="10810"/>
                  <a:pt x="6691" y="10615"/>
                  <a:pt x="6282" y="10412"/>
                </a:cubicBezTo>
                <a:cubicBezTo>
                  <a:pt x="6086" y="10315"/>
                  <a:pt x="5891" y="10217"/>
                  <a:pt x="5698" y="10117"/>
                </a:cubicBezTo>
                <a:cubicBezTo>
                  <a:pt x="5595" y="10064"/>
                  <a:pt x="5495" y="10011"/>
                  <a:pt x="5394" y="9957"/>
                </a:cubicBezTo>
                <a:lnTo>
                  <a:pt x="5394" y="9957"/>
                </a:lnTo>
                <a:cubicBezTo>
                  <a:pt x="5445" y="9984"/>
                  <a:pt x="5466" y="9995"/>
                  <a:pt x="5466" y="9995"/>
                </a:cubicBezTo>
                <a:cubicBezTo>
                  <a:pt x="5467" y="9995"/>
                  <a:pt x="5267" y="9887"/>
                  <a:pt x="5223" y="9863"/>
                </a:cubicBezTo>
                <a:cubicBezTo>
                  <a:pt x="4862" y="9660"/>
                  <a:pt x="4504" y="9447"/>
                  <a:pt x="4158" y="9219"/>
                </a:cubicBezTo>
                <a:cubicBezTo>
                  <a:pt x="4070" y="9160"/>
                  <a:pt x="3980" y="9101"/>
                  <a:pt x="3894" y="9040"/>
                </a:cubicBezTo>
                <a:cubicBezTo>
                  <a:pt x="3847" y="9007"/>
                  <a:pt x="3694" y="8892"/>
                  <a:pt x="3692" y="8892"/>
                </a:cubicBezTo>
                <a:lnTo>
                  <a:pt x="3692" y="8892"/>
                </a:lnTo>
                <a:cubicBezTo>
                  <a:pt x="3692" y="8892"/>
                  <a:pt x="3692" y="8893"/>
                  <a:pt x="3692" y="8893"/>
                </a:cubicBezTo>
                <a:lnTo>
                  <a:pt x="3692" y="8893"/>
                </a:lnTo>
                <a:cubicBezTo>
                  <a:pt x="3577" y="8804"/>
                  <a:pt x="3463" y="8714"/>
                  <a:pt x="3351" y="8620"/>
                </a:cubicBezTo>
                <a:cubicBezTo>
                  <a:pt x="3314" y="8588"/>
                  <a:pt x="3278" y="8550"/>
                  <a:pt x="3240" y="8515"/>
                </a:cubicBezTo>
                <a:lnTo>
                  <a:pt x="3240" y="8515"/>
                </a:lnTo>
                <a:cubicBezTo>
                  <a:pt x="3286" y="8550"/>
                  <a:pt x="3328" y="8573"/>
                  <a:pt x="3336" y="8573"/>
                </a:cubicBezTo>
                <a:cubicBezTo>
                  <a:pt x="3345" y="8573"/>
                  <a:pt x="3307" y="8541"/>
                  <a:pt x="3173" y="8458"/>
                </a:cubicBezTo>
                <a:lnTo>
                  <a:pt x="3173" y="8458"/>
                </a:lnTo>
                <a:cubicBezTo>
                  <a:pt x="3174" y="8459"/>
                  <a:pt x="3175" y="8460"/>
                  <a:pt x="3177" y="8462"/>
                </a:cubicBezTo>
                <a:cubicBezTo>
                  <a:pt x="3177" y="8462"/>
                  <a:pt x="3177" y="8462"/>
                  <a:pt x="3178" y="8462"/>
                </a:cubicBezTo>
                <a:lnTo>
                  <a:pt x="3178" y="8462"/>
                </a:lnTo>
                <a:cubicBezTo>
                  <a:pt x="3199" y="8478"/>
                  <a:pt x="3220" y="8496"/>
                  <a:pt x="3240" y="8515"/>
                </a:cubicBezTo>
                <a:lnTo>
                  <a:pt x="3240" y="8515"/>
                </a:lnTo>
                <a:cubicBezTo>
                  <a:pt x="3219" y="8500"/>
                  <a:pt x="3197" y="8482"/>
                  <a:pt x="3178" y="8462"/>
                </a:cubicBezTo>
                <a:lnTo>
                  <a:pt x="3178" y="8462"/>
                </a:lnTo>
                <a:cubicBezTo>
                  <a:pt x="3168" y="8456"/>
                  <a:pt x="3159" y="8449"/>
                  <a:pt x="3150" y="8444"/>
                </a:cubicBezTo>
                <a:lnTo>
                  <a:pt x="3150" y="8444"/>
                </a:lnTo>
                <a:cubicBezTo>
                  <a:pt x="3158" y="8448"/>
                  <a:pt x="3165" y="8453"/>
                  <a:pt x="3173" y="8458"/>
                </a:cubicBezTo>
                <a:lnTo>
                  <a:pt x="3173" y="8458"/>
                </a:lnTo>
                <a:cubicBezTo>
                  <a:pt x="3134" y="8419"/>
                  <a:pt x="3096" y="8380"/>
                  <a:pt x="3058" y="8340"/>
                </a:cubicBezTo>
                <a:lnTo>
                  <a:pt x="3058" y="8340"/>
                </a:lnTo>
                <a:cubicBezTo>
                  <a:pt x="3046" y="8326"/>
                  <a:pt x="3031" y="8309"/>
                  <a:pt x="3013" y="8288"/>
                </a:cubicBezTo>
                <a:lnTo>
                  <a:pt x="3013" y="8288"/>
                </a:lnTo>
                <a:cubicBezTo>
                  <a:pt x="2977" y="8229"/>
                  <a:pt x="2931" y="8152"/>
                  <a:pt x="2886" y="8105"/>
                </a:cubicBezTo>
                <a:lnTo>
                  <a:pt x="2886" y="8105"/>
                </a:lnTo>
                <a:cubicBezTo>
                  <a:pt x="2847" y="8032"/>
                  <a:pt x="2793" y="7903"/>
                  <a:pt x="2792" y="7903"/>
                </a:cubicBezTo>
                <a:lnTo>
                  <a:pt x="2792" y="7903"/>
                </a:lnTo>
                <a:cubicBezTo>
                  <a:pt x="2792" y="7903"/>
                  <a:pt x="2809" y="7946"/>
                  <a:pt x="2859" y="8067"/>
                </a:cubicBezTo>
                <a:lnTo>
                  <a:pt x="2859" y="8067"/>
                </a:lnTo>
                <a:cubicBezTo>
                  <a:pt x="2819" y="7971"/>
                  <a:pt x="2770" y="7879"/>
                  <a:pt x="2730" y="7784"/>
                </a:cubicBezTo>
                <a:cubicBezTo>
                  <a:pt x="2710" y="7737"/>
                  <a:pt x="2649" y="7554"/>
                  <a:pt x="2645" y="7554"/>
                </a:cubicBezTo>
                <a:lnTo>
                  <a:pt x="2645" y="7554"/>
                </a:lnTo>
                <a:cubicBezTo>
                  <a:pt x="2644" y="7554"/>
                  <a:pt x="2652" y="7584"/>
                  <a:pt x="2677" y="7665"/>
                </a:cubicBezTo>
                <a:cubicBezTo>
                  <a:pt x="2614" y="7463"/>
                  <a:pt x="2563" y="7260"/>
                  <a:pt x="2522" y="7056"/>
                </a:cubicBezTo>
                <a:cubicBezTo>
                  <a:pt x="2431" y="6580"/>
                  <a:pt x="2420" y="6315"/>
                  <a:pt x="2456" y="5783"/>
                </a:cubicBezTo>
                <a:cubicBezTo>
                  <a:pt x="2539" y="4548"/>
                  <a:pt x="2955" y="3358"/>
                  <a:pt x="3466" y="2241"/>
                </a:cubicBezTo>
                <a:cubicBezTo>
                  <a:pt x="3543" y="2073"/>
                  <a:pt x="3290" y="1635"/>
                  <a:pt x="3226" y="1525"/>
                </a:cubicBezTo>
                <a:cubicBezTo>
                  <a:pt x="3036" y="1191"/>
                  <a:pt x="2776" y="869"/>
                  <a:pt x="2504" y="599"/>
                </a:cubicBezTo>
                <a:cubicBezTo>
                  <a:pt x="2352" y="448"/>
                  <a:pt x="1904" y="0"/>
                  <a:pt x="1603" y="0"/>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9"/>
          <p:cNvSpPr/>
          <p:nvPr/>
        </p:nvSpPr>
        <p:spPr>
          <a:xfrm flipH="1">
            <a:off x="7810615" y="4449438"/>
            <a:ext cx="246230" cy="229772"/>
          </a:xfrm>
          <a:custGeom>
            <a:avLst/>
            <a:gdLst/>
            <a:ahLst/>
            <a:cxnLst/>
            <a:rect l="l" t="t" r="r" b="b"/>
            <a:pathLst>
              <a:path w="8498" h="7930" extrusionOk="0">
                <a:moveTo>
                  <a:pt x="5850" y="1"/>
                </a:moveTo>
                <a:cubicBezTo>
                  <a:pt x="4962" y="1555"/>
                  <a:pt x="3595" y="2685"/>
                  <a:pt x="2149" y="3881"/>
                </a:cubicBezTo>
                <a:cubicBezTo>
                  <a:pt x="1424" y="4482"/>
                  <a:pt x="673" y="5102"/>
                  <a:pt x="0" y="5774"/>
                </a:cubicBezTo>
                <a:lnTo>
                  <a:pt x="2155" y="7929"/>
                </a:lnTo>
                <a:cubicBezTo>
                  <a:pt x="2726" y="7358"/>
                  <a:pt x="3389" y="6811"/>
                  <a:pt x="4092" y="6231"/>
                </a:cubicBezTo>
                <a:cubicBezTo>
                  <a:pt x="5611" y="4974"/>
                  <a:pt x="7333" y="3551"/>
                  <a:pt x="8498" y="1512"/>
                </a:cubicBezTo>
                <a:lnTo>
                  <a:pt x="5850" y="1"/>
                </a:ln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2">
  <p:cSld name="CUSTOM_1_1">
    <p:spTree>
      <p:nvGrpSpPr>
        <p:cNvPr id="1" name="Shape 715"/>
        <p:cNvGrpSpPr/>
        <p:nvPr/>
      </p:nvGrpSpPr>
      <p:grpSpPr>
        <a:xfrm>
          <a:off x="0" y="0"/>
          <a:ext cx="0" cy="0"/>
          <a:chOff x="0" y="0"/>
          <a:chExt cx="0" cy="0"/>
        </a:xfrm>
      </p:grpSpPr>
      <p:grpSp>
        <p:nvGrpSpPr>
          <p:cNvPr id="716" name="Google Shape;716;p20"/>
          <p:cNvGrpSpPr/>
          <p:nvPr/>
        </p:nvGrpSpPr>
        <p:grpSpPr>
          <a:xfrm>
            <a:off x="10900" y="0"/>
            <a:ext cx="9142800" cy="5143500"/>
            <a:chOff x="10900" y="0"/>
            <a:chExt cx="9142800" cy="5143500"/>
          </a:xfrm>
        </p:grpSpPr>
        <p:cxnSp>
          <p:nvCxnSpPr>
            <p:cNvPr id="717" name="Google Shape;717;p20"/>
            <p:cNvCxnSpPr/>
            <p:nvPr/>
          </p:nvCxnSpPr>
          <p:spPr>
            <a:xfrm>
              <a:off x="45767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718" name="Google Shape;718;p20"/>
            <p:cNvCxnSpPr/>
            <p:nvPr/>
          </p:nvCxnSpPr>
          <p:spPr>
            <a:xfrm>
              <a:off x="578761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719" name="Google Shape;719;p20"/>
            <p:cNvCxnSpPr/>
            <p:nvPr/>
          </p:nvCxnSpPr>
          <p:spPr>
            <a:xfrm>
              <a:off x="627215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720" name="Google Shape;720;p20"/>
            <p:cNvCxnSpPr/>
            <p:nvPr/>
          </p:nvCxnSpPr>
          <p:spPr>
            <a:xfrm>
              <a:off x="675669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721" name="Google Shape;721;p20"/>
            <p:cNvCxnSpPr/>
            <p:nvPr/>
          </p:nvCxnSpPr>
          <p:spPr>
            <a:xfrm>
              <a:off x="724123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722" name="Google Shape;722;p20"/>
            <p:cNvCxnSpPr/>
            <p:nvPr/>
          </p:nvCxnSpPr>
          <p:spPr>
            <a:xfrm>
              <a:off x="772577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723" name="Google Shape;723;p20"/>
            <p:cNvCxnSpPr/>
            <p:nvPr/>
          </p:nvCxnSpPr>
          <p:spPr>
            <a:xfrm>
              <a:off x="821031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724" name="Google Shape;724;p20"/>
            <p:cNvCxnSpPr/>
            <p:nvPr/>
          </p:nvCxnSpPr>
          <p:spPr>
            <a:xfrm>
              <a:off x="869485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725" name="Google Shape;725;p20"/>
            <p:cNvCxnSpPr/>
            <p:nvPr/>
          </p:nvCxnSpPr>
          <p:spPr>
            <a:xfrm>
              <a:off x="94221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726" name="Google Shape;726;p20"/>
            <p:cNvCxnSpPr/>
            <p:nvPr/>
          </p:nvCxnSpPr>
          <p:spPr>
            <a:xfrm>
              <a:off x="142675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727" name="Google Shape;727;p20"/>
            <p:cNvCxnSpPr/>
            <p:nvPr/>
          </p:nvCxnSpPr>
          <p:spPr>
            <a:xfrm>
              <a:off x="191129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728" name="Google Shape;728;p20"/>
            <p:cNvCxnSpPr/>
            <p:nvPr/>
          </p:nvCxnSpPr>
          <p:spPr>
            <a:xfrm>
              <a:off x="239583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729" name="Google Shape;729;p20"/>
            <p:cNvCxnSpPr/>
            <p:nvPr/>
          </p:nvCxnSpPr>
          <p:spPr>
            <a:xfrm>
              <a:off x="288037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730" name="Google Shape;730;p20"/>
            <p:cNvCxnSpPr/>
            <p:nvPr/>
          </p:nvCxnSpPr>
          <p:spPr>
            <a:xfrm>
              <a:off x="336491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731" name="Google Shape;731;p20"/>
            <p:cNvCxnSpPr/>
            <p:nvPr/>
          </p:nvCxnSpPr>
          <p:spPr>
            <a:xfrm>
              <a:off x="384945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732" name="Google Shape;732;p20"/>
            <p:cNvCxnSpPr/>
            <p:nvPr/>
          </p:nvCxnSpPr>
          <p:spPr>
            <a:xfrm>
              <a:off x="433399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733" name="Google Shape;733;p20"/>
            <p:cNvCxnSpPr/>
            <p:nvPr/>
          </p:nvCxnSpPr>
          <p:spPr>
            <a:xfrm>
              <a:off x="481853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734" name="Google Shape;734;p20"/>
            <p:cNvCxnSpPr/>
            <p:nvPr/>
          </p:nvCxnSpPr>
          <p:spPr>
            <a:xfrm>
              <a:off x="530307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735" name="Google Shape;735;p20"/>
            <p:cNvCxnSpPr/>
            <p:nvPr/>
          </p:nvCxnSpPr>
          <p:spPr>
            <a:xfrm>
              <a:off x="10900" y="4685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736" name="Google Shape;736;p20"/>
            <p:cNvCxnSpPr/>
            <p:nvPr/>
          </p:nvCxnSpPr>
          <p:spPr>
            <a:xfrm>
              <a:off x="10900" y="46965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737" name="Google Shape;737;p20"/>
            <p:cNvCxnSpPr/>
            <p:nvPr/>
          </p:nvCxnSpPr>
          <p:spPr>
            <a:xfrm>
              <a:off x="10900" y="9383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738" name="Google Shape;738;p20"/>
            <p:cNvCxnSpPr/>
            <p:nvPr/>
          </p:nvCxnSpPr>
          <p:spPr>
            <a:xfrm>
              <a:off x="10900" y="14081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739" name="Google Shape;739;p20"/>
            <p:cNvCxnSpPr/>
            <p:nvPr/>
          </p:nvCxnSpPr>
          <p:spPr>
            <a:xfrm>
              <a:off x="10900" y="18779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740" name="Google Shape;740;p20"/>
            <p:cNvCxnSpPr/>
            <p:nvPr/>
          </p:nvCxnSpPr>
          <p:spPr>
            <a:xfrm>
              <a:off x="10900" y="23476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741" name="Google Shape;741;p20"/>
            <p:cNvCxnSpPr/>
            <p:nvPr/>
          </p:nvCxnSpPr>
          <p:spPr>
            <a:xfrm>
              <a:off x="10900" y="28174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742" name="Google Shape;742;p20"/>
            <p:cNvCxnSpPr/>
            <p:nvPr/>
          </p:nvCxnSpPr>
          <p:spPr>
            <a:xfrm>
              <a:off x="10900" y="32872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743" name="Google Shape;743;p20"/>
            <p:cNvCxnSpPr/>
            <p:nvPr/>
          </p:nvCxnSpPr>
          <p:spPr>
            <a:xfrm>
              <a:off x="10900" y="37570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744" name="Google Shape;744;p20"/>
            <p:cNvCxnSpPr/>
            <p:nvPr/>
          </p:nvCxnSpPr>
          <p:spPr>
            <a:xfrm>
              <a:off x="10900" y="4226775"/>
              <a:ext cx="9142800" cy="0"/>
            </a:xfrm>
            <a:prstGeom prst="straightConnector1">
              <a:avLst/>
            </a:prstGeom>
            <a:noFill/>
            <a:ln w="28575" cap="flat" cmpd="sng">
              <a:solidFill>
                <a:srgbClr val="9FABFF"/>
              </a:solidFill>
              <a:prstDash val="solid"/>
              <a:round/>
              <a:headEnd type="none" w="med" len="med"/>
              <a:tailEnd type="none" w="med" len="med"/>
            </a:ln>
          </p:spPr>
        </p:cxnSp>
      </p:grpSp>
      <p:grpSp>
        <p:nvGrpSpPr>
          <p:cNvPr id="745" name="Google Shape;745;p20"/>
          <p:cNvGrpSpPr/>
          <p:nvPr/>
        </p:nvGrpSpPr>
        <p:grpSpPr>
          <a:xfrm rot="10800000" flipH="1">
            <a:off x="-44062" y="-749742"/>
            <a:ext cx="9384877" cy="6019445"/>
            <a:chOff x="-44062" y="-749742"/>
            <a:chExt cx="9384877" cy="6019445"/>
          </a:xfrm>
        </p:grpSpPr>
        <p:sp>
          <p:nvSpPr>
            <p:cNvPr id="746" name="Google Shape;746;p20"/>
            <p:cNvSpPr/>
            <p:nvPr/>
          </p:nvSpPr>
          <p:spPr>
            <a:xfrm>
              <a:off x="165315" y="2970308"/>
              <a:ext cx="340398" cy="375255"/>
            </a:xfrm>
            <a:custGeom>
              <a:avLst/>
              <a:gdLst/>
              <a:ahLst/>
              <a:cxnLst/>
              <a:rect l="l" t="t" r="r" b="b"/>
              <a:pathLst>
                <a:path w="11748" h="12951" extrusionOk="0">
                  <a:moveTo>
                    <a:pt x="2065" y="1"/>
                  </a:moveTo>
                  <a:cubicBezTo>
                    <a:pt x="1319" y="1"/>
                    <a:pt x="488" y="136"/>
                    <a:pt x="417" y="513"/>
                  </a:cubicBezTo>
                  <a:cubicBezTo>
                    <a:pt x="160" y="1879"/>
                    <a:pt x="0" y="3428"/>
                    <a:pt x="608" y="4730"/>
                  </a:cubicBezTo>
                  <a:cubicBezTo>
                    <a:pt x="1026" y="5631"/>
                    <a:pt x="1766" y="6254"/>
                    <a:pt x="2646" y="6678"/>
                  </a:cubicBezTo>
                  <a:cubicBezTo>
                    <a:pt x="3565" y="7119"/>
                    <a:pt x="4547" y="7373"/>
                    <a:pt x="5510" y="7692"/>
                  </a:cubicBezTo>
                  <a:cubicBezTo>
                    <a:pt x="6416" y="7993"/>
                    <a:pt x="7175" y="8275"/>
                    <a:pt x="7867" y="8994"/>
                  </a:cubicBezTo>
                  <a:cubicBezTo>
                    <a:pt x="8808" y="9972"/>
                    <a:pt x="8907" y="11419"/>
                    <a:pt x="8798" y="12704"/>
                  </a:cubicBezTo>
                  <a:cubicBezTo>
                    <a:pt x="8780" y="12905"/>
                    <a:pt x="9222" y="12951"/>
                    <a:pt x="9626" y="12951"/>
                  </a:cubicBezTo>
                  <a:cubicBezTo>
                    <a:pt x="9914" y="12951"/>
                    <a:pt x="10184" y="12928"/>
                    <a:pt x="10255" y="12921"/>
                  </a:cubicBezTo>
                  <a:cubicBezTo>
                    <a:pt x="10520" y="12894"/>
                    <a:pt x="11608" y="12825"/>
                    <a:pt x="11642" y="12424"/>
                  </a:cubicBezTo>
                  <a:cubicBezTo>
                    <a:pt x="11747" y="11189"/>
                    <a:pt x="11640" y="9918"/>
                    <a:pt x="10888" y="8889"/>
                  </a:cubicBezTo>
                  <a:cubicBezTo>
                    <a:pt x="10305" y="8095"/>
                    <a:pt x="9408" y="7638"/>
                    <a:pt x="8507" y="7294"/>
                  </a:cubicBezTo>
                  <a:cubicBezTo>
                    <a:pt x="6779" y="6638"/>
                    <a:pt x="4651" y="6461"/>
                    <a:pt x="3622" y="4774"/>
                  </a:cubicBezTo>
                  <a:cubicBezTo>
                    <a:pt x="2807" y="3438"/>
                    <a:pt x="2986" y="1695"/>
                    <a:pt x="3261" y="233"/>
                  </a:cubicBezTo>
                  <a:cubicBezTo>
                    <a:pt x="3286" y="101"/>
                    <a:pt x="2707" y="1"/>
                    <a:pt x="2065" y="1"/>
                  </a:cubicBezTo>
                  <a:close/>
                </a:path>
              </a:pathLst>
            </a:custGeom>
            <a:solidFill>
              <a:schemeClr val="dk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0"/>
            <p:cNvSpPr/>
            <p:nvPr/>
          </p:nvSpPr>
          <p:spPr>
            <a:xfrm>
              <a:off x="-44062" y="3571652"/>
              <a:ext cx="759174" cy="1698051"/>
            </a:xfrm>
            <a:custGeom>
              <a:avLst/>
              <a:gdLst/>
              <a:ahLst/>
              <a:cxnLst/>
              <a:rect l="l" t="t" r="r" b="b"/>
              <a:pathLst>
                <a:path w="26201" h="58604" extrusionOk="0">
                  <a:moveTo>
                    <a:pt x="5742" y="22424"/>
                  </a:moveTo>
                  <a:cubicBezTo>
                    <a:pt x="5704" y="22426"/>
                    <a:pt x="5689" y="22426"/>
                    <a:pt x="5687" y="22426"/>
                  </a:cubicBezTo>
                  <a:cubicBezTo>
                    <a:pt x="5683" y="22426"/>
                    <a:pt x="5717" y="22425"/>
                    <a:pt x="5742" y="22424"/>
                  </a:cubicBezTo>
                  <a:close/>
                  <a:moveTo>
                    <a:pt x="15230" y="22608"/>
                  </a:moveTo>
                  <a:lnTo>
                    <a:pt x="15230" y="22608"/>
                  </a:lnTo>
                  <a:cubicBezTo>
                    <a:pt x="15231" y="22608"/>
                    <a:pt x="15232" y="22608"/>
                    <a:pt x="15233" y="22608"/>
                  </a:cubicBezTo>
                  <a:lnTo>
                    <a:pt x="15233" y="22608"/>
                  </a:lnTo>
                  <a:cubicBezTo>
                    <a:pt x="15231" y="22608"/>
                    <a:pt x="15230" y="22608"/>
                    <a:pt x="15230" y="22608"/>
                  </a:cubicBezTo>
                  <a:close/>
                  <a:moveTo>
                    <a:pt x="15790" y="22813"/>
                  </a:moveTo>
                  <a:lnTo>
                    <a:pt x="15790" y="22813"/>
                  </a:lnTo>
                  <a:cubicBezTo>
                    <a:pt x="15802" y="22823"/>
                    <a:pt x="15812" y="22831"/>
                    <a:pt x="15820" y="22837"/>
                  </a:cubicBezTo>
                  <a:lnTo>
                    <a:pt x="15820" y="22837"/>
                  </a:lnTo>
                  <a:cubicBezTo>
                    <a:pt x="15810" y="22829"/>
                    <a:pt x="15800" y="22822"/>
                    <a:pt x="15791" y="22813"/>
                  </a:cubicBezTo>
                  <a:lnTo>
                    <a:pt x="15791" y="22813"/>
                  </a:lnTo>
                  <a:cubicBezTo>
                    <a:pt x="15791" y="22813"/>
                    <a:pt x="15791" y="22813"/>
                    <a:pt x="15790" y="22813"/>
                  </a:cubicBezTo>
                  <a:close/>
                  <a:moveTo>
                    <a:pt x="15987" y="22959"/>
                  </a:moveTo>
                  <a:cubicBezTo>
                    <a:pt x="16003" y="22971"/>
                    <a:pt x="16020" y="22982"/>
                    <a:pt x="16035" y="22994"/>
                  </a:cubicBezTo>
                  <a:cubicBezTo>
                    <a:pt x="16016" y="22980"/>
                    <a:pt x="16000" y="22968"/>
                    <a:pt x="15987" y="22959"/>
                  </a:cubicBezTo>
                  <a:close/>
                  <a:moveTo>
                    <a:pt x="16201" y="23148"/>
                  </a:moveTo>
                  <a:cubicBezTo>
                    <a:pt x="16275" y="23214"/>
                    <a:pt x="16300" y="23237"/>
                    <a:pt x="16300" y="23237"/>
                  </a:cubicBezTo>
                  <a:cubicBezTo>
                    <a:pt x="16300" y="23237"/>
                    <a:pt x="16243" y="23186"/>
                    <a:pt x="16201" y="23148"/>
                  </a:cubicBezTo>
                  <a:close/>
                  <a:moveTo>
                    <a:pt x="16412" y="25138"/>
                  </a:moveTo>
                  <a:lnTo>
                    <a:pt x="16412" y="25138"/>
                  </a:lnTo>
                  <a:cubicBezTo>
                    <a:pt x="16412" y="25139"/>
                    <a:pt x="16411" y="25140"/>
                    <a:pt x="16411" y="25141"/>
                  </a:cubicBezTo>
                  <a:lnTo>
                    <a:pt x="16411" y="25141"/>
                  </a:lnTo>
                  <a:cubicBezTo>
                    <a:pt x="16411" y="25140"/>
                    <a:pt x="16412" y="25139"/>
                    <a:pt x="16412" y="25138"/>
                  </a:cubicBezTo>
                  <a:close/>
                  <a:moveTo>
                    <a:pt x="19352" y="36701"/>
                  </a:moveTo>
                  <a:cubicBezTo>
                    <a:pt x="19353" y="36701"/>
                    <a:pt x="19353" y="36701"/>
                    <a:pt x="19354" y="36701"/>
                  </a:cubicBezTo>
                  <a:lnTo>
                    <a:pt x="19354" y="36701"/>
                  </a:lnTo>
                  <a:cubicBezTo>
                    <a:pt x="19354" y="36705"/>
                    <a:pt x="19353" y="36710"/>
                    <a:pt x="19353" y="36714"/>
                  </a:cubicBezTo>
                  <a:lnTo>
                    <a:pt x="19353" y="36714"/>
                  </a:lnTo>
                  <a:cubicBezTo>
                    <a:pt x="19353" y="36709"/>
                    <a:pt x="19353" y="36705"/>
                    <a:pt x="19352" y="36701"/>
                  </a:cubicBezTo>
                  <a:close/>
                  <a:moveTo>
                    <a:pt x="17957" y="36354"/>
                  </a:moveTo>
                  <a:cubicBezTo>
                    <a:pt x="18149" y="36354"/>
                    <a:pt x="18350" y="36377"/>
                    <a:pt x="18618" y="36421"/>
                  </a:cubicBezTo>
                  <a:cubicBezTo>
                    <a:pt x="18581" y="36415"/>
                    <a:pt x="18561" y="36413"/>
                    <a:pt x="18556" y="36413"/>
                  </a:cubicBezTo>
                  <a:cubicBezTo>
                    <a:pt x="18528" y="36413"/>
                    <a:pt x="18808" y="36472"/>
                    <a:pt x="18866" y="36490"/>
                  </a:cubicBezTo>
                  <a:cubicBezTo>
                    <a:pt x="18922" y="36508"/>
                    <a:pt x="18978" y="36530"/>
                    <a:pt x="19034" y="36546"/>
                  </a:cubicBezTo>
                  <a:cubicBezTo>
                    <a:pt x="19046" y="36549"/>
                    <a:pt x="19057" y="36552"/>
                    <a:pt x="19067" y="36555"/>
                  </a:cubicBezTo>
                  <a:lnTo>
                    <a:pt x="19067" y="36555"/>
                  </a:lnTo>
                  <a:cubicBezTo>
                    <a:pt x="19075" y="36559"/>
                    <a:pt x="19085" y="36564"/>
                    <a:pt x="19096" y="36570"/>
                  </a:cubicBezTo>
                  <a:cubicBezTo>
                    <a:pt x="19181" y="36613"/>
                    <a:pt x="19265" y="36655"/>
                    <a:pt x="19348" y="36698"/>
                  </a:cubicBezTo>
                  <a:lnTo>
                    <a:pt x="19348" y="36698"/>
                  </a:lnTo>
                  <a:cubicBezTo>
                    <a:pt x="19350" y="36708"/>
                    <a:pt x="19351" y="36718"/>
                    <a:pt x="19353" y="36728"/>
                  </a:cubicBezTo>
                  <a:lnTo>
                    <a:pt x="19353" y="36728"/>
                  </a:lnTo>
                  <a:cubicBezTo>
                    <a:pt x="19352" y="36754"/>
                    <a:pt x="19348" y="36785"/>
                    <a:pt x="19340" y="36816"/>
                  </a:cubicBezTo>
                  <a:cubicBezTo>
                    <a:pt x="19323" y="36888"/>
                    <a:pt x="19299" y="36960"/>
                    <a:pt x="19280" y="37032"/>
                  </a:cubicBezTo>
                  <a:cubicBezTo>
                    <a:pt x="19276" y="37048"/>
                    <a:pt x="19273" y="37061"/>
                    <a:pt x="19271" y="37070"/>
                  </a:cubicBezTo>
                  <a:lnTo>
                    <a:pt x="19271" y="37070"/>
                  </a:lnTo>
                  <a:cubicBezTo>
                    <a:pt x="19264" y="37079"/>
                    <a:pt x="19254" y="37092"/>
                    <a:pt x="19241" y="37111"/>
                  </a:cubicBezTo>
                  <a:cubicBezTo>
                    <a:pt x="19142" y="37257"/>
                    <a:pt x="19054" y="37402"/>
                    <a:pt x="18938" y="37535"/>
                  </a:cubicBezTo>
                  <a:cubicBezTo>
                    <a:pt x="18876" y="37607"/>
                    <a:pt x="18808" y="37674"/>
                    <a:pt x="18743" y="37742"/>
                  </a:cubicBezTo>
                  <a:cubicBezTo>
                    <a:pt x="18708" y="37778"/>
                    <a:pt x="18671" y="37810"/>
                    <a:pt x="18634" y="37843"/>
                  </a:cubicBezTo>
                  <a:cubicBezTo>
                    <a:pt x="18631" y="37846"/>
                    <a:pt x="18628" y="37849"/>
                    <a:pt x="18625" y="37852"/>
                  </a:cubicBezTo>
                  <a:lnTo>
                    <a:pt x="18625" y="37852"/>
                  </a:lnTo>
                  <a:cubicBezTo>
                    <a:pt x="18623" y="37853"/>
                    <a:pt x="18622" y="37854"/>
                    <a:pt x="18620" y="37856"/>
                  </a:cubicBezTo>
                  <a:cubicBezTo>
                    <a:pt x="18451" y="37993"/>
                    <a:pt x="18273" y="38123"/>
                    <a:pt x="18091" y="38243"/>
                  </a:cubicBezTo>
                  <a:cubicBezTo>
                    <a:pt x="17679" y="38506"/>
                    <a:pt x="17243" y="38733"/>
                    <a:pt x="16791" y="38921"/>
                  </a:cubicBezTo>
                  <a:cubicBezTo>
                    <a:pt x="16233" y="39158"/>
                    <a:pt x="15938" y="39255"/>
                    <a:pt x="15351" y="39401"/>
                  </a:cubicBezTo>
                  <a:cubicBezTo>
                    <a:pt x="14819" y="39535"/>
                    <a:pt x="14276" y="39629"/>
                    <a:pt x="13730" y="39680"/>
                  </a:cubicBezTo>
                  <a:cubicBezTo>
                    <a:pt x="13608" y="39691"/>
                    <a:pt x="13487" y="39701"/>
                    <a:pt x="13364" y="39707"/>
                  </a:cubicBezTo>
                  <a:cubicBezTo>
                    <a:pt x="13348" y="39708"/>
                    <a:pt x="13332" y="39709"/>
                    <a:pt x="13315" y="39710"/>
                  </a:cubicBezTo>
                  <a:lnTo>
                    <a:pt x="13315" y="39710"/>
                  </a:lnTo>
                  <a:cubicBezTo>
                    <a:pt x="13600" y="39178"/>
                    <a:pt x="13950" y="38677"/>
                    <a:pt x="14359" y="38222"/>
                  </a:cubicBezTo>
                  <a:cubicBezTo>
                    <a:pt x="15102" y="37394"/>
                    <a:pt x="16144" y="36693"/>
                    <a:pt x="17152" y="36466"/>
                  </a:cubicBezTo>
                  <a:cubicBezTo>
                    <a:pt x="17487" y="36390"/>
                    <a:pt x="17715" y="36354"/>
                    <a:pt x="17957" y="36354"/>
                  </a:cubicBezTo>
                  <a:close/>
                  <a:moveTo>
                    <a:pt x="9409" y="1"/>
                  </a:moveTo>
                  <a:cubicBezTo>
                    <a:pt x="9281" y="1"/>
                    <a:pt x="9160" y="30"/>
                    <a:pt x="9057" y="97"/>
                  </a:cubicBezTo>
                  <a:lnTo>
                    <a:pt x="9057" y="94"/>
                  </a:lnTo>
                  <a:cubicBezTo>
                    <a:pt x="7445" y="1132"/>
                    <a:pt x="6145" y="2683"/>
                    <a:pt x="5023" y="4215"/>
                  </a:cubicBezTo>
                  <a:cubicBezTo>
                    <a:pt x="3600" y="6163"/>
                    <a:pt x="2415" y="8275"/>
                    <a:pt x="1491" y="10505"/>
                  </a:cubicBezTo>
                  <a:cubicBezTo>
                    <a:pt x="633" y="12581"/>
                    <a:pt x="1" y="14816"/>
                    <a:pt x="69" y="17082"/>
                  </a:cubicBezTo>
                  <a:cubicBezTo>
                    <a:pt x="98" y="18048"/>
                    <a:pt x="288" y="19039"/>
                    <a:pt x="702" y="19917"/>
                  </a:cubicBezTo>
                  <a:cubicBezTo>
                    <a:pt x="1183" y="20938"/>
                    <a:pt x="1863" y="22077"/>
                    <a:pt x="2838" y="22906"/>
                  </a:cubicBezTo>
                  <a:cubicBezTo>
                    <a:pt x="3949" y="23851"/>
                    <a:pt x="5280" y="24228"/>
                    <a:pt x="6653" y="24228"/>
                  </a:cubicBezTo>
                  <a:cubicBezTo>
                    <a:pt x="7272" y="24228"/>
                    <a:pt x="7899" y="24151"/>
                    <a:pt x="8519" y="24017"/>
                  </a:cubicBezTo>
                  <a:cubicBezTo>
                    <a:pt x="10343" y="23619"/>
                    <a:pt x="12084" y="22830"/>
                    <a:pt x="13946" y="22600"/>
                  </a:cubicBezTo>
                  <a:cubicBezTo>
                    <a:pt x="14224" y="22565"/>
                    <a:pt x="14376" y="22546"/>
                    <a:pt x="14541" y="22546"/>
                  </a:cubicBezTo>
                  <a:cubicBezTo>
                    <a:pt x="14671" y="22546"/>
                    <a:pt x="14809" y="22558"/>
                    <a:pt x="15025" y="22582"/>
                  </a:cubicBezTo>
                  <a:cubicBezTo>
                    <a:pt x="15105" y="22592"/>
                    <a:pt x="15184" y="22604"/>
                    <a:pt x="15263" y="22616"/>
                  </a:cubicBezTo>
                  <a:lnTo>
                    <a:pt x="15263" y="22616"/>
                  </a:lnTo>
                  <a:cubicBezTo>
                    <a:pt x="15303" y="22626"/>
                    <a:pt x="15343" y="22635"/>
                    <a:pt x="15382" y="22647"/>
                  </a:cubicBezTo>
                  <a:cubicBezTo>
                    <a:pt x="15457" y="22671"/>
                    <a:pt x="15533" y="22698"/>
                    <a:pt x="15609" y="22723"/>
                  </a:cubicBezTo>
                  <a:lnTo>
                    <a:pt x="15609" y="22723"/>
                  </a:lnTo>
                  <a:cubicBezTo>
                    <a:pt x="15659" y="22749"/>
                    <a:pt x="15712" y="22774"/>
                    <a:pt x="15764" y="22799"/>
                  </a:cubicBezTo>
                  <a:cubicBezTo>
                    <a:pt x="15773" y="22804"/>
                    <a:pt x="15782" y="22809"/>
                    <a:pt x="15790" y="22813"/>
                  </a:cubicBezTo>
                  <a:lnTo>
                    <a:pt x="15790" y="22813"/>
                  </a:lnTo>
                  <a:cubicBezTo>
                    <a:pt x="15786" y="22810"/>
                    <a:pt x="15782" y="22806"/>
                    <a:pt x="15778" y="22803"/>
                  </a:cubicBezTo>
                  <a:lnTo>
                    <a:pt x="15778" y="22803"/>
                  </a:lnTo>
                  <a:cubicBezTo>
                    <a:pt x="15782" y="22806"/>
                    <a:pt x="15786" y="22810"/>
                    <a:pt x="15791" y="22813"/>
                  </a:cubicBezTo>
                  <a:lnTo>
                    <a:pt x="15791" y="22813"/>
                  </a:lnTo>
                  <a:cubicBezTo>
                    <a:pt x="15850" y="22846"/>
                    <a:pt x="15877" y="22870"/>
                    <a:pt x="15871" y="22870"/>
                  </a:cubicBezTo>
                  <a:cubicBezTo>
                    <a:pt x="15867" y="22870"/>
                    <a:pt x="15850" y="22860"/>
                    <a:pt x="15820" y="22837"/>
                  </a:cubicBezTo>
                  <a:lnTo>
                    <a:pt x="15820" y="22837"/>
                  </a:lnTo>
                  <a:cubicBezTo>
                    <a:pt x="15863" y="22870"/>
                    <a:pt x="15908" y="22902"/>
                    <a:pt x="15952" y="22933"/>
                  </a:cubicBezTo>
                  <a:lnTo>
                    <a:pt x="15952" y="22933"/>
                  </a:lnTo>
                  <a:cubicBezTo>
                    <a:pt x="15943" y="22928"/>
                    <a:pt x="15939" y="22925"/>
                    <a:pt x="15938" y="22925"/>
                  </a:cubicBezTo>
                  <a:cubicBezTo>
                    <a:pt x="15932" y="22925"/>
                    <a:pt x="16115" y="23070"/>
                    <a:pt x="16171" y="23120"/>
                  </a:cubicBezTo>
                  <a:cubicBezTo>
                    <a:pt x="16179" y="23127"/>
                    <a:pt x="16186" y="23134"/>
                    <a:pt x="16193" y="23140"/>
                  </a:cubicBezTo>
                  <a:lnTo>
                    <a:pt x="16193" y="23140"/>
                  </a:lnTo>
                  <a:cubicBezTo>
                    <a:pt x="16230" y="23176"/>
                    <a:pt x="16269" y="23210"/>
                    <a:pt x="16305" y="23247"/>
                  </a:cubicBezTo>
                  <a:cubicBezTo>
                    <a:pt x="16361" y="23306"/>
                    <a:pt x="16413" y="23376"/>
                    <a:pt x="16472" y="23428"/>
                  </a:cubicBezTo>
                  <a:lnTo>
                    <a:pt x="16472" y="23428"/>
                  </a:lnTo>
                  <a:cubicBezTo>
                    <a:pt x="16392" y="23356"/>
                    <a:pt x="16363" y="23330"/>
                    <a:pt x="16362" y="23330"/>
                  </a:cubicBezTo>
                  <a:lnTo>
                    <a:pt x="16362" y="23330"/>
                  </a:lnTo>
                  <a:cubicBezTo>
                    <a:pt x="16361" y="23330"/>
                    <a:pt x="16447" y="23411"/>
                    <a:pt x="16489" y="23467"/>
                  </a:cubicBezTo>
                  <a:cubicBezTo>
                    <a:pt x="16498" y="23480"/>
                    <a:pt x="16506" y="23493"/>
                    <a:pt x="16514" y="23507"/>
                  </a:cubicBezTo>
                  <a:lnTo>
                    <a:pt x="16514" y="23507"/>
                  </a:lnTo>
                  <a:cubicBezTo>
                    <a:pt x="16539" y="23572"/>
                    <a:pt x="16567" y="23639"/>
                    <a:pt x="16597" y="23700"/>
                  </a:cubicBezTo>
                  <a:cubicBezTo>
                    <a:pt x="16601" y="23708"/>
                    <a:pt x="16605" y="23715"/>
                    <a:pt x="16608" y="23721"/>
                  </a:cubicBezTo>
                  <a:lnTo>
                    <a:pt x="16608" y="23721"/>
                  </a:lnTo>
                  <a:cubicBezTo>
                    <a:pt x="16608" y="23723"/>
                    <a:pt x="16608" y="23724"/>
                    <a:pt x="16609" y="23726"/>
                  </a:cubicBezTo>
                  <a:cubicBezTo>
                    <a:pt x="16621" y="23802"/>
                    <a:pt x="16639" y="23878"/>
                    <a:pt x="16647" y="23956"/>
                  </a:cubicBezTo>
                  <a:cubicBezTo>
                    <a:pt x="16653" y="24025"/>
                    <a:pt x="16655" y="24092"/>
                    <a:pt x="16658" y="24160"/>
                  </a:cubicBezTo>
                  <a:cubicBezTo>
                    <a:pt x="16658" y="24162"/>
                    <a:pt x="16658" y="24163"/>
                    <a:pt x="16658" y="24164"/>
                  </a:cubicBezTo>
                  <a:lnTo>
                    <a:pt x="16658" y="24164"/>
                  </a:lnTo>
                  <a:cubicBezTo>
                    <a:pt x="16656" y="24191"/>
                    <a:pt x="16654" y="24219"/>
                    <a:pt x="16650" y="24245"/>
                  </a:cubicBezTo>
                  <a:cubicBezTo>
                    <a:pt x="16609" y="24560"/>
                    <a:pt x="16524" y="24868"/>
                    <a:pt x="16401" y="25160"/>
                  </a:cubicBezTo>
                  <a:cubicBezTo>
                    <a:pt x="16400" y="25163"/>
                    <a:pt x="16398" y="25166"/>
                    <a:pt x="16397" y="25169"/>
                  </a:cubicBezTo>
                  <a:lnTo>
                    <a:pt x="16397" y="25169"/>
                  </a:lnTo>
                  <a:cubicBezTo>
                    <a:pt x="16382" y="25201"/>
                    <a:pt x="16367" y="25233"/>
                    <a:pt x="16351" y="25264"/>
                  </a:cubicBezTo>
                  <a:cubicBezTo>
                    <a:pt x="16313" y="25339"/>
                    <a:pt x="16275" y="25413"/>
                    <a:pt x="16235" y="25486"/>
                  </a:cubicBezTo>
                  <a:cubicBezTo>
                    <a:pt x="16137" y="25664"/>
                    <a:pt x="16032" y="25835"/>
                    <a:pt x="15920" y="26001"/>
                  </a:cubicBezTo>
                  <a:cubicBezTo>
                    <a:pt x="15690" y="26344"/>
                    <a:pt x="15442" y="26673"/>
                    <a:pt x="15177" y="26991"/>
                  </a:cubicBezTo>
                  <a:cubicBezTo>
                    <a:pt x="13966" y="28456"/>
                    <a:pt x="12552" y="29742"/>
                    <a:pt x="11243" y="31118"/>
                  </a:cubicBezTo>
                  <a:cubicBezTo>
                    <a:pt x="10048" y="32372"/>
                    <a:pt x="8782" y="33752"/>
                    <a:pt x="8226" y="35431"/>
                  </a:cubicBezTo>
                  <a:cubicBezTo>
                    <a:pt x="7701" y="37022"/>
                    <a:pt x="8263" y="38848"/>
                    <a:pt x="9484" y="39968"/>
                  </a:cubicBezTo>
                  <a:cubicBezTo>
                    <a:pt x="9800" y="40258"/>
                    <a:pt x="10141" y="40502"/>
                    <a:pt x="10499" y="40704"/>
                  </a:cubicBezTo>
                  <a:lnTo>
                    <a:pt x="10499" y="40704"/>
                  </a:lnTo>
                  <a:cubicBezTo>
                    <a:pt x="10290" y="41706"/>
                    <a:pt x="10257" y="42744"/>
                    <a:pt x="10420" y="43759"/>
                  </a:cubicBezTo>
                  <a:cubicBezTo>
                    <a:pt x="10829" y="46302"/>
                    <a:pt x="12410" y="48773"/>
                    <a:pt x="14509" y="50262"/>
                  </a:cubicBezTo>
                  <a:cubicBezTo>
                    <a:pt x="16198" y="51460"/>
                    <a:pt x="18182" y="51989"/>
                    <a:pt x="20141" y="52561"/>
                  </a:cubicBezTo>
                  <a:cubicBezTo>
                    <a:pt x="20575" y="52687"/>
                    <a:pt x="21010" y="52820"/>
                    <a:pt x="21436" y="52973"/>
                  </a:cubicBezTo>
                  <a:cubicBezTo>
                    <a:pt x="21532" y="53007"/>
                    <a:pt x="21628" y="53042"/>
                    <a:pt x="21724" y="53079"/>
                  </a:cubicBezTo>
                  <a:cubicBezTo>
                    <a:pt x="21774" y="53099"/>
                    <a:pt x="21853" y="53132"/>
                    <a:pt x="21887" y="53146"/>
                  </a:cubicBezTo>
                  <a:lnTo>
                    <a:pt x="21887" y="53146"/>
                  </a:lnTo>
                  <a:cubicBezTo>
                    <a:pt x="22068" y="53227"/>
                    <a:pt x="22249" y="53310"/>
                    <a:pt x="22424" y="53403"/>
                  </a:cubicBezTo>
                  <a:cubicBezTo>
                    <a:pt x="22510" y="53448"/>
                    <a:pt x="22593" y="53496"/>
                    <a:pt x="22676" y="53544"/>
                  </a:cubicBezTo>
                  <a:cubicBezTo>
                    <a:pt x="22684" y="53548"/>
                    <a:pt x="22692" y="53552"/>
                    <a:pt x="22699" y="53556"/>
                  </a:cubicBezTo>
                  <a:lnTo>
                    <a:pt x="22699" y="53556"/>
                  </a:lnTo>
                  <a:cubicBezTo>
                    <a:pt x="22704" y="53560"/>
                    <a:pt x="22710" y="53565"/>
                    <a:pt x="22718" y="53571"/>
                  </a:cubicBezTo>
                  <a:cubicBezTo>
                    <a:pt x="22793" y="53628"/>
                    <a:pt x="22873" y="53678"/>
                    <a:pt x="22948" y="53735"/>
                  </a:cubicBezTo>
                  <a:cubicBezTo>
                    <a:pt x="23010" y="53783"/>
                    <a:pt x="23129" y="53916"/>
                    <a:pt x="23133" y="53916"/>
                  </a:cubicBezTo>
                  <a:cubicBezTo>
                    <a:pt x="23135" y="53916"/>
                    <a:pt x="23112" y="53888"/>
                    <a:pt x="23049" y="53811"/>
                  </a:cubicBezTo>
                  <a:lnTo>
                    <a:pt x="23049" y="53811"/>
                  </a:lnTo>
                  <a:cubicBezTo>
                    <a:pt x="23108" y="53882"/>
                    <a:pt x="23183" y="53941"/>
                    <a:pt x="23246" y="54007"/>
                  </a:cubicBezTo>
                  <a:cubicBezTo>
                    <a:pt x="23295" y="54059"/>
                    <a:pt x="23361" y="54139"/>
                    <a:pt x="23363" y="54139"/>
                  </a:cubicBezTo>
                  <a:cubicBezTo>
                    <a:pt x="23363" y="54139"/>
                    <a:pt x="23363" y="54139"/>
                    <a:pt x="23363" y="54139"/>
                  </a:cubicBezTo>
                  <a:lnTo>
                    <a:pt x="23363" y="54139"/>
                  </a:lnTo>
                  <a:cubicBezTo>
                    <a:pt x="23399" y="54187"/>
                    <a:pt x="23434" y="54236"/>
                    <a:pt x="23468" y="54285"/>
                  </a:cubicBezTo>
                  <a:cubicBezTo>
                    <a:pt x="23492" y="54319"/>
                    <a:pt x="23607" y="54516"/>
                    <a:pt x="23612" y="54516"/>
                  </a:cubicBezTo>
                  <a:cubicBezTo>
                    <a:pt x="23613" y="54516"/>
                    <a:pt x="23604" y="54497"/>
                    <a:pt x="23579" y="54448"/>
                  </a:cubicBezTo>
                  <a:lnTo>
                    <a:pt x="23579" y="54448"/>
                  </a:lnTo>
                  <a:cubicBezTo>
                    <a:pt x="24016" y="55277"/>
                    <a:pt x="24114" y="56167"/>
                    <a:pt x="24067" y="57165"/>
                  </a:cubicBezTo>
                  <a:cubicBezTo>
                    <a:pt x="24040" y="57731"/>
                    <a:pt x="24456" y="58196"/>
                    <a:pt x="24941" y="58443"/>
                  </a:cubicBezTo>
                  <a:cubicBezTo>
                    <a:pt x="25080" y="58514"/>
                    <a:pt x="25373" y="58604"/>
                    <a:pt x="25634" y="58604"/>
                  </a:cubicBezTo>
                  <a:cubicBezTo>
                    <a:pt x="25894" y="58604"/>
                    <a:pt x="26124" y="58515"/>
                    <a:pt x="26136" y="58231"/>
                  </a:cubicBezTo>
                  <a:cubicBezTo>
                    <a:pt x="26200" y="56865"/>
                    <a:pt x="26050" y="55539"/>
                    <a:pt x="25369" y="54330"/>
                  </a:cubicBezTo>
                  <a:cubicBezTo>
                    <a:pt x="24801" y="53318"/>
                    <a:pt x="23892" y="52555"/>
                    <a:pt x="22892" y="51992"/>
                  </a:cubicBezTo>
                  <a:cubicBezTo>
                    <a:pt x="20999" y="50926"/>
                    <a:pt x="18775" y="50634"/>
                    <a:pt x="16767" y="49853"/>
                  </a:cubicBezTo>
                  <a:lnTo>
                    <a:pt x="16767" y="49853"/>
                  </a:lnTo>
                  <a:cubicBezTo>
                    <a:pt x="16768" y="49853"/>
                    <a:pt x="16768" y="49853"/>
                    <a:pt x="16768" y="49853"/>
                  </a:cubicBezTo>
                  <a:cubicBezTo>
                    <a:pt x="16768" y="49853"/>
                    <a:pt x="16767" y="49853"/>
                    <a:pt x="16766" y="49852"/>
                  </a:cubicBezTo>
                  <a:lnTo>
                    <a:pt x="16766" y="49852"/>
                  </a:lnTo>
                  <a:cubicBezTo>
                    <a:pt x="16767" y="49853"/>
                    <a:pt x="16767" y="49853"/>
                    <a:pt x="16767" y="49853"/>
                  </a:cubicBezTo>
                  <a:lnTo>
                    <a:pt x="16767" y="49853"/>
                  </a:lnTo>
                  <a:cubicBezTo>
                    <a:pt x="16763" y="49851"/>
                    <a:pt x="16759" y="49849"/>
                    <a:pt x="16753" y="49847"/>
                  </a:cubicBezTo>
                  <a:lnTo>
                    <a:pt x="16753" y="49847"/>
                  </a:lnTo>
                  <a:cubicBezTo>
                    <a:pt x="16758" y="49849"/>
                    <a:pt x="16762" y="49851"/>
                    <a:pt x="16766" y="49852"/>
                  </a:cubicBezTo>
                  <a:lnTo>
                    <a:pt x="16766" y="49852"/>
                  </a:lnTo>
                  <a:cubicBezTo>
                    <a:pt x="16764" y="49852"/>
                    <a:pt x="16762" y="49851"/>
                    <a:pt x="16760" y="49850"/>
                  </a:cubicBezTo>
                  <a:cubicBezTo>
                    <a:pt x="16688" y="49822"/>
                    <a:pt x="16664" y="49812"/>
                    <a:pt x="16665" y="49812"/>
                  </a:cubicBezTo>
                  <a:lnTo>
                    <a:pt x="16665" y="49812"/>
                  </a:lnTo>
                  <a:cubicBezTo>
                    <a:pt x="16666" y="49812"/>
                    <a:pt x="16721" y="49833"/>
                    <a:pt x="16753" y="49847"/>
                  </a:cubicBezTo>
                  <a:lnTo>
                    <a:pt x="16753" y="49847"/>
                  </a:lnTo>
                  <a:cubicBezTo>
                    <a:pt x="16699" y="49823"/>
                    <a:pt x="16647" y="49800"/>
                    <a:pt x="16594" y="49777"/>
                  </a:cubicBezTo>
                  <a:cubicBezTo>
                    <a:pt x="16463" y="49716"/>
                    <a:pt x="16334" y="49658"/>
                    <a:pt x="16206" y="49595"/>
                  </a:cubicBezTo>
                  <a:cubicBezTo>
                    <a:pt x="16093" y="49539"/>
                    <a:pt x="15981" y="49479"/>
                    <a:pt x="15869" y="49419"/>
                  </a:cubicBezTo>
                  <a:cubicBezTo>
                    <a:pt x="15800" y="49380"/>
                    <a:pt x="15732" y="49341"/>
                    <a:pt x="15663" y="49302"/>
                  </a:cubicBezTo>
                  <a:cubicBezTo>
                    <a:pt x="15648" y="49294"/>
                    <a:pt x="15593" y="49260"/>
                    <a:pt x="15552" y="49234"/>
                  </a:cubicBezTo>
                  <a:lnTo>
                    <a:pt x="15552" y="49234"/>
                  </a:lnTo>
                  <a:cubicBezTo>
                    <a:pt x="15489" y="49190"/>
                    <a:pt x="15355" y="49099"/>
                    <a:pt x="15332" y="49082"/>
                  </a:cubicBezTo>
                  <a:cubicBezTo>
                    <a:pt x="15214" y="48997"/>
                    <a:pt x="15104" y="48906"/>
                    <a:pt x="14989" y="48818"/>
                  </a:cubicBezTo>
                  <a:cubicBezTo>
                    <a:pt x="14978" y="48810"/>
                    <a:pt x="14963" y="48798"/>
                    <a:pt x="14949" y="48786"/>
                  </a:cubicBezTo>
                  <a:lnTo>
                    <a:pt x="14949" y="48786"/>
                  </a:lnTo>
                  <a:cubicBezTo>
                    <a:pt x="14920" y="48759"/>
                    <a:pt x="14891" y="48733"/>
                    <a:pt x="14863" y="48706"/>
                  </a:cubicBezTo>
                  <a:cubicBezTo>
                    <a:pt x="14708" y="48559"/>
                    <a:pt x="14561" y="48404"/>
                    <a:pt x="14417" y="48246"/>
                  </a:cubicBezTo>
                  <a:cubicBezTo>
                    <a:pt x="13541" y="47289"/>
                    <a:pt x="12856" y="46101"/>
                    <a:pt x="12578" y="44799"/>
                  </a:cubicBezTo>
                  <a:cubicBezTo>
                    <a:pt x="12337" y="43674"/>
                    <a:pt x="12370" y="42521"/>
                    <a:pt x="12647" y="41430"/>
                  </a:cubicBezTo>
                  <a:lnTo>
                    <a:pt x="12647" y="41430"/>
                  </a:lnTo>
                  <a:cubicBezTo>
                    <a:pt x="13099" y="41503"/>
                    <a:pt x="13561" y="41535"/>
                    <a:pt x="14025" y="41535"/>
                  </a:cubicBezTo>
                  <a:cubicBezTo>
                    <a:pt x="14196" y="41535"/>
                    <a:pt x="14367" y="41531"/>
                    <a:pt x="14538" y="41522"/>
                  </a:cubicBezTo>
                  <a:cubicBezTo>
                    <a:pt x="16157" y="41439"/>
                    <a:pt x="17828" y="40974"/>
                    <a:pt x="19248" y="40191"/>
                  </a:cubicBezTo>
                  <a:cubicBezTo>
                    <a:pt x="20278" y="39623"/>
                    <a:pt x="21519" y="38687"/>
                    <a:pt x="21438" y="37370"/>
                  </a:cubicBezTo>
                  <a:cubicBezTo>
                    <a:pt x="21372" y="36302"/>
                    <a:pt x="20462" y="35607"/>
                    <a:pt x="19582" y="35159"/>
                  </a:cubicBezTo>
                  <a:cubicBezTo>
                    <a:pt x="18782" y="34755"/>
                    <a:pt x="17912" y="34539"/>
                    <a:pt x="17024" y="34539"/>
                  </a:cubicBezTo>
                  <a:cubicBezTo>
                    <a:pt x="16859" y="34539"/>
                    <a:pt x="16694" y="34547"/>
                    <a:pt x="16529" y="34562"/>
                  </a:cubicBezTo>
                  <a:cubicBezTo>
                    <a:pt x="14628" y="34734"/>
                    <a:pt x="12934" y="36006"/>
                    <a:pt x="11867" y="37533"/>
                  </a:cubicBezTo>
                  <a:cubicBezTo>
                    <a:pt x="11486" y="38078"/>
                    <a:pt x="11171" y="38666"/>
                    <a:pt x="10927" y="39283"/>
                  </a:cubicBezTo>
                  <a:lnTo>
                    <a:pt x="10927" y="39283"/>
                  </a:lnTo>
                  <a:cubicBezTo>
                    <a:pt x="10913" y="39274"/>
                    <a:pt x="10898" y="39266"/>
                    <a:pt x="10884" y="39258"/>
                  </a:cubicBezTo>
                  <a:lnTo>
                    <a:pt x="10884" y="39258"/>
                  </a:lnTo>
                  <a:cubicBezTo>
                    <a:pt x="10805" y="39194"/>
                    <a:pt x="10716" y="39124"/>
                    <a:pt x="10632" y="39067"/>
                  </a:cubicBezTo>
                  <a:lnTo>
                    <a:pt x="10632" y="39067"/>
                  </a:lnTo>
                  <a:cubicBezTo>
                    <a:pt x="10730" y="39132"/>
                    <a:pt x="10768" y="39156"/>
                    <a:pt x="10773" y="39156"/>
                  </a:cubicBezTo>
                  <a:cubicBezTo>
                    <a:pt x="10783" y="39156"/>
                    <a:pt x="10623" y="39036"/>
                    <a:pt x="10557" y="38971"/>
                  </a:cubicBezTo>
                  <a:cubicBezTo>
                    <a:pt x="10551" y="38965"/>
                    <a:pt x="10545" y="38959"/>
                    <a:pt x="10540" y="38955"/>
                  </a:cubicBezTo>
                  <a:lnTo>
                    <a:pt x="10540" y="38955"/>
                  </a:lnTo>
                  <a:cubicBezTo>
                    <a:pt x="10533" y="38942"/>
                    <a:pt x="10524" y="38925"/>
                    <a:pt x="10511" y="38904"/>
                  </a:cubicBezTo>
                  <a:cubicBezTo>
                    <a:pt x="10481" y="38856"/>
                    <a:pt x="10390" y="38677"/>
                    <a:pt x="10384" y="38677"/>
                  </a:cubicBezTo>
                  <a:lnTo>
                    <a:pt x="10384" y="38677"/>
                  </a:lnTo>
                  <a:cubicBezTo>
                    <a:pt x="10382" y="38677"/>
                    <a:pt x="10392" y="38704"/>
                    <a:pt x="10425" y="38778"/>
                  </a:cubicBezTo>
                  <a:cubicBezTo>
                    <a:pt x="10375" y="38666"/>
                    <a:pt x="10322" y="38557"/>
                    <a:pt x="10281" y="38444"/>
                  </a:cubicBezTo>
                  <a:cubicBezTo>
                    <a:pt x="10263" y="38396"/>
                    <a:pt x="10247" y="38350"/>
                    <a:pt x="10231" y="38302"/>
                  </a:cubicBezTo>
                  <a:cubicBezTo>
                    <a:pt x="10224" y="38279"/>
                    <a:pt x="10219" y="38265"/>
                    <a:pt x="10216" y="38257"/>
                  </a:cubicBezTo>
                  <a:lnTo>
                    <a:pt x="10216" y="38257"/>
                  </a:lnTo>
                  <a:cubicBezTo>
                    <a:pt x="10213" y="38243"/>
                    <a:pt x="10210" y="38222"/>
                    <a:pt x="10204" y="38191"/>
                  </a:cubicBezTo>
                  <a:cubicBezTo>
                    <a:pt x="10161" y="37963"/>
                    <a:pt x="10131" y="37731"/>
                    <a:pt x="10113" y="37498"/>
                  </a:cubicBezTo>
                  <a:cubicBezTo>
                    <a:pt x="10109" y="37437"/>
                    <a:pt x="10105" y="37412"/>
                    <a:pt x="10102" y="37404"/>
                  </a:cubicBezTo>
                  <a:lnTo>
                    <a:pt x="10102" y="37404"/>
                  </a:lnTo>
                  <a:cubicBezTo>
                    <a:pt x="10105" y="37397"/>
                    <a:pt x="10111" y="37373"/>
                    <a:pt x="10119" y="37308"/>
                  </a:cubicBezTo>
                  <a:cubicBezTo>
                    <a:pt x="10135" y="37183"/>
                    <a:pt x="10151" y="37060"/>
                    <a:pt x="10177" y="36937"/>
                  </a:cubicBezTo>
                  <a:cubicBezTo>
                    <a:pt x="10287" y="36409"/>
                    <a:pt x="10437" y="36087"/>
                    <a:pt x="10667" y="35674"/>
                  </a:cubicBezTo>
                  <a:cubicBezTo>
                    <a:pt x="11890" y="33488"/>
                    <a:pt x="13912" y="31792"/>
                    <a:pt x="15633" y="30014"/>
                  </a:cubicBezTo>
                  <a:cubicBezTo>
                    <a:pt x="16970" y="28632"/>
                    <a:pt x="18959" y="26726"/>
                    <a:pt x="18729" y="24603"/>
                  </a:cubicBezTo>
                  <a:cubicBezTo>
                    <a:pt x="18673" y="24080"/>
                    <a:pt x="18455" y="23566"/>
                    <a:pt x="18158" y="23136"/>
                  </a:cubicBezTo>
                  <a:cubicBezTo>
                    <a:pt x="17990" y="22893"/>
                    <a:pt x="17799" y="22668"/>
                    <a:pt x="17588" y="22461"/>
                  </a:cubicBezTo>
                  <a:cubicBezTo>
                    <a:pt x="17529" y="22403"/>
                    <a:pt x="17338" y="22232"/>
                    <a:pt x="17261" y="22162"/>
                  </a:cubicBezTo>
                  <a:lnTo>
                    <a:pt x="17261" y="22162"/>
                  </a:lnTo>
                  <a:cubicBezTo>
                    <a:pt x="17099" y="22016"/>
                    <a:pt x="16938" y="21868"/>
                    <a:pt x="16764" y="21738"/>
                  </a:cubicBezTo>
                  <a:cubicBezTo>
                    <a:pt x="15822" y="21037"/>
                    <a:pt x="14720" y="20736"/>
                    <a:pt x="13579" y="20736"/>
                  </a:cubicBezTo>
                  <a:cubicBezTo>
                    <a:pt x="13382" y="20736"/>
                    <a:pt x="13184" y="20745"/>
                    <a:pt x="12985" y="20762"/>
                  </a:cubicBezTo>
                  <a:cubicBezTo>
                    <a:pt x="10516" y="20980"/>
                    <a:pt x="8273" y="22299"/>
                    <a:pt x="5785" y="22422"/>
                  </a:cubicBezTo>
                  <a:cubicBezTo>
                    <a:pt x="5771" y="22423"/>
                    <a:pt x="5759" y="22423"/>
                    <a:pt x="5749" y="22424"/>
                  </a:cubicBezTo>
                  <a:lnTo>
                    <a:pt x="5749" y="22424"/>
                  </a:lnTo>
                  <a:cubicBezTo>
                    <a:pt x="5666" y="22424"/>
                    <a:pt x="5584" y="22422"/>
                    <a:pt x="5501" y="22419"/>
                  </a:cubicBezTo>
                  <a:cubicBezTo>
                    <a:pt x="5373" y="22414"/>
                    <a:pt x="5247" y="22405"/>
                    <a:pt x="5119" y="22390"/>
                  </a:cubicBezTo>
                  <a:cubicBezTo>
                    <a:pt x="5049" y="22382"/>
                    <a:pt x="4980" y="22371"/>
                    <a:pt x="4910" y="22362"/>
                  </a:cubicBezTo>
                  <a:cubicBezTo>
                    <a:pt x="4892" y="22359"/>
                    <a:pt x="4878" y="22358"/>
                    <a:pt x="4865" y="22356"/>
                  </a:cubicBezTo>
                  <a:lnTo>
                    <a:pt x="4865" y="22356"/>
                  </a:lnTo>
                  <a:cubicBezTo>
                    <a:pt x="4721" y="22321"/>
                    <a:pt x="4582" y="22268"/>
                    <a:pt x="4437" y="22231"/>
                  </a:cubicBezTo>
                  <a:cubicBezTo>
                    <a:pt x="4429" y="22228"/>
                    <a:pt x="4422" y="22227"/>
                    <a:pt x="4415" y="22225"/>
                  </a:cubicBezTo>
                  <a:lnTo>
                    <a:pt x="4415" y="22225"/>
                  </a:lnTo>
                  <a:cubicBezTo>
                    <a:pt x="4356" y="22197"/>
                    <a:pt x="4298" y="22170"/>
                    <a:pt x="4241" y="22141"/>
                  </a:cubicBezTo>
                  <a:cubicBezTo>
                    <a:pt x="4189" y="22115"/>
                    <a:pt x="4140" y="22084"/>
                    <a:pt x="4087" y="22058"/>
                  </a:cubicBezTo>
                  <a:cubicBezTo>
                    <a:pt x="4082" y="22056"/>
                    <a:pt x="4077" y="22053"/>
                    <a:pt x="4073" y="22051"/>
                  </a:cubicBezTo>
                  <a:lnTo>
                    <a:pt x="4073" y="22051"/>
                  </a:lnTo>
                  <a:cubicBezTo>
                    <a:pt x="4068" y="22047"/>
                    <a:pt x="4064" y="22043"/>
                    <a:pt x="4058" y="22039"/>
                  </a:cubicBezTo>
                  <a:cubicBezTo>
                    <a:pt x="4018" y="22004"/>
                    <a:pt x="3859" y="21880"/>
                    <a:pt x="3808" y="21845"/>
                  </a:cubicBezTo>
                  <a:lnTo>
                    <a:pt x="3808" y="21845"/>
                  </a:lnTo>
                  <a:cubicBezTo>
                    <a:pt x="3771" y="21810"/>
                    <a:pt x="3728" y="21770"/>
                    <a:pt x="3726" y="21767"/>
                  </a:cubicBezTo>
                  <a:cubicBezTo>
                    <a:pt x="3654" y="21697"/>
                    <a:pt x="3589" y="21623"/>
                    <a:pt x="3522" y="21550"/>
                  </a:cubicBezTo>
                  <a:cubicBezTo>
                    <a:pt x="3508" y="21535"/>
                    <a:pt x="3497" y="21523"/>
                    <a:pt x="3487" y="21512"/>
                  </a:cubicBezTo>
                  <a:lnTo>
                    <a:pt x="3487" y="21512"/>
                  </a:lnTo>
                  <a:cubicBezTo>
                    <a:pt x="3484" y="21507"/>
                    <a:pt x="3479" y="21501"/>
                    <a:pt x="3474" y="21494"/>
                  </a:cubicBezTo>
                  <a:cubicBezTo>
                    <a:pt x="3419" y="21422"/>
                    <a:pt x="3365" y="21349"/>
                    <a:pt x="3314" y="21275"/>
                  </a:cubicBezTo>
                  <a:cubicBezTo>
                    <a:pt x="3205" y="21117"/>
                    <a:pt x="3102" y="20952"/>
                    <a:pt x="3007" y="20785"/>
                  </a:cubicBezTo>
                  <a:cubicBezTo>
                    <a:pt x="2931" y="20649"/>
                    <a:pt x="2868" y="20515"/>
                    <a:pt x="2779" y="20344"/>
                  </a:cubicBezTo>
                  <a:cubicBezTo>
                    <a:pt x="2748" y="20284"/>
                    <a:pt x="2728" y="20247"/>
                    <a:pt x="2717" y="20227"/>
                  </a:cubicBezTo>
                  <a:lnTo>
                    <a:pt x="2717" y="20227"/>
                  </a:lnTo>
                  <a:cubicBezTo>
                    <a:pt x="2679" y="20148"/>
                    <a:pt x="2641" y="20070"/>
                    <a:pt x="2605" y="19989"/>
                  </a:cubicBezTo>
                  <a:cubicBezTo>
                    <a:pt x="2351" y="19411"/>
                    <a:pt x="2266" y="19037"/>
                    <a:pt x="2194" y="18361"/>
                  </a:cubicBezTo>
                  <a:cubicBezTo>
                    <a:pt x="1887" y="15500"/>
                    <a:pt x="3049" y="12454"/>
                    <a:pt x="4320" y="9923"/>
                  </a:cubicBezTo>
                  <a:cubicBezTo>
                    <a:pt x="5638" y="7298"/>
                    <a:pt x="7329" y="4706"/>
                    <a:pt x="9493" y="2696"/>
                  </a:cubicBezTo>
                  <a:cubicBezTo>
                    <a:pt x="9857" y="2356"/>
                    <a:pt x="10252" y="2047"/>
                    <a:pt x="10671" y="1776"/>
                  </a:cubicBezTo>
                  <a:cubicBezTo>
                    <a:pt x="11456" y="1270"/>
                    <a:pt x="10251" y="1"/>
                    <a:pt x="9409" y="1"/>
                  </a:cubicBezTo>
                  <a:close/>
                </a:path>
              </a:pathLst>
            </a:custGeom>
            <a:solidFill>
              <a:srgbClr val="DE80D7"/>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0"/>
            <p:cNvSpPr/>
            <p:nvPr/>
          </p:nvSpPr>
          <p:spPr>
            <a:xfrm>
              <a:off x="715099" y="-749742"/>
              <a:ext cx="748453" cy="1751944"/>
            </a:xfrm>
            <a:custGeom>
              <a:avLst/>
              <a:gdLst/>
              <a:ahLst/>
              <a:cxnLst/>
              <a:rect l="l" t="t" r="r" b="b"/>
              <a:pathLst>
                <a:path w="25831" h="60464" extrusionOk="0">
                  <a:moveTo>
                    <a:pt x="14353" y="21284"/>
                  </a:moveTo>
                  <a:cubicBezTo>
                    <a:pt x="14354" y="21284"/>
                    <a:pt x="14354" y="21284"/>
                    <a:pt x="14354" y="21284"/>
                  </a:cubicBezTo>
                  <a:cubicBezTo>
                    <a:pt x="14354" y="21284"/>
                    <a:pt x="14354" y="21284"/>
                    <a:pt x="14353" y="21284"/>
                  </a:cubicBezTo>
                  <a:close/>
                  <a:moveTo>
                    <a:pt x="14972" y="22124"/>
                  </a:moveTo>
                  <a:cubicBezTo>
                    <a:pt x="14973" y="22126"/>
                    <a:pt x="14974" y="22128"/>
                    <a:pt x="14974" y="22130"/>
                  </a:cubicBezTo>
                  <a:lnTo>
                    <a:pt x="14974" y="22130"/>
                  </a:lnTo>
                  <a:cubicBezTo>
                    <a:pt x="14974" y="22128"/>
                    <a:pt x="14973" y="22126"/>
                    <a:pt x="14972" y="22124"/>
                  </a:cubicBezTo>
                  <a:close/>
                  <a:moveTo>
                    <a:pt x="14144" y="21194"/>
                  </a:moveTo>
                  <a:cubicBezTo>
                    <a:pt x="14170" y="21203"/>
                    <a:pt x="14227" y="21221"/>
                    <a:pt x="14276" y="21236"/>
                  </a:cubicBezTo>
                  <a:lnTo>
                    <a:pt x="14276" y="21236"/>
                  </a:lnTo>
                  <a:cubicBezTo>
                    <a:pt x="14312" y="21272"/>
                    <a:pt x="14362" y="21305"/>
                    <a:pt x="14404" y="21335"/>
                  </a:cubicBezTo>
                  <a:cubicBezTo>
                    <a:pt x="14411" y="21341"/>
                    <a:pt x="14417" y="21345"/>
                    <a:pt x="14421" y="21347"/>
                  </a:cubicBezTo>
                  <a:lnTo>
                    <a:pt x="14421" y="21347"/>
                  </a:lnTo>
                  <a:cubicBezTo>
                    <a:pt x="14423" y="21349"/>
                    <a:pt x="14425" y="21352"/>
                    <a:pt x="14428" y="21354"/>
                  </a:cubicBezTo>
                  <a:cubicBezTo>
                    <a:pt x="14614" y="21565"/>
                    <a:pt x="14726" y="21709"/>
                    <a:pt x="14822" y="21872"/>
                  </a:cubicBezTo>
                  <a:cubicBezTo>
                    <a:pt x="14873" y="21958"/>
                    <a:pt x="14921" y="22046"/>
                    <a:pt x="14971" y="22134"/>
                  </a:cubicBezTo>
                  <a:cubicBezTo>
                    <a:pt x="14977" y="22145"/>
                    <a:pt x="14986" y="22167"/>
                    <a:pt x="14994" y="22184"/>
                  </a:cubicBezTo>
                  <a:lnTo>
                    <a:pt x="14994" y="22184"/>
                  </a:lnTo>
                  <a:cubicBezTo>
                    <a:pt x="15007" y="22225"/>
                    <a:pt x="15019" y="22267"/>
                    <a:pt x="15030" y="22308"/>
                  </a:cubicBezTo>
                  <a:cubicBezTo>
                    <a:pt x="15054" y="22396"/>
                    <a:pt x="15071" y="22485"/>
                    <a:pt x="15086" y="22573"/>
                  </a:cubicBezTo>
                  <a:cubicBezTo>
                    <a:pt x="15088" y="22587"/>
                    <a:pt x="15091" y="22624"/>
                    <a:pt x="15093" y="22643"/>
                  </a:cubicBezTo>
                  <a:lnTo>
                    <a:pt x="15093" y="22643"/>
                  </a:lnTo>
                  <a:cubicBezTo>
                    <a:pt x="15094" y="22677"/>
                    <a:pt x="15095" y="22713"/>
                    <a:pt x="15094" y="22746"/>
                  </a:cubicBezTo>
                  <a:cubicBezTo>
                    <a:pt x="15087" y="22963"/>
                    <a:pt x="15062" y="23180"/>
                    <a:pt x="15017" y="23393"/>
                  </a:cubicBezTo>
                  <a:cubicBezTo>
                    <a:pt x="14942" y="23741"/>
                    <a:pt x="14761" y="24150"/>
                    <a:pt x="14549" y="24538"/>
                  </a:cubicBezTo>
                  <a:cubicBezTo>
                    <a:pt x="13546" y="26367"/>
                    <a:pt x="11836" y="27877"/>
                    <a:pt x="10089" y="28978"/>
                  </a:cubicBezTo>
                  <a:cubicBezTo>
                    <a:pt x="9781" y="29172"/>
                    <a:pt x="9606" y="29280"/>
                    <a:pt x="9368" y="29395"/>
                  </a:cubicBezTo>
                  <a:lnTo>
                    <a:pt x="9368" y="29395"/>
                  </a:lnTo>
                  <a:cubicBezTo>
                    <a:pt x="9239" y="28649"/>
                    <a:pt x="9206" y="27758"/>
                    <a:pt x="9386" y="26920"/>
                  </a:cubicBezTo>
                  <a:cubicBezTo>
                    <a:pt x="9414" y="26780"/>
                    <a:pt x="9453" y="26641"/>
                    <a:pt x="9499" y="26505"/>
                  </a:cubicBezTo>
                  <a:cubicBezTo>
                    <a:pt x="9574" y="26289"/>
                    <a:pt x="9657" y="26075"/>
                    <a:pt x="9748" y="25864"/>
                  </a:cubicBezTo>
                  <a:cubicBezTo>
                    <a:pt x="9946" y="25406"/>
                    <a:pt x="10175" y="24960"/>
                    <a:pt x="10431" y="24529"/>
                  </a:cubicBezTo>
                  <a:cubicBezTo>
                    <a:pt x="10950" y="23648"/>
                    <a:pt x="11550" y="22826"/>
                    <a:pt x="12309" y="22147"/>
                  </a:cubicBezTo>
                  <a:cubicBezTo>
                    <a:pt x="12471" y="22001"/>
                    <a:pt x="12640" y="21864"/>
                    <a:pt x="12817" y="21735"/>
                  </a:cubicBezTo>
                  <a:cubicBezTo>
                    <a:pt x="12913" y="21666"/>
                    <a:pt x="13012" y="21600"/>
                    <a:pt x="13113" y="21537"/>
                  </a:cubicBezTo>
                  <a:cubicBezTo>
                    <a:pt x="13258" y="21444"/>
                    <a:pt x="13201" y="21477"/>
                    <a:pt x="13292" y="21434"/>
                  </a:cubicBezTo>
                  <a:cubicBezTo>
                    <a:pt x="13474" y="21350"/>
                    <a:pt x="13662" y="21279"/>
                    <a:pt x="13857" y="21227"/>
                  </a:cubicBezTo>
                  <a:cubicBezTo>
                    <a:pt x="13862" y="21225"/>
                    <a:pt x="13866" y="21224"/>
                    <a:pt x="13869" y="21223"/>
                  </a:cubicBezTo>
                  <a:lnTo>
                    <a:pt x="13869" y="21223"/>
                  </a:lnTo>
                  <a:cubicBezTo>
                    <a:pt x="13898" y="21219"/>
                    <a:pt x="13928" y="21214"/>
                    <a:pt x="13956" y="21212"/>
                  </a:cubicBezTo>
                  <a:cubicBezTo>
                    <a:pt x="14002" y="21209"/>
                    <a:pt x="14060" y="21209"/>
                    <a:pt x="14106" y="21201"/>
                  </a:cubicBezTo>
                  <a:lnTo>
                    <a:pt x="14106" y="21201"/>
                  </a:lnTo>
                  <a:cubicBezTo>
                    <a:pt x="14186" y="21216"/>
                    <a:pt x="14246" y="21232"/>
                    <a:pt x="14250" y="21232"/>
                  </a:cubicBezTo>
                  <a:cubicBezTo>
                    <a:pt x="14254" y="21232"/>
                    <a:pt x="14224" y="21222"/>
                    <a:pt x="14144" y="21194"/>
                  </a:cubicBezTo>
                  <a:lnTo>
                    <a:pt x="14144" y="21194"/>
                  </a:lnTo>
                  <a:cubicBezTo>
                    <a:pt x="14144" y="21194"/>
                    <a:pt x="14144" y="21194"/>
                    <a:pt x="14144" y="21194"/>
                  </a:cubicBezTo>
                  <a:close/>
                  <a:moveTo>
                    <a:pt x="4782" y="29721"/>
                  </a:moveTo>
                  <a:cubicBezTo>
                    <a:pt x="4783" y="29721"/>
                    <a:pt x="4784" y="29721"/>
                    <a:pt x="4786" y="29722"/>
                  </a:cubicBezTo>
                  <a:lnTo>
                    <a:pt x="4786" y="29722"/>
                  </a:lnTo>
                  <a:cubicBezTo>
                    <a:pt x="4784" y="29721"/>
                    <a:pt x="4783" y="29721"/>
                    <a:pt x="4782" y="29721"/>
                  </a:cubicBezTo>
                  <a:close/>
                  <a:moveTo>
                    <a:pt x="4807" y="29729"/>
                  </a:moveTo>
                  <a:cubicBezTo>
                    <a:pt x="4858" y="29748"/>
                    <a:pt x="4915" y="29780"/>
                    <a:pt x="4910" y="29780"/>
                  </a:cubicBezTo>
                  <a:cubicBezTo>
                    <a:pt x="4907" y="29780"/>
                    <a:pt x="4879" y="29767"/>
                    <a:pt x="4807" y="29729"/>
                  </a:cubicBezTo>
                  <a:close/>
                  <a:moveTo>
                    <a:pt x="17346" y="35867"/>
                  </a:moveTo>
                  <a:cubicBezTo>
                    <a:pt x="17350" y="35867"/>
                    <a:pt x="17373" y="35889"/>
                    <a:pt x="17429" y="35954"/>
                  </a:cubicBezTo>
                  <a:lnTo>
                    <a:pt x="17429" y="35954"/>
                  </a:lnTo>
                  <a:cubicBezTo>
                    <a:pt x="17385" y="35925"/>
                    <a:pt x="17339" y="35867"/>
                    <a:pt x="17346" y="35867"/>
                  </a:cubicBezTo>
                  <a:close/>
                  <a:moveTo>
                    <a:pt x="17569" y="36120"/>
                  </a:moveTo>
                  <a:cubicBezTo>
                    <a:pt x="17608" y="36168"/>
                    <a:pt x="17629" y="36219"/>
                    <a:pt x="17630" y="36232"/>
                  </a:cubicBezTo>
                  <a:lnTo>
                    <a:pt x="17630" y="36232"/>
                  </a:lnTo>
                  <a:cubicBezTo>
                    <a:pt x="17607" y="36195"/>
                    <a:pt x="17586" y="36158"/>
                    <a:pt x="17569" y="36120"/>
                  </a:cubicBezTo>
                  <a:close/>
                  <a:moveTo>
                    <a:pt x="17781" y="36484"/>
                  </a:moveTo>
                  <a:lnTo>
                    <a:pt x="17781" y="36484"/>
                  </a:lnTo>
                  <a:cubicBezTo>
                    <a:pt x="17785" y="36496"/>
                    <a:pt x="17789" y="36508"/>
                    <a:pt x="17793" y="36519"/>
                  </a:cubicBezTo>
                  <a:lnTo>
                    <a:pt x="17793" y="36519"/>
                  </a:lnTo>
                  <a:cubicBezTo>
                    <a:pt x="17789" y="36509"/>
                    <a:pt x="17785" y="36497"/>
                    <a:pt x="17781" y="36484"/>
                  </a:cubicBezTo>
                  <a:close/>
                  <a:moveTo>
                    <a:pt x="17796" y="36527"/>
                  </a:moveTo>
                  <a:cubicBezTo>
                    <a:pt x="17809" y="36560"/>
                    <a:pt x="17817" y="36584"/>
                    <a:pt x="17817" y="36584"/>
                  </a:cubicBezTo>
                  <a:cubicBezTo>
                    <a:pt x="17816" y="36584"/>
                    <a:pt x="17810" y="36567"/>
                    <a:pt x="17796" y="36527"/>
                  </a:cubicBezTo>
                  <a:close/>
                  <a:moveTo>
                    <a:pt x="17985" y="37409"/>
                  </a:moveTo>
                  <a:cubicBezTo>
                    <a:pt x="17985" y="37411"/>
                    <a:pt x="17985" y="37413"/>
                    <a:pt x="17985" y="37414"/>
                  </a:cubicBezTo>
                  <a:cubicBezTo>
                    <a:pt x="17985" y="37413"/>
                    <a:pt x="17985" y="37411"/>
                    <a:pt x="17985" y="37409"/>
                  </a:cubicBezTo>
                  <a:close/>
                  <a:moveTo>
                    <a:pt x="9734" y="1"/>
                  </a:moveTo>
                  <a:cubicBezTo>
                    <a:pt x="9543" y="1"/>
                    <a:pt x="9367" y="52"/>
                    <a:pt x="9231" y="170"/>
                  </a:cubicBezTo>
                  <a:lnTo>
                    <a:pt x="9231" y="173"/>
                  </a:lnTo>
                  <a:cubicBezTo>
                    <a:pt x="8296" y="981"/>
                    <a:pt x="7563" y="2042"/>
                    <a:pt x="6908" y="3084"/>
                  </a:cubicBezTo>
                  <a:cubicBezTo>
                    <a:pt x="6018" y="4499"/>
                    <a:pt x="5258" y="5999"/>
                    <a:pt x="4569" y="7521"/>
                  </a:cubicBezTo>
                  <a:cubicBezTo>
                    <a:pt x="2968" y="11066"/>
                    <a:pt x="1706" y="14822"/>
                    <a:pt x="986" y="18648"/>
                  </a:cubicBezTo>
                  <a:cubicBezTo>
                    <a:pt x="401" y="21749"/>
                    <a:pt x="0" y="25390"/>
                    <a:pt x="1411" y="28336"/>
                  </a:cubicBezTo>
                  <a:cubicBezTo>
                    <a:pt x="2074" y="29719"/>
                    <a:pt x="3230" y="30775"/>
                    <a:pt x="4652" y="31339"/>
                  </a:cubicBezTo>
                  <a:cubicBezTo>
                    <a:pt x="5448" y="31655"/>
                    <a:pt x="6286" y="31781"/>
                    <a:pt x="7129" y="31781"/>
                  </a:cubicBezTo>
                  <a:cubicBezTo>
                    <a:pt x="7534" y="31781"/>
                    <a:pt x="7940" y="31752"/>
                    <a:pt x="8343" y="31701"/>
                  </a:cubicBezTo>
                  <a:lnTo>
                    <a:pt x="8343" y="31701"/>
                  </a:lnTo>
                  <a:cubicBezTo>
                    <a:pt x="8977" y="32515"/>
                    <a:pt x="9817" y="33157"/>
                    <a:pt x="10776" y="33606"/>
                  </a:cubicBezTo>
                  <a:cubicBezTo>
                    <a:pt x="12086" y="34221"/>
                    <a:pt x="13477" y="34524"/>
                    <a:pt x="14870" y="34884"/>
                  </a:cubicBezTo>
                  <a:cubicBezTo>
                    <a:pt x="15477" y="35042"/>
                    <a:pt x="16061" y="35238"/>
                    <a:pt x="16650" y="35451"/>
                  </a:cubicBezTo>
                  <a:lnTo>
                    <a:pt x="16650" y="35451"/>
                  </a:lnTo>
                  <a:cubicBezTo>
                    <a:pt x="16700" y="35476"/>
                    <a:pt x="16752" y="35500"/>
                    <a:pt x="16803" y="35526"/>
                  </a:cubicBezTo>
                  <a:cubicBezTo>
                    <a:pt x="16925" y="35588"/>
                    <a:pt x="17039" y="35663"/>
                    <a:pt x="17158" y="35729"/>
                  </a:cubicBezTo>
                  <a:lnTo>
                    <a:pt x="17158" y="35729"/>
                  </a:lnTo>
                  <a:cubicBezTo>
                    <a:pt x="17208" y="35769"/>
                    <a:pt x="17259" y="35806"/>
                    <a:pt x="17308" y="35846"/>
                  </a:cubicBezTo>
                  <a:cubicBezTo>
                    <a:pt x="17345" y="35876"/>
                    <a:pt x="17387" y="35928"/>
                    <a:pt x="17430" y="35955"/>
                  </a:cubicBezTo>
                  <a:lnTo>
                    <a:pt x="17430" y="35955"/>
                  </a:lnTo>
                  <a:cubicBezTo>
                    <a:pt x="17473" y="36007"/>
                    <a:pt x="17517" y="36058"/>
                    <a:pt x="17560" y="36109"/>
                  </a:cubicBezTo>
                  <a:cubicBezTo>
                    <a:pt x="17563" y="36112"/>
                    <a:pt x="17566" y="36116"/>
                    <a:pt x="17569" y="36119"/>
                  </a:cubicBezTo>
                  <a:lnTo>
                    <a:pt x="17569" y="36119"/>
                  </a:lnTo>
                  <a:cubicBezTo>
                    <a:pt x="17565" y="36111"/>
                    <a:pt x="17562" y="36103"/>
                    <a:pt x="17559" y="36095"/>
                  </a:cubicBezTo>
                  <a:lnTo>
                    <a:pt x="17559" y="36095"/>
                  </a:lnTo>
                  <a:cubicBezTo>
                    <a:pt x="17562" y="36103"/>
                    <a:pt x="17566" y="36112"/>
                    <a:pt x="17569" y="36120"/>
                  </a:cubicBezTo>
                  <a:lnTo>
                    <a:pt x="17569" y="36120"/>
                  </a:lnTo>
                  <a:cubicBezTo>
                    <a:pt x="17569" y="36120"/>
                    <a:pt x="17569" y="36119"/>
                    <a:pt x="17569" y="36119"/>
                  </a:cubicBezTo>
                  <a:lnTo>
                    <a:pt x="17569" y="36119"/>
                  </a:lnTo>
                  <a:cubicBezTo>
                    <a:pt x="17604" y="36204"/>
                    <a:pt x="17623" y="36235"/>
                    <a:pt x="17628" y="36235"/>
                  </a:cubicBezTo>
                  <a:cubicBezTo>
                    <a:pt x="17629" y="36235"/>
                    <a:pt x="17630" y="36234"/>
                    <a:pt x="17630" y="36232"/>
                  </a:cubicBezTo>
                  <a:lnTo>
                    <a:pt x="17630" y="36232"/>
                  </a:lnTo>
                  <a:cubicBezTo>
                    <a:pt x="17675" y="36308"/>
                    <a:pt x="17727" y="36383"/>
                    <a:pt x="17765" y="36459"/>
                  </a:cubicBezTo>
                  <a:cubicBezTo>
                    <a:pt x="17777" y="36483"/>
                    <a:pt x="17787" y="36507"/>
                    <a:pt x="17796" y="36527"/>
                  </a:cubicBezTo>
                  <a:lnTo>
                    <a:pt x="17796" y="36527"/>
                  </a:lnTo>
                  <a:cubicBezTo>
                    <a:pt x="17815" y="36584"/>
                    <a:pt x="17835" y="36640"/>
                    <a:pt x="17851" y="36697"/>
                  </a:cubicBezTo>
                  <a:cubicBezTo>
                    <a:pt x="17896" y="36849"/>
                    <a:pt x="17931" y="37004"/>
                    <a:pt x="17955" y="37162"/>
                  </a:cubicBezTo>
                  <a:cubicBezTo>
                    <a:pt x="17965" y="37227"/>
                    <a:pt x="17973" y="37294"/>
                    <a:pt x="17980" y="37360"/>
                  </a:cubicBezTo>
                  <a:lnTo>
                    <a:pt x="17980" y="37360"/>
                  </a:lnTo>
                  <a:cubicBezTo>
                    <a:pt x="17978" y="37345"/>
                    <a:pt x="17977" y="37339"/>
                    <a:pt x="17977" y="37339"/>
                  </a:cubicBezTo>
                  <a:lnTo>
                    <a:pt x="17977" y="37339"/>
                  </a:lnTo>
                  <a:cubicBezTo>
                    <a:pt x="17975" y="37339"/>
                    <a:pt x="17986" y="37489"/>
                    <a:pt x="17988" y="37531"/>
                  </a:cubicBezTo>
                  <a:cubicBezTo>
                    <a:pt x="17992" y="37739"/>
                    <a:pt x="17985" y="37945"/>
                    <a:pt x="17968" y="38152"/>
                  </a:cubicBezTo>
                  <a:cubicBezTo>
                    <a:pt x="17926" y="38613"/>
                    <a:pt x="17849" y="39068"/>
                    <a:pt x="17738" y="39517"/>
                  </a:cubicBezTo>
                  <a:cubicBezTo>
                    <a:pt x="17100" y="42140"/>
                    <a:pt x="15452" y="44289"/>
                    <a:pt x="14164" y="46616"/>
                  </a:cubicBezTo>
                  <a:cubicBezTo>
                    <a:pt x="12796" y="49087"/>
                    <a:pt x="11733" y="51966"/>
                    <a:pt x="13044" y="54692"/>
                  </a:cubicBezTo>
                  <a:cubicBezTo>
                    <a:pt x="13768" y="56195"/>
                    <a:pt x="15054" y="57465"/>
                    <a:pt x="16581" y="58131"/>
                  </a:cubicBezTo>
                  <a:cubicBezTo>
                    <a:pt x="17907" y="58709"/>
                    <a:pt x="19330" y="58799"/>
                    <a:pt x="20752" y="58927"/>
                  </a:cubicBezTo>
                  <a:cubicBezTo>
                    <a:pt x="21083" y="58957"/>
                    <a:pt x="21414" y="58992"/>
                    <a:pt x="21743" y="59042"/>
                  </a:cubicBezTo>
                  <a:cubicBezTo>
                    <a:pt x="22019" y="59083"/>
                    <a:pt x="22345" y="59149"/>
                    <a:pt x="22477" y="59189"/>
                  </a:cubicBezTo>
                  <a:cubicBezTo>
                    <a:pt x="22634" y="59235"/>
                    <a:pt x="22787" y="59288"/>
                    <a:pt x="22941" y="59344"/>
                  </a:cubicBezTo>
                  <a:cubicBezTo>
                    <a:pt x="22960" y="59350"/>
                    <a:pt x="23053" y="59392"/>
                    <a:pt x="23056" y="59392"/>
                  </a:cubicBezTo>
                  <a:cubicBezTo>
                    <a:pt x="23056" y="59392"/>
                    <a:pt x="23056" y="59392"/>
                    <a:pt x="23056" y="59392"/>
                  </a:cubicBezTo>
                  <a:lnTo>
                    <a:pt x="23056" y="59392"/>
                  </a:lnTo>
                  <a:cubicBezTo>
                    <a:pt x="23108" y="59417"/>
                    <a:pt x="23159" y="59443"/>
                    <a:pt x="23209" y="59471"/>
                  </a:cubicBezTo>
                  <a:cubicBezTo>
                    <a:pt x="23396" y="59570"/>
                    <a:pt x="23589" y="59687"/>
                    <a:pt x="23771" y="59864"/>
                  </a:cubicBezTo>
                  <a:cubicBezTo>
                    <a:pt x="24085" y="60168"/>
                    <a:pt x="24534" y="60464"/>
                    <a:pt x="24991" y="60464"/>
                  </a:cubicBezTo>
                  <a:cubicBezTo>
                    <a:pt x="25105" y="60464"/>
                    <a:pt x="25219" y="60445"/>
                    <a:pt x="25332" y="60404"/>
                  </a:cubicBezTo>
                  <a:cubicBezTo>
                    <a:pt x="25831" y="60222"/>
                    <a:pt x="25805" y="59609"/>
                    <a:pt x="25462" y="59276"/>
                  </a:cubicBezTo>
                  <a:cubicBezTo>
                    <a:pt x="24319" y="58168"/>
                    <a:pt x="22955" y="57554"/>
                    <a:pt x="21386" y="57310"/>
                  </a:cubicBezTo>
                  <a:cubicBezTo>
                    <a:pt x="20177" y="57120"/>
                    <a:pt x="18802" y="57152"/>
                    <a:pt x="17685" y="56867"/>
                  </a:cubicBezTo>
                  <a:cubicBezTo>
                    <a:pt x="17163" y="56735"/>
                    <a:pt x="16720" y="56542"/>
                    <a:pt x="16335" y="56232"/>
                  </a:cubicBezTo>
                  <a:cubicBezTo>
                    <a:pt x="15864" y="55850"/>
                    <a:pt x="15431" y="55292"/>
                    <a:pt x="15132" y="54724"/>
                  </a:cubicBezTo>
                  <a:cubicBezTo>
                    <a:pt x="14560" y="53634"/>
                    <a:pt x="14539" y="52407"/>
                    <a:pt x="14801" y="51227"/>
                  </a:cubicBezTo>
                  <a:cubicBezTo>
                    <a:pt x="15392" y="48554"/>
                    <a:pt x="17202" y="46265"/>
                    <a:pt x="18517" y="43918"/>
                  </a:cubicBezTo>
                  <a:cubicBezTo>
                    <a:pt x="19477" y="42204"/>
                    <a:pt x="20305" y="40076"/>
                    <a:pt x="20188" y="38069"/>
                  </a:cubicBezTo>
                  <a:cubicBezTo>
                    <a:pt x="20097" y="36493"/>
                    <a:pt x="19294" y="35274"/>
                    <a:pt x="17977" y="34429"/>
                  </a:cubicBezTo>
                  <a:cubicBezTo>
                    <a:pt x="16899" y="33737"/>
                    <a:pt x="15619" y="33424"/>
                    <a:pt x="14391" y="33120"/>
                  </a:cubicBezTo>
                  <a:cubicBezTo>
                    <a:pt x="13766" y="32965"/>
                    <a:pt x="13142" y="32815"/>
                    <a:pt x="12528" y="32623"/>
                  </a:cubicBezTo>
                  <a:cubicBezTo>
                    <a:pt x="12220" y="32528"/>
                    <a:pt x="11915" y="32422"/>
                    <a:pt x="11616" y="32301"/>
                  </a:cubicBezTo>
                  <a:cubicBezTo>
                    <a:pt x="11582" y="32287"/>
                    <a:pt x="11538" y="32274"/>
                    <a:pt x="11497" y="32258"/>
                  </a:cubicBezTo>
                  <a:lnTo>
                    <a:pt x="11497" y="32258"/>
                  </a:lnTo>
                  <a:cubicBezTo>
                    <a:pt x="11475" y="32243"/>
                    <a:pt x="11451" y="32229"/>
                    <a:pt x="11429" y="32218"/>
                  </a:cubicBezTo>
                  <a:cubicBezTo>
                    <a:pt x="11285" y="32144"/>
                    <a:pt x="11140" y="32072"/>
                    <a:pt x="11001" y="31991"/>
                  </a:cubicBezTo>
                  <a:cubicBezTo>
                    <a:pt x="10944" y="31958"/>
                    <a:pt x="10888" y="31922"/>
                    <a:pt x="10831" y="31890"/>
                  </a:cubicBezTo>
                  <a:lnTo>
                    <a:pt x="10831" y="31890"/>
                  </a:lnTo>
                  <a:cubicBezTo>
                    <a:pt x="10713" y="31800"/>
                    <a:pt x="10593" y="31716"/>
                    <a:pt x="10480" y="31620"/>
                  </a:cubicBezTo>
                  <a:cubicBezTo>
                    <a:pt x="10448" y="31593"/>
                    <a:pt x="10416" y="31564"/>
                    <a:pt x="10384" y="31535"/>
                  </a:cubicBezTo>
                  <a:lnTo>
                    <a:pt x="10384" y="31535"/>
                  </a:lnTo>
                  <a:cubicBezTo>
                    <a:pt x="10399" y="31550"/>
                    <a:pt x="10405" y="31557"/>
                    <a:pt x="10404" y="31557"/>
                  </a:cubicBezTo>
                  <a:cubicBezTo>
                    <a:pt x="10401" y="31557"/>
                    <a:pt x="10378" y="31537"/>
                    <a:pt x="10337" y="31493"/>
                  </a:cubicBezTo>
                  <a:lnTo>
                    <a:pt x="10337" y="31493"/>
                  </a:lnTo>
                  <a:cubicBezTo>
                    <a:pt x="10353" y="31507"/>
                    <a:pt x="10368" y="31521"/>
                    <a:pt x="10384" y="31535"/>
                  </a:cubicBezTo>
                  <a:lnTo>
                    <a:pt x="10384" y="31535"/>
                  </a:lnTo>
                  <a:cubicBezTo>
                    <a:pt x="10372" y="31524"/>
                    <a:pt x="10356" y="31508"/>
                    <a:pt x="10333" y="31489"/>
                  </a:cubicBezTo>
                  <a:lnTo>
                    <a:pt x="10333" y="31489"/>
                  </a:lnTo>
                  <a:cubicBezTo>
                    <a:pt x="10335" y="31490"/>
                    <a:pt x="10336" y="31491"/>
                    <a:pt x="10337" y="31493"/>
                  </a:cubicBezTo>
                  <a:lnTo>
                    <a:pt x="10337" y="31493"/>
                  </a:lnTo>
                  <a:cubicBezTo>
                    <a:pt x="10324" y="31482"/>
                    <a:pt x="10312" y="31471"/>
                    <a:pt x="10300" y="31460"/>
                  </a:cubicBezTo>
                  <a:lnTo>
                    <a:pt x="10300" y="31460"/>
                  </a:lnTo>
                  <a:cubicBezTo>
                    <a:pt x="10312" y="31471"/>
                    <a:pt x="10323" y="31480"/>
                    <a:pt x="10333" y="31489"/>
                  </a:cubicBezTo>
                  <a:lnTo>
                    <a:pt x="10333" y="31489"/>
                  </a:lnTo>
                  <a:cubicBezTo>
                    <a:pt x="10329" y="31485"/>
                    <a:pt x="10325" y="31480"/>
                    <a:pt x="10320" y="31475"/>
                  </a:cubicBezTo>
                  <a:cubicBezTo>
                    <a:pt x="10275" y="31425"/>
                    <a:pt x="10232" y="31374"/>
                    <a:pt x="10190" y="31324"/>
                  </a:cubicBezTo>
                  <a:lnTo>
                    <a:pt x="10190" y="31324"/>
                  </a:lnTo>
                  <a:cubicBezTo>
                    <a:pt x="10339" y="31271"/>
                    <a:pt x="10485" y="31210"/>
                    <a:pt x="10629" y="31144"/>
                  </a:cubicBezTo>
                  <a:cubicBezTo>
                    <a:pt x="11084" y="30932"/>
                    <a:pt x="11526" y="30690"/>
                    <a:pt x="11948" y="30417"/>
                  </a:cubicBezTo>
                  <a:cubicBezTo>
                    <a:pt x="12907" y="29809"/>
                    <a:pt x="13797" y="29083"/>
                    <a:pt x="14600" y="28281"/>
                  </a:cubicBezTo>
                  <a:cubicBezTo>
                    <a:pt x="15988" y="26898"/>
                    <a:pt x="17752" y="24786"/>
                    <a:pt x="17218" y="22656"/>
                  </a:cubicBezTo>
                  <a:cubicBezTo>
                    <a:pt x="16773" y="20878"/>
                    <a:pt x="15040" y="19461"/>
                    <a:pt x="13254" y="19461"/>
                  </a:cubicBezTo>
                  <a:cubicBezTo>
                    <a:pt x="12761" y="19461"/>
                    <a:pt x="12264" y="19568"/>
                    <a:pt x="11788" y="19806"/>
                  </a:cubicBezTo>
                  <a:cubicBezTo>
                    <a:pt x="9881" y="20762"/>
                    <a:pt x="8485" y="22808"/>
                    <a:pt x="7660" y="24724"/>
                  </a:cubicBezTo>
                  <a:cubicBezTo>
                    <a:pt x="6966" y="26337"/>
                    <a:pt x="6845" y="28259"/>
                    <a:pt x="7404" y="29942"/>
                  </a:cubicBezTo>
                  <a:lnTo>
                    <a:pt x="7404" y="29942"/>
                  </a:lnTo>
                  <a:cubicBezTo>
                    <a:pt x="7265" y="29960"/>
                    <a:pt x="7126" y="29976"/>
                    <a:pt x="6988" y="29987"/>
                  </a:cubicBezTo>
                  <a:cubicBezTo>
                    <a:pt x="6817" y="30002"/>
                    <a:pt x="6646" y="30011"/>
                    <a:pt x="6475" y="30016"/>
                  </a:cubicBezTo>
                  <a:cubicBezTo>
                    <a:pt x="6454" y="30017"/>
                    <a:pt x="6432" y="30017"/>
                    <a:pt x="6411" y="30017"/>
                  </a:cubicBezTo>
                  <a:cubicBezTo>
                    <a:pt x="6373" y="30017"/>
                    <a:pt x="6336" y="30016"/>
                    <a:pt x="6298" y="30016"/>
                  </a:cubicBezTo>
                  <a:cubicBezTo>
                    <a:pt x="6263" y="30016"/>
                    <a:pt x="6229" y="30017"/>
                    <a:pt x="6194" y="30018"/>
                  </a:cubicBezTo>
                  <a:cubicBezTo>
                    <a:pt x="6185" y="30018"/>
                    <a:pt x="6178" y="30018"/>
                    <a:pt x="6172" y="30019"/>
                  </a:cubicBezTo>
                  <a:lnTo>
                    <a:pt x="6172" y="30019"/>
                  </a:lnTo>
                  <a:cubicBezTo>
                    <a:pt x="6159" y="30018"/>
                    <a:pt x="6143" y="30016"/>
                    <a:pt x="6124" y="30015"/>
                  </a:cubicBezTo>
                  <a:cubicBezTo>
                    <a:pt x="5962" y="30000"/>
                    <a:pt x="5801" y="29986"/>
                    <a:pt x="5641" y="29962"/>
                  </a:cubicBezTo>
                  <a:cubicBezTo>
                    <a:pt x="5569" y="29952"/>
                    <a:pt x="5497" y="29938"/>
                    <a:pt x="5425" y="29927"/>
                  </a:cubicBezTo>
                  <a:cubicBezTo>
                    <a:pt x="5404" y="29922"/>
                    <a:pt x="5383" y="29917"/>
                    <a:pt x="5361" y="29912"/>
                  </a:cubicBezTo>
                  <a:lnTo>
                    <a:pt x="5361" y="29912"/>
                  </a:lnTo>
                  <a:cubicBezTo>
                    <a:pt x="5235" y="29864"/>
                    <a:pt x="5095" y="29839"/>
                    <a:pt x="4967" y="29793"/>
                  </a:cubicBezTo>
                  <a:cubicBezTo>
                    <a:pt x="4912" y="29773"/>
                    <a:pt x="4859" y="29746"/>
                    <a:pt x="4805" y="29728"/>
                  </a:cubicBezTo>
                  <a:lnTo>
                    <a:pt x="4805" y="29728"/>
                  </a:lnTo>
                  <a:cubicBezTo>
                    <a:pt x="4801" y="29726"/>
                    <a:pt x="4796" y="29723"/>
                    <a:pt x="4791" y="29721"/>
                  </a:cubicBezTo>
                  <a:cubicBezTo>
                    <a:pt x="4681" y="29662"/>
                    <a:pt x="4573" y="29589"/>
                    <a:pt x="4462" y="29533"/>
                  </a:cubicBezTo>
                  <a:lnTo>
                    <a:pt x="4462" y="29533"/>
                  </a:lnTo>
                  <a:cubicBezTo>
                    <a:pt x="4409" y="29493"/>
                    <a:pt x="4355" y="29453"/>
                    <a:pt x="4304" y="29411"/>
                  </a:cubicBezTo>
                  <a:cubicBezTo>
                    <a:pt x="4255" y="29371"/>
                    <a:pt x="4209" y="29330"/>
                    <a:pt x="4161" y="29290"/>
                  </a:cubicBezTo>
                  <a:lnTo>
                    <a:pt x="4161" y="29290"/>
                  </a:lnTo>
                  <a:cubicBezTo>
                    <a:pt x="4074" y="29187"/>
                    <a:pt x="3976" y="29092"/>
                    <a:pt x="3890" y="28986"/>
                  </a:cubicBezTo>
                  <a:cubicBezTo>
                    <a:pt x="3852" y="28938"/>
                    <a:pt x="3816" y="28888"/>
                    <a:pt x="3776" y="28840"/>
                  </a:cubicBezTo>
                  <a:lnTo>
                    <a:pt x="3776" y="28840"/>
                  </a:lnTo>
                  <a:cubicBezTo>
                    <a:pt x="3704" y="28714"/>
                    <a:pt x="3621" y="28596"/>
                    <a:pt x="3552" y="28468"/>
                  </a:cubicBezTo>
                  <a:cubicBezTo>
                    <a:pt x="3483" y="28342"/>
                    <a:pt x="3417" y="28214"/>
                    <a:pt x="3358" y="28082"/>
                  </a:cubicBezTo>
                  <a:cubicBezTo>
                    <a:pt x="3330" y="28019"/>
                    <a:pt x="3304" y="27955"/>
                    <a:pt x="3277" y="27893"/>
                  </a:cubicBezTo>
                  <a:cubicBezTo>
                    <a:pt x="3275" y="27890"/>
                    <a:pt x="3274" y="27887"/>
                    <a:pt x="3272" y="27884"/>
                  </a:cubicBezTo>
                  <a:lnTo>
                    <a:pt x="3272" y="27884"/>
                  </a:lnTo>
                  <a:cubicBezTo>
                    <a:pt x="3263" y="27860"/>
                    <a:pt x="3255" y="27837"/>
                    <a:pt x="3246" y="27813"/>
                  </a:cubicBezTo>
                  <a:cubicBezTo>
                    <a:pt x="3031" y="27192"/>
                    <a:pt x="2881" y="26553"/>
                    <a:pt x="2798" y="25901"/>
                  </a:cubicBezTo>
                  <a:cubicBezTo>
                    <a:pt x="2774" y="25728"/>
                    <a:pt x="2756" y="25556"/>
                    <a:pt x="2738" y="25382"/>
                  </a:cubicBezTo>
                  <a:cubicBezTo>
                    <a:pt x="2736" y="25356"/>
                    <a:pt x="2734" y="25339"/>
                    <a:pt x="2733" y="25326"/>
                  </a:cubicBezTo>
                  <a:lnTo>
                    <a:pt x="2733" y="25326"/>
                  </a:lnTo>
                  <a:cubicBezTo>
                    <a:pt x="2733" y="25320"/>
                    <a:pt x="2732" y="25299"/>
                    <a:pt x="2729" y="25246"/>
                  </a:cubicBezTo>
                  <a:cubicBezTo>
                    <a:pt x="2722" y="25149"/>
                    <a:pt x="2716" y="25053"/>
                    <a:pt x="2713" y="24955"/>
                  </a:cubicBezTo>
                  <a:cubicBezTo>
                    <a:pt x="2694" y="24567"/>
                    <a:pt x="2690" y="24179"/>
                    <a:pt x="2698" y="23791"/>
                  </a:cubicBezTo>
                  <a:cubicBezTo>
                    <a:pt x="2719" y="22957"/>
                    <a:pt x="2783" y="22126"/>
                    <a:pt x="2890" y="21299"/>
                  </a:cubicBezTo>
                  <a:cubicBezTo>
                    <a:pt x="3357" y="17632"/>
                    <a:pt x="4406" y="14162"/>
                    <a:pt x="5766" y="10761"/>
                  </a:cubicBezTo>
                  <a:cubicBezTo>
                    <a:pt x="6900" y="7918"/>
                    <a:pt x="8229" y="4980"/>
                    <a:pt x="10153" y="2571"/>
                  </a:cubicBezTo>
                  <a:cubicBezTo>
                    <a:pt x="10192" y="2521"/>
                    <a:pt x="10232" y="2472"/>
                    <a:pt x="10272" y="2422"/>
                  </a:cubicBezTo>
                  <a:cubicBezTo>
                    <a:pt x="10293" y="2397"/>
                    <a:pt x="10316" y="2371"/>
                    <a:pt x="10337" y="2345"/>
                  </a:cubicBezTo>
                  <a:lnTo>
                    <a:pt x="10337" y="2345"/>
                  </a:lnTo>
                  <a:cubicBezTo>
                    <a:pt x="10410" y="2262"/>
                    <a:pt x="10484" y="2180"/>
                    <a:pt x="10560" y="2099"/>
                  </a:cubicBezTo>
                  <a:cubicBezTo>
                    <a:pt x="10715" y="1935"/>
                    <a:pt x="10876" y="1778"/>
                    <a:pt x="11047" y="1630"/>
                  </a:cubicBezTo>
                  <a:cubicBezTo>
                    <a:pt x="11750" y="1024"/>
                    <a:pt x="10588" y="1"/>
                    <a:pt x="9734"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0"/>
            <p:cNvSpPr/>
            <p:nvPr/>
          </p:nvSpPr>
          <p:spPr>
            <a:xfrm rot="-2225305">
              <a:off x="8513182" y="3745809"/>
              <a:ext cx="435765" cy="1423073"/>
            </a:xfrm>
            <a:custGeom>
              <a:avLst/>
              <a:gdLst/>
              <a:ahLst/>
              <a:cxnLst/>
              <a:rect l="l" t="t" r="r" b="b"/>
              <a:pathLst>
                <a:path w="15040" h="49116" extrusionOk="0">
                  <a:moveTo>
                    <a:pt x="2622" y="0"/>
                  </a:moveTo>
                  <a:cubicBezTo>
                    <a:pt x="2279" y="0"/>
                    <a:pt x="1966" y="93"/>
                    <a:pt x="1911" y="396"/>
                  </a:cubicBezTo>
                  <a:lnTo>
                    <a:pt x="1909" y="396"/>
                  </a:lnTo>
                  <a:cubicBezTo>
                    <a:pt x="1170" y="4445"/>
                    <a:pt x="0" y="8600"/>
                    <a:pt x="387" y="12750"/>
                  </a:cubicBezTo>
                  <a:cubicBezTo>
                    <a:pt x="561" y="14618"/>
                    <a:pt x="1107" y="16551"/>
                    <a:pt x="2154" y="18121"/>
                  </a:cubicBezTo>
                  <a:cubicBezTo>
                    <a:pt x="2937" y="19295"/>
                    <a:pt x="4098" y="20091"/>
                    <a:pt x="5333" y="20727"/>
                  </a:cubicBezTo>
                  <a:cubicBezTo>
                    <a:pt x="5897" y="21017"/>
                    <a:pt x="6464" y="21298"/>
                    <a:pt x="7006" y="21629"/>
                  </a:cubicBezTo>
                  <a:cubicBezTo>
                    <a:pt x="7157" y="21722"/>
                    <a:pt x="7306" y="21818"/>
                    <a:pt x="7453" y="21917"/>
                  </a:cubicBezTo>
                  <a:cubicBezTo>
                    <a:pt x="7485" y="21938"/>
                    <a:pt x="7517" y="21961"/>
                    <a:pt x="7548" y="21983"/>
                  </a:cubicBezTo>
                  <a:lnTo>
                    <a:pt x="7548" y="21983"/>
                  </a:lnTo>
                  <a:cubicBezTo>
                    <a:pt x="7581" y="22006"/>
                    <a:pt x="7646" y="22053"/>
                    <a:pt x="7673" y="22075"/>
                  </a:cubicBezTo>
                  <a:cubicBezTo>
                    <a:pt x="8022" y="22350"/>
                    <a:pt x="8354" y="22636"/>
                    <a:pt x="8675" y="22942"/>
                  </a:cubicBezTo>
                  <a:cubicBezTo>
                    <a:pt x="9261" y="23505"/>
                    <a:pt x="9958" y="24216"/>
                    <a:pt x="10290" y="24815"/>
                  </a:cubicBezTo>
                  <a:cubicBezTo>
                    <a:pt x="10641" y="25447"/>
                    <a:pt x="10772" y="25871"/>
                    <a:pt x="10764" y="26580"/>
                  </a:cubicBezTo>
                  <a:cubicBezTo>
                    <a:pt x="10758" y="27147"/>
                    <a:pt x="10613" y="27661"/>
                    <a:pt x="10386" y="28272"/>
                  </a:cubicBezTo>
                  <a:cubicBezTo>
                    <a:pt x="10124" y="28975"/>
                    <a:pt x="9796" y="29652"/>
                    <a:pt x="9488" y="30336"/>
                  </a:cubicBezTo>
                  <a:cubicBezTo>
                    <a:pt x="8680" y="32128"/>
                    <a:pt x="8081" y="33925"/>
                    <a:pt x="7886" y="35895"/>
                  </a:cubicBezTo>
                  <a:cubicBezTo>
                    <a:pt x="7421" y="40569"/>
                    <a:pt x="9649" y="44705"/>
                    <a:pt x="12362" y="48335"/>
                  </a:cubicBezTo>
                  <a:cubicBezTo>
                    <a:pt x="12712" y="48804"/>
                    <a:pt x="13393" y="49116"/>
                    <a:pt x="13996" y="49116"/>
                  </a:cubicBezTo>
                  <a:cubicBezTo>
                    <a:pt x="14077" y="49116"/>
                    <a:pt x="14156" y="49110"/>
                    <a:pt x="14233" y="49099"/>
                  </a:cubicBezTo>
                  <a:cubicBezTo>
                    <a:pt x="14838" y="49007"/>
                    <a:pt x="15039" y="48506"/>
                    <a:pt x="14674" y="48017"/>
                  </a:cubicBezTo>
                  <a:cubicBezTo>
                    <a:pt x="12375" y="44940"/>
                    <a:pt x="10450" y="41528"/>
                    <a:pt x="10539" y="37574"/>
                  </a:cubicBezTo>
                  <a:cubicBezTo>
                    <a:pt x="10582" y="35627"/>
                    <a:pt x="11092" y="33807"/>
                    <a:pt x="11860" y="32032"/>
                  </a:cubicBezTo>
                  <a:cubicBezTo>
                    <a:pt x="12415" y="30756"/>
                    <a:pt x="13130" y="29495"/>
                    <a:pt x="13381" y="28113"/>
                  </a:cubicBezTo>
                  <a:cubicBezTo>
                    <a:pt x="13662" y="26562"/>
                    <a:pt x="13156" y="25164"/>
                    <a:pt x="12210" y="23930"/>
                  </a:cubicBezTo>
                  <a:cubicBezTo>
                    <a:pt x="11103" y="22484"/>
                    <a:pt x="9622" y="21198"/>
                    <a:pt x="8047" y="20286"/>
                  </a:cubicBezTo>
                  <a:cubicBezTo>
                    <a:pt x="7510" y="19976"/>
                    <a:pt x="6951" y="19707"/>
                    <a:pt x="6403" y="19418"/>
                  </a:cubicBezTo>
                  <a:cubicBezTo>
                    <a:pt x="6175" y="19298"/>
                    <a:pt x="5948" y="19174"/>
                    <a:pt x="5729" y="19040"/>
                  </a:cubicBezTo>
                  <a:cubicBezTo>
                    <a:pt x="5620" y="18972"/>
                    <a:pt x="5515" y="18900"/>
                    <a:pt x="5408" y="18830"/>
                  </a:cubicBezTo>
                  <a:lnTo>
                    <a:pt x="5408" y="18830"/>
                  </a:lnTo>
                  <a:cubicBezTo>
                    <a:pt x="5469" y="18869"/>
                    <a:pt x="5496" y="18885"/>
                    <a:pt x="5499" y="18885"/>
                  </a:cubicBezTo>
                  <a:cubicBezTo>
                    <a:pt x="5510" y="18885"/>
                    <a:pt x="5241" y="18695"/>
                    <a:pt x="5178" y="18640"/>
                  </a:cubicBezTo>
                  <a:cubicBezTo>
                    <a:pt x="5143" y="18610"/>
                    <a:pt x="5024" y="18496"/>
                    <a:pt x="4968" y="18445"/>
                  </a:cubicBezTo>
                  <a:lnTo>
                    <a:pt x="4968" y="18445"/>
                  </a:lnTo>
                  <a:cubicBezTo>
                    <a:pt x="4920" y="18388"/>
                    <a:pt x="4796" y="18249"/>
                    <a:pt x="4763" y="18207"/>
                  </a:cubicBezTo>
                  <a:cubicBezTo>
                    <a:pt x="4657" y="18078"/>
                    <a:pt x="4558" y="17942"/>
                    <a:pt x="4465" y="17803"/>
                  </a:cubicBezTo>
                  <a:cubicBezTo>
                    <a:pt x="4323" y="17589"/>
                    <a:pt x="4379" y="17678"/>
                    <a:pt x="4247" y="17421"/>
                  </a:cubicBezTo>
                  <a:cubicBezTo>
                    <a:pt x="3831" y="16626"/>
                    <a:pt x="3531" y="15749"/>
                    <a:pt x="3333" y="14875"/>
                  </a:cubicBezTo>
                  <a:cubicBezTo>
                    <a:pt x="2838" y="12678"/>
                    <a:pt x="3021" y="10352"/>
                    <a:pt x="3328" y="8143"/>
                  </a:cubicBezTo>
                  <a:cubicBezTo>
                    <a:pt x="3640" y="5903"/>
                    <a:pt x="4151" y="3699"/>
                    <a:pt x="4556" y="1476"/>
                  </a:cubicBezTo>
                  <a:cubicBezTo>
                    <a:pt x="4673" y="841"/>
                    <a:pt x="4080" y="390"/>
                    <a:pt x="3545" y="171"/>
                  </a:cubicBezTo>
                  <a:cubicBezTo>
                    <a:pt x="3375" y="102"/>
                    <a:pt x="2981" y="0"/>
                    <a:pt x="2622" y="0"/>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0"/>
            <p:cNvSpPr/>
            <p:nvPr/>
          </p:nvSpPr>
          <p:spPr>
            <a:xfrm>
              <a:off x="8054827" y="-79728"/>
              <a:ext cx="1054835" cy="1431162"/>
            </a:xfrm>
            <a:custGeom>
              <a:avLst/>
              <a:gdLst/>
              <a:ahLst/>
              <a:cxnLst/>
              <a:rect l="l" t="t" r="r" b="b"/>
              <a:pathLst>
                <a:path w="36405" h="49393" extrusionOk="0">
                  <a:moveTo>
                    <a:pt x="14570" y="18820"/>
                  </a:moveTo>
                  <a:cubicBezTo>
                    <a:pt x="14571" y="18820"/>
                    <a:pt x="14584" y="18822"/>
                    <a:pt x="14618" y="18826"/>
                  </a:cubicBezTo>
                  <a:lnTo>
                    <a:pt x="14618" y="18826"/>
                  </a:lnTo>
                  <a:cubicBezTo>
                    <a:pt x="14592" y="18823"/>
                    <a:pt x="14569" y="18820"/>
                    <a:pt x="14570" y="18820"/>
                  </a:cubicBezTo>
                  <a:close/>
                  <a:moveTo>
                    <a:pt x="14649" y="18829"/>
                  </a:moveTo>
                  <a:cubicBezTo>
                    <a:pt x="14656" y="18830"/>
                    <a:pt x="14663" y="18831"/>
                    <a:pt x="14671" y="18831"/>
                  </a:cubicBezTo>
                  <a:cubicBezTo>
                    <a:pt x="14664" y="18831"/>
                    <a:pt x="14656" y="18830"/>
                    <a:pt x="14649" y="18829"/>
                  </a:cubicBezTo>
                  <a:close/>
                  <a:moveTo>
                    <a:pt x="4756" y="1"/>
                  </a:moveTo>
                  <a:cubicBezTo>
                    <a:pt x="4233" y="1"/>
                    <a:pt x="3605" y="121"/>
                    <a:pt x="3325" y="476"/>
                  </a:cubicBezTo>
                  <a:lnTo>
                    <a:pt x="3326" y="476"/>
                  </a:lnTo>
                  <a:cubicBezTo>
                    <a:pt x="2008" y="2142"/>
                    <a:pt x="1178" y="4142"/>
                    <a:pt x="699" y="6201"/>
                  </a:cubicBezTo>
                  <a:cubicBezTo>
                    <a:pt x="189" y="8379"/>
                    <a:pt x="0" y="10711"/>
                    <a:pt x="513" y="12908"/>
                  </a:cubicBezTo>
                  <a:cubicBezTo>
                    <a:pt x="1037" y="15152"/>
                    <a:pt x="2290" y="16981"/>
                    <a:pt x="4410" y="17964"/>
                  </a:cubicBezTo>
                  <a:cubicBezTo>
                    <a:pt x="5998" y="18700"/>
                    <a:pt x="7727" y="18857"/>
                    <a:pt x="9460" y="18857"/>
                  </a:cubicBezTo>
                  <a:cubicBezTo>
                    <a:pt x="10349" y="18857"/>
                    <a:pt x="11239" y="18815"/>
                    <a:pt x="12111" y="18790"/>
                  </a:cubicBezTo>
                  <a:cubicBezTo>
                    <a:pt x="12453" y="18779"/>
                    <a:pt x="12794" y="18772"/>
                    <a:pt x="13136" y="18772"/>
                  </a:cubicBezTo>
                  <a:cubicBezTo>
                    <a:pt x="13425" y="18772"/>
                    <a:pt x="13714" y="18777"/>
                    <a:pt x="14003" y="18790"/>
                  </a:cubicBezTo>
                  <a:cubicBezTo>
                    <a:pt x="14159" y="18796"/>
                    <a:pt x="14314" y="18804"/>
                    <a:pt x="14471" y="18815"/>
                  </a:cubicBezTo>
                  <a:cubicBezTo>
                    <a:pt x="14524" y="18819"/>
                    <a:pt x="14579" y="18823"/>
                    <a:pt x="14634" y="18828"/>
                  </a:cubicBezTo>
                  <a:lnTo>
                    <a:pt x="14634" y="18828"/>
                  </a:lnTo>
                  <a:cubicBezTo>
                    <a:pt x="14656" y="18831"/>
                    <a:pt x="14684" y="18835"/>
                    <a:pt x="14720" y="18839"/>
                  </a:cubicBezTo>
                  <a:cubicBezTo>
                    <a:pt x="15027" y="18879"/>
                    <a:pt x="15332" y="18924"/>
                    <a:pt x="15635" y="18988"/>
                  </a:cubicBezTo>
                  <a:cubicBezTo>
                    <a:pt x="16640" y="19200"/>
                    <a:pt x="17890" y="19807"/>
                    <a:pt x="18695" y="20664"/>
                  </a:cubicBezTo>
                  <a:cubicBezTo>
                    <a:pt x="19527" y="21549"/>
                    <a:pt x="20224" y="22576"/>
                    <a:pt x="20570" y="23749"/>
                  </a:cubicBezTo>
                  <a:cubicBezTo>
                    <a:pt x="20886" y="24819"/>
                    <a:pt x="20955" y="25940"/>
                    <a:pt x="20971" y="27052"/>
                  </a:cubicBezTo>
                  <a:cubicBezTo>
                    <a:pt x="20990" y="28322"/>
                    <a:pt x="20957" y="29591"/>
                    <a:pt x="21038" y="30859"/>
                  </a:cubicBezTo>
                  <a:cubicBezTo>
                    <a:pt x="21109" y="31947"/>
                    <a:pt x="21323" y="33040"/>
                    <a:pt x="21492" y="34117"/>
                  </a:cubicBezTo>
                  <a:cubicBezTo>
                    <a:pt x="21808" y="36134"/>
                    <a:pt x="22180" y="38161"/>
                    <a:pt x="22863" y="40093"/>
                  </a:cubicBezTo>
                  <a:cubicBezTo>
                    <a:pt x="23527" y="41973"/>
                    <a:pt x="24467" y="43754"/>
                    <a:pt x="25866" y="45194"/>
                  </a:cubicBezTo>
                  <a:cubicBezTo>
                    <a:pt x="27515" y="46892"/>
                    <a:pt x="29609" y="48042"/>
                    <a:pt x="31850" y="48764"/>
                  </a:cubicBezTo>
                  <a:cubicBezTo>
                    <a:pt x="32564" y="48994"/>
                    <a:pt x="33293" y="49180"/>
                    <a:pt x="34025" y="49343"/>
                  </a:cubicBezTo>
                  <a:cubicBezTo>
                    <a:pt x="34171" y="49376"/>
                    <a:pt x="34339" y="49393"/>
                    <a:pt x="34515" y="49393"/>
                  </a:cubicBezTo>
                  <a:cubicBezTo>
                    <a:pt x="35034" y="49393"/>
                    <a:pt x="35624" y="49242"/>
                    <a:pt x="35945" y="48906"/>
                  </a:cubicBezTo>
                  <a:cubicBezTo>
                    <a:pt x="36405" y="48427"/>
                    <a:pt x="35742" y="48132"/>
                    <a:pt x="35343" y="48042"/>
                  </a:cubicBezTo>
                  <a:cubicBezTo>
                    <a:pt x="33117" y="47542"/>
                    <a:pt x="30972" y="46657"/>
                    <a:pt x="29210" y="45162"/>
                  </a:cubicBezTo>
                  <a:cubicBezTo>
                    <a:pt x="27772" y="43941"/>
                    <a:pt x="26721" y="42297"/>
                    <a:pt x="25997" y="40569"/>
                  </a:cubicBezTo>
                  <a:cubicBezTo>
                    <a:pt x="25240" y="38761"/>
                    <a:pt x="24837" y="36808"/>
                    <a:pt x="24506" y="34883"/>
                  </a:cubicBezTo>
                  <a:cubicBezTo>
                    <a:pt x="24332" y="33863"/>
                    <a:pt x="24182" y="32837"/>
                    <a:pt x="24032" y="31813"/>
                  </a:cubicBezTo>
                  <a:cubicBezTo>
                    <a:pt x="23850" y="30583"/>
                    <a:pt x="23821" y="29356"/>
                    <a:pt x="23820" y="28115"/>
                  </a:cubicBezTo>
                  <a:cubicBezTo>
                    <a:pt x="23818" y="25859"/>
                    <a:pt x="23799" y="23608"/>
                    <a:pt x="22609" y="21606"/>
                  </a:cubicBezTo>
                  <a:cubicBezTo>
                    <a:pt x="21187" y="19216"/>
                    <a:pt x="18762" y="17862"/>
                    <a:pt x="16038" y="17537"/>
                  </a:cubicBezTo>
                  <a:cubicBezTo>
                    <a:pt x="15248" y="17443"/>
                    <a:pt x="14457" y="17412"/>
                    <a:pt x="13665" y="17412"/>
                  </a:cubicBezTo>
                  <a:cubicBezTo>
                    <a:pt x="13152" y="17412"/>
                    <a:pt x="12639" y="17425"/>
                    <a:pt x="12124" y="17443"/>
                  </a:cubicBezTo>
                  <a:cubicBezTo>
                    <a:pt x="11515" y="17466"/>
                    <a:pt x="10907" y="17489"/>
                    <a:pt x="10298" y="17494"/>
                  </a:cubicBezTo>
                  <a:cubicBezTo>
                    <a:pt x="10236" y="17495"/>
                    <a:pt x="10174" y="17495"/>
                    <a:pt x="10111" y="17495"/>
                  </a:cubicBezTo>
                  <a:cubicBezTo>
                    <a:pt x="9884" y="17495"/>
                    <a:pt x="9657" y="17492"/>
                    <a:pt x="9429" y="17485"/>
                  </a:cubicBezTo>
                  <a:cubicBezTo>
                    <a:pt x="9274" y="17480"/>
                    <a:pt x="9119" y="17472"/>
                    <a:pt x="8966" y="17464"/>
                  </a:cubicBezTo>
                  <a:cubicBezTo>
                    <a:pt x="8913" y="17460"/>
                    <a:pt x="8629" y="17434"/>
                    <a:pt x="8602" y="17434"/>
                  </a:cubicBezTo>
                  <a:cubicBezTo>
                    <a:pt x="8594" y="17434"/>
                    <a:pt x="8608" y="17436"/>
                    <a:pt x="8656" y="17442"/>
                  </a:cubicBezTo>
                  <a:cubicBezTo>
                    <a:pt x="8063" y="17371"/>
                    <a:pt x="7584" y="17285"/>
                    <a:pt x="7114" y="17128"/>
                  </a:cubicBezTo>
                  <a:cubicBezTo>
                    <a:pt x="6585" y="16956"/>
                    <a:pt x="6084" y="16707"/>
                    <a:pt x="5625" y="16392"/>
                  </a:cubicBezTo>
                  <a:cubicBezTo>
                    <a:pt x="4850" y="15860"/>
                    <a:pt x="4275" y="15020"/>
                    <a:pt x="3874" y="14167"/>
                  </a:cubicBezTo>
                  <a:cubicBezTo>
                    <a:pt x="2983" y="12275"/>
                    <a:pt x="2927" y="10002"/>
                    <a:pt x="3176" y="7962"/>
                  </a:cubicBezTo>
                  <a:cubicBezTo>
                    <a:pt x="3430" y="5869"/>
                    <a:pt x="4087" y="3764"/>
                    <a:pt x="5152" y="1939"/>
                  </a:cubicBezTo>
                  <a:cubicBezTo>
                    <a:pt x="5360" y="1578"/>
                    <a:pt x="5592" y="1233"/>
                    <a:pt x="5847" y="906"/>
                  </a:cubicBezTo>
                  <a:cubicBezTo>
                    <a:pt x="6232" y="418"/>
                    <a:pt x="5708" y="123"/>
                    <a:pt x="5245" y="40"/>
                  </a:cubicBezTo>
                  <a:cubicBezTo>
                    <a:pt x="5108" y="15"/>
                    <a:pt x="4938" y="1"/>
                    <a:pt x="4756"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0"/>
            <p:cNvSpPr/>
            <p:nvPr/>
          </p:nvSpPr>
          <p:spPr>
            <a:xfrm>
              <a:off x="8877766" y="3133802"/>
              <a:ext cx="463049" cy="786208"/>
            </a:xfrm>
            <a:custGeom>
              <a:avLst/>
              <a:gdLst/>
              <a:ahLst/>
              <a:cxnLst/>
              <a:rect l="l" t="t" r="r" b="b"/>
              <a:pathLst>
                <a:path w="15981" h="27134" extrusionOk="0">
                  <a:moveTo>
                    <a:pt x="7190" y="14865"/>
                  </a:moveTo>
                  <a:lnTo>
                    <a:pt x="7180" y="14871"/>
                  </a:lnTo>
                  <a:lnTo>
                    <a:pt x="7180" y="14871"/>
                  </a:lnTo>
                  <a:cubicBezTo>
                    <a:pt x="7185" y="14868"/>
                    <a:pt x="7188" y="14866"/>
                    <a:pt x="7190" y="14865"/>
                  </a:cubicBezTo>
                  <a:close/>
                  <a:moveTo>
                    <a:pt x="2881" y="21722"/>
                  </a:moveTo>
                  <a:cubicBezTo>
                    <a:pt x="2871" y="21757"/>
                    <a:pt x="2867" y="21770"/>
                    <a:pt x="2867" y="21770"/>
                  </a:cubicBezTo>
                  <a:cubicBezTo>
                    <a:pt x="2867" y="21770"/>
                    <a:pt x="2874" y="21744"/>
                    <a:pt x="2881" y="21722"/>
                  </a:cubicBezTo>
                  <a:close/>
                  <a:moveTo>
                    <a:pt x="14455" y="0"/>
                  </a:moveTo>
                  <a:cubicBezTo>
                    <a:pt x="14202" y="0"/>
                    <a:pt x="13948" y="49"/>
                    <a:pt x="13799" y="99"/>
                  </a:cubicBezTo>
                  <a:cubicBezTo>
                    <a:pt x="13337" y="254"/>
                    <a:pt x="12754" y="641"/>
                    <a:pt x="12862" y="1200"/>
                  </a:cubicBezTo>
                  <a:lnTo>
                    <a:pt x="12862" y="1198"/>
                  </a:lnTo>
                  <a:cubicBezTo>
                    <a:pt x="13145" y="2655"/>
                    <a:pt x="13322" y="4133"/>
                    <a:pt x="13276" y="5620"/>
                  </a:cubicBezTo>
                  <a:cubicBezTo>
                    <a:pt x="13259" y="6238"/>
                    <a:pt x="13198" y="6853"/>
                    <a:pt x="13094" y="7464"/>
                  </a:cubicBezTo>
                  <a:cubicBezTo>
                    <a:pt x="13001" y="8000"/>
                    <a:pt x="12872" y="8502"/>
                    <a:pt x="12738" y="8889"/>
                  </a:cubicBezTo>
                  <a:cubicBezTo>
                    <a:pt x="12580" y="9350"/>
                    <a:pt x="12383" y="9798"/>
                    <a:pt x="12155" y="10229"/>
                  </a:cubicBezTo>
                  <a:cubicBezTo>
                    <a:pt x="12051" y="10424"/>
                    <a:pt x="11939" y="10612"/>
                    <a:pt x="11822" y="10801"/>
                  </a:cubicBezTo>
                  <a:cubicBezTo>
                    <a:pt x="11798" y="10840"/>
                    <a:pt x="11783" y="10864"/>
                    <a:pt x="11775" y="10878"/>
                  </a:cubicBezTo>
                  <a:lnTo>
                    <a:pt x="11775" y="10878"/>
                  </a:lnTo>
                  <a:cubicBezTo>
                    <a:pt x="11766" y="10890"/>
                    <a:pt x="11749" y="10913"/>
                    <a:pt x="11719" y="10956"/>
                  </a:cubicBezTo>
                  <a:cubicBezTo>
                    <a:pt x="11650" y="11053"/>
                    <a:pt x="11581" y="11151"/>
                    <a:pt x="11509" y="11245"/>
                  </a:cubicBezTo>
                  <a:cubicBezTo>
                    <a:pt x="11239" y="11600"/>
                    <a:pt x="10949" y="11937"/>
                    <a:pt x="10637" y="12255"/>
                  </a:cubicBezTo>
                  <a:cubicBezTo>
                    <a:pt x="10556" y="12338"/>
                    <a:pt x="10472" y="12418"/>
                    <a:pt x="10391" y="12499"/>
                  </a:cubicBezTo>
                  <a:cubicBezTo>
                    <a:pt x="10459" y="12431"/>
                    <a:pt x="10484" y="12406"/>
                    <a:pt x="10483" y="12406"/>
                  </a:cubicBezTo>
                  <a:lnTo>
                    <a:pt x="10483" y="12406"/>
                  </a:lnTo>
                  <a:cubicBezTo>
                    <a:pt x="10482" y="12406"/>
                    <a:pt x="10350" y="12535"/>
                    <a:pt x="10313" y="12569"/>
                  </a:cubicBezTo>
                  <a:cubicBezTo>
                    <a:pt x="10142" y="12724"/>
                    <a:pt x="9966" y="12876"/>
                    <a:pt x="9789" y="13021"/>
                  </a:cubicBezTo>
                  <a:cubicBezTo>
                    <a:pt x="9102" y="13587"/>
                    <a:pt x="8370" y="14092"/>
                    <a:pt x="7629" y="14579"/>
                  </a:cubicBezTo>
                  <a:cubicBezTo>
                    <a:pt x="7455" y="14692"/>
                    <a:pt x="7281" y="14806"/>
                    <a:pt x="7108" y="14919"/>
                  </a:cubicBezTo>
                  <a:cubicBezTo>
                    <a:pt x="7080" y="14937"/>
                    <a:pt x="7064" y="14947"/>
                    <a:pt x="7056" y="14953"/>
                  </a:cubicBezTo>
                  <a:lnTo>
                    <a:pt x="7056" y="14953"/>
                  </a:lnTo>
                  <a:lnTo>
                    <a:pt x="7180" y="14871"/>
                  </a:lnTo>
                  <a:lnTo>
                    <a:pt x="7180" y="14871"/>
                  </a:lnTo>
                  <a:cubicBezTo>
                    <a:pt x="7147" y="14893"/>
                    <a:pt x="7049" y="14957"/>
                    <a:pt x="7049" y="14957"/>
                  </a:cubicBezTo>
                  <a:cubicBezTo>
                    <a:pt x="7049" y="14957"/>
                    <a:pt x="7051" y="14955"/>
                    <a:pt x="7056" y="14953"/>
                  </a:cubicBezTo>
                  <a:lnTo>
                    <a:pt x="7056" y="14953"/>
                  </a:lnTo>
                  <a:lnTo>
                    <a:pt x="7046" y="14959"/>
                  </a:lnTo>
                  <a:lnTo>
                    <a:pt x="6530" y="15291"/>
                  </a:lnTo>
                  <a:cubicBezTo>
                    <a:pt x="6166" y="15526"/>
                    <a:pt x="5803" y="15761"/>
                    <a:pt x="5445" y="16004"/>
                  </a:cubicBezTo>
                  <a:cubicBezTo>
                    <a:pt x="3923" y="17034"/>
                    <a:pt x="2501" y="18220"/>
                    <a:pt x="1502" y="19781"/>
                  </a:cubicBezTo>
                  <a:cubicBezTo>
                    <a:pt x="172" y="21859"/>
                    <a:pt x="1" y="24332"/>
                    <a:pt x="291" y="26723"/>
                  </a:cubicBezTo>
                  <a:cubicBezTo>
                    <a:pt x="330" y="27041"/>
                    <a:pt x="683" y="27133"/>
                    <a:pt x="1039" y="27133"/>
                  </a:cubicBezTo>
                  <a:cubicBezTo>
                    <a:pt x="1300" y="27133"/>
                    <a:pt x="1563" y="27083"/>
                    <a:pt x="1702" y="27036"/>
                  </a:cubicBezTo>
                  <a:cubicBezTo>
                    <a:pt x="2196" y="26870"/>
                    <a:pt x="2707" y="26503"/>
                    <a:pt x="2638" y="25936"/>
                  </a:cubicBezTo>
                  <a:cubicBezTo>
                    <a:pt x="2502" y="24818"/>
                    <a:pt x="2499" y="23669"/>
                    <a:pt x="2692" y="22557"/>
                  </a:cubicBezTo>
                  <a:cubicBezTo>
                    <a:pt x="2734" y="22316"/>
                    <a:pt x="2790" y="22079"/>
                    <a:pt x="2847" y="21841"/>
                  </a:cubicBezTo>
                  <a:cubicBezTo>
                    <a:pt x="2859" y="21799"/>
                    <a:pt x="2871" y="21757"/>
                    <a:pt x="2883" y="21714"/>
                  </a:cubicBezTo>
                  <a:lnTo>
                    <a:pt x="2883" y="21714"/>
                  </a:lnTo>
                  <a:cubicBezTo>
                    <a:pt x="2885" y="21706"/>
                    <a:pt x="2887" y="21699"/>
                    <a:pt x="2889" y="21694"/>
                  </a:cubicBezTo>
                  <a:cubicBezTo>
                    <a:pt x="2934" y="21555"/>
                    <a:pt x="2980" y="21420"/>
                    <a:pt x="3030" y="21284"/>
                  </a:cubicBezTo>
                  <a:cubicBezTo>
                    <a:pt x="3183" y="20873"/>
                    <a:pt x="3371" y="20477"/>
                    <a:pt x="3593" y="20098"/>
                  </a:cubicBezTo>
                  <a:cubicBezTo>
                    <a:pt x="3643" y="20012"/>
                    <a:pt x="3697" y="19928"/>
                    <a:pt x="3750" y="19841"/>
                  </a:cubicBezTo>
                  <a:cubicBezTo>
                    <a:pt x="3751" y="19840"/>
                    <a:pt x="3751" y="19840"/>
                    <a:pt x="3752" y="19839"/>
                  </a:cubicBezTo>
                  <a:lnTo>
                    <a:pt x="3752" y="19839"/>
                  </a:lnTo>
                  <a:cubicBezTo>
                    <a:pt x="3773" y="19806"/>
                    <a:pt x="3796" y="19774"/>
                    <a:pt x="3819" y="19742"/>
                  </a:cubicBezTo>
                  <a:cubicBezTo>
                    <a:pt x="3945" y="19562"/>
                    <a:pt x="4079" y="19388"/>
                    <a:pt x="4220" y="19218"/>
                  </a:cubicBezTo>
                  <a:cubicBezTo>
                    <a:pt x="4346" y="19066"/>
                    <a:pt x="4477" y="18919"/>
                    <a:pt x="4613" y="18776"/>
                  </a:cubicBezTo>
                  <a:cubicBezTo>
                    <a:pt x="4688" y="18696"/>
                    <a:pt x="4763" y="18618"/>
                    <a:pt x="4841" y="18541"/>
                  </a:cubicBezTo>
                  <a:cubicBezTo>
                    <a:pt x="4872" y="18511"/>
                    <a:pt x="4903" y="18480"/>
                    <a:pt x="4935" y="18450"/>
                  </a:cubicBezTo>
                  <a:cubicBezTo>
                    <a:pt x="4936" y="18449"/>
                    <a:pt x="4938" y="18448"/>
                    <a:pt x="4939" y="18447"/>
                  </a:cubicBezTo>
                  <a:lnTo>
                    <a:pt x="4939" y="18447"/>
                  </a:lnTo>
                  <a:cubicBezTo>
                    <a:pt x="5577" y="17885"/>
                    <a:pt x="6250" y="17362"/>
                    <a:pt x="6955" y="16883"/>
                  </a:cubicBezTo>
                  <a:cubicBezTo>
                    <a:pt x="7321" y="16633"/>
                    <a:pt x="7693" y="16392"/>
                    <a:pt x="8065" y="16151"/>
                  </a:cubicBezTo>
                  <a:cubicBezTo>
                    <a:pt x="8070" y="16148"/>
                    <a:pt x="8075" y="16145"/>
                    <a:pt x="8078" y="16142"/>
                  </a:cubicBezTo>
                  <a:lnTo>
                    <a:pt x="8078" y="16142"/>
                  </a:lnTo>
                  <a:cubicBezTo>
                    <a:pt x="8084" y="16138"/>
                    <a:pt x="8090" y="16134"/>
                    <a:pt x="8097" y="16130"/>
                  </a:cubicBezTo>
                  <a:lnTo>
                    <a:pt x="8586" y="15817"/>
                  </a:lnTo>
                  <a:cubicBezTo>
                    <a:pt x="8779" y="15692"/>
                    <a:pt x="8972" y="15566"/>
                    <a:pt x="9164" y="15440"/>
                  </a:cubicBezTo>
                  <a:cubicBezTo>
                    <a:pt x="9897" y="14961"/>
                    <a:pt x="10623" y="14464"/>
                    <a:pt x="11302" y="13911"/>
                  </a:cubicBezTo>
                  <a:cubicBezTo>
                    <a:pt x="12829" y="12670"/>
                    <a:pt x="14140" y="11143"/>
                    <a:pt x="14867" y="9294"/>
                  </a:cubicBezTo>
                  <a:cubicBezTo>
                    <a:pt x="15981" y="6464"/>
                    <a:pt x="15776" y="3342"/>
                    <a:pt x="15211" y="412"/>
                  </a:cubicBezTo>
                  <a:cubicBezTo>
                    <a:pt x="15149" y="94"/>
                    <a:pt x="14803" y="0"/>
                    <a:pt x="14455"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2" name="Google Shape;752;p20"/>
          <p:cNvSpPr/>
          <p:nvPr/>
        </p:nvSpPr>
        <p:spPr>
          <a:xfrm>
            <a:off x="367676" y="348709"/>
            <a:ext cx="8408648" cy="4446082"/>
          </a:xfrm>
          <a:custGeom>
            <a:avLst/>
            <a:gdLst/>
            <a:ahLst/>
            <a:cxnLst/>
            <a:rect l="l" t="t" r="r" b="b"/>
            <a:pathLst>
              <a:path w="82202" h="38056" extrusionOk="0">
                <a:moveTo>
                  <a:pt x="1" y="0"/>
                </a:moveTo>
                <a:lnTo>
                  <a:pt x="1" y="38056"/>
                </a:lnTo>
                <a:lnTo>
                  <a:pt x="82201" y="38056"/>
                </a:lnTo>
                <a:lnTo>
                  <a:pt x="82201" y="3110"/>
                </a:lnTo>
                <a:lnTo>
                  <a:pt x="82201" y="0"/>
                </a:lnTo>
                <a:lnTo>
                  <a:pt x="79392" y="0"/>
                </a:lnTo>
                <a:cubicBezTo>
                  <a:pt x="79392" y="97"/>
                  <a:pt x="79392" y="154"/>
                  <a:pt x="79400" y="389"/>
                </a:cubicBezTo>
                <a:lnTo>
                  <a:pt x="79416" y="875"/>
                </a:lnTo>
                <a:cubicBezTo>
                  <a:pt x="79448" y="891"/>
                  <a:pt x="79489" y="899"/>
                  <a:pt x="79521" y="923"/>
                </a:cubicBezTo>
                <a:cubicBezTo>
                  <a:pt x="79610" y="964"/>
                  <a:pt x="79683" y="1037"/>
                  <a:pt x="79724" y="1126"/>
                </a:cubicBezTo>
                <a:cubicBezTo>
                  <a:pt x="79877" y="1288"/>
                  <a:pt x="79926" y="1514"/>
                  <a:pt x="79869" y="1725"/>
                </a:cubicBezTo>
                <a:cubicBezTo>
                  <a:pt x="79782" y="2019"/>
                  <a:pt x="79508" y="2219"/>
                  <a:pt x="79207" y="2219"/>
                </a:cubicBezTo>
                <a:cubicBezTo>
                  <a:pt x="79201" y="2219"/>
                  <a:pt x="79195" y="2219"/>
                  <a:pt x="79189" y="2219"/>
                </a:cubicBezTo>
                <a:cubicBezTo>
                  <a:pt x="78890" y="2211"/>
                  <a:pt x="78517" y="2000"/>
                  <a:pt x="78444" y="1693"/>
                </a:cubicBezTo>
                <a:cubicBezTo>
                  <a:pt x="78363" y="1320"/>
                  <a:pt x="78630" y="1045"/>
                  <a:pt x="78954" y="915"/>
                </a:cubicBezTo>
                <a:lnTo>
                  <a:pt x="78962" y="389"/>
                </a:lnTo>
                <a:cubicBezTo>
                  <a:pt x="78971" y="154"/>
                  <a:pt x="78962" y="57"/>
                  <a:pt x="78962" y="0"/>
                </a:cubicBezTo>
                <a:lnTo>
                  <a:pt x="76833" y="0"/>
                </a:lnTo>
                <a:cubicBezTo>
                  <a:pt x="76833" y="73"/>
                  <a:pt x="76833" y="146"/>
                  <a:pt x="76841" y="389"/>
                </a:cubicBezTo>
                <a:lnTo>
                  <a:pt x="76857" y="875"/>
                </a:lnTo>
                <a:cubicBezTo>
                  <a:pt x="76898" y="891"/>
                  <a:pt x="76930" y="899"/>
                  <a:pt x="76971" y="923"/>
                </a:cubicBezTo>
                <a:cubicBezTo>
                  <a:pt x="77060" y="964"/>
                  <a:pt x="77124" y="1037"/>
                  <a:pt x="77173" y="1126"/>
                </a:cubicBezTo>
                <a:cubicBezTo>
                  <a:pt x="77319" y="1288"/>
                  <a:pt x="77375" y="1514"/>
                  <a:pt x="77319" y="1725"/>
                </a:cubicBezTo>
                <a:cubicBezTo>
                  <a:pt x="77223" y="2019"/>
                  <a:pt x="76957" y="2219"/>
                  <a:pt x="76649" y="2219"/>
                </a:cubicBezTo>
                <a:cubicBezTo>
                  <a:pt x="76643" y="2219"/>
                  <a:pt x="76637" y="2219"/>
                  <a:pt x="76630" y="2219"/>
                </a:cubicBezTo>
                <a:cubicBezTo>
                  <a:pt x="76339" y="2211"/>
                  <a:pt x="75958" y="2000"/>
                  <a:pt x="75894" y="1693"/>
                </a:cubicBezTo>
                <a:cubicBezTo>
                  <a:pt x="75805" y="1320"/>
                  <a:pt x="76072" y="1045"/>
                  <a:pt x="76396" y="915"/>
                </a:cubicBezTo>
                <a:lnTo>
                  <a:pt x="76412" y="389"/>
                </a:lnTo>
                <a:cubicBezTo>
                  <a:pt x="76412" y="138"/>
                  <a:pt x="76412" y="89"/>
                  <a:pt x="76412" y="0"/>
                </a:cubicBezTo>
                <a:lnTo>
                  <a:pt x="74274" y="0"/>
                </a:lnTo>
                <a:cubicBezTo>
                  <a:pt x="74274" y="73"/>
                  <a:pt x="74274" y="138"/>
                  <a:pt x="74282" y="389"/>
                </a:cubicBezTo>
                <a:lnTo>
                  <a:pt x="74299" y="875"/>
                </a:lnTo>
                <a:cubicBezTo>
                  <a:pt x="74339" y="891"/>
                  <a:pt x="74380" y="899"/>
                  <a:pt x="74412" y="923"/>
                </a:cubicBezTo>
                <a:cubicBezTo>
                  <a:pt x="74501" y="964"/>
                  <a:pt x="74574" y="1037"/>
                  <a:pt x="74614" y="1126"/>
                </a:cubicBezTo>
                <a:cubicBezTo>
                  <a:pt x="74760" y="1288"/>
                  <a:pt x="74817" y="1514"/>
                  <a:pt x="74760" y="1725"/>
                </a:cubicBezTo>
                <a:cubicBezTo>
                  <a:pt x="74665" y="2019"/>
                  <a:pt x="74398" y="2219"/>
                  <a:pt x="74090" y="2219"/>
                </a:cubicBezTo>
                <a:cubicBezTo>
                  <a:pt x="74084" y="2219"/>
                  <a:pt x="74078" y="2219"/>
                  <a:pt x="74072" y="2219"/>
                </a:cubicBezTo>
                <a:cubicBezTo>
                  <a:pt x="73780" y="2211"/>
                  <a:pt x="73408" y="2000"/>
                  <a:pt x="73335" y="1693"/>
                </a:cubicBezTo>
                <a:cubicBezTo>
                  <a:pt x="73254" y="1320"/>
                  <a:pt x="73521" y="1045"/>
                  <a:pt x="73837" y="915"/>
                </a:cubicBezTo>
                <a:lnTo>
                  <a:pt x="73853" y="389"/>
                </a:lnTo>
                <a:cubicBezTo>
                  <a:pt x="73861" y="138"/>
                  <a:pt x="73861" y="57"/>
                  <a:pt x="73861" y="0"/>
                </a:cubicBezTo>
                <a:lnTo>
                  <a:pt x="71724" y="0"/>
                </a:lnTo>
                <a:cubicBezTo>
                  <a:pt x="71724" y="73"/>
                  <a:pt x="71724" y="138"/>
                  <a:pt x="71732" y="389"/>
                </a:cubicBezTo>
                <a:lnTo>
                  <a:pt x="71748" y="875"/>
                </a:lnTo>
                <a:cubicBezTo>
                  <a:pt x="71789" y="891"/>
                  <a:pt x="71821" y="899"/>
                  <a:pt x="71861" y="923"/>
                </a:cubicBezTo>
                <a:cubicBezTo>
                  <a:pt x="71950" y="964"/>
                  <a:pt x="72015" y="1037"/>
                  <a:pt x="72064" y="1126"/>
                </a:cubicBezTo>
                <a:cubicBezTo>
                  <a:pt x="72210" y="1288"/>
                  <a:pt x="72266" y="1514"/>
                  <a:pt x="72210" y="1725"/>
                </a:cubicBezTo>
                <a:cubicBezTo>
                  <a:pt x="72114" y="2019"/>
                  <a:pt x="71848" y="2219"/>
                  <a:pt x="71540" y="2219"/>
                </a:cubicBezTo>
                <a:cubicBezTo>
                  <a:pt x="71533" y="2219"/>
                  <a:pt x="71527" y="2219"/>
                  <a:pt x="71521" y="2219"/>
                </a:cubicBezTo>
                <a:cubicBezTo>
                  <a:pt x="71230" y="2211"/>
                  <a:pt x="70849" y="2000"/>
                  <a:pt x="70784" y="1693"/>
                </a:cubicBezTo>
                <a:cubicBezTo>
                  <a:pt x="70695" y="1320"/>
                  <a:pt x="70963" y="1045"/>
                  <a:pt x="71286" y="915"/>
                </a:cubicBezTo>
                <a:lnTo>
                  <a:pt x="71303" y="389"/>
                </a:lnTo>
                <a:cubicBezTo>
                  <a:pt x="71303" y="130"/>
                  <a:pt x="71303" y="41"/>
                  <a:pt x="71303" y="0"/>
                </a:cubicBezTo>
                <a:lnTo>
                  <a:pt x="69165" y="0"/>
                </a:lnTo>
                <a:cubicBezTo>
                  <a:pt x="69165" y="49"/>
                  <a:pt x="69165" y="138"/>
                  <a:pt x="69181" y="389"/>
                </a:cubicBezTo>
                <a:lnTo>
                  <a:pt x="69197" y="875"/>
                </a:lnTo>
                <a:cubicBezTo>
                  <a:pt x="69230" y="891"/>
                  <a:pt x="69270" y="899"/>
                  <a:pt x="69303" y="923"/>
                </a:cubicBezTo>
                <a:cubicBezTo>
                  <a:pt x="69392" y="964"/>
                  <a:pt x="69465" y="1037"/>
                  <a:pt x="69505" y="1126"/>
                </a:cubicBezTo>
                <a:cubicBezTo>
                  <a:pt x="69659" y="1288"/>
                  <a:pt x="69708" y="1514"/>
                  <a:pt x="69651" y="1725"/>
                </a:cubicBezTo>
                <a:cubicBezTo>
                  <a:pt x="69564" y="2019"/>
                  <a:pt x="69289" y="2219"/>
                  <a:pt x="68989" y="2219"/>
                </a:cubicBezTo>
                <a:cubicBezTo>
                  <a:pt x="68983" y="2219"/>
                  <a:pt x="68977" y="2219"/>
                  <a:pt x="68971" y="2219"/>
                </a:cubicBezTo>
                <a:cubicBezTo>
                  <a:pt x="68671" y="2211"/>
                  <a:pt x="68299" y="2000"/>
                  <a:pt x="68226" y="1693"/>
                </a:cubicBezTo>
                <a:cubicBezTo>
                  <a:pt x="68145" y="1320"/>
                  <a:pt x="68412" y="1045"/>
                  <a:pt x="68736" y="915"/>
                </a:cubicBezTo>
                <a:lnTo>
                  <a:pt x="68744" y="389"/>
                </a:lnTo>
                <a:cubicBezTo>
                  <a:pt x="68752" y="138"/>
                  <a:pt x="68752" y="73"/>
                  <a:pt x="68752" y="0"/>
                </a:cubicBezTo>
                <a:lnTo>
                  <a:pt x="66615" y="0"/>
                </a:lnTo>
                <a:cubicBezTo>
                  <a:pt x="66615" y="65"/>
                  <a:pt x="66615" y="138"/>
                  <a:pt x="66623" y="389"/>
                </a:cubicBezTo>
                <a:lnTo>
                  <a:pt x="66639" y="875"/>
                </a:lnTo>
                <a:cubicBezTo>
                  <a:pt x="66679" y="891"/>
                  <a:pt x="66720" y="899"/>
                  <a:pt x="66752" y="923"/>
                </a:cubicBezTo>
                <a:cubicBezTo>
                  <a:pt x="66841" y="964"/>
                  <a:pt x="66914" y="1037"/>
                  <a:pt x="66955" y="1126"/>
                </a:cubicBezTo>
                <a:cubicBezTo>
                  <a:pt x="67100" y="1288"/>
                  <a:pt x="67157" y="1514"/>
                  <a:pt x="67100" y="1725"/>
                </a:cubicBezTo>
                <a:cubicBezTo>
                  <a:pt x="67005" y="2019"/>
                  <a:pt x="66738" y="2219"/>
                  <a:pt x="66430" y="2219"/>
                </a:cubicBezTo>
                <a:cubicBezTo>
                  <a:pt x="66424" y="2219"/>
                  <a:pt x="66418" y="2219"/>
                  <a:pt x="66412" y="2219"/>
                </a:cubicBezTo>
                <a:cubicBezTo>
                  <a:pt x="66121" y="2211"/>
                  <a:pt x="65748" y="2000"/>
                  <a:pt x="65675" y="1693"/>
                </a:cubicBezTo>
                <a:cubicBezTo>
                  <a:pt x="65586" y="1320"/>
                  <a:pt x="65853" y="1045"/>
                  <a:pt x="66177" y="915"/>
                </a:cubicBezTo>
                <a:cubicBezTo>
                  <a:pt x="66177" y="745"/>
                  <a:pt x="66185" y="567"/>
                  <a:pt x="66194" y="389"/>
                </a:cubicBezTo>
                <a:cubicBezTo>
                  <a:pt x="66194" y="138"/>
                  <a:pt x="66194" y="57"/>
                  <a:pt x="66194" y="0"/>
                </a:cubicBezTo>
                <a:lnTo>
                  <a:pt x="64064" y="0"/>
                </a:lnTo>
                <a:cubicBezTo>
                  <a:pt x="64064" y="73"/>
                  <a:pt x="64064" y="146"/>
                  <a:pt x="64072" y="389"/>
                </a:cubicBezTo>
                <a:lnTo>
                  <a:pt x="64088" y="875"/>
                </a:lnTo>
                <a:cubicBezTo>
                  <a:pt x="64129" y="891"/>
                  <a:pt x="64161" y="899"/>
                  <a:pt x="64202" y="923"/>
                </a:cubicBezTo>
                <a:cubicBezTo>
                  <a:pt x="64283" y="964"/>
                  <a:pt x="64355" y="1037"/>
                  <a:pt x="64404" y="1126"/>
                </a:cubicBezTo>
                <a:cubicBezTo>
                  <a:pt x="64550" y="1288"/>
                  <a:pt x="64606" y="1514"/>
                  <a:pt x="64550" y="1725"/>
                </a:cubicBezTo>
                <a:cubicBezTo>
                  <a:pt x="64455" y="2019"/>
                  <a:pt x="64180" y="2219"/>
                  <a:pt x="63879" y="2219"/>
                </a:cubicBezTo>
                <a:cubicBezTo>
                  <a:pt x="63873" y="2219"/>
                  <a:pt x="63868" y="2219"/>
                  <a:pt x="63862" y="2219"/>
                </a:cubicBezTo>
                <a:cubicBezTo>
                  <a:pt x="63570" y="2211"/>
                  <a:pt x="63190" y="2000"/>
                  <a:pt x="63117" y="1693"/>
                </a:cubicBezTo>
                <a:cubicBezTo>
                  <a:pt x="63036" y="1320"/>
                  <a:pt x="63303" y="1045"/>
                  <a:pt x="63627" y="915"/>
                </a:cubicBezTo>
                <a:cubicBezTo>
                  <a:pt x="63627" y="745"/>
                  <a:pt x="63635" y="567"/>
                  <a:pt x="63635" y="389"/>
                </a:cubicBezTo>
                <a:cubicBezTo>
                  <a:pt x="63643" y="146"/>
                  <a:pt x="63635" y="73"/>
                  <a:pt x="63635" y="0"/>
                </a:cubicBezTo>
                <a:lnTo>
                  <a:pt x="61513" y="0"/>
                </a:lnTo>
                <a:cubicBezTo>
                  <a:pt x="61513" y="73"/>
                  <a:pt x="61513" y="154"/>
                  <a:pt x="61522" y="389"/>
                </a:cubicBezTo>
                <a:lnTo>
                  <a:pt x="61538" y="875"/>
                </a:lnTo>
                <a:cubicBezTo>
                  <a:pt x="61570" y="891"/>
                  <a:pt x="61611" y="899"/>
                  <a:pt x="61643" y="923"/>
                </a:cubicBezTo>
                <a:cubicBezTo>
                  <a:pt x="61732" y="964"/>
                  <a:pt x="61805" y="1037"/>
                  <a:pt x="61845" y="1126"/>
                </a:cubicBezTo>
                <a:cubicBezTo>
                  <a:pt x="61999" y="1288"/>
                  <a:pt x="62056" y="1514"/>
                  <a:pt x="61991" y="1725"/>
                </a:cubicBezTo>
                <a:cubicBezTo>
                  <a:pt x="61904" y="2019"/>
                  <a:pt x="61630" y="2219"/>
                  <a:pt x="61329" y="2219"/>
                </a:cubicBezTo>
                <a:cubicBezTo>
                  <a:pt x="61323" y="2219"/>
                  <a:pt x="61317" y="2219"/>
                  <a:pt x="61311" y="2219"/>
                </a:cubicBezTo>
                <a:cubicBezTo>
                  <a:pt x="61011" y="2211"/>
                  <a:pt x="60639" y="2000"/>
                  <a:pt x="60566" y="1693"/>
                </a:cubicBezTo>
                <a:cubicBezTo>
                  <a:pt x="60485" y="1320"/>
                  <a:pt x="60752" y="1045"/>
                  <a:pt x="61076" y="915"/>
                </a:cubicBezTo>
                <a:lnTo>
                  <a:pt x="61084" y="389"/>
                </a:lnTo>
                <a:lnTo>
                  <a:pt x="61084" y="0"/>
                </a:lnTo>
                <a:lnTo>
                  <a:pt x="58963" y="0"/>
                </a:lnTo>
                <a:cubicBezTo>
                  <a:pt x="58963" y="73"/>
                  <a:pt x="58955" y="170"/>
                  <a:pt x="58963" y="389"/>
                </a:cubicBezTo>
                <a:lnTo>
                  <a:pt x="58979" y="875"/>
                </a:lnTo>
                <a:cubicBezTo>
                  <a:pt x="59011" y="891"/>
                  <a:pt x="59052" y="899"/>
                  <a:pt x="59084" y="923"/>
                </a:cubicBezTo>
                <a:cubicBezTo>
                  <a:pt x="59173" y="964"/>
                  <a:pt x="59246" y="1037"/>
                  <a:pt x="59287" y="1126"/>
                </a:cubicBezTo>
                <a:cubicBezTo>
                  <a:pt x="59441" y="1288"/>
                  <a:pt x="59489" y="1514"/>
                  <a:pt x="59433" y="1725"/>
                </a:cubicBezTo>
                <a:cubicBezTo>
                  <a:pt x="59345" y="2019"/>
                  <a:pt x="59071" y="2219"/>
                  <a:pt x="58770" y="2219"/>
                </a:cubicBezTo>
                <a:cubicBezTo>
                  <a:pt x="58764" y="2219"/>
                  <a:pt x="58758" y="2219"/>
                  <a:pt x="58752" y="2219"/>
                </a:cubicBezTo>
                <a:cubicBezTo>
                  <a:pt x="58453" y="2211"/>
                  <a:pt x="58080" y="2000"/>
                  <a:pt x="58007" y="1693"/>
                </a:cubicBezTo>
                <a:cubicBezTo>
                  <a:pt x="57926" y="1320"/>
                  <a:pt x="58194" y="1045"/>
                  <a:pt x="58518" y="915"/>
                </a:cubicBezTo>
                <a:lnTo>
                  <a:pt x="58526" y="389"/>
                </a:lnTo>
                <a:lnTo>
                  <a:pt x="58526" y="0"/>
                </a:lnTo>
                <a:lnTo>
                  <a:pt x="56404" y="0"/>
                </a:lnTo>
                <a:cubicBezTo>
                  <a:pt x="56412" y="227"/>
                  <a:pt x="56404" y="187"/>
                  <a:pt x="56404" y="389"/>
                </a:cubicBezTo>
                <a:lnTo>
                  <a:pt x="56420" y="875"/>
                </a:lnTo>
                <a:cubicBezTo>
                  <a:pt x="56461" y="891"/>
                  <a:pt x="56501" y="899"/>
                  <a:pt x="56534" y="923"/>
                </a:cubicBezTo>
                <a:cubicBezTo>
                  <a:pt x="56623" y="964"/>
                  <a:pt x="56696" y="1037"/>
                  <a:pt x="56736" y="1126"/>
                </a:cubicBezTo>
                <a:cubicBezTo>
                  <a:pt x="56882" y="1288"/>
                  <a:pt x="56939" y="1514"/>
                  <a:pt x="56882" y="1725"/>
                </a:cubicBezTo>
                <a:cubicBezTo>
                  <a:pt x="56787" y="2019"/>
                  <a:pt x="56520" y="2219"/>
                  <a:pt x="56212" y="2219"/>
                </a:cubicBezTo>
                <a:cubicBezTo>
                  <a:pt x="56206" y="2219"/>
                  <a:pt x="56200" y="2219"/>
                  <a:pt x="56194" y="2219"/>
                </a:cubicBezTo>
                <a:cubicBezTo>
                  <a:pt x="55902" y="2211"/>
                  <a:pt x="55530" y="2000"/>
                  <a:pt x="55457" y="1693"/>
                </a:cubicBezTo>
                <a:cubicBezTo>
                  <a:pt x="55376" y="1320"/>
                  <a:pt x="55643" y="1045"/>
                  <a:pt x="55959" y="915"/>
                </a:cubicBezTo>
                <a:lnTo>
                  <a:pt x="55975" y="389"/>
                </a:lnTo>
                <a:cubicBezTo>
                  <a:pt x="55975" y="187"/>
                  <a:pt x="55967" y="227"/>
                  <a:pt x="55975" y="0"/>
                </a:cubicBezTo>
                <a:lnTo>
                  <a:pt x="53854" y="0"/>
                </a:lnTo>
                <a:lnTo>
                  <a:pt x="53854" y="389"/>
                </a:lnTo>
                <a:lnTo>
                  <a:pt x="53870" y="875"/>
                </a:lnTo>
                <a:cubicBezTo>
                  <a:pt x="53910" y="891"/>
                  <a:pt x="53943" y="899"/>
                  <a:pt x="53983" y="923"/>
                </a:cubicBezTo>
                <a:cubicBezTo>
                  <a:pt x="54072" y="964"/>
                  <a:pt x="54137" y="1037"/>
                  <a:pt x="54186" y="1126"/>
                </a:cubicBezTo>
                <a:cubicBezTo>
                  <a:pt x="54331" y="1288"/>
                  <a:pt x="54388" y="1514"/>
                  <a:pt x="54331" y="1725"/>
                </a:cubicBezTo>
                <a:cubicBezTo>
                  <a:pt x="54236" y="2019"/>
                  <a:pt x="53970" y="2219"/>
                  <a:pt x="53661" y="2219"/>
                </a:cubicBezTo>
                <a:cubicBezTo>
                  <a:pt x="53655" y="2219"/>
                  <a:pt x="53649" y="2219"/>
                  <a:pt x="53643" y="2219"/>
                </a:cubicBezTo>
                <a:cubicBezTo>
                  <a:pt x="53352" y="2211"/>
                  <a:pt x="52971" y="2000"/>
                  <a:pt x="52906" y="1693"/>
                </a:cubicBezTo>
                <a:cubicBezTo>
                  <a:pt x="52817" y="1320"/>
                  <a:pt x="53085" y="1045"/>
                  <a:pt x="53408" y="915"/>
                </a:cubicBezTo>
                <a:lnTo>
                  <a:pt x="53425" y="389"/>
                </a:lnTo>
                <a:cubicBezTo>
                  <a:pt x="53425" y="203"/>
                  <a:pt x="53416" y="211"/>
                  <a:pt x="53416" y="0"/>
                </a:cubicBezTo>
                <a:lnTo>
                  <a:pt x="51303" y="0"/>
                </a:lnTo>
                <a:lnTo>
                  <a:pt x="51303" y="389"/>
                </a:lnTo>
                <a:lnTo>
                  <a:pt x="51319" y="875"/>
                </a:lnTo>
                <a:cubicBezTo>
                  <a:pt x="51352" y="891"/>
                  <a:pt x="51392" y="899"/>
                  <a:pt x="51425" y="923"/>
                </a:cubicBezTo>
                <a:cubicBezTo>
                  <a:pt x="51514" y="964"/>
                  <a:pt x="51587" y="1037"/>
                  <a:pt x="51627" y="1126"/>
                </a:cubicBezTo>
                <a:cubicBezTo>
                  <a:pt x="51781" y="1288"/>
                  <a:pt x="51829" y="1514"/>
                  <a:pt x="51773" y="1725"/>
                </a:cubicBezTo>
                <a:cubicBezTo>
                  <a:pt x="51685" y="2019"/>
                  <a:pt x="51411" y="2219"/>
                  <a:pt x="51110" y="2219"/>
                </a:cubicBezTo>
                <a:cubicBezTo>
                  <a:pt x="51105" y="2219"/>
                  <a:pt x="51099" y="2219"/>
                  <a:pt x="51093" y="2219"/>
                </a:cubicBezTo>
                <a:cubicBezTo>
                  <a:pt x="50793" y="2211"/>
                  <a:pt x="50421" y="2000"/>
                  <a:pt x="50348" y="1693"/>
                </a:cubicBezTo>
                <a:cubicBezTo>
                  <a:pt x="50267" y="1320"/>
                  <a:pt x="50534" y="1045"/>
                  <a:pt x="50858" y="915"/>
                </a:cubicBezTo>
                <a:lnTo>
                  <a:pt x="50866" y="389"/>
                </a:lnTo>
                <a:lnTo>
                  <a:pt x="50866" y="0"/>
                </a:lnTo>
                <a:lnTo>
                  <a:pt x="48753" y="0"/>
                </a:lnTo>
                <a:lnTo>
                  <a:pt x="48753" y="389"/>
                </a:lnTo>
                <a:lnTo>
                  <a:pt x="48761" y="875"/>
                </a:lnTo>
                <a:cubicBezTo>
                  <a:pt x="48801" y="891"/>
                  <a:pt x="48842" y="899"/>
                  <a:pt x="48874" y="923"/>
                </a:cubicBezTo>
                <a:cubicBezTo>
                  <a:pt x="48963" y="964"/>
                  <a:pt x="49036" y="1037"/>
                  <a:pt x="49077" y="1126"/>
                </a:cubicBezTo>
                <a:cubicBezTo>
                  <a:pt x="49222" y="1288"/>
                  <a:pt x="49279" y="1514"/>
                  <a:pt x="49222" y="1725"/>
                </a:cubicBezTo>
                <a:cubicBezTo>
                  <a:pt x="49127" y="2019"/>
                  <a:pt x="48860" y="2219"/>
                  <a:pt x="48552" y="2219"/>
                </a:cubicBezTo>
                <a:cubicBezTo>
                  <a:pt x="48546" y="2219"/>
                  <a:pt x="48540" y="2219"/>
                  <a:pt x="48534" y="2219"/>
                </a:cubicBezTo>
                <a:cubicBezTo>
                  <a:pt x="48243" y="2211"/>
                  <a:pt x="47870" y="2000"/>
                  <a:pt x="47797" y="1693"/>
                </a:cubicBezTo>
                <a:cubicBezTo>
                  <a:pt x="47716" y="1320"/>
                  <a:pt x="47983" y="1045"/>
                  <a:pt x="48299" y="915"/>
                </a:cubicBezTo>
                <a:lnTo>
                  <a:pt x="48315" y="389"/>
                </a:lnTo>
                <a:lnTo>
                  <a:pt x="48315" y="0"/>
                </a:lnTo>
                <a:lnTo>
                  <a:pt x="46170" y="0"/>
                </a:lnTo>
                <a:lnTo>
                  <a:pt x="46170" y="389"/>
                </a:lnTo>
                <a:cubicBezTo>
                  <a:pt x="46170" y="551"/>
                  <a:pt x="46178" y="713"/>
                  <a:pt x="46186" y="875"/>
                </a:cubicBezTo>
                <a:cubicBezTo>
                  <a:pt x="46226" y="891"/>
                  <a:pt x="46259" y="899"/>
                  <a:pt x="46299" y="915"/>
                </a:cubicBezTo>
                <a:cubicBezTo>
                  <a:pt x="46380" y="964"/>
                  <a:pt x="46453" y="1037"/>
                  <a:pt x="46502" y="1126"/>
                </a:cubicBezTo>
                <a:cubicBezTo>
                  <a:pt x="46647" y="1288"/>
                  <a:pt x="46704" y="1514"/>
                  <a:pt x="46647" y="1725"/>
                </a:cubicBezTo>
                <a:cubicBezTo>
                  <a:pt x="46550" y="2025"/>
                  <a:pt x="46275" y="2219"/>
                  <a:pt x="45967" y="2219"/>
                </a:cubicBezTo>
                <a:cubicBezTo>
                  <a:pt x="45676" y="2203"/>
                  <a:pt x="45311" y="1992"/>
                  <a:pt x="45239" y="1693"/>
                </a:cubicBezTo>
                <a:cubicBezTo>
                  <a:pt x="45158" y="1320"/>
                  <a:pt x="45425" y="1045"/>
                  <a:pt x="45749" y="915"/>
                </a:cubicBezTo>
                <a:cubicBezTo>
                  <a:pt x="45749" y="745"/>
                  <a:pt x="45757" y="567"/>
                  <a:pt x="45757" y="389"/>
                </a:cubicBezTo>
                <a:lnTo>
                  <a:pt x="45757" y="0"/>
                </a:lnTo>
                <a:lnTo>
                  <a:pt x="43611" y="0"/>
                </a:lnTo>
                <a:lnTo>
                  <a:pt x="43611" y="397"/>
                </a:lnTo>
                <a:lnTo>
                  <a:pt x="43627" y="875"/>
                </a:lnTo>
                <a:cubicBezTo>
                  <a:pt x="43668" y="891"/>
                  <a:pt x="43708" y="907"/>
                  <a:pt x="43741" y="923"/>
                </a:cubicBezTo>
                <a:cubicBezTo>
                  <a:pt x="43830" y="972"/>
                  <a:pt x="43903" y="1045"/>
                  <a:pt x="43943" y="1134"/>
                </a:cubicBezTo>
                <a:cubicBezTo>
                  <a:pt x="44097" y="1296"/>
                  <a:pt x="44145" y="1523"/>
                  <a:pt x="44089" y="1733"/>
                </a:cubicBezTo>
                <a:cubicBezTo>
                  <a:pt x="43994" y="2019"/>
                  <a:pt x="43727" y="2219"/>
                  <a:pt x="43419" y="2219"/>
                </a:cubicBezTo>
                <a:cubicBezTo>
                  <a:pt x="43413" y="2219"/>
                  <a:pt x="43407" y="2219"/>
                  <a:pt x="43401" y="2219"/>
                </a:cubicBezTo>
                <a:cubicBezTo>
                  <a:pt x="43109" y="2219"/>
                  <a:pt x="42737" y="2000"/>
                  <a:pt x="42664" y="1693"/>
                </a:cubicBezTo>
                <a:cubicBezTo>
                  <a:pt x="42583" y="1320"/>
                  <a:pt x="42850" y="1045"/>
                  <a:pt x="43166" y="915"/>
                </a:cubicBezTo>
                <a:cubicBezTo>
                  <a:pt x="43166" y="745"/>
                  <a:pt x="43174" y="567"/>
                  <a:pt x="43182" y="397"/>
                </a:cubicBezTo>
                <a:cubicBezTo>
                  <a:pt x="43182" y="219"/>
                  <a:pt x="43182" y="195"/>
                  <a:pt x="43182" y="0"/>
                </a:cubicBezTo>
                <a:lnTo>
                  <a:pt x="41061" y="0"/>
                </a:lnTo>
                <a:lnTo>
                  <a:pt x="41061" y="397"/>
                </a:lnTo>
                <a:lnTo>
                  <a:pt x="41077" y="875"/>
                </a:lnTo>
                <a:cubicBezTo>
                  <a:pt x="41109" y="891"/>
                  <a:pt x="41150" y="907"/>
                  <a:pt x="41182" y="923"/>
                </a:cubicBezTo>
                <a:cubicBezTo>
                  <a:pt x="41271" y="972"/>
                  <a:pt x="41344" y="1045"/>
                  <a:pt x="41384" y="1134"/>
                </a:cubicBezTo>
                <a:cubicBezTo>
                  <a:pt x="41538" y="1296"/>
                  <a:pt x="41595" y="1523"/>
                  <a:pt x="41530" y="1733"/>
                </a:cubicBezTo>
                <a:cubicBezTo>
                  <a:pt x="41443" y="2019"/>
                  <a:pt x="41169" y="2219"/>
                  <a:pt x="40868" y="2219"/>
                </a:cubicBezTo>
                <a:cubicBezTo>
                  <a:pt x="40862" y="2219"/>
                  <a:pt x="40856" y="2219"/>
                  <a:pt x="40850" y="2219"/>
                </a:cubicBezTo>
                <a:cubicBezTo>
                  <a:pt x="40550" y="2219"/>
                  <a:pt x="40178" y="2000"/>
                  <a:pt x="40105" y="1693"/>
                </a:cubicBezTo>
                <a:cubicBezTo>
                  <a:pt x="40024" y="1320"/>
                  <a:pt x="40291" y="1045"/>
                  <a:pt x="40615" y="915"/>
                </a:cubicBezTo>
                <a:lnTo>
                  <a:pt x="40623" y="397"/>
                </a:lnTo>
                <a:lnTo>
                  <a:pt x="40623" y="0"/>
                </a:lnTo>
                <a:lnTo>
                  <a:pt x="38502" y="0"/>
                </a:lnTo>
                <a:cubicBezTo>
                  <a:pt x="38502" y="49"/>
                  <a:pt x="38502" y="170"/>
                  <a:pt x="38510" y="397"/>
                </a:cubicBezTo>
                <a:lnTo>
                  <a:pt x="38518" y="875"/>
                </a:lnTo>
                <a:cubicBezTo>
                  <a:pt x="38559" y="891"/>
                  <a:pt x="38599" y="907"/>
                  <a:pt x="38631" y="923"/>
                </a:cubicBezTo>
                <a:cubicBezTo>
                  <a:pt x="38720" y="972"/>
                  <a:pt x="38793" y="1045"/>
                  <a:pt x="38834" y="1134"/>
                </a:cubicBezTo>
                <a:cubicBezTo>
                  <a:pt x="38988" y="1296"/>
                  <a:pt x="39036" y="1523"/>
                  <a:pt x="38980" y="1733"/>
                </a:cubicBezTo>
                <a:cubicBezTo>
                  <a:pt x="38884" y="2019"/>
                  <a:pt x="38618" y="2219"/>
                  <a:pt x="38317" y="2219"/>
                </a:cubicBezTo>
                <a:cubicBezTo>
                  <a:pt x="38311" y="2219"/>
                  <a:pt x="38305" y="2219"/>
                  <a:pt x="38299" y="2219"/>
                </a:cubicBezTo>
                <a:cubicBezTo>
                  <a:pt x="38000" y="2219"/>
                  <a:pt x="37627" y="2000"/>
                  <a:pt x="37555" y="1693"/>
                </a:cubicBezTo>
                <a:cubicBezTo>
                  <a:pt x="37474" y="1320"/>
                  <a:pt x="37741" y="1045"/>
                  <a:pt x="38065" y="915"/>
                </a:cubicBezTo>
                <a:lnTo>
                  <a:pt x="38073" y="397"/>
                </a:lnTo>
                <a:lnTo>
                  <a:pt x="38073" y="0"/>
                </a:lnTo>
                <a:lnTo>
                  <a:pt x="35951" y="0"/>
                </a:lnTo>
                <a:cubicBezTo>
                  <a:pt x="35951" y="97"/>
                  <a:pt x="35951" y="154"/>
                  <a:pt x="35959" y="397"/>
                </a:cubicBezTo>
                <a:lnTo>
                  <a:pt x="35968" y="875"/>
                </a:lnTo>
                <a:cubicBezTo>
                  <a:pt x="36008" y="891"/>
                  <a:pt x="36048" y="907"/>
                  <a:pt x="36081" y="923"/>
                </a:cubicBezTo>
                <a:cubicBezTo>
                  <a:pt x="36170" y="972"/>
                  <a:pt x="36243" y="1045"/>
                  <a:pt x="36283" y="1134"/>
                </a:cubicBezTo>
                <a:cubicBezTo>
                  <a:pt x="36437" y="1296"/>
                  <a:pt x="36486" y="1523"/>
                  <a:pt x="36429" y="1733"/>
                </a:cubicBezTo>
                <a:cubicBezTo>
                  <a:pt x="36334" y="2019"/>
                  <a:pt x="36067" y="2219"/>
                  <a:pt x="35767" y="2219"/>
                </a:cubicBezTo>
                <a:cubicBezTo>
                  <a:pt x="35761" y="2219"/>
                  <a:pt x="35755" y="2219"/>
                  <a:pt x="35749" y="2219"/>
                </a:cubicBezTo>
                <a:cubicBezTo>
                  <a:pt x="35449" y="2219"/>
                  <a:pt x="35077" y="2000"/>
                  <a:pt x="35004" y="1693"/>
                </a:cubicBezTo>
                <a:cubicBezTo>
                  <a:pt x="34923" y="1320"/>
                  <a:pt x="35190" y="1045"/>
                  <a:pt x="35514" y="915"/>
                </a:cubicBezTo>
                <a:lnTo>
                  <a:pt x="35522" y="397"/>
                </a:lnTo>
                <a:lnTo>
                  <a:pt x="35522" y="0"/>
                </a:lnTo>
                <a:lnTo>
                  <a:pt x="33393" y="0"/>
                </a:lnTo>
                <a:cubicBezTo>
                  <a:pt x="33393" y="73"/>
                  <a:pt x="33393" y="146"/>
                  <a:pt x="33401" y="397"/>
                </a:cubicBezTo>
                <a:lnTo>
                  <a:pt x="33417" y="875"/>
                </a:lnTo>
                <a:cubicBezTo>
                  <a:pt x="33457" y="891"/>
                  <a:pt x="33490" y="907"/>
                  <a:pt x="33530" y="923"/>
                </a:cubicBezTo>
                <a:cubicBezTo>
                  <a:pt x="33619" y="972"/>
                  <a:pt x="33684" y="1045"/>
                  <a:pt x="33733" y="1134"/>
                </a:cubicBezTo>
                <a:cubicBezTo>
                  <a:pt x="33879" y="1296"/>
                  <a:pt x="33935" y="1523"/>
                  <a:pt x="33879" y="1733"/>
                </a:cubicBezTo>
                <a:cubicBezTo>
                  <a:pt x="33783" y="2019"/>
                  <a:pt x="33517" y="2219"/>
                  <a:pt x="33209" y="2219"/>
                </a:cubicBezTo>
                <a:cubicBezTo>
                  <a:pt x="33202" y="2219"/>
                  <a:pt x="33196" y="2219"/>
                  <a:pt x="33190" y="2219"/>
                </a:cubicBezTo>
                <a:cubicBezTo>
                  <a:pt x="32899" y="2219"/>
                  <a:pt x="32518" y="2000"/>
                  <a:pt x="32445" y="1693"/>
                </a:cubicBezTo>
                <a:cubicBezTo>
                  <a:pt x="32364" y="1320"/>
                  <a:pt x="32632" y="1045"/>
                  <a:pt x="32955" y="915"/>
                </a:cubicBezTo>
                <a:lnTo>
                  <a:pt x="32964" y="397"/>
                </a:lnTo>
                <a:cubicBezTo>
                  <a:pt x="32972" y="146"/>
                  <a:pt x="32964" y="89"/>
                  <a:pt x="32964" y="0"/>
                </a:cubicBezTo>
                <a:lnTo>
                  <a:pt x="30834" y="0"/>
                </a:lnTo>
                <a:cubicBezTo>
                  <a:pt x="30834" y="73"/>
                  <a:pt x="30834" y="138"/>
                  <a:pt x="30842" y="397"/>
                </a:cubicBezTo>
                <a:lnTo>
                  <a:pt x="30858" y="875"/>
                </a:lnTo>
                <a:cubicBezTo>
                  <a:pt x="30899" y="891"/>
                  <a:pt x="30931" y="907"/>
                  <a:pt x="30972" y="923"/>
                </a:cubicBezTo>
                <a:cubicBezTo>
                  <a:pt x="31061" y="972"/>
                  <a:pt x="31126" y="1045"/>
                  <a:pt x="31174" y="1134"/>
                </a:cubicBezTo>
                <a:cubicBezTo>
                  <a:pt x="31320" y="1296"/>
                  <a:pt x="31377" y="1523"/>
                  <a:pt x="31320" y="1733"/>
                </a:cubicBezTo>
                <a:cubicBezTo>
                  <a:pt x="31225" y="2019"/>
                  <a:pt x="30958" y="2219"/>
                  <a:pt x="30650" y="2219"/>
                </a:cubicBezTo>
                <a:cubicBezTo>
                  <a:pt x="30644" y="2219"/>
                  <a:pt x="30638" y="2219"/>
                  <a:pt x="30632" y="2219"/>
                </a:cubicBezTo>
                <a:cubicBezTo>
                  <a:pt x="30340" y="2219"/>
                  <a:pt x="29960" y="2000"/>
                  <a:pt x="29895" y="1693"/>
                </a:cubicBezTo>
                <a:cubicBezTo>
                  <a:pt x="29806" y="1320"/>
                  <a:pt x="30073" y="1045"/>
                  <a:pt x="30397" y="915"/>
                </a:cubicBezTo>
                <a:lnTo>
                  <a:pt x="30413" y="397"/>
                </a:lnTo>
                <a:cubicBezTo>
                  <a:pt x="30413" y="138"/>
                  <a:pt x="30413" y="57"/>
                  <a:pt x="30413" y="0"/>
                </a:cubicBezTo>
                <a:lnTo>
                  <a:pt x="28275" y="0"/>
                </a:lnTo>
                <a:cubicBezTo>
                  <a:pt x="28275" y="73"/>
                  <a:pt x="28275" y="138"/>
                  <a:pt x="28284" y="397"/>
                </a:cubicBezTo>
                <a:lnTo>
                  <a:pt x="28300" y="875"/>
                </a:lnTo>
                <a:cubicBezTo>
                  <a:pt x="28340" y="891"/>
                  <a:pt x="28373" y="907"/>
                  <a:pt x="28413" y="923"/>
                </a:cubicBezTo>
                <a:cubicBezTo>
                  <a:pt x="28502" y="972"/>
                  <a:pt x="28567" y="1045"/>
                  <a:pt x="28615" y="1134"/>
                </a:cubicBezTo>
                <a:cubicBezTo>
                  <a:pt x="28761" y="1296"/>
                  <a:pt x="28818" y="1523"/>
                  <a:pt x="28761" y="1733"/>
                </a:cubicBezTo>
                <a:cubicBezTo>
                  <a:pt x="28666" y="2019"/>
                  <a:pt x="28399" y="2219"/>
                  <a:pt x="28091" y="2219"/>
                </a:cubicBezTo>
                <a:cubicBezTo>
                  <a:pt x="28085" y="2219"/>
                  <a:pt x="28079" y="2219"/>
                  <a:pt x="28073" y="2219"/>
                </a:cubicBezTo>
                <a:cubicBezTo>
                  <a:pt x="27781" y="2219"/>
                  <a:pt x="27401" y="2000"/>
                  <a:pt x="27336" y="1693"/>
                </a:cubicBezTo>
                <a:cubicBezTo>
                  <a:pt x="27247" y="1320"/>
                  <a:pt x="27514" y="1045"/>
                  <a:pt x="27838" y="915"/>
                </a:cubicBezTo>
                <a:cubicBezTo>
                  <a:pt x="27838" y="745"/>
                  <a:pt x="27846" y="567"/>
                  <a:pt x="27846" y="397"/>
                </a:cubicBezTo>
                <a:cubicBezTo>
                  <a:pt x="27854" y="138"/>
                  <a:pt x="27854" y="41"/>
                  <a:pt x="27854" y="0"/>
                </a:cubicBezTo>
                <a:lnTo>
                  <a:pt x="25717" y="0"/>
                </a:lnTo>
                <a:cubicBezTo>
                  <a:pt x="25717" y="49"/>
                  <a:pt x="25725" y="138"/>
                  <a:pt x="25733" y="397"/>
                </a:cubicBezTo>
                <a:cubicBezTo>
                  <a:pt x="25733" y="551"/>
                  <a:pt x="25741" y="713"/>
                  <a:pt x="25749" y="875"/>
                </a:cubicBezTo>
                <a:cubicBezTo>
                  <a:pt x="25782" y="891"/>
                  <a:pt x="25822" y="907"/>
                  <a:pt x="25854" y="923"/>
                </a:cubicBezTo>
                <a:cubicBezTo>
                  <a:pt x="25943" y="972"/>
                  <a:pt x="26016" y="1045"/>
                  <a:pt x="26057" y="1134"/>
                </a:cubicBezTo>
                <a:cubicBezTo>
                  <a:pt x="26211" y="1296"/>
                  <a:pt x="26267" y="1523"/>
                  <a:pt x="26203" y="1733"/>
                </a:cubicBezTo>
                <a:cubicBezTo>
                  <a:pt x="26115" y="2019"/>
                  <a:pt x="25841" y="2219"/>
                  <a:pt x="25540" y="2219"/>
                </a:cubicBezTo>
                <a:cubicBezTo>
                  <a:pt x="25534" y="2219"/>
                  <a:pt x="25528" y="2219"/>
                  <a:pt x="25522" y="2219"/>
                </a:cubicBezTo>
                <a:cubicBezTo>
                  <a:pt x="25223" y="2219"/>
                  <a:pt x="24850" y="2000"/>
                  <a:pt x="24778" y="1693"/>
                </a:cubicBezTo>
                <a:cubicBezTo>
                  <a:pt x="24697" y="1320"/>
                  <a:pt x="24964" y="1045"/>
                  <a:pt x="25288" y="915"/>
                </a:cubicBezTo>
                <a:cubicBezTo>
                  <a:pt x="25288" y="745"/>
                  <a:pt x="25288" y="567"/>
                  <a:pt x="25296" y="397"/>
                </a:cubicBezTo>
                <a:cubicBezTo>
                  <a:pt x="25304" y="138"/>
                  <a:pt x="25304" y="73"/>
                  <a:pt x="25304" y="0"/>
                </a:cubicBezTo>
                <a:lnTo>
                  <a:pt x="23166" y="0"/>
                </a:lnTo>
                <a:cubicBezTo>
                  <a:pt x="23166" y="73"/>
                  <a:pt x="23166" y="138"/>
                  <a:pt x="23174" y="397"/>
                </a:cubicBezTo>
                <a:cubicBezTo>
                  <a:pt x="23174" y="551"/>
                  <a:pt x="23182" y="713"/>
                  <a:pt x="23191" y="875"/>
                </a:cubicBezTo>
                <a:cubicBezTo>
                  <a:pt x="23231" y="891"/>
                  <a:pt x="23271" y="907"/>
                  <a:pt x="23304" y="923"/>
                </a:cubicBezTo>
                <a:cubicBezTo>
                  <a:pt x="23393" y="972"/>
                  <a:pt x="23466" y="1045"/>
                  <a:pt x="23506" y="1134"/>
                </a:cubicBezTo>
                <a:cubicBezTo>
                  <a:pt x="23652" y="1296"/>
                  <a:pt x="23709" y="1523"/>
                  <a:pt x="23652" y="1733"/>
                </a:cubicBezTo>
                <a:cubicBezTo>
                  <a:pt x="23557" y="2019"/>
                  <a:pt x="23290" y="2219"/>
                  <a:pt x="22982" y="2219"/>
                </a:cubicBezTo>
                <a:cubicBezTo>
                  <a:pt x="22976" y="2219"/>
                  <a:pt x="22970" y="2219"/>
                  <a:pt x="22964" y="2219"/>
                </a:cubicBezTo>
                <a:cubicBezTo>
                  <a:pt x="22672" y="2219"/>
                  <a:pt x="22292" y="2000"/>
                  <a:pt x="22227" y="1693"/>
                </a:cubicBezTo>
                <a:cubicBezTo>
                  <a:pt x="22138" y="1320"/>
                  <a:pt x="22405" y="1045"/>
                  <a:pt x="22729" y="915"/>
                </a:cubicBezTo>
                <a:cubicBezTo>
                  <a:pt x="22729" y="745"/>
                  <a:pt x="22737" y="567"/>
                  <a:pt x="22745" y="397"/>
                </a:cubicBezTo>
                <a:cubicBezTo>
                  <a:pt x="22745" y="138"/>
                  <a:pt x="22745" y="57"/>
                  <a:pt x="22745" y="0"/>
                </a:cubicBezTo>
                <a:lnTo>
                  <a:pt x="20608" y="0"/>
                </a:lnTo>
                <a:cubicBezTo>
                  <a:pt x="20608" y="73"/>
                  <a:pt x="20608" y="146"/>
                  <a:pt x="20616" y="397"/>
                </a:cubicBezTo>
                <a:cubicBezTo>
                  <a:pt x="20616" y="551"/>
                  <a:pt x="20632" y="713"/>
                  <a:pt x="20632" y="875"/>
                </a:cubicBezTo>
                <a:cubicBezTo>
                  <a:pt x="20672" y="891"/>
                  <a:pt x="20713" y="907"/>
                  <a:pt x="20745" y="923"/>
                </a:cubicBezTo>
                <a:cubicBezTo>
                  <a:pt x="20834" y="972"/>
                  <a:pt x="20907" y="1045"/>
                  <a:pt x="20948" y="1134"/>
                </a:cubicBezTo>
                <a:cubicBezTo>
                  <a:pt x="21093" y="1296"/>
                  <a:pt x="21150" y="1523"/>
                  <a:pt x="21093" y="1733"/>
                </a:cubicBezTo>
                <a:cubicBezTo>
                  <a:pt x="20998" y="2019"/>
                  <a:pt x="20732" y="2219"/>
                  <a:pt x="20423" y="2219"/>
                </a:cubicBezTo>
                <a:cubicBezTo>
                  <a:pt x="20417" y="2219"/>
                  <a:pt x="20411" y="2219"/>
                  <a:pt x="20405" y="2219"/>
                </a:cubicBezTo>
                <a:cubicBezTo>
                  <a:pt x="20114" y="2219"/>
                  <a:pt x="19733" y="2000"/>
                  <a:pt x="19668" y="1693"/>
                </a:cubicBezTo>
                <a:cubicBezTo>
                  <a:pt x="19587" y="1320"/>
                  <a:pt x="19846" y="1045"/>
                  <a:pt x="20170" y="915"/>
                </a:cubicBezTo>
                <a:lnTo>
                  <a:pt x="20187" y="397"/>
                </a:lnTo>
                <a:lnTo>
                  <a:pt x="20187" y="0"/>
                </a:lnTo>
                <a:lnTo>
                  <a:pt x="18057" y="0"/>
                </a:lnTo>
                <a:cubicBezTo>
                  <a:pt x="18057" y="73"/>
                  <a:pt x="18057" y="154"/>
                  <a:pt x="18065" y="397"/>
                </a:cubicBezTo>
                <a:lnTo>
                  <a:pt x="18081" y="875"/>
                </a:lnTo>
                <a:cubicBezTo>
                  <a:pt x="18114" y="891"/>
                  <a:pt x="18154" y="907"/>
                  <a:pt x="18187" y="923"/>
                </a:cubicBezTo>
                <a:cubicBezTo>
                  <a:pt x="18276" y="972"/>
                  <a:pt x="18349" y="1045"/>
                  <a:pt x="18389" y="1134"/>
                </a:cubicBezTo>
                <a:cubicBezTo>
                  <a:pt x="18543" y="1296"/>
                  <a:pt x="18600" y="1523"/>
                  <a:pt x="18535" y="1733"/>
                </a:cubicBezTo>
                <a:cubicBezTo>
                  <a:pt x="18447" y="2019"/>
                  <a:pt x="18173" y="2219"/>
                  <a:pt x="17872" y="2219"/>
                </a:cubicBezTo>
                <a:cubicBezTo>
                  <a:pt x="17867" y="2219"/>
                  <a:pt x="17861" y="2219"/>
                  <a:pt x="17855" y="2219"/>
                </a:cubicBezTo>
                <a:cubicBezTo>
                  <a:pt x="17563" y="2219"/>
                  <a:pt x="17183" y="2000"/>
                  <a:pt x="17110" y="1693"/>
                </a:cubicBezTo>
                <a:cubicBezTo>
                  <a:pt x="17029" y="1320"/>
                  <a:pt x="17296" y="1045"/>
                  <a:pt x="17612" y="915"/>
                </a:cubicBezTo>
                <a:lnTo>
                  <a:pt x="17628" y="397"/>
                </a:lnTo>
                <a:cubicBezTo>
                  <a:pt x="17628" y="154"/>
                  <a:pt x="17628" y="97"/>
                  <a:pt x="17628" y="0"/>
                </a:cubicBezTo>
                <a:lnTo>
                  <a:pt x="15498" y="0"/>
                </a:lnTo>
                <a:cubicBezTo>
                  <a:pt x="15498" y="73"/>
                  <a:pt x="15498" y="170"/>
                  <a:pt x="15498" y="397"/>
                </a:cubicBezTo>
                <a:lnTo>
                  <a:pt x="15515" y="875"/>
                </a:lnTo>
                <a:cubicBezTo>
                  <a:pt x="15555" y="891"/>
                  <a:pt x="15587" y="907"/>
                  <a:pt x="15628" y="923"/>
                </a:cubicBezTo>
                <a:cubicBezTo>
                  <a:pt x="15717" y="972"/>
                  <a:pt x="15782" y="1045"/>
                  <a:pt x="15830" y="1134"/>
                </a:cubicBezTo>
                <a:cubicBezTo>
                  <a:pt x="15976" y="1296"/>
                  <a:pt x="16033" y="1523"/>
                  <a:pt x="15976" y="1733"/>
                </a:cubicBezTo>
                <a:cubicBezTo>
                  <a:pt x="15881" y="2019"/>
                  <a:pt x="15614" y="2219"/>
                  <a:pt x="15306" y="2219"/>
                </a:cubicBezTo>
                <a:cubicBezTo>
                  <a:pt x="15300" y="2219"/>
                  <a:pt x="15294" y="2219"/>
                  <a:pt x="15288" y="2219"/>
                </a:cubicBezTo>
                <a:cubicBezTo>
                  <a:pt x="14996" y="2219"/>
                  <a:pt x="14616" y="2000"/>
                  <a:pt x="14551" y="1693"/>
                </a:cubicBezTo>
                <a:cubicBezTo>
                  <a:pt x="14462" y="1320"/>
                  <a:pt x="14729" y="1045"/>
                  <a:pt x="15045" y="915"/>
                </a:cubicBezTo>
                <a:lnTo>
                  <a:pt x="15061" y="397"/>
                </a:lnTo>
                <a:cubicBezTo>
                  <a:pt x="15069" y="170"/>
                  <a:pt x="15061" y="106"/>
                  <a:pt x="15061" y="0"/>
                </a:cubicBezTo>
                <a:lnTo>
                  <a:pt x="12932" y="0"/>
                </a:lnTo>
                <a:cubicBezTo>
                  <a:pt x="12940" y="235"/>
                  <a:pt x="12932" y="187"/>
                  <a:pt x="12932" y="397"/>
                </a:cubicBezTo>
                <a:lnTo>
                  <a:pt x="12948" y="875"/>
                </a:lnTo>
                <a:cubicBezTo>
                  <a:pt x="12988" y="891"/>
                  <a:pt x="13021" y="907"/>
                  <a:pt x="13061" y="923"/>
                </a:cubicBezTo>
                <a:cubicBezTo>
                  <a:pt x="13150" y="972"/>
                  <a:pt x="13215" y="1045"/>
                  <a:pt x="13264" y="1134"/>
                </a:cubicBezTo>
                <a:cubicBezTo>
                  <a:pt x="13409" y="1296"/>
                  <a:pt x="13466" y="1523"/>
                  <a:pt x="13409" y="1733"/>
                </a:cubicBezTo>
                <a:cubicBezTo>
                  <a:pt x="13314" y="2019"/>
                  <a:pt x="13048" y="2219"/>
                  <a:pt x="12739" y="2219"/>
                </a:cubicBezTo>
                <a:cubicBezTo>
                  <a:pt x="12733" y="2219"/>
                  <a:pt x="12727" y="2219"/>
                  <a:pt x="12721" y="2219"/>
                </a:cubicBezTo>
                <a:cubicBezTo>
                  <a:pt x="12430" y="2219"/>
                  <a:pt x="12049" y="2000"/>
                  <a:pt x="11976" y="1693"/>
                </a:cubicBezTo>
                <a:cubicBezTo>
                  <a:pt x="11895" y="1320"/>
                  <a:pt x="12162" y="1045"/>
                  <a:pt x="12478" y="915"/>
                </a:cubicBezTo>
                <a:lnTo>
                  <a:pt x="12494" y="397"/>
                </a:lnTo>
                <a:cubicBezTo>
                  <a:pt x="12503" y="187"/>
                  <a:pt x="12486" y="227"/>
                  <a:pt x="12494" y="0"/>
                </a:cubicBezTo>
                <a:lnTo>
                  <a:pt x="10373" y="0"/>
                </a:lnTo>
                <a:lnTo>
                  <a:pt x="10373" y="397"/>
                </a:lnTo>
                <a:lnTo>
                  <a:pt x="10389" y="875"/>
                </a:lnTo>
                <a:cubicBezTo>
                  <a:pt x="10422" y="891"/>
                  <a:pt x="10462" y="907"/>
                  <a:pt x="10503" y="923"/>
                </a:cubicBezTo>
                <a:cubicBezTo>
                  <a:pt x="10584" y="972"/>
                  <a:pt x="10656" y="1045"/>
                  <a:pt x="10705" y="1134"/>
                </a:cubicBezTo>
                <a:cubicBezTo>
                  <a:pt x="10851" y="1296"/>
                  <a:pt x="10907" y="1523"/>
                  <a:pt x="10843" y="1733"/>
                </a:cubicBezTo>
                <a:cubicBezTo>
                  <a:pt x="10755" y="2019"/>
                  <a:pt x="10481" y="2219"/>
                  <a:pt x="10180" y="2219"/>
                </a:cubicBezTo>
                <a:cubicBezTo>
                  <a:pt x="10174" y="2219"/>
                  <a:pt x="10168" y="2219"/>
                  <a:pt x="10162" y="2219"/>
                </a:cubicBezTo>
                <a:cubicBezTo>
                  <a:pt x="9871" y="2219"/>
                  <a:pt x="9490" y="2000"/>
                  <a:pt x="9418" y="1693"/>
                </a:cubicBezTo>
                <a:cubicBezTo>
                  <a:pt x="9337" y="1320"/>
                  <a:pt x="9604" y="1045"/>
                  <a:pt x="9920" y="915"/>
                </a:cubicBezTo>
                <a:lnTo>
                  <a:pt x="9936" y="397"/>
                </a:lnTo>
                <a:cubicBezTo>
                  <a:pt x="9936" y="203"/>
                  <a:pt x="9928" y="211"/>
                  <a:pt x="9936" y="0"/>
                </a:cubicBezTo>
                <a:lnTo>
                  <a:pt x="7814" y="0"/>
                </a:lnTo>
                <a:lnTo>
                  <a:pt x="7814" y="397"/>
                </a:lnTo>
                <a:lnTo>
                  <a:pt x="7831" y="875"/>
                </a:lnTo>
                <a:cubicBezTo>
                  <a:pt x="7871" y="891"/>
                  <a:pt x="7912" y="907"/>
                  <a:pt x="7944" y="923"/>
                </a:cubicBezTo>
                <a:cubicBezTo>
                  <a:pt x="8033" y="972"/>
                  <a:pt x="8106" y="1045"/>
                  <a:pt x="8146" y="1134"/>
                </a:cubicBezTo>
                <a:cubicBezTo>
                  <a:pt x="8292" y="1296"/>
                  <a:pt x="8349" y="1523"/>
                  <a:pt x="8292" y="1733"/>
                </a:cubicBezTo>
                <a:cubicBezTo>
                  <a:pt x="8197" y="2019"/>
                  <a:pt x="7930" y="2219"/>
                  <a:pt x="7622" y="2219"/>
                </a:cubicBezTo>
                <a:cubicBezTo>
                  <a:pt x="7616" y="2219"/>
                  <a:pt x="7610" y="2219"/>
                  <a:pt x="7604" y="2219"/>
                </a:cubicBezTo>
                <a:cubicBezTo>
                  <a:pt x="7312" y="2219"/>
                  <a:pt x="6940" y="2000"/>
                  <a:pt x="6867" y="1693"/>
                </a:cubicBezTo>
                <a:cubicBezTo>
                  <a:pt x="6778" y="1320"/>
                  <a:pt x="7045" y="1045"/>
                  <a:pt x="7369" y="915"/>
                </a:cubicBezTo>
                <a:cubicBezTo>
                  <a:pt x="7369" y="745"/>
                  <a:pt x="7377" y="567"/>
                  <a:pt x="7385" y="397"/>
                </a:cubicBezTo>
                <a:cubicBezTo>
                  <a:pt x="7385" y="219"/>
                  <a:pt x="7385" y="195"/>
                  <a:pt x="7385" y="0"/>
                </a:cubicBezTo>
                <a:lnTo>
                  <a:pt x="5264" y="0"/>
                </a:lnTo>
                <a:lnTo>
                  <a:pt x="5264" y="397"/>
                </a:lnTo>
                <a:cubicBezTo>
                  <a:pt x="5264" y="543"/>
                  <a:pt x="5272" y="713"/>
                  <a:pt x="5272" y="875"/>
                </a:cubicBezTo>
                <a:cubicBezTo>
                  <a:pt x="5312" y="891"/>
                  <a:pt x="5353" y="907"/>
                  <a:pt x="5385" y="923"/>
                </a:cubicBezTo>
                <a:cubicBezTo>
                  <a:pt x="5474" y="972"/>
                  <a:pt x="5547" y="1045"/>
                  <a:pt x="5588" y="1134"/>
                </a:cubicBezTo>
                <a:cubicBezTo>
                  <a:pt x="5733" y="1296"/>
                  <a:pt x="5790" y="1523"/>
                  <a:pt x="5733" y="1733"/>
                </a:cubicBezTo>
                <a:cubicBezTo>
                  <a:pt x="5638" y="2019"/>
                  <a:pt x="5372" y="2219"/>
                  <a:pt x="5063" y="2219"/>
                </a:cubicBezTo>
                <a:cubicBezTo>
                  <a:pt x="5057" y="2219"/>
                  <a:pt x="5051" y="2219"/>
                  <a:pt x="5045" y="2219"/>
                </a:cubicBezTo>
                <a:cubicBezTo>
                  <a:pt x="4754" y="2219"/>
                  <a:pt x="4381" y="2000"/>
                  <a:pt x="4308" y="1693"/>
                </a:cubicBezTo>
                <a:cubicBezTo>
                  <a:pt x="4227" y="1320"/>
                  <a:pt x="4495" y="1045"/>
                  <a:pt x="4810" y="915"/>
                </a:cubicBezTo>
                <a:cubicBezTo>
                  <a:pt x="4810" y="745"/>
                  <a:pt x="4819" y="567"/>
                  <a:pt x="4827" y="397"/>
                </a:cubicBezTo>
                <a:lnTo>
                  <a:pt x="4827" y="0"/>
                </a:lnTo>
                <a:lnTo>
                  <a:pt x="2713" y="0"/>
                </a:lnTo>
                <a:lnTo>
                  <a:pt x="2713" y="397"/>
                </a:lnTo>
                <a:cubicBezTo>
                  <a:pt x="2713" y="551"/>
                  <a:pt x="2721" y="713"/>
                  <a:pt x="2721" y="875"/>
                </a:cubicBezTo>
                <a:cubicBezTo>
                  <a:pt x="2762" y="891"/>
                  <a:pt x="2802" y="907"/>
                  <a:pt x="2835" y="923"/>
                </a:cubicBezTo>
                <a:cubicBezTo>
                  <a:pt x="2924" y="972"/>
                  <a:pt x="2997" y="1045"/>
                  <a:pt x="3037" y="1134"/>
                </a:cubicBezTo>
                <a:cubicBezTo>
                  <a:pt x="3191" y="1296"/>
                  <a:pt x="3240" y="1523"/>
                  <a:pt x="3183" y="1733"/>
                </a:cubicBezTo>
                <a:cubicBezTo>
                  <a:pt x="3088" y="2019"/>
                  <a:pt x="2821" y="2219"/>
                  <a:pt x="2521" y="2219"/>
                </a:cubicBezTo>
                <a:cubicBezTo>
                  <a:pt x="2515" y="2219"/>
                  <a:pt x="2509" y="2219"/>
                  <a:pt x="2503" y="2219"/>
                </a:cubicBezTo>
                <a:cubicBezTo>
                  <a:pt x="2203" y="2219"/>
                  <a:pt x="1831" y="2000"/>
                  <a:pt x="1758" y="1693"/>
                </a:cubicBezTo>
                <a:cubicBezTo>
                  <a:pt x="1677" y="1320"/>
                  <a:pt x="1944" y="1045"/>
                  <a:pt x="2268" y="915"/>
                </a:cubicBezTo>
                <a:cubicBezTo>
                  <a:pt x="2268" y="745"/>
                  <a:pt x="2276" y="567"/>
                  <a:pt x="2276" y="397"/>
                </a:cubicBezTo>
                <a:lnTo>
                  <a:pt x="2276"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0"/>
          <p:cNvSpPr txBox="1">
            <a:spLocks noGrp="1"/>
          </p:cNvSpPr>
          <p:nvPr>
            <p:ph type="subTitle" idx="1"/>
          </p:nvPr>
        </p:nvSpPr>
        <p:spPr>
          <a:xfrm>
            <a:off x="1090977" y="2449713"/>
            <a:ext cx="2907600" cy="1014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500">
                <a:latin typeface="Barlow Medium"/>
                <a:ea typeface="Barlow Medium"/>
                <a:cs typeface="Barlow Medium"/>
                <a:sym typeface="Barlow Medium"/>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54" name="Google Shape;754;p20"/>
          <p:cNvSpPr txBox="1">
            <a:spLocks noGrp="1"/>
          </p:cNvSpPr>
          <p:nvPr>
            <p:ph type="title"/>
          </p:nvPr>
        </p:nvSpPr>
        <p:spPr>
          <a:xfrm>
            <a:off x="1090977" y="1831288"/>
            <a:ext cx="29076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3600" b="1">
                <a:latin typeface="Arial" panose="020B0604020202020204" pitchFamily="34" charset="0"/>
                <a:ea typeface="Arial" panose="020B0604020202020204" pitchFamily="34" charset="0"/>
                <a:cs typeface="Arial" panose="020B0604020202020204" pitchFamily="34" charset="0"/>
                <a:sym typeface="Patrick Han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dirty="0"/>
          </a:p>
        </p:txBody>
      </p:sp>
      <p:sp>
        <p:nvSpPr>
          <p:cNvPr id="755" name="Google Shape;755;p20"/>
          <p:cNvSpPr/>
          <p:nvPr/>
        </p:nvSpPr>
        <p:spPr>
          <a:xfrm flipH="1">
            <a:off x="194988" y="4096946"/>
            <a:ext cx="544006" cy="934791"/>
          </a:xfrm>
          <a:custGeom>
            <a:avLst/>
            <a:gdLst/>
            <a:ahLst/>
            <a:cxnLst/>
            <a:rect l="l" t="t" r="r" b="b"/>
            <a:pathLst>
              <a:path w="18775" h="32262" extrusionOk="0">
                <a:moveTo>
                  <a:pt x="11539" y="9839"/>
                </a:moveTo>
                <a:cubicBezTo>
                  <a:pt x="11540" y="9839"/>
                  <a:pt x="11541" y="9839"/>
                  <a:pt x="11542" y="9839"/>
                </a:cubicBezTo>
                <a:lnTo>
                  <a:pt x="11542" y="9839"/>
                </a:lnTo>
                <a:cubicBezTo>
                  <a:pt x="11542" y="9839"/>
                  <a:pt x="11543" y="9840"/>
                  <a:pt x="11543" y="9840"/>
                </a:cubicBezTo>
                <a:lnTo>
                  <a:pt x="11543" y="9840"/>
                </a:lnTo>
                <a:cubicBezTo>
                  <a:pt x="11542" y="9839"/>
                  <a:pt x="11540" y="9839"/>
                  <a:pt x="11539" y="9839"/>
                </a:cubicBezTo>
                <a:close/>
                <a:moveTo>
                  <a:pt x="10445" y="9705"/>
                </a:moveTo>
                <a:cubicBezTo>
                  <a:pt x="10662" y="9705"/>
                  <a:pt x="10879" y="9721"/>
                  <a:pt x="11095" y="9752"/>
                </a:cubicBezTo>
                <a:lnTo>
                  <a:pt x="11095" y="9752"/>
                </a:lnTo>
                <a:cubicBezTo>
                  <a:pt x="11229" y="10795"/>
                  <a:pt x="10928" y="11809"/>
                  <a:pt x="10083" y="12588"/>
                </a:cubicBezTo>
                <a:cubicBezTo>
                  <a:pt x="9204" y="13399"/>
                  <a:pt x="7980" y="13766"/>
                  <a:pt x="6789" y="13766"/>
                </a:cubicBezTo>
                <a:cubicBezTo>
                  <a:pt x="6551" y="13766"/>
                  <a:pt x="6314" y="13751"/>
                  <a:pt x="6081" y="13723"/>
                </a:cubicBezTo>
                <a:cubicBezTo>
                  <a:pt x="5889" y="13699"/>
                  <a:pt x="5740" y="13676"/>
                  <a:pt x="5598" y="13647"/>
                </a:cubicBezTo>
                <a:lnTo>
                  <a:pt x="5598" y="13647"/>
                </a:lnTo>
                <a:cubicBezTo>
                  <a:pt x="6034" y="12537"/>
                  <a:pt x="6747" y="11427"/>
                  <a:pt x="7709" y="10660"/>
                </a:cubicBezTo>
                <a:cubicBezTo>
                  <a:pt x="8507" y="10024"/>
                  <a:pt x="9470" y="9705"/>
                  <a:pt x="10445" y="9705"/>
                </a:cubicBezTo>
                <a:close/>
                <a:moveTo>
                  <a:pt x="14564" y="19435"/>
                </a:moveTo>
                <a:lnTo>
                  <a:pt x="14564" y="19435"/>
                </a:lnTo>
                <a:cubicBezTo>
                  <a:pt x="14564" y="19444"/>
                  <a:pt x="14564" y="19453"/>
                  <a:pt x="14564" y="19461"/>
                </a:cubicBezTo>
                <a:lnTo>
                  <a:pt x="14564" y="19461"/>
                </a:lnTo>
                <a:cubicBezTo>
                  <a:pt x="14564" y="19461"/>
                  <a:pt x="14563" y="19461"/>
                  <a:pt x="14563" y="19461"/>
                </a:cubicBezTo>
                <a:lnTo>
                  <a:pt x="14563" y="19461"/>
                </a:lnTo>
                <a:cubicBezTo>
                  <a:pt x="14563" y="19453"/>
                  <a:pt x="14564" y="19445"/>
                  <a:pt x="14564" y="19435"/>
                </a:cubicBezTo>
                <a:close/>
                <a:moveTo>
                  <a:pt x="14428" y="19664"/>
                </a:moveTo>
                <a:lnTo>
                  <a:pt x="14428" y="19664"/>
                </a:lnTo>
                <a:cubicBezTo>
                  <a:pt x="14436" y="19665"/>
                  <a:pt x="14444" y="19667"/>
                  <a:pt x="14452" y="19669"/>
                </a:cubicBezTo>
                <a:cubicBezTo>
                  <a:pt x="14443" y="19667"/>
                  <a:pt x="14435" y="19665"/>
                  <a:pt x="14428" y="19664"/>
                </a:cubicBezTo>
                <a:close/>
                <a:moveTo>
                  <a:pt x="14531" y="19694"/>
                </a:moveTo>
                <a:lnTo>
                  <a:pt x="14531" y="19694"/>
                </a:lnTo>
                <a:cubicBezTo>
                  <a:pt x="14531" y="19694"/>
                  <a:pt x="14531" y="19694"/>
                  <a:pt x="14531" y="19695"/>
                </a:cubicBezTo>
                <a:lnTo>
                  <a:pt x="14531" y="19695"/>
                </a:lnTo>
                <a:cubicBezTo>
                  <a:pt x="14531" y="19696"/>
                  <a:pt x="14530" y="19697"/>
                  <a:pt x="14530" y="19698"/>
                </a:cubicBezTo>
                <a:lnTo>
                  <a:pt x="14530" y="19698"/>
                </a:lnTo>
                <a:cubicBezTo>
                  <a:pt x="14530" y="19697"/>
                  <a:pt x="14530" y="19696"/>
                  <a:pt x="14531" y="19694"/>
                </a:cubicBezTo>
                <a:close/>
                <a:moveTo>
                  <a:pt x="14779" y="19781"/>
                </a:moveTo>
                <a:cubicBezTo>
                  <a:pt x="14780" y="19781"/>
                  <a:pt x="14781" y="19782"/>
                  <a:pt x="14782" y="19782"/>
                </a:cubicBezTo>
                <a:lnTo>
                  <a:pt x="14782" y="19782"/>
                </a:lnTo>
                <a:cubicBezTo>
                  <a:pt x="14814" y="19800"/>
                  <a:pt x="14847" y="19818"/>
                  <a:pt x="14880" y="19835"/>
                </a:cubicBezTo>
                <a:lnTo>
                  <a:pt x="14880" y="19835"/>
                </a:lnTo>
                <a:cubicBezTo>
                  <a:pt x="14885" y="19839"/>
                  <a:pt x="14888" y="19841"/>
                  <a:pt x="14887" y="19841"/>
                </a:cubicBezTo>
                <a:cubicBezTo>
                  <a:pt x="14883" y="19841"/>
                  <a:pt x="14854" y="19826"/>
                  <a:pt x="14779" y="19781"/>
                </a:cubicBezTo>
                <a:close/>
                <a:moveTo>
                  <a:pt x="5402" y="20224"/>
                </a:moveTo>
                <a:lnTo>
                  <a:pt x="5402" y="20224"/>
                </a:lnTo>
                <a:cubicBezTo>
                  <a:pt x="5403" y="20227"/>
                  <a:pt x="5404" y="20230"/>
                  <a:pt x="5405" y="20233"/>
                </a:cubicBezTo>
                <a:cubicBezTo>
                  <a:pt x="5404" y="20229"/>
                  <a:pt x="5403" y="20227"/>
                  <a:pt x="5402" y="20224"/>
                </a:cubicBezTo>
                <a:close/>
                <a:moveTo>
                  <a:pt x="6201" y="21492"/>
                </a:moveTo>
                <a:cubicBezTo>
                  <a:pt x="6209" y="21500"/>
                  <a:pt x="6216" y="21507"/>
                  <a:pt x="6220" y="21512"/>
                </a:cubicBezTo>
                <a:lnTo>
                  <a:pt x="6220" y="21512"/>
                </a:lnTo>
                <a:cubicBezTo>
                  <a:pt x="6211" y="21507"/>
                  <a:pt x="6204" y="21503"/>
                  <a:pt x="6203" y="21503"/>
                </a:cubicBezTo>
                <a:lnTo>
                  <a:pt x="6203" y="21503"/>
                </a:lnTo>
                <a:cubicBezTo>
                  <a:pt x="6201" y="21503"/>
                  <a:pt x="6207" y="21509"/>
                  <a:pt x="6227" y="21522"/>
                </a:cubicBezTo>
                <a:lnTo>
                  <a:pt x="6227" y="21522"/>
                </a:lnTo>
                <a:cubicBezTo>
                  <a:pt x="6227" y="21521"/>
                  <a:pt x="6224" y="21517"/>
                  <a:pt x="6220" y="21512"/>
                </a:cubicBezTo>
                <a:lnTo>
                  <a:pt x="6220" y="21512"/>
                </a:lnTo>
                <a:cubicBezTo>
                  <a:pt x="6225" y="21514"/>
                  <a:pt x="6229" y="21517"/>
                  <a:pt x="6235" y="21520"/>
                </a:cubicBezTo>
                <a:lnTo>
                  <a:pt x="6235" y="21520"/>
                </a:lnTo>
                <a:cubicBezTo>
                  <a:pt x="6221" y="21509"/>
                  <a:pt x="6209" y="21499"/>
                  <a:pt x="6201" y="21492"/>
                </a:cubicBezTo>
                <a:close/>
                <a:moveTo>
                  <a:pt x="6375" y="21627"/>
                </a:moveTo>
                <a:lnTo>
                  <a:pt x="6375" y="21627"/>
                </a:lnTo>
                <a:cubicBezTo>
                  <a:pt x="6416" y="21647"/>
                  <a:pt x="6467" y="21686"/>
                  <a:pt x="6462" y="21686"/>
                </a:cubicBezTo>
                <a:cubicBezTo>
                  <a:pt x="6459" y="21686"/>
                  <a:pt x="6435" y="21671"/>
                  <a:pt x="6375" y="21627"/>
                </a:cubicBezTo>
                <a:close/>
                <a:moveTo>
                  <a:pt x="13539" y="19563"/>
                </a:moveTo>
                <a:cubicBezTo>
                  <a:pt x="13800" y="19563"/>
                  <a:pt x="14065" y="19593"/>
                  <a:pt x="14362" y="19651"/>
                </a:cubicBezTo>
                <a:lnTo>
                  <a:pt x="14362" y="19651"/>
                </a:lnTo>
                <a:cubicBezTo>
                  <a:pt x="14361" y="19651"/>
                  <a:pt x="14361" y="19650"/>
                  <a:pt x="14360" y="19650"/>
                </a:cubicBezTo>
                <a:lnTo>
                  <a:pt x="14360" y="19650"/>
                </a:lnTo>
                <a:cubicBezTo>
                  <a:pt x="14356" y="19650"/>
                  <a:pt x="14474" y="19677"/>
                  <a:pt x="14524" y="19692"/>
                </a:cubicBezTo>
                <a:lnTo>
                  <a:pt x="14524" y="19692"/>
                </a:lnTo>
                <a:cubicBezTo>
                  <a:pt x="14500" y="19721"/>
                  <a:pt x="14430" y="19855"/>
                  <a:pt x="14394" y="19897"/>
                </a:cubicBezTo>
                <a:cubicBezTo>
                  <a:pt x="14302" y="20001"/>
                  <a:pt x="14196" y="20094"/>
                  <a:pt x="14081" y="20172"/>
                </a:cubicBezTo>
                <a:cubicBezTo>
                  <a:pt x="13177" y="20806"/>
                  <a:pt x="12056" y="21269"/>
                  <a:pt x="11014" y="21622"/>
                </a:cubicBezTo>
                <a:cubicBezTo>
                  <a:pt x="10687" y="21733"/>
                  <a:pt x="10331" y="21835"/>
                  <a:pt x="9972" y="21917"/>
                </a:cubicBezTo>
                <a:lnTo>
                  <a:pt x="9972" y="21917"/>
                </a:lnTo>
                <a:cubicBezTo>
                  <a:pt x="10122" y="21614"/>
                  <a:pt x="10301" y="21325"/>
                  <a:pt x="10516" y="21055"/>
                </a:cubicBezTo>
                <a:cubicBezTo>
                  <a:pt x="11024" y="20420"/>
                  <a:pt x="11687" y="19956"/>
                  <a:pt x="12469" y="19729"/>
                </a:cubicBezTo>
                <a:cubicBezTo>
                  <a:pt x="12861" y="19615"/>
                  <a:pt x="13196" y="19563"/>
                  <a:pt x="13539" y="19563"/>
                </a:cubicBezTo>
                <a:close/>
                <a:moveTo>
                  <a:pt x="11319" y="30029"/>
                </a:moveTo>
                <a:cubicBezTo>
                  <a:pt x="11321" y="30030"/>
                  <a:pt x="11324" y="30031"/>
                  <a:pt x="11326" y="30033"/>
                </a:cubicBezTo>
                <a:lnTo>
                  <a:pt x="11326" y="30033"/>
                </a:lnTo>
                <a:cubicBezTo>
                  <a:pt x="11324" y="30031"/>
                  <a:pt x="11321" y="30030"/>
                  <a:pt x="11319" y="30029"/>
                </a:cubicBezTo>
                <a:close/>
                <a:moveTo>
                  <a:pt x="11354" y="30050"/>
                </a:moveTo>
                <a:cubicBezTo>
                  <a:pt x="11371" y="30061"/>
                  <a:pt x="11384" y="30070"/>
                  <a:pt x="11384" y="30070"/>
                </a:cubicBezTo>
                <a:cubicBezTo>
                  <a:pt x="11384" y="30070"/>
                  <a:pt x="11376" y="30064"/>
                  <a:pt x="11354" y="30050"/>
                </a:cubicBezTo>
                <a:close/>
                <a:moveTo>
                  <a:pt x="7317" y="0"/>
                </a:moveTo>
                <a:cubicBezTo>
                  <a:pt x="7270" y="0"/>
                  <a:pt x="7223" y="6"/>
                  <a:pt x="7178" y="18"/>
                </a:cubicBezTo>
                <a:lnTo>
                  <a:pt x="7180" y="16"/>
                </a:lnTo>
                <a:lnTo>
                  <a:pt x="7180" y="16"/>
                </a:lnTo>
                <a:cubicBezTo>
                  <a:pt x="5272" y="516"/>
                  <a:pt x="3590" y="2046"/>
                  <a:pt x="2379" y="3540"/>
                </a:cubicBezTo>
                <a:cubicBezTo>
                  <a:pt x="1125" y="5085"/>
                  <a:pt x="1" y="7133"/>
                  <a:pt x="354" y="9187"/>
                </a:cubicBezTo>
                <a:cubicBezTo>
                  <a:pt x="528" y="10208"/>
                  <a:pt x="1128" y="11231"/>
                  <a:pt x="1751" y="12044"/>
                </a:cubicBezTo>
                <a:cubicBezTo>
                  <a:pt x="2202" y="12632"/>
                  <a:pt x="2716" y="13169"/>
                  <a:pt x="3288" y="13637"/>
                </a:cubicBezTo>
                <a:lnTo>
                  <a:pt x="3288" y="13637"/>
                </a:lnTo>
                <a:cubicBezTo>
                  <a:pt x="3104" y="14426"/>
                  <a:pt x="3013" y="15234"/>
                  <a:pt x="3009" y="16020"/>
                </a:cubicBezTo>
                <a:cubicBezTo>
                  <a:pt x="2996" y="18411"/>
                  <a:pt x="3836" y="20793"/>
                  <a:pt x="5734" y="22337"/>
                </a:cubicBezTo>
                <a:cubicBezTo>
                  <a:pt x="6244" y="22751"/>
                  <a:pt x="6803" y="23099"/>
                  <a:pt x="7400" y="23354"/>
                </a:cubicBezTo>
                <a:lnTo>
                  <a:pt x="7400" y="23354"/>
                </a:lnTo>
                <a:cubicBezTo>
                  <a:pt x="7276" y="25244"/>
                  <a:pt x="7763" y="27144"/>
                  <a:pt x="8821" y="28743"/>
                </a:cubicBezTo>
                <a:cubicBezTo>
                  <a:pt x="10106" y="30685"/>
                  <a:pt x="12297" y="32262"/>
                  <a:pt x="14686" y="32262"/>
                </a:cubicBezTo>
                <a:cubicBezTo>
                  <a:pt x="14772" y="32262"/>
                  <a:pt x="14859" y="32260"/>
                  <a:pt x="14945" y="32256"/>
                </a:cubicBezTo>
                <a:cubicBezTo>
                  <a:pt x="16208" y="32195"/>
                  <a:pt x="17351" y="31684"/>
                  <a:pt x="18385" y="30981"/>
                </a:cubicBezTo>
                <a:cubicBezTo>
                  <a:pt x="18775" y="30716"/>
                  <a:pt x="17560" y="29348"/>
                  <a:pt x="16835" y="29348"/>
                </a:cubicBezTo>
                <a:cubicBezTo>
                  <a:pt x="16743" y="29348"/>
                  <a:pt x="16660" y="29370"/>
                  <a:pt x="16588" y="29418"/>
                </a:cubicBezTo>
                <a:cubicBezTo>
                  <a:pt x="15622" y="30074"/>
                  <a:pt x="14460" y="30554"/>
                  <a:pt x="13283" y="30554"/>
                </a:cubicBezTo>
                <a:cubicBezTo>
                  <a:pt x="12954" y="30554"/>
                  <a:pt x="12623" y="30517"/>
                  <a:pt x="12295" y="30434"/>
                </a:cubicBezTo>
                <a:cubicBezTo>
                  <a:pt x="12025" y="30369"/>
                  <a:pt x="11765" y="30270"/>
                  <a:pt x="11519" y="30139"/>
                </a:cubicBezTo>
                <a:cubicBezTo>
                  <a:pt x="11459" y="30108"/>
                  <a:pt x="11400" y="30075"/>
                  <a:pt x="11341" y="30042"/>
                </a:cubicBezTo>
                <a:lnTo>
                  <a:pt x="11341" y="30042"/>
                </a:lnTo>
                <a:cubicBezTo>
                  <a:pt x="11325" y="30031"/>
                  <a:pt x="11303" y="30016"/>
                  <a:pt x="11274" y="29997"/>
                </a:cubicBezTo>
                <a:cubicBezTo>
                  <a:pt x="11210" y="29954"/>
                  <a:pt x="11148" y="29909"/>
                  <a:pt x="11086" y="29863"/>
                </a:cubicBezTo>
                <a:lnTo>
                  <a:pt x="11086" y="29863"/>
                </a:lnTo>
                <a:cubicBezTo>
                  <a:pt x="11131" y="29896"/>
                  <a:pt x="11150" y="29909"/>
                  <a:pt x="11151" y="29909"/>
                </a:cubicBezTo>
                <a:cubicBezTo>
                  <a:pt x="11155" y="29909"/>
                  <a:pt x="10984" y="29777"/>
                  <a:pt x="10976" y="29768"/>
                </a:cubicBezTo>
                <a:cubicBezTo>
                  <a:pt x="10678" y="29509"/>
                  <a:pt x="10327" y="29073"/>
                  <a:pt x="10027" y="28493"/>
                </a:cubicBezTo>
                <a:cubicBezTo>
                  <a:pt x="9337" y="27155"/>
                  <a:pt x="9166" y="25627"/>
                  <a:pt x="9349" y="24145"/>
                </a:cubicBezTo>
                <a:cubicBezTo>
                  <a:pt x="9363" y="24036"/>
                  <a:pt x="9378" y="23928"/>
                  <a:pt x="9396" y="23820"/>
                </a:cubicBezTo>
                <a:lnTo>
                  <a:pt x="9396" y="23820"/>
                </a:lnTo>
                <a:cubicBezTo>
                  <a:pt x="9512" y="23826"/>
                  <a:pt x="9629" y="23829"/>
                  <a:pt x="9745" y="23829"/>
                </a:cubicBezTo>
                <a:cubicBezTo>
                  <a:pt x="11066" y="23829"/>
                  <a:pt x="12368" y="23457"/>
                  <a:pt x="13576" y="22940"/>
                </a:cubicBezTo>
                <a:cubicBezTo>
                  <a:pt x="14372" y="22599"/>
                  <a:pt x="15249" y="22217"/>
                  <a:pt x="15944" y="21691"/>
                </a:cubicBezTo>
                <a:cubicBezTo>
                  <a:pt x="16239" y="21468"/>
                  <a:pt x="16470" y="21138"/>
                  <a:pt x="16465" y="20755"/>
                </a:cubicBezTo>
                <a:cubicBezTo>
                  <a:pt x="16457" y="20086"/>
                  <a:pt x="15923" y="19490"/>
                  <a:pt x="15455" y="19074"/>
                </a:cubicBezTo>
                <a:cubicBezTo>
                  <a:pt x="14955" y="18630"/>
                  <a:pt x="14369" y="18295"/>
                  <a:pt x="13731" y="18092"/>
                </a:cubicBezTo>
                <a:cubicBezTo>
                  <a:pt x="13237" y="17937"/>
                  <a:pt x="12713" y="17854"/>
                  <a:pt x="12191" y="17854"/>
                </a:cubicBezTo>
                <a:cubicBezTo>
                  <a:pt x="11512" y="17854"/>
                  <a:pt x="10835" y="17993"/>
                  <a:pt x="10226" y="18295"/>
                </a:cubicBezTo>
                <a:cubicBezTo>
                  <a:pt x="8798" y="19001"/>
                  <a:pt x="7985" y="20364"/>
                  <a:pt x="7622" y="21880"/>
                </a:cubicBezTo>
                <a:cubicBezTo>
                  <a:pt x="7609" y="21936"/>
                  <a:pt x="7596" y="21993"/>
                  <a:pt x="7583" y="22050"/>
                </a:cubicBezTo>
                <a:lnTo>
                  <a:pt x="7583" y="22050"/>
                </a:lnTo>
                <a:cubicBezTo>
                  <a:pt x="7518" y="22040"/>
                  <a:pt x="7454" y="22029"/>
                  <a:pt x="7389" y="22017"/>
                </a:cubicBezTo>
                <a:cubicBezTo>
                  <a:pt x="7357" y="22011"/>
                  <a:pt x="7203" y="21972"/>
                  <a:pt x="7196" y="21972"/>
                </a:cubicBezTo>
                <a:lnTo>
                  <a:pt x="7196" y="21972"/>
                </a:lnTo>
                <a:cubicBezTo>
                  <a:pt x="7194" y="21972"/>
                  <a:pt x="7207" y="21976"/>
                  <a:pt x="7243" y="21987"/>
                </a:cubicBezTo>
                <a:lnTo>
                  <a:pt x="7243" y="21987"/>
                </a:lnTo>
                <a:cubicBezTo>
                  <a:pt x="7181" y="21970"/>
                  <a:pt x="7118" y="21953"/>
                  <a:pt x="7057" y="21932"/>
                </a:cubicBezTo>
                <a:cubicBezTo>
                  <a:pt x="6983" y="21908"/>
                  <a:pt x="6913" y="21886"/>
                  <a:pt x="6843" y="21859"/>
                </a:cubicBezTo>
                <a:cubicBezTo>
                  <a:pt x="6797" y="21842"/>
                  <a:pt x="6737" y="21816"/>
                  <a:pt x="6699" y="21799"/>
                </a:cubicBezTo>
                <a:lnTo>
                  <a:pt x="6699" y="21799"/>
                </a:lnTo>
                <a:cubicBezTo>
                  <a:pt x="6593" y="21738"/>
                  <a:pt x="6481" y="21664"/>
                  <a:pt x="6372" y="21625"/>
                </a:cubicBezTo>
                <a:lnTo>
                  <a:pt x="6372" y="21625"/>
                </a:lnTo>
                <a:cubicBezTo>
                  <a:pt x="6367" y="21622"/>
                  <a:pt x="6362" y="21618"/>
                  <a:pt x="6357" y="21614"/>
                </a:cubicBezTo>
                <a:cubicBezTo>
                  <a:pt x="6355" y="21613"/>
                  <a:pt x="6353" y="21612"/>
                  <a:pt x="6352" y="21610"/>
                </a:cubicBezTo>
                <a:lnTo>
                  <a:pt x="6352" y="21610"/>
                </a:lnTo>
                <a:cubicBezTo>
                  <a:pt x="6354" y="21614"/>
                  <a:pt x="6354" y="21617"/>
                  <a:pt x="6352" y="21619"/>
                </a:cubicBezTo>
                <a:cubicBezTo>
                  <a:pt x="6352" y="21619"/>
                  <a:pt x="6352" y="21619"/>
                  <a:pt x="6352" y="21619"/>
                </a:cubicBezTo>
                <a:cubicBezTo>
                  <a:pt x="6351" y="21619"/>
                  <a:pt x="6313" y="21588"/>
                  <a:pt x="6275" y="21555"/>
                </a:cubicBezTo>
                <a:lnTo>
                  <a:pt x="6275" y="21555"/>
                </a:lnTo>
                <a:cubicBezTo>
                  <a:pt x="6301" y="21572"/>
                  <a:pt x="6327" y="21592"/>
                  <a:pt x="6352" y="21610"/>
                </a:cubicBezTo>
                <a:lnTo>
                  <a:pt x="6352" y="21610"/>
                </a:lnTo>
                <a:cubicBezTo>
                  <a:pt x="6340" y="21589"/>
                  <a:pt x="6275" y="21545"/>
                  <a:pt x="6235" y="21520"/>
                </a:cubicBezTo>
                <a:lnTo>
                  <a:pt x="6235" y="21520"/>
                </a:lnTo>
                <a:cubicBezTo>
                  <a:pt x="6247" y="21531"/>
                  <a:pt x="6261" y="21543"/>
                  <a:pt x="6275" y="21555"/>
                </a:cubicBezTo>
                <a:lnTo>
                  <a:pt x="6275" y="21555"/>
                </a:lnTo>
                <a:cubicBezTo>
                  <a:pt x="6274" y="21554"/>
                  <a:pt x="6272" y="21553"/>
                  <a:pt x="6271" y="21552"/>
                </a:cubicBezTo>
                <a:cubicBezTo>
                  <a:pt x="6252" y="21540"/>
                  <a:pt x="6237" y="21530"/>
                  <a:pt x="6227" y="21522"/>
                </a:cubicBezTo>
                <a:lnTo>
                  <a:pt x="6227" y="21522"/>
                </a:lnTo>
                <a:cubicBezTo>
                  <a:pt x="6227" y="21523"/>
                  <a:pt x="6226" y="21523"/>
                  <a:pt x="6226" y="21523"/>
                </a:cubicBezTo>
                <a:cubicBezTo>
                  <a:pt x="6226" y="21524"/>
                  <a:pt x="6225" y="21524"/>
                  <a:pt x="6224" y="21524"/>
                </a:cubicBezTo>
                <a:cubicBezTo>
                  <a:pt x="6214" y="21524"/>
                  <a:pt x="6180" y="21488"/>
                  <a:pt x="6139" y="21440"/>
                </a:cubicBezTo>
                <a:lnTo>
                  <a:pt x="6139" y="21440"/>
                </a:lnTo>
                <a:cubicBezTo>
                  <a:pt x="6153" y="21451"/>
                  <a:pt x="6170" y="21466"/>
                  <a:pt x="6191" y="21483"/>
                </a:cubicBezTo>
                <a:cubicBezTo>
                  <a:pt x="6193" y="21485"/>
                  <a:pt x="6196" y="21488"/>
                  <a:pt x="6201" y="21492"/>
                </a:cubicBezTo>
                <a:lnTo>
                  <a:pt x="6201" y="21492"/>
                </a:lnTo>
                <a:cubicBezTo>
                  <a:pt x="6181" y="21472"/>
                  <a:pt x="6152" y="21447"/>
                  <a:pt x="6130" y="21428"/>
                </a:cubicBezTo>
                <a:lnTo>
                  <a:pt x="6130" y="21428"/>
                </a:lnTo>
                <a:cubicBezTo>
                  <a:pt x="6133" y="21432"/>
                  <a:pt x="6136" y="21436"/>
                  <a:pt x="6139" y="21440"/>
                </a:cubicBezTo>
                <a:lnTo>
                  <a:pt x="6139" y="21440"/>
                </a:lnTo>
                <a:cubicBezTo>
                  <a:pt x="6107" y="21412"/>
                  <a:pt x="6095" y="21402"/>
                  <a:pt x="6096" y="21402"/>
                </a:cubicBezTo>
                <a:lnTo>
                  <a:pt x="6096" y="21402"/>
                </a:lnTo>
                <a:cubicBezTo>
                  <a:pt x="6097" y="21402"/>
                  <a:pt x="6111" y="21413"/>
                  <a:pt x="6130" y="21428"/>
                </a:cubicBezTo>
                <a:lnTo>
                  <a:pt x="6130" y="21428"/>
                </a:lnTo>
                <a:cubicBezTo>
                  <a:pt x="6052" y="21336"/>
                  <a:pt x="5957" y="21209"/>
                  <a:pt x="5955" y="21209"/>
                </a:cubicBezTo>
                <a:lnTo>
                  <a:pt x="5955" y="21209"/>
                </a:lnTo>
                <a:cubicBezTo>
                  <a:pt x="5954" y="21209"/>
                  <a:pt x="5981" y="21246"/>
                  <a:pt x="6052" y="21346"/>
                </a:cubicBezTo>
                <a:lnTo>
                  <a:pt x="6052" y="21346"/>
                </a:lnTo>
                <a:cubicBezTo>
                  <a:pt x="5961" y="21219"/>
                  <a:pt x="5865" y="21095"/>
                  <a:pt x="5776" y="20966"/>
                </a:cubicBezTo>
                <a:cubicBezTo>
                  <a:pt x="5773" y="20962"/>
                  <a:pt x="5770" y="20958"/>
                  <a:pt x="5767" y="20954"/>
                </a:cubicBezTo>
                <a:lnTo>
                  <a:pt x="5767" y="20954"/>
                </a:lnTo>
                <a:cubicBezTo>
                  <a:pt x="5767" y="20953"/>
                  <a:pt x="5767" y="20952"/>
                  <a:pt x="5766" y="20952"/>
                </a:cubicBezTo>
                <a:cubicBezTo>
                  <a:pt x="5726" y="20872"/>
                  <a:pt x="5677" y="20795"/>
                  <a:pt x="5633" y="20715"/>
                </a:cubicBezTo>
                <a:cubicBezTo>
                  <a:pt x="5566" y="20586"/>
                  <a:pt x="5504" y="20453"/>
                  <a:pt x="5443" y="20320"/>
                </a:cubicBezTo>
                <a:cubicBezTo>
                  <a:pt x="5403" y="20231"/>
                  <a:pt x="5389" y="20194"/>
                  <a:pt x="5389" y="20194"/>
                </a:cubicBezTo>
                <a:lnTo>
                  <a:pt x="5389" y="20194"/>
                </a:lnTo>
                <a:cubicBezTo>
                  <a:pt x="5390" y="20194"/>
                  <a:pt x="5394" y="20204"/>
                  <a:pt x="5402" y="20224"/>
                </a:cubicBezTo>
                <a:lnTo>
                  <a:pt x="5402" y="20224"/>
                </a:lnTo>
                <a:cubicBezTo>
                  <a:pt x="5371" y="20140"/>
                  <a:pt x="5339" y="20055"/>
                  <a:pt x="5311" y="19969"/>
                </a:cubicBezTo>
                <a:cubicBezTo>
                  <a:pt x="5204" y="19653"/>
                  <a:pt x="5119" y="19330"/>
                  <a:pt x="5055" y="19003"/>
                </a:cubicBezTo>
                <a:cubicBezTo>
                  <a:pt x="5023" y="18840"/>
                  <a:pt x="4994" y="18677"/>
                  <a:pt x="4972" y="18512"/>
                </a:cubicBezTo>
                <a:cubicBezTo>
                  <a:pt x="4950" y="18370"/>
                  <a:pt x="4935" y="18228"/>
                  <a:pt x="4927" y="18086"/>
                </a:cubicBezTo>
                <a:cubicBezTo>
                  <a:pt x="4852" y="16991"/>
                  <a:pt x="4951" y="15894"/>
                  <a:pt x="5219" y="14834"/>
                </a:cubicBezTo>
                <a:lnTo>
                  <a:pt x="5219" y="14834"/>
                </a:lnTo>
                <a:cubicBezTo>
                  <a:pt x="6150" y="15248"/>
                  <a:pt x="7154" y="15482"/>
                  <a:pt x="8171" y="15482"/>
                </a:cubicBezTo>
                <a:cubicBezTo>
                  <a:pt x="8537" y="15482"/>
                  <a:pt x="8905" y="15452"/>
                  <a:pt x="9271" y="15389"/>
                </a:cubicBezTo>
                <a:cubicBezTo>
                  <a:pt x="10600" y="15160"/>
                  <a:pt x="11976" y="14429"/>
                  <a:pt x="12623" y="13197"/>
                </a:cubicBezTo>
                <a:cubicBezTo>
                  <a:pt x="12955" y="12569"/>
                  <a:pt x="13097" y="11858"/>
                  <a:pt x="13033" y="11151"/>
                </a:cubicBezTo>
                <a:cubicBezTo>
                  <a:pt x="13000" y="10731"/>
                  <a:pt x="12912" y="10318"/>
                  <a:pt x="12773" y="9921"/>
                </a:cubicBezTo>
                <a:cubicBezTo>
                  <a:pt x="12485" y="9107"/>
                  <a:pt x="11837" y="8590"/>
                  <a:pt x="11032" y="8326"/>
                </a:cubicBezTo>
                <a:cubicBezTo>
                  <a:pt x="10393" y="8117"/>
                  <a:pt x="9751" y="8011"/>
                  <a:pt x="9124" y="8011"/>
                </a:cubicBezTo>
                <a:cubicBezTo>
                  <a:pt x="7607" y="8011"/>
                  <a:pt x="6181" y="8630"/>
                  <a:pt x="5109" y="9884"/>
                </a:cubicBezTo>
                <a:cubicBezTo>
                  <a:pt x="4429" y="10679"/>
                  <a:pt x="3921" y="11627"/>
                  <a:pt x="3574" y="12637"/>
                </a:cubicBezTo>
                <a:lnTo>
                  <a:pt x="3574" y="12637"/>
                </a:lnTo>
                <a:cubicBezTo>
                  <a:pt x="3538" y="12600"/>
                  <a:pt x="3485" y="12547"/>
                  <a:pt x="3474" y="12536"/>
                </a:cubicBezTo>
                <a:cubicBezTo>
                  <a:pt x="3403" y="12462"/>
                  <a:pt x="3336" y="12387"/>
                  <a:pt x="3269" y="12312"/>
                </a:cubicBezTo>
                <a:cubicBezTo>
                  <a:pt x="3213" y="12247"/>
                  <a:pt x="3194" y="12226"/>
                  <a:pt x="3195" y="12226"/>
                </a:cubicBezTo>
                <a:lnTo>
                  <a:pt x="3195" y="12226"/>
                </a:lnTo>
                <a:cubicBezTo>
                  <a:pt x="3196" y="12226"/>
                  <a:pt x="3239" y="12275"/>
                  <a:pt x="3256" y="12296"/>
                </a:cubicBezTo>
                <a:cubicBezTo>
                  <a:pt x="3224" y="12256"/>
                  <a:pt x="3192" y="12215"/>
                  <a:pt x="3161" y="12173"/>
                </a:cubicBezTo>
                <a:cubicBezTo>
                  <a:pt x="2993" y="11945"/>
                  <a:pt x="2900" y="11810"/>
                  <a:pt x="2791" y="11622"/>
                </a:cubicBezTo>
                <a:cubicBezTo>
                  <a:pt x="2309" y="10774"/>
                  <a:pt x="2084" y="9961"/>
                  <a:pt x="2236" y="8984"/>
                </a:cubicBezTo>
                <a:cubicBezTo>
                  <a:pt x="2400" y="7936"/>
                  <a:pt x="2875" y="6967"/>
                  <a:pt x="3451" y="6088"/>
                </a:cubicBezTo>
                <a:cubicBezTo>
                  <a:pt x="4145" y="5039"/>
                  <a:pt x="4988" y="4098"/>
                  <a:pt x="5955" y="3292"/>
                </a:cubicBezTo>
                <a:cubicBezTo>
                  <a:pt x="6776" y="2607"/>
                  <a:pt x="7699" y="1987"/>
                  <a:pt x="8744" y="1716"/>
                </a:cubicBezTo>
                <a:cubicBezTo>
                  <a:pt x="9204" y="1596"/>
                  <a:pt x="8642" y="883"/>
                  <a:pt x="8499" y="728"/>
                </a:cubicBezTo>
                <a:cubicBezTo>
                  <a:pt x="8254" y="463"/>
                  <a:pt x="7751" y="0"/>
                  <a:pt x="7317" y="0"/>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0"/>
          <p:cNvSpPr/>
          <p:nvPr/>
        </p:nvSpPr>
        <p:spPr>
          <a:xfrm flipH="1">
            <a:off x="8056863" y="730363"/>
            <a:ext cx="520101" cy="621050"/>
          </a:xfrm>
          <a:custGeom>
            <a:avLst/>
            <a:gdLst/>
            <a:ahLst/>
            <a:cxnLst/>
            <a:rect l="l" t="t" r="r" b="b"/>
            <a:pathLst>
              <a:path w="17950" h="21434" extrusionOk="0">
                <a:moveTo>
                  <a:pt x="2976" y="8256"/>
                </a:moveTo>
                <a:cubicBezTo>
                  <a:pt x="2979" y="8259"/>
                  <a:pt x="2982" y="8262"/>
                  <a:pt x="2984" y="8264"/>
                </a:cubicBezTo>
                <a:lnTo>
                  <a:pt x="2984" y="8264"/>
                </a:lnTo>
                <a:cubicBezTo>
                  <a:pt x="2984" y="8264"/>
                  <a:pt x="2984" y="8264"/>
                  <a:pt x="2985" y="8264"/>
                </a:cubicBezTo>
                <a:lnTo>
                  <a:pt x="2985" y="8264"/>
                </a:lnTo>
                <a:cubicBezTo>
                  <a:pt x="2982" y="8262"/>
                  <a:pt x="2979" y="8259"/>
                  <a:pt x="2977" y="8256"/>
                </a:cubicBezTo>
                <a:lnTo>
                  <a:pt x="2977" y="8256"/>
                </a:lnTo>
                <a:cubicBezTo>
                  <a:pt x="2977" y="8256"/>
                  <a:pt x="2976" y="8256"/>
                  <a:pt x="2976" y="8256"/>
                </a:cubicBezTo>
                <a:close/>
                <a:moveTo>
                  <a:pt x="3070" y="8354"/>
                </a:moveTo>
                <a:cubicBezTo>
                  <a:pt x="3094" y="8379"/>
                  <a:pt x="3108" y="8396"/>
                  <a:pt x="3108" y="8396"/>
                </a:cubicBezTo>
                <a:cubicBezTo>
                  <a:pt x="3108" y="8396"/>
                  <a:pt x="3097" y="8384"/>
                  <a:pt x="3070" y="8354"/>
                </a:cubicBezTo>
                <a:close/>
                <a:moveTo>
                  <a:pt x="14914" y="16791"/>
                </a:moveTo>
                <a:cubicBezTo>
                  <a:pt x="14927" y="16804"/>
                  <a:pt x="14940" y="16817"/>
                  <a:pt x="14954" y="16830"/>
                </a:cubicBezTo>
                <a:cubicBezTo>
                  <a:pt x="15016" y="16891"/>
                  <a:pt x="15037" y="16914"/>
                  <a:pt x="15035" y="16914"/>
                </a:cubicBezTo>
                <a:cubicBezTo>
                  <a:pt x="15032" y="16914"/>
                  <a:pt x="14964" y="16850"/>
                  <a:pt x="14914" y="16791"/>
                </a:cubicBezTo>
                <a:close/>
                <a:moveTo>
                  <a:pt x="1603" y="0"/>
                </a:moveTo>
                <a:cubicBezTo>
                  <a:pt x="1509" y="0"/>
                  <a:pt x="1429" y="45"/>
                  <a:pt x="1378" y="156"/>
                </a:cubicBezTo>
                <a:cubicBezTo>
                  <a:pt x="554" y="1957"/>
                  <a:pt x="1" y="4008"/>
                  <a:pt x="618" y="5958"/>
                </a:cubicBezTo>
                <a:cubicBezTo>
                  <a:pt x="1279" y="8059"/>
                  <a:pt x="2876" y="9752"/>
                  <a:pt x="4635" y="11011"/>
                </a:cubicBezTo>
                <a:cubicBezTo>
                  <a:pt x="6145" y="12091"/>
                  <a:pt x="7866" y="12858"/>
                  <a:pt x="9541" y="13636"/>
                </a:cubicBezTo>
                <a:cubicBezTo>
                  <a:pt x="10380" y="14026"/>
                  <a:pt x="11220" y="14417"/>
                  <a:pt x="12042" y="14844"/>
                </a:cubicBezTo>
                <a:lnTo>
                  <a:pt x="12181" y="14917"/>
                </a:lnTo>
                <a:lnTo>
                  <a:pt x="12181" y="14917"/>
                </a:lnTo>
                <a:cubicBezTo>
                  <a:pt x="12186" y="14919"/>
                  <a:pt x="12191" y="14922"/>
                  <a:pt x="12196" y="14925"/>
                </a:cubicBezTo>
                <a:cubicBezTo>
                  <a:pt x="12299" y="14980"/>
                  <a:pt x="12401" y="15035"/>
                  <a:pt x="12503" y="15093"/>
                </a:cubicBezTo>
                <a:cubicBezTo>
                  <a:pt x="12704" y="15205"/>
                  <a:pt x="12903" y="15321"/>
                  <a:pt x="13101" y="15440"/>
                </a:cubicBezTo>
                <a:cubicBezTo>
                  <a:pt x="13273" y="15543"/>
                  <a:pt x="13444" y="15652"/>
                  <a:pt x="13613" y="15762"/>
                </a:cubicBezTo>
                <a:cubicBezTo>
                  <a:pt x="13708" y="15823"/>
                  <a:pt x="13800" y="15887"/>
                  <a:pt x="13893" y="15949"/>
                </a:cubicBezTo>
                <a:cubicBezTo>
                  <a:pt x="13919" y="15968"/>
                  <a:pt x="14022" y="16041"/>
                  <a:pt x="14088" y="16087"/>
                </a:cubicBezTo>
                <a:lnTo>
                  <a:pt x="14088" y="16087"/>
                </a:lnTo>
                <a:cubicBezTo>
                  <a:pt x="14148" y="16133"/>
                  <a:pt x="14265" y="16220"/>
                  <a:pt x="14291" y="16242"/>
                </a:cubicBezTo>
                <a:cubicBezTo>
                  <a:pt x="14377" y="16309"/>
                  <a:pt x="14460" y="16377"/>
                  <a:pt x="14545" y="16448"/>
                </a:cubicBezTo>
                <a:cubicBezTo>
                  <a:pt x="14570" y="16469"/>
                  <a:pt x="14607" y="16509"/>
                  <a:pt x="14647" y="16550"/>
                </a:cubicBezTo>
                <a:lnTo>
                  <a:pt x="14647" y="16550"/>
                </a:lnTo>
                <a:cubicBezTo>
                  <a:pt x="14648" y="16549"/>
                  <a:pt x="14649" y="16549"/>
                  <a:pt x="14651" y="16549"/>
                </a:cubicBezTo>
                <a:cubicBezTo>
                  <a:pt x="14662" y="16549"/>
                  <a:pt x="14686" y="16564"/>
                  <a:pt x="14727" y="16606"/>
                </a:cubicBezTo>
                <a:cubicBezTo>
                  <a:pt x="14751" y="16631"/>
                  <a:pt x="14776" y="16655"/>
                  <a:pt x="14801" y="16679"/>
                </a:cubicBezTo>
                <a:lnTo>
                  <a:pt x="14801" y="16679"/>
                </a:lnTo>
                <a:cubicBezTo>
                  <a:pt x="14757" y="16659"/>
                  <a:pt x="14699" y="16604"/>
                  <a:pt x="14647" y="16550"/>
                </a:cubicBezTo>
                <a:lnTo>
                  <a:pt x="14647" y="16550"/>
                </a:lnTo>
                <a:cubicBezTo>
                  <a:pt x="14634" y="16562"/>
                  <a:pt x="14695" y="16648"/>
                  <a:pt x="14802" y="16681"/>
                </a:cubicBezTo>
                <a:lnTo>
                  <a:pt x="14802" y="16681"/>
                </a:lnTo>
                <a:cubicBezTo>
                  <a:pt x="14802" y="16680"/>
                  <a:pt x="14801" y="16679"/>
                  <a:pt x="14801" y="16679"/>
                </a:cubicBezTo>
                <a:lnTo>
                  <a:pt x="14801" y="16679"/>
                </a:lnTo>
                <a:cubicBezTo>
                  <a:pt x="14805" y="16681"/>
                  <a:pt x="14810" y="16683"/>
                  <a:pt x="14815" y="16684"/>
                </a:cubicBezTo>
                <a:cubicBezTo>
                  <a:pt x="14811" y="16683"/>
                  <a:pt x="14806" y="16682"/>
                  <a:pt x="14802" y="16681"/>
                </a:cubicBezTo>
                <a:lnTo>
                  <a:pt x="14802" y="16681"/>
                </a:lnTo>
                <a:cubicBezTo>
                  <a:pt x="14819" y="16697"/>
                  <a:pt x="14836" y="16714"/>
                  <a:pt x="14853" y="16730"/>
                </a:cubicBezTo>
                <a:cubicBezTo>
                  <a:pt x="14870" y="16747"/>
                  <a:pt x="14886" y="16763"/>
                  <a:pt x="14902" y="16779"/>
                </a:cubicBezTo>
                <a:lnTo>
                  <a:pt x="14902" y="16779"/>
                </a:lnTo>
                <a:cubicBezTo>
                  <a:pt x="14961" y="16857"/>
                  <a:pt x="15039" y="16929"/>
                  <a:pt x="15101" y="17002"/>
                </a:cubicBezTo>
                <a:cubicBezTo>
                  <a:pt x="15103" y="17005"/>
                  <a:pt x="15105" y="17007"/>
                  <a:pt x="15108" y="17010"/>
                </a:cubicBezTo>
                <a:lnTo>
                  <a:pt x="15108" y="17010"/>
                </a:lnTo>
                <a:cubicBezTo>
                  <a:pt x="15108" y="17010"/>
                  <a:pt x="15108" y="17011"/>
                  <a:pt x="15109" y="17012"/>
                </a:cubicBezTo>
                <a:cubicBezTo>
                  <a:pt x="15122" y="17031"/>
                  <a:pt x="15136" y="17050"/>
                  <a:pt x="15150" y="17070"/>
                </a:cubicBezTo>
                <a:lnTo>
                  <a:pt x="15150" y="17070"/>
                </a:lnTo>
                <a:cubicBezTo>
                  <a:pt x="15148" y="17064"/>
                  <a:pt x="15147" y="17059"/>
                  <a:pt x="15145" y="17053"/>
                </a:cubicBezTo>
                <a:lnTo>
                  <a:pt x="15145" y="17053"/>
                </a:lnTo>
                <a:cubicBezTo>
                  <a:pt x="15145" y="17053"/>
                  <a:pt x="15145" y="17053"/>
                  <a:pt x="15145" y="17053"/>
                </a:cubicBezTo>
                <a:lnTo>
                  <a:pt x="15145" y="17053"/>
                </a:lnTo>
                <a:cubicBezTo>
                  <a:pt x="15147" y="17060"/>
                  <a:pt x="15150" y="17067"/>
                  <a:pt x="15152" y="17074"/>
                </a:cubicBezTo>
                <a:lnTo>
                  <a:pt x="15152" y="17074"/>
                </a:lnTo>
                <a:cubicBezTo>
                  <a:pt x="15164" y="17091"/>
                  <a:pt x="15176" y="17108"/>
                  <a:pt x="15189" y="17125"/>
                </a:cubicBezTo>
                <a:cubicBezTo>
                  <a:pt x="15228" y="17178"/>
                  <a:pt x="15243" y="17212"/>
                  <a:pt x="15243" y="17227"/>
                </a:cubicBezTo>
                <a:lnTo>
                  <a:pt x="15243" y="17227"/>
                </a:lnTo>
                <a:cubicBezTo>
                  <a:pt x="15207" y="17176"/>
                  <a:pt x="15171" y="17122"/>
                  <a:pt x="15152" y="17074"/>
                </a:cubicBezTo>
                <a:lnTo>
                  <a:pt x="15152" y="17074"/>
                </a:lnTo>
                <a:cubicBezTo>
                  <a:pt x="15151" y="17072"/>
                  <a:pt x="15150" y="17071"/>
                  <a:pt x="15150" y="17070"/>
                </a:cubicBezTo>
                <a:lnTo>
                  <a:pt x="15150" y="17070"/>
                </a:lnTo>
                <a:cubicBezTo>
                  <a:pt x="15179" y="17181"/>
                  <a:pt x="15223" y="17235"/>
                  <a:pt x="15238" y="17235"/>
                </a:cubicBezTo>
                <a:cubicBezTo>
                  <a:pt x="15241" y="17235"/>
                  <a:pt x="15243" y="17232"/>
                  <a:pt x="15243" y="17227"/>
                </a:cubicBezTo>
                <a:lnTo>
                  <a:pt x="15243" y="17227"/>
                </a:lnTo>
                <a:cubicBezTo>
                  <a:pt x="15273" y="17269"/>
                  <a:pt x="15303" y="17310"/>
                  <a:pt x="15323" y="17346"/>
                </a:cubicBezTo>
                <a:cubicBezTo>
                  <a:pt x="15341" y="17378"/>
                  <a:pt x="15358" y="17413"/>
                  <a:pt x="15377" y="17446"/>
                </a:cubicBezTo>
                <a:lnTo>
                  <a:pt x="15377" y="17446"/>
                </a:lnTo>
                <a:cubicBezTo>
                  <a:pt x="15421" y="17551"/>
                  <a:pt x="15471" y="17653"/>
                  <a:pt x="15515" y="17758"/>
                </a:cubicBezTo>
                <a:cubicBezTo>
                  <a:pt x="15533" y="17804"/>
                  <a:pt x="15604" y="18008"/>
                  <a:pt x="15607" y="18008"/>
                </a:cubicBezTo>
                <a:cubicBezTo>
                  <a:pt x="15608" y="18008"/>
                  <a:pt x="15601" y="17983"/>
                  <a:pt x="15580" y="17917"/>
                </a:cubicBezTo>
                <a:lnTo>
                  <a:pt x="15580" y="17917"/>
                </a:lnTo>
                <a:cubicBezTo>
                  <a:pt x="15732" y="18397"/>
                  <a:pt x="15828" y="18892"/>
                  <a:pt x="15869" y="19394"/>
                </a:cubicBezTo>
                <a:cubicBezTo>
                  <a:pt x="15923" y="20020"/>
                  <a:pt x="16631" y="20719"/>
                  <a:pt x="17088" y="21093"/>
                </a:cubicBezTo>
                <a:cubicBezTo>
                  <a:pt x="17252" y="21227"/>
                  <a:pt x="17547" y="21434"/>
                  <a:pt x="17741" y="21434"/>
                </a:cubicBezTo>
                <a:cubicBezTo>
                  <a:pt x="17866" y="21434"/>
                  <a:pt x="17950" y="21347"/>
                  <a:pt x="17928" y="21098"/>
                </a:cubicBezTo>
                <a:cubicBezTo>
                  <a:pt x="17561" y="16782"/>
                  <a:pt x="13593" y="13949"/>
                  <a:pt x="10037" y="12192"/>
                </a:cubicBezTo>
                <a:cubicBezTo>
                  <a:pt x="9204" y="11781"/>
                  <a:pt x="8359" y="11398"/>
                  <a:pt x="7520" y="11005"/>
                </a:cubicBezTo>
                <a:cubicBezTo>
                  <a:pt x="7105" y="10810"/>
                  <a:pt x="6691" y="10615"/>
                  <a:pt x="6282" y="10412"/>
                </a:cubicBezTo>
                <a:cubicBezTo>
                  <a:pt x="6086" y="10315"/>
                  <a:pt x="5891" y="10217"/>
                  <a:pt x="5698" y="10117"/>
                </a:cubicBezTo>
                <a:cubicBezTo>
                  <a:pt x="5595" y="10064"/>
                  <a:pt x="5495" y="10011"/>
                  <a:pt x="5394" y="9957"/>
                </a:cubicBezTo>
                <a:lnTo>
                  <a:pt x="5394" y="9957"/>
                </a:lnTo>
                <a:cubicBezTo>
                  <a:pt x="5445" y="9984"/>
                  <a:pt x="5466" y="9995"/>
                  <a:pt x="5466" y="9995"/>
                </a:cubicBezTo>
                <a:cubicBezTo>
                  <a:pt x="5467" y="9995"/>
                  <a:pt x="5267" y="9887"/>
                  <a:pt x="5223" y="9863"/>
                </a:cubicBezTo>
                <a:cubicBezTo>
                  <a:pt x="4862" y="9660"/>
                  <a:pt x="4504" y="9447"/>
                  <a:pt x="4158" y="9219"/>
                </a:cubicBezTo>
                <a:cubicBezTo>
                  <a:pt x="4070" y="9160"/>
                  <a:pt x="3980" y="9101"/>
                  <a:pt x="3894" y="9040"/>
                </a:cubicBezTo>
                <a:cubicBezTo>
                  <a:pt x="3847" y="9007"/>
                  <a:pt x="3694" y="8892"/>
                  <a:pt x="3692" y="8892"/>
                </a:cubicBezTo>
                <a:lnTo>
                  <a:pt x="3692" y="8892"/>
                </a:lnTo>
                <a:cubicBezTo>
                  <a:pt x="3692" y="8892"/>
                  <a:pt x="3692" y="8893"/>
                  <a:pt x="3692" y="8893"/>
                </a:cubicBezTo>
                <a:lnTo>
                  <a:pt x="3692" y="8893"/>
                </a:lnTo>
                <a:cubicBezTo>
                  <a:pt x="3577" y="8804"/>
                  <a:pt x="3463" y="8714"/>
                  <a:pt x="3351" y="8620"/>
                </a:cubicBezTo>
                <a:cubicBezTo>
                  <a:pt x="3314" y="8588"/>
                  <a:pt x="3278" y="8550"/>
                  <a:pt x="3240" y="8515"/>
                </a:cubicBezTo>
                <a:lnTo>
                  <a:pt x="3240" y="8515"/>
                </a:lnTo>
                <a:cubicBezTo>
                  <a:pt x="3286" y="8550"/>
                  <a:pt x="3328" y="8573"/>
                  <a:pt x="3336" y="8573"/>
                </a:cubicBezTo>
                <a:cubicBezTo>
                  <a:pt x="3345" y="8573"/>
                  <a:pt x="3307" y="8541"/>
                  <a:pt x="3173" y="8458"/>
                </a:cubicBezTo>
                <a:lnTo>
                  <a:pt x="3173" y="8458"/>
                </a:lnTo>
                <a:cubicBezTo>
                  <a:pt x="3174" y="8459"/>
                  <a:pt x="3175" y="8460"/>
                  <a:pt x="3177" y="8462"/>
                </a:cubicBezTo>
                <a:cubicBezTo>
                  <a:pt x="3177" y="8462"/>
                  <a:pt x="3177" y="8462"/>
                  <a:pt x="3178" y="8462"/>
                </a:cubicBezTo>
                <a:lnTo>
                  <a:pt x="3178" y="8462"/>
                </a:lnTo>
                <a:cubicBezTo>
                  <a:pt x="3199" y="8478"/>
                  <a:pt x="3220" y="8496"/>
                  <a:pt x="3240" y="8515"/>
                </a:cubicBezTo>
                <a:lnTo>
                  <a:pt x="3240" y="8515"/>
                </a:lnTo>
                <a:cubicBezTo>
                  <a:pt x="3219" y="8500"/>
                  <a:pt x="3197" y="8482"/>
                  <a:pt x="3178" y="8462"/>
                </a:cubicBezTo>
                <a:lnTo>
                  <a:pt x="3178" y="8462"/>
                </a:lnTo>
                <a:cubicBezTo>
                  <a:pt x="3168" y="8456"/>
                  <a:pt x="3159" y="8449"/>
                  <a:pt x="3150" y="8444"/>
                </a:cubicBezTo>
                <a:lnTo>
                  <a:pt x="3150" y="8444"/>
                </a:lnTo>
                <a:cubicBezTo>
                  <a:pt x="3158" y="8448"/>
                  <a:pt x="3165" y="8453"/>
                  <a:pt x="3173" y="8458"/>
                </a:cubicBezTo>
                <a:lnTo>
                  <a:pt x="3173" y="8458"/>
                </a:lnTo>
                <a:cubicBezTo>
                  <a:pt x="3134" y="8419"/>
                  <a:pt x="3096" y="8380"/>
                  <a:pt x="3058" y="8340"/>
                </a:cubicBezTo>
                <a:lnTo>
                  <a:pt x="3058" y="8340"/>
                </a:lnTo>
                <a:cubicBezTo>
                  <a:pt x="3046" y="8326"/>
                  <a:pt x="3031" y="8309"/>
                  <a:pt x="3013" y="8288"/>
                </a:cubicBezTo>
                <a:lnTo>
                  <a:pt x="3013" y="8288"/>
                </a:lnTo>
                <a:cubicBezTo>
                  <a:pt x="2977" y="8229"/>
                  <a:pt x="2931" y="8152"/>
                  <a:pt x="2886" y="8105"/>
                </a:cubicBezTo>
                <a:lnTo>
                  <a:pt x="2886" y="8105"/>
                </a:lnTo>
                <a:cubicBezTo>
                  <a:pt x="2847" y="8032"/>
                  <a:pt x="2793" y="7903"/>
                  <a:pt x="2792" y="7903"/>
                </a:cubicBezTo>
                <a:lnTo>
                  <a:pt x="2792" y="7903"/>
                </a:lnTo>
                <a:cubicBezTo>
                  <a:pt x="2792" y="7903"/>
                  <a:pt x="2809" y="7946"/>
                  <a:pt x="2859" y="8067"/>
                </a:cubicBezTo>
                <a:lnTo>
                  <a:pt x="2859" y="8067"/>
                </a:lnTo>
                <a:cubicBezTo>
                  <a:pt x="2819" y="7971"/>
                  <a:pt x="2770" y="7879"/>
                  <a:pt x="2730" y="7784"/>
                </a:cubicBezTo>
                <a:cubicBezTo>
                  <a:pt x="2710" y="7737"/>
                  <a:pt x="2649" y="7554"/>
                  <a:pt x="2645" y="7554"/>
                </a:cubicBezTo>
                <a:lnTo>
                  <a:pt x="2645" y="7554"/>
                </a:lnTo>
                <a:cubicBezTo>
                  <a:pt x="2644" y="7554"/>
                  <a:pt x="2652" y="7584"/>
                  <a:pt x="2677" y="7665"/>
                </a:cubicBezTo>
                <a:cubicBezTo>
                  <a:pt x="2614" y="7463"/>
                  <a:pt x="2563" y="7260"/>
                  <a:pt x="2522" y="7056"/>
                </a:cubicBezTo>
                <a:cubicBezTo>
                  <a:pt x="2431" y="6580"/>
                  <a:pt x="2420" y="6315"/>
                  <a:pt x="2456" y="5783"/>
                </a:cubicBezTo>
                <a:cubicBezTo>
                  <a:pt x="2539" y="4548"/>
                  <a:pt x="2955" y="3358"/>
                  <a:pt x="3466" y="2241"/>
                </a:cubicBezTo>
                <a:cubicBezTo>
                  <a:pt x="3543" y="2073"/>
                  <a:pt x="3290" y="1635"/>
                  <a:pt x="3226" y="1525"/>
                </a:cubicBezTo>
                <a:cubicBezTo>
                  <a:pt x="3036" y="1191"/>
                  <a:pt x="2776" y="869"/>
                  <a:pt x="2504" y="599"/>
                </a:cubicBezTo>
                <a:cubicBezTo>
                  <a:pt x="2352" y="448"/>
                  <a:pt x="1904" y="0"/>
                  <a:pt x="1603" y="0"/>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0"/>
          <p:cNvSpPr/>
          <p:nvPr/>
        </p:nvSpPr>
        <p:spPr>
          <a:xfrm flipH="1">
            <a:off x="7810615" y="4449438"/>
            <a:ext cx="246230" cy="229772"/>
          </a:xfrm>
          <a:custGeom>
            <a:avLst/>
            <a:gdLst/>
            <a:ahLst/>
            <a:cxnLst/>
            <a:rect l="l" t="t" r="r" b="b"/>
            <a:pathLst>
              <a:path w="8498" h="7930" extrusionOk="0">
                <a:moveTo>
                  <a:pt x="5850" y="1"/>
                </a:moveTo>
                <a:cubicBezTo>
                  <a:pt x="4962" y="1555"/>
                  <a:pt x="3595" y="2685"/>
                  <a:pt x="2149" y="3881"/>
                </a:cubicBezTo>
                <a:cubicBezTo>
                  <a:pt x="1424" y="4482"/>
                  <a:pt x="673" y="5102"/>
                  <a:pt x="0" y="5774"/>
                </a:cubicBezTo>
                <a:lnTo>
                  <a:pt x="2155" y="7929"/>
                </a:lnTo>
                <a:cubicBezTo>
                  <a:pt x="2726" y="7358"/>
                  <a:pt x="3389" y="6811"/>
                  <a:pt x="4092" y="6231"/>
                </a:cubicBezTo>
                <a:cubicBezTo>
                  <a:pt x="5611" y="4974"/>
                  <a:pt x="7333" y="3551"/>
                  <a:pt x="8498" y="1512"/>
                </a:cubicBezTo>
                <a:lnTo>
                  <a:pt x="5850" y="1"/>
                </a:ln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3">
  <p:cSld name="CUSTOM_1_1_1">
    <p:spTree>
      <p:nvGrpSpPr>
        <p:cNvPr id="1" name="Shape 758"/>
        <p:cNvGrpSpPr/>
        <p:nvPr/>
      </p:nvGrpSpPr>
      <p:grpSpPr>
        <a:xfrm>
          <a:off x="0" y="0"/>
          <a:ext cx="0" cy="0"/>
          <a:chOff x="0" y="0"/>
          <a:chExt cx="0" cy="0"/>
        </a:xfrm>
      </p:grpSpPr>
      <p:grpSp>
        <p:nvGrpSpPr>
          <p:cNvPr id="759" name="Google Shape;759;p21"/>
          <p:cNvGrpSpPr/>
          <p:nvPr/>
        </p:nvGrpSpPr>
        <p:grpSpPr>
          <a:xfrm>
            <a:off x="10900" y="0"/>
            <a:ext cx="9142800" cy="5143500"/>
            <a:chOff x="10900" y="0"/>
            <a:chExt cx="9142800" cy="5143500"/>
          </a:xfrm>
        </p:grpSpPr>
        <p:cxnSp>
          <p:nvCxnSpPr>
            <p:cNvPr id="760" name="Google Shape;760;p21"/>
            <p:cNvCxnSpPr/>
            <p:nvPr/>
          </p:nvCxnSpPr>
          <p:spPr>
            <a:xfrm>
              <a:off x="45767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761" name="Google Shape;761;p21"/>
            <p:cNvCxnSpPr/>
            <p:nvPr/>
          </p:nvCxnSpPr>
          <p:spPr>
            <a:xfrm>
              <a:off x="578761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762" name="Google Shape;762;p21"/>
            <p:cNvCxnSpPr/>
            <p:nvPr/>
          </p:nvCxnSpPr>
          <p:spPr>
            <a:xfrm>
              <a:off x="627215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763" name="Google Shape;763;p21"/>
            <p:cNvCxnSpPr/>
            <p:nvPr/>
          </p:nvCxnSpPr>
          <p:spPr>
            <a:xfrm>
              <a:off x="675669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764" name="Google Shape;764;p21"/>
            <p:cNvCxnSpPr/>
            <p:nvPr/>
          </p:nvCxnSpPr>
          <p:spPr>
            <a:xfrm>
              <a:off x="724123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765" name="Google Shape;765;p21"/>
            <p:cNvCxnSpPr/>
            <p:nvPr/>
          </p:nvCxnSpPr>
          <p:spPr>
            <a:xfrm>
              <a:off x="772577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766" name="Google Shape;766;p21"/>
            <p:cNvCxnSpPr/>
            <p:nvPr/>
          </p:nvCxnSpPr>
          <p:spPr>
            <a:xfrm>
              <a:off x="821031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767" name="Google Shape;767;p21"/>
            <p:cNvCxnSpPr/>
            <p:nvPr/>
          </p:nvCxnSpPr>
          <p:spPr>
            <a:xfrm>
              <a:off x="869485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768" name="Google Shape;768;p21"/>
            <p:cNvCxnSpPr/>
            <p:nvPr/>
          </p:nvCxnSpPr>
          <p:spPr>
            <a:xfrm>
              <a:off x="94221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769" name="Google Shape;769;p21"/>
            <p:cNvCxnSpPr/>
            <p:nvPr/>
          </p:nvCxnSpPr>
          <p:spPr>
            <a:xfrm>
              <a:off x="142675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770" name="Google Shape;770;p21"/>
            <p:cNvCxnSpPr/>
            <p:nvPr/>
          </p:nvCxnSpPr>
          <p:spPr>
            <a:xfrm>
              <a:off x="191129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771" name="Google Shape;771;p21"/>
            <p:cNvCxnSpPr/>
            <p:nvPr/>
          </p:nvCxnSpPr>
          <p:spPr>
            <a:xfrm>
              <a:off x="239583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772" name="Google Shape;772;p21"/>
            <p:cNvCxnSpPr/>
            <p:nvPr/>
          </p:nvCxnSpPr>
          <p:spPr>
            <a:xfrm>
              <a:off x="288037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773" name="Google Shape;773;p21"/>
            <p:cNvCxnSpPr/>
            <p:nvPr/>
          </p:nvCxnSpPr>
          <p:spPr>
            <a:xfrm>
              <a:off x="336491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774" name="Google Shape;774;p21"/>
            <p:cNvCxnSpPr/>
            <p:nvPr/>
          </p:nvCxnSpPr>
          <p:spPr>
            <a:xfrm>
              <a:off x="384945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775" name="Google Shape;775;p21"/>
            <p:cNvCxnSpPr/>
            <p:nvPr/>
          </p:nvCxnSpPr>
          <p:spPr>
            <a:xfrm>
              <a:off x="433399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776" name="Google Shape;776;p21"/>
            <p:cNvCxnSpPr/>
            <p:nvPr/>
          </p:nvCxnSpPr>
          <p:spPr>
            <a:xfrm>
              <a:off x="481853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777" name="Google Shape;777;p21"/>
            <p:cNvCxnSpPr/>
            <p:nvPr/>
          </p:nvCxnSpPr>
          <p:spPr>
            <a:xfrm>
              <a:off x="530307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778" name="Google Shape;778;p21"/>
            <p:cNvCxnSpPr/>
            <p:nvPr/>
          </p:nvCxnSpPr>
          <p:spPr>
            <a:xfrm>
              <a:off x="10900" y="4685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779" name="Google Shape;779;p21"/>
            <p:cNvCxnSpPr/>
            <p:nvPr/>
          </p:nvCxnSpPr>
          <p:spPr>
            <a:xfrm>
              <a:off x="10900" y="46965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780" name="Google Shape;780;p21"/>
            <p:cNvCxnSpPr/>
            <p:nvPr/>
          </p:nvCxnSpPr>
          <p:spPr>
            <a:xfrm>
              <a:off x="10900" y="9383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781" name="Google Shape;781;p21"/>
            <p:cNvCxnSpPr/>
            <p:nvPr/>
          </p:nvCxnSpPr>
          <p:spPr>
            <a:xfrm>
              <a:off x="10900" y="14081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782" name="Google Shape;782;p21"/>
            <p:cNvCxnSpPr/>
            <p:nvPr/>
          </p:nvCxnSpPr>
          <p:spPr>
            <a:xfrm>
              <a:off x="10900" y="18779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783" name="Google Shape;783;p21"/>
            <p:cNvCxnSpPr/>
            <p:nvPr/>
          </p:nvCxnSpPr>
          <p:spPr>
            <a:xfrm>
              <a:off x="10900" y="23476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784" name="Google Shape;784;p21"/>
            <p:cNvCxnSpPr/>
            <p:nvPr/>
          </p:nvCxnSpPr>
          <p:spPr>
            <a:xfrm>
              <a:off x="10900" y="28174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785" name="Google Shape;785;p21"/>
            <p:cNvCxnSpPr/>
            <p:nvPr/>
          </p:nvCxnSpPr>
          <p:spPr>
            <a:xfrm>
              <a:off x="10900" y="32872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786" name="Google Shape;786;p21"/>
            <p:cNvCxnSpPr/>
            <p:nvPr/>
          </p:nvCxnSpPr>
          <p:spPr>
            <a:xfrm>
              <a:off x="10900" y="37570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787" name="Google Shape;787;p21"/>
            <p:cNvCxnSpPr/>
            <p:nvPr/>
          </p:nvCxnSpPr>
          <p:spPr>
            <a:xfrm>
              <a:off x="10900" y="4226775"/>
              <a:ext cx="9142800" cy="0"/>
            </a:xfrm>
            <a:prstGeom prst="straightConnector1">
              <a:avLst/>
            </a:prstGeom>
            <a:noFill/>
            <a:ln w="28575" cap="flat" cmpd="sng">
              <a:solidFill>
                <a:srgbClr val="9FABFF"/>
              </a:solidFill>
              <a:prstDash val="solid"/>
              <a:round/>
              <a:headEnd type="none" w="med" len="med"/>
              <a:tailEnd type="none" w="med" len="med"/>
            </a:ln>
          </p:spPr>
        </p:cxnSp>
      </p:grpSp>
      <p:grpSp>
        <p:nvGrpSpPr>
          <p:cNvPr id="788" name="Google Shape;788;p21"/>
          <p:cNvGrpSpPr/>
          <p:nvPr/>
        </p:nvGrpSpPr>
        <p:grpSpPr>
          <a:xfrm>
            <a:off x="-44062" y="-749742"/>
            <a:ext cx="9384877" cy="6019445"/>
            <a:chOff x="-44062" y="-749742"/>
            <a:chExt cx="9384877" cy="6019445"/>
          </a:xfrm>
        </p:grpSpPr>
        <p:sp>
          <p:nvSpPr>
            <p:cNvPr id="789" name="Google Shape;789;p21"/>
            <p:cNvSpPr/>
            <p:nvPr/>
          </p:nvSpPr>
          <p:spPr>
            <a:xfrm>
              <a:off x="165315" y="2970308"/>
              <a:ext cx="340398" cy="375255"/>
            </a:xfrm>
            <a:custGeom>
              <a:avLst/>
              <a:gdLst/>
              <a:ahLst/>
              <a:cxnLst/>
              <a:rect l="l" t="t" r="r" b="b"/>
              <a:pathLst>
                <a:path w="11748" h="12951" extrusionOk="0">
                  <a:moveTo>
                    <a:pt x="2065" y="1"/>
                  </a:moveTo>
                  <a:cubicBezTo>
                    <a:pt x="1319" y="1"/>
                    <a:pt x="488" y="136"/>
                    <a:pt x="417" y="513"/>
                  </a:cubicBezTo>
                  <a:cubicBezTo>
                    <a:pt x="160" y="1879"/>
                    <a:pt x="0" y="3428"/>
                    <a:pt x="608" y="4730"/>
                  </a:cubicBezTo>
                  <a:cubicBezTo>
                    <a:pt x="1026" y="5631"/>
                    <a:pt x="1766" y="6254"/>
                    <a:pt x="2646" y="6678"/>
                  </a:cubicBezTo>
                  <a:cubicBezTo>
                    <a:pt x="3565" y="7119"/>
                    <a:pt x="4547" y="7373"/>
                    <a:pt x="5510" y="7692"/>
                  </a:cubicBezTo>
                  <a:cubicBezTo>
                    <a:pt x="6416" y="7993"/>
                    <a:pt x="7175" y="8275"/>
                    <a:pt x="7867" y="8994"/>
                  </a:cubicBezTo>
                  <a:cubicBezTo>
                    <a:pt x="8808" y="9972"/>
                    <a:pt x="8907" y="11419"/>
                    <a:pt x="8798" y="12704"/>
                  </a:cubicBezTo>
                  <a:cubicBezTo>
                    <a:pt x="8780" y="12905"/>
                    <a:pt x="9222" y="12951"/>
                    <a:pt x="9626" y="12951"/>
                  </a:cubicBezTo>
                  <a:cubicBezTo>
                    <a:pt x="9914" y="12951"/>
                    <a:pt x="10184" y="12928"/>
                    <a:pt x="10255" y="12921"/>
                  </a:cubicBezTo>
                  <a:cubicBezTo>
                    <a:pt x="10520" y="12894"/>
                    <a:pt x="11608" y="12825"/>
                    <a:pt x="11642" y="12424"/>
                  </a:cubicBezTo>
                  <a:cubicBezTo>
                    <a:pt x="11747" y="11189"/>
                    <a:pt x="11640" y="9918"/>
                    <a:pt x="10888" y="8889"/>
                  </a:cubicBezTo>
                  <a:cubicBezTo>
                    <a:pt x="10305" y="8095"/>
                    <a:pt x="9408" y="7638"/>
                    <a:pt x="8507" y="7294"/>
                  </a:cubicBezTo>
                  <a:cubicBezTo>
                    <a:pt x="6779" y="6638"/>
                    <a:pt x="4651" y="6461"/>
                    <a:pt x="3622" y="4774"/>
                  </a:cubicBezTo>
                  <a:cubicBezTo>
                    <a:pt x="2807" y="3438"/>
                    <a:pt x="2986" y="1695"/>
                    <a:pt x="3261" y="233"/>
                  </a:cubicBezTo>
                  <a:cubicBezTo>
                    <a:pt x="3286" y="101"/>
                    <a:pt x="2707" y="1"/>
                    <a:pt x="2065" y="1"/>
                  </a:cubicBezTo>
                  <a:close/>
                </a:path>
              </a:pathLst>
            </a:custGeom>
            <a:solidFill>
              <a:schemeClr val="dk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1"/>
            <p:cNvSpPr/>
            <p:nvPr/>
          </p:nvSpPr>
          <p:spPr>
            <a:xfrm>
              <a:off x="-44062" y="3571652"/>
              <a:ext cx="759174" cy="1698051"/>
            </a:xfrm>
            <a:custGeom>
              <a:avLst/>
              <a:gdLst/>
              <a:ahLst/>
              <a:cxnLst/>
              <a:rect l="l" t="t" r="r" b="b"/>
              <a:pathLst>
                <a:path w="26201" h="58604" extrusionOk="0">
                  <a:moveTo>
                    <a:pt x="5742" y="22424"/>
                  </a:moveTo>
                  <a:cubicBezTo>
                    <a:pt x="5704" y="22426"/>
                    <a:pt x="5689" y="22426"/>
                    <a:pt x="5687" y="22426"/>
                  </a:cubicBezTo>
                  <a:cubicBezTo>
                    <a:pt x="5683" y="22426"/>
                    <a:pt x="5717" y="22425"/>
                    <a:pt x="5742" y="22424"/>
                  </a:cubicBezTo>
                  <a:close/>
                  <a:moveTo>
                    <a:pt x="15230" y="22608"/>
                  </a:moveTo>
                  <a:lnTo>
                    <a:pt x="15230" y="22608"/>
                  </a:lnTo>
                  <a:cubicBezTo>
                    <a:pt x="15231" y="22608"/>
                    <a:pt x="15232" y="22608"/>
                    <a:pt x="15233" y="22608"/>
                  </a:cubicBezTo>
                  <a:lnTo>
                    <a:pt x="15233" y="22608"/>
                  </a:lnTo>
                  <a:cubicBezTo>
                    <a:pt x="15231" y="22608"/>
                    <a:pt x="15230" y="22608"/>
                    <a:pt x="15230" y="22608"/>
                  </a:cubicBezTo>
                  <a:close/>
                  <a:moveTo>
                    <a:pt x="15790" y="22813"/>
                  </a:moveTo>
                  <a:lnTo>
                    <a:pt x="15790" y="22813"/>
                  </a:lnTo>
                  <a:cubicBezTo>
                    <a:pt x="15802" y="22823"/>
                    <a:pt x="15812" y="22831"/>
                    <a:pt x="15820" y="22837"/>
                  </a:cubicBezTo>
                  <a:lnTo>
                    <a:pt x="15820" y="22837"/>
                  </a:lnTo>
                  <a:cubicBezTo>
                    <a:pt x="15810" y="22829"/>
                    <a:pt x="15800" y="22822"/>
                    <a:pt x="15791" y="22813"/>
                  </a:cubicBezTo>
                  <a:lnTo>
                    <a:pt x="15791" y="22813"/>
                  </a:lnTo>
                  <a:cubicBezTo>
                    <a:pt x="15791" y="22813"/>
                    <a:pt x="15791" y="22813"/>
                    <a:pt x="15790" y="22813"/>
                  </a:cubicBezTo>
                  <a:close/>
                  <a:moveTo>
                    <a:pt x="15987" y="22959"/>
                  </a:moveTo>
                  <a:cubicBezTo>
                    <a:pt x="16003" y="22971"/>
                    <a:pt x="16020" y="22982"/>
                    <a:pt x="16035" y="22994"/>
                  </a:cubicBezTo>
                  <a:cubicBezTo>
                    <a:pt x="16016" y="22980"/>
                    <a:pt x="16000" y="22968"/>
                    <a:pt x="15987" y="22959"/>
                  </a:cubicBezTo>
                  <a:close/>
                  <a:moveTo>
                    <a:pt x="16201" y="23148"/>
                  </a:moveTo>
                  <a:cubicBezTo>
                    <a:pt x="16275" y="23214"/>
                    <a:pt x="16300" y="23237"/>
                    <a:pt x="16300" y="23237"/>
                  </a:cubicBezTo>
                  <a:cubicBezTo>
                    <a:pt x="16300" y="23237"/>
                    <a:pt x="16243" y="23186"/>
                    <a:pt x="16201" y="23148"/>
                  </a:cubicBezTo>
                  <a:close/>
                  <a:moveTo>
                    <a:pt x="16412" y="25138"/>
                  </a:moveTo>
                  <a:lnTo>
                    <a:pt x="16412" y="25138"/>
                  </a:lnTo>
                  <a:cubicBezTo>
                    <a:pt x="16412" y="25139"/>
                    <a:pt x="16411" y="25140"/>
                    <a:pt x="16411" y="25141"/>
                  </a:cubicBezTo>
                  <a:lnTo>
                    <a:pt x="16411" y="25141"/>
                  </a:lnTo>
                  <a:cubicBezTo>
                    <a:pt x="16411" y="25140"/>
                    <a:pt x="16412" y="25139"/>
                    <a:pt x="16412" y="25138"/>
                  </a:cubicBezTo>
                  <a:close/>
                  <a:moveTo>
                    <a:pt x="19352" y="36701"/>
                  </a:moveTo>
                  <a:cubicBezTo>
                    <a:pt x="19353" y="36701"/>
                    <a:pt x="19353" y="36701"/>
                    <a:pt x="19354" y="36701"/>
                  </a:cubicBezTo>
                  <a:lnTo>
                    <a:pt x="19354" y="36701"/>
                  </a:lnTo>
                  <a:cubicBezTo>
                    <a:pt x="19354" y="36705"/>
                    <a:pt x="19353" y="36710"/>
                    <a:pt x="19353" y="36714"/>
                  </a:cubicBezTo>
                  <a:lnTo>
                    <a:pt x="19353" y="36714"/>
                  </a:lnTo>
                  <a:cubicBezTo>
                    <a:pt x="19353" y="36709"/>
                    <a:pt x="19353" y="36705"/>
                    <a:pt x="19352" y="36701"/>
                  </a:cubicBezTo>
                  <a:close/>
                  <a:moveTo>
                    <a:pt x="17957" y="36354"/>
                  </a:moveTo>
                  <a:cubicBezTo>
                    <a:pt x="18149" y="36354"/>
                    <a:pt x="18350" y="36377"/>
                    <a:pt x="18618" y="36421"/>
                  </a:cubicBezTo>
                  <a:cubicBezTo>
                    <a:pt x="18581" y="36415"/>
                    <a:pt x="18561" y="36413"/>
                    <a:pt x="18556" y="36413"/>
                  </a:cubicBezTo>
                  <a:cubicBezTo>
                    <a:pt x="18528" y="36413"/>
                    <a:pt x="18808" y="36472"/>
                    <a:pt x="18866" y="36490"/>
                  </a:cubicBezTo>
                  <a:cubicBezTo>
                    <a:pt x="18922" y="36508"/>
                    <a:pt x="18978" y="36530"/>
                    <a:pt x="19034" y="36546"/>
                  </a:cubicBezTo>
                  <a:cubicBezTo>
                    <a:pt x="19046" y="36549"/>
                    <a:pt x="19057" y="36552"/>
                    <a:pt x="19067" y="36555"/>
                  </a:cubicBezTo>
                  <a:lnTo>
                    <a:pt x="19067" y="36555"/>
                  </a:lnTo>
                  <a:cubicBezTo>
                    <a:pt x="19075" y="36559"/>
                    <a:pt x="19085" y="36564"/>
                    <a:pt x="19096" y="36570"/>
                  </a:cubicBezTo>
                  <a:cubicBezTo>
                    <a:pt x="19181" y="36613"/>
                    <a:pt x="19265" y="36655"/>
                    <a:pt x="19348" y="36698"/>
                  </a:cubicBezTo>
                  <a:lnTo>
                    <a:pt x="19348" y="36698"/>
                  </a:lnTo>
                  <a:cubicBezTo>
                    <a:pt x="19350" y="36708"/>
                    <a:pt x="19351" y="36718"/>
                    <a:pt x="19353" y="36728"/>
                  </a:cubicBezTo>
                  <a:lnTo>
                    <a:pt x="19353" y="36728"/>
                  </a:lnTo>
                  <a:cubicBezTo>
                    <a:pt x="19352" y="36754"/>
                    <a:pt x="19348" y="36785"/>
                    <a:pt x="19340" y="36816"/>
                  </a:cubicBezTo>
                  <a:cubicBezTo>
                    <a:pt x="19323" y="36888"/>
                    <a:pt x="19299" y="36960"/>
                    <a:pt x="19280" y="37032"/>
                  </a:cubicBezTo>
                  <a:cubicBezTo>
                    <a:pt x="19276" y="37048"/>
                    <a:pt x="19273" y="37061"/>
                    <a:pt x="19271" y="37070"/>
                  </a:cubicBezTo>
                  <a:lnTo>
                    <a:pt x="19271" y="37070"/>
                  </a:lnTo>
                  <a:cubicBezTo>
                    <a:pt x="19264" y="37079"/>
                    <a:pt x="19254" y="37092"/>
                    <a:pt x="19241" y="37111"/>
                  </a:cubicBezTo>
                  <a:cubicBezTo>
                    <a:pt x="19142" y="37257"/>
                    <a:pt x="19054" y="37402"/>
                    <a:pt x="18938" y="37535"/>
                  </a:cubicBezTo>
                  <a:cubicBezTo>
                    <a:pt x="18876" y="37607"/>
                    <a:pt x="18808" y="37674"/>
                    <a:pt x="18743" y="37742"/>
                  </a:cubicBezTo>
                  <a:cubicBezTo>
                    <a:pt x="18708" y="37778"/>
                    <a:pt x="18671" y="37810"/>
                    <a:pt x="18634" y="37843"/>
                  </a:cubicBezTo>
                  <a:cubicBezTo>
                    <a:pt x="18631" y="37846"/>
                    <a:pt x="18628" y="37849"/>
                    <a:pt x="18625" y="37852"/>
                  </a:cubicBezTo>
                  <a:lnTo>
                    <a:pt x="18625" y="37852"/>
                  </a:lnTo>
                  <a:cubicBezTo>
                    <a:pt x="18623" y="37853"/>
                    <a:pt x="18622" y="37854"/>
                    <a:pt x="18620" y="37856"/>
                  </a:cubicBezTo>
                  <a:cubicBezTo>
                    <a:pt x="18451" y="37993"/>
                    <a:pt x="18273" y="38123"/>
                    <a:pt x="18091" y="38243"/>
                  </a:cubicBezTo>
                  <a:cubicBezTo>
                    <a:pt x="17679" y="38506"/>
                    <a:pt x="17243" y="38733"/>
                    <a:pt x="16791" y="38921"/>
                  </a:cubicBezTo>
                  <a:cubicBezTo>
                    <a:pt x="16233" y="39158"/>
                    <a:pt x="15938" y="39255"/>
                    <a:pt x="15351" y="39401"/>
                  </a:cubicBezTo>
                  <a:cubicBezTo>
                    <a:pt x="14819" y="39535"/>
                    <a:pt x="14276" y="39629"/>
                    <a:pt x="13730" y="39680"/>
                  </a:cubicBezTo>
                  <a:cubicBezTo>
                    <a:pt x="13608" y="39691"/>
                    <a:pt x="13487" y="39701"/>
                    <a:pt x="13364" y="39707"/>
                  </a:cubicBezTo>
                  <a:cubicBezTo>
                    <a:pt x="13348" y="39708"/>
                    <a:pt x="13332" y="39709"/>
                    <a:pt x="13315" y="39710"/>
                  </a:cubicBezTo>
                  <a:lnTo>
                    <a:pt x="13315" y="39710"/>
                  </a:lnTo>
                  <a:cubicBezTo>
                    <a:pt x="13600" y="39178"/>
                    <a:pt x="13950" y="38677"/>
                    <a:pt x="14359" y="38222"/>
                  </a:cubicBezTo>
                  <a:cubicBezTo>
                    <a:pt x="15102" y="37394"/>
                    <a:pt x="16144" y="36693"/>
                    <a:pt x="17152" y="36466"/>
                  </a:cubicBezTo>
                  <a:cubicBezTo>
                    <a:pt x="17487" y="36390"/>
                    <a:pt x="17715" y="36354"/>
                    <a:pt x="17957" y="36354"/>
                  </a:cubicBezTo>
                  <a:close/>
                  <a:moveTo>
                    <a:pt x="9409" y="1"/>
                  </a:moveTo>
                  <a:cubicBezTo>
                    <a:pt x="9281" y="1"/>
                    <a:pt x="9160" y="30"/>
                    <a:pt x="9057" y="97"/>
                  </a:cubicBezTo>
                  <a:lnTo>
                    <a:pt x="9057" y="94"/>
                  </a:lnTo>
                  <a:cubicBezTo>
                    <a:pt x="7445" y="1132"/>
                    <a:pt x="6145" y="2683"/>
                    <a:pt x="5023" y="4215"/>
                  </a:cubicBezTo>
                  <a:cubicBezTo>
                    <a:pt x="3600" y="6163"/>
                    <a:pt x="2415" y="8275"/>
                    <a:pt x="1491" y="10505"/>
                  </a:cubicBezTo>
                  <a:cubicBezTo>
                    <a:pt x="633" y="12581"/>
                    <a:pt x="1" y="14816"/>
                    <a:pt x="69" y="17082"/>
                  </a:cubicBezTo>
                  <a:cubicBezTo>
                    <a:pt x="98" y="18048"/>
                    <a:pt x="288" y="19039"/>
                    <a:pt x="702" y="19917"/>
                  </a:cubicBezTo>
                  <a:cubicBezTo>
                    <a:pt x="1183" y="20938"/>
                    <a:pt x="1863" y="22077"/>
                    <a:pt x="2838" y="22906"/>
                  </a:cubicBezTo>
                  <a:cubicBezTo>
                    <a:pt x="3949" y="23851"/>
                    <a:pt x="5280" y="24228"/>
                    <a:pt x="6653" y="24228"/>
                  </a:cubicBezTo>
                  <a:cubicBezTo>
                    <a:pt x="7272" y="24228"/>
                    <a:pt x="7899" y="24151"/>
                    <a:pt x="8519" y="24017"/>
                  </a:cubicBezTo>
                  <a:cubicBezTo>
                    <a:pt x="10343" y="23619"/>
                    <a:pt x="12084" y="22830"/>
                    <a:pt x="13946" y="22600"/>
                  </a:cubicBezTo>
                  <a:cubicBezTo>
                    <a:pt x="14224" y="22565"/>
                    <a:pt x="14376" y="22546"/>
                    <a:pt x="14541" y="22546"/>
                  </a:cubicBezTo>
                  <a:cubicBezTo>
                    <a:pt x="14671" y="22546"/>
                    <a:pt x="14809" y="22558"/>
                    <a:pt x="15025" y="22582"/>
                  </a:cubicBezTo>
                  <a:cubicBezTo>
                    <a:pt x="15105" y="22592"/>
                    <a:pt x="15184" y="22604"/>
                    <a:pt x="15263" y="22616"/>
                  </a:cubicBezTo>
                  <a:lnTo>
                    <a:pt x="15263" y="22616"/>
                  </a:lnTo>
                  <a:cubicBezTo>
                    <a:pt x="15303" y="22626"/>
                    <a:pt x="15343" y="22635"/>
                    <a:pt x="15382" y="22647"/>
                  </a:cubicBezTo>
                  <a:cubicBezTo>
                    <a:pt x="15457" y="22671"/>
                    <a:pt x="15533" y="22698"/>
                    <a:pt x="15609" y="22723"/>
                  </a:cubicBezTo>
                  <a:lnTo>
                    <a:pt x="15609" y="22723"/>
                  </a:lnTo>
                  <a:cubicBezTo>
                    <a:pt x="15659" y="22749"/>
                    <a:pt x="15712" y="22774"/>
                    <a:pt x="15764" y="22799"/>
                  </a:cubicBezTo>
                  <a:cubicBezTo>
                    <a:pt x="15773" y="22804"/>
                    <a:pt x="15782" y="22809"/>
                    <a:pt x="15790" y="22813"/>
                  </a:cubicBezTo>
                  <a:lnTo>
                    <a:pt x="15790" y="22813"/>
                  </a:lnTo>
                  <a:cubicBezTo>
                    <a:pt x="15786" y="22810"/>
                    <a:pt x="15782" y="22806"/>
                    <a:pt x="15778" y="22803"/>
                  </a:cubicBezTo>
                  <a:lnTo>
                    <a:pt x="15778" y="22803"/>
                  </a:lnTo>
                  <a:cubicBezTo>
                    <a:pt x="15782" y="22806"/>
                    <a:pt x="15786" y="22810"/>
                    <a:pt x="15791" y="22813"/>
                  </a:cubicBezTo>
                  <a:lnTo>
                    <a:pt x="15791" y="22813"/>
                  </a:lnTo>
                  <a:cubicBezTo>
                    <a:pt x="15850" y="22846"/>
                    <a:pt x="15877" y="22870"/>
                    <a:pt x="15871" y="22870"/>
                  </a:cubicBezTo>
                  <a:cubicBezTo>
                    <a:pt x="15867" y="22870"/>
                    <a:pt x="15850" y="22860"/>
                    <a:pt x="15820" y="22837"/>
                  </a:cubicBezTo>
                  <a:lnTo>
                    <a:pt x="15820" y="22837"/>
                  </a:lnTo>
                  <a:cubicBezTo>
                    <a:pt x="15863" y="22870"/>
                    <a:pt x="15908" y="22902"/>
                    <a:pt x="15952" y="22933"/>
                  </a:cubicBezTo>
                  <a:lnTo>
                    <a:pt x="15952" y="22933"/>
                  </a:lnTo>
                  <a:cubicBezTo>
                    <a:pt x="15943" y="22928"/>
                    <a:pt x="15939" y="22925"/>
                    <a:pt x="15938" y="22925"/>
                  </a:cubicBezTo>
                  <a:cubicBezTo>
                    <a:pt x="15932" y="22925"/>
                    <a:pt x="16115" y="23070"/>
                    <a:pt x="16171" y="23120"/>
                  </a:cubicBezTo>
                  <a:cubicBezTo>
                    <a:pt x="16179" y="23127"/>
                    <a:pt x="16186" y="23134"/>
                    <a:pt x="16193" y="23140"/>
                  </a:cubicBezTo>
                  <a:lnTo>
                    <a:pt x="16193" y="23140"/>
                  </a:lnTo>
                  <a:cubicBezTo>
                    <a:pt x="16230" y="23176"/>
                    <a:pt x="16269" y="23210"/>
                    <a:pt x="16305" y="23247"/>
                  </a:cubicBezTo>
                  <a:cubicBezTo>
                    <a:pt x="16361" y="23306"/>
                    <a:pt x="16413" y="23376"/>
                    <a:pt x="16472" y="23428"/>
                  </a:cubicBezTo>
                  <a:lnTo>
                    <a:pt x="16472" y="23428"/>
                  </a:lnTo>
                  <a:cubicBezTo>
                    <a:pt x="16392" y="23356"/>
                    <a:pt x="16363" y="23330"/>
                    <a:pt x="16362" y="23330"/>
                  </a:cubicBezTo>
                  <a:lnTo>
                    <a:pt x="16362" y="23330"/>
                  </a:lnTo>
                  <a:cubicBezTo>
                    <a:pt x="16361" y="23330"/>
                    <a:pt x="16447" y="23411"/>
                    <a:pt x="16489" y="23467"/>
                  </a:cubicBezTo>
                  <a:cubicBezTo>
                    <a:pt x="16498" y="23480"/>
                    <a:pt x="16506" y="23493"/>
                    <a:pt x="16514" y="23507"/>
                  </a:cubicBezTo>
                  <a:lnTo>
                    <a:pt x="16514" y="23507"/>
                  </a:lnTo>
                  <a:cubicBezTo>
                    <a:pt x="16539" y="23572"/>
                    <a:pt x="16567" y="23639"/>
                    <a:pt x="16597" y="23700"/>
                  </a:cubicBezTo>
                  <a:cubicBezTo>
                    <a:pt x="16601" y="23708"/>
                    <a:pt x="16605" y="23715"/>
                    <a:pt x="16608" y="23721"/>
                  </a:cubicBezTo>
                  <a:lnTo>
                    <a:pt x="16608" y="23721"/>
                  </a:lnTo>
                  <a:cubicBezTo>
                    <a:pt x="16608" y="23723"/>
                    <a:pt x="16608" y="23724"/>
                    <a:pt x="16609" y="23726"/>
                  </a:cubicBezTo>
                  <a:cubicBezTo>
                    <a:pt x="16621" y="23802"/>
                    <a:pt x="16639" y="23878"/>
                    <a:pt x="16647" y="23956"/>
                  </a:cubicBezTo>
                  <a:cubicBezTo>
                    <a:pt x="16653" y="24025"/>
                    <a:pt x="16655" y="24092"/>
                    <a:pt x="16658" y="24160"/>
                  </a:cubicBezTo>
                  <a:cubicBezTo>
                    <a:pt x="16658" y="24162"/>
                    <a:pt x="16658" y="24163"/>
                    <a:pt x="16658" y="24164"/>
                  </a:cubicBezTo>
                  <a:lnTo>
                    <a:pt x="16658" y="24164"/>
                  </a:lnTo>
                  <a:cubicBezTo>
                    <a:pt x="16656" y="24191"/>
                    <a:pt x="16654" y="24219"/>
                    <a:pt x="16650" y="24245"/>
                  </a:cubicBezTo>
                  <a:cubicBezTo>
                    <a:pt x="16609" y="24560"/>
                    <a:pt x="16524" y="24868"/>
                    <a:pt x="16401" y="25160"/>
                  </a:cubicBezTo>
                  <a:cubicBezTo>
                    <a:pt x="16400" y="25163"/>
                    <a:pt x="16398" y="25166"/>
                    <a:pt x="16397" y="25169"/>
                  </a:cubicBezTo>
                  <a:lnTo>
                    <a:pt x="16397" y="25169"/>
                  </a:lnTo>
                  <a:cubicBezTo>
                    <a:pt x="16382" y="25201"/>
                    <a:pt x="16367" y="25233"/>
                    <a:pt x="16351" y="25264"/>
                  </a:cubicBezTo>
                  <a:cubicBezTo>
                    <a:pt x="16313" y="25339"/>
                    <a:pt x="16275" y="25413"/>
                    <a:pt x="16235" y="25486"/>
                  </a:cubicBezTo>
                  <a:cubicBezTo>
                    <a:pt x="16137" y="25664"/>
                    <a:pt x="16032" y="25835"/>
                    <a:pt x="15920" y="26001"/>
                  </a:cubicBezTo>
                  <a:cubicBezTo>
                    <a:pt x="15690" y="26344"/>
                    <a:pt x="15442" y="26673"/>
                    <a:pt x="15177" y="26991"/>
                  </a:cubicBezTo>
                  <a:cubicBezTo>
                    <a:pt x="13966" y="28456"/>
                    <a:pt x="12552" y="29742"/>
                    <a:pt x="11243" y="31118"/>
                  </a:cubicBezTo>
                  <a:cubicBezTo>
                    <a:pt x="10048" y="32372"/>
                    <a:pt x="8782" y="33752"/>
                    <a:pt x="8226" y="35431"/>
                  </a:cubicBezTo>
                  <a:cubicBezTo>
                    <a:pt x="7701" y="37022"/>
                    <a:pt x="8263" y="38848"/>
                    <a:pt x="9484" y="39968"/>
                  </a:cubicBezTo>
                  <a:cubicBezTo>
                    <a:pt x="9800" y="40258"/>
                    <a:pt x="10141" y="40502"/>
                    <a:pt x="10499" y="40704"/>
                  </a:cubicBezTo>
                  <a:lnTo>
                    <a:pt x="10499" y="40704"/>
                  </a:lnTo>
                  <a:cubicBezTo>
                    <a:pt x="10290" y="41706"/>
                    <a:pt x="10257" y="42744"/>
                    <a:pt x="10420" y="43759"/>
                  </a:cubicBezTo>
                  <a:cubicBezTo>
                    <a:pt x="10829" y="46302"/>
                    <a:pt x="12410" y="48773"/>
                    <a:pt x="14509" y="50262"/>
                  </a:cubicBezTo>
                  <a:cubicBezTo>
                    <a:pt x="16198" y="51460"/>
                    <a:pt x="18182" y="51989"/>
                    <a:pt x="20141" y="52561"/>
                  </a:cubicBezTo>
                  <a:cubicBezTo>
                    <a:pt x="20575" y="52687"/>
                    <a:pt x="21010" y="52820"/>
                    <a:pt x="21436" y="52973"/>
                  </a:cubicBezTo>
                  <a:cubicBezTo>
                    <a:pt x="21532" y="53007"/>
                    <a:pt x="21628" y="53042"/>
                    <a:pt x="21724" y="53079"/>
                  </a:cubicBezTo>
                  <a:cubicBezTo>
                    <a:pt x="21774" y="53099"/>
                    <a:pt x="21853" y="53132"/>
                    <a:pt x="21887" y="53146"/>
                  </a:cubicBezTo>
                  <a:lnTo>
                    <a:pt x="21887" y="53146"/>
                  </a:lnTo>
                  <a:cubicBezTo>
                    <a:pt x="22068" y="53227"/>
                    <a:pt x="22249" y="53310"/>
                    <a:pt x="22424" y="53403"/>
                  </a:cubicBezTo>
                  <a:cubicBezTo>
                    <a:pt x="22510" y="53448"/>
                    <a:pt x="22593" y="53496"/>
                    <a:pt x="22676" y="53544"/>
                  </a:cubicBezTo>
                  <a:cubicBezTo>
                    <a:pt x="22684" y="53548"/>
                    <a:pt x="22692" y="53552"/>
                    <a:pt x="22699" y="53556"/>
                  </a:cubicBezTo>
                  <a:lnTo>
                    <a:pt x="22699" y="53556"/>
                  </a:lnTo>
                  <a:cubicBezTo>
                    <a:pt x="22704" y="53560"/>
                    <a:pt x="22710" y="53565"/>
                    <a:pt x="22718" y="53571"/>
                  </a:cubicBezTo>
                  <a:cubicBezTo>
                    <a:pt x="22793" y="53628"/>
                    <a:pt x="22873" y="53678"/>
                    <a:pt x="22948" y="53735"/>
                  </a:cubicBezTo>
                  <a:cubicBezTo>
                    <a:pt x="23010" y="53783"/>
                    <a:pt x="23129" y="53916"/>
                    <a:pt x="23133" y="53916"/>
                  </a:cubicBezTo>
                  <a:cubicBezTo>
                    <a:pt x="23135" y="53916"/>
                    <a:pt x="23112" y="53888"/>
                    <a:pt x="23049" y="53811"/>
                  </a:cubicBezTo>
                  <a:lnTo>
                    <a:pt x="23049" y="53811"/>
                  </a:lnTo>
                  <a:cubicBezTo>
                    <a:pt x="23108" y="53882"/>
                    <a:pt x="23183" y="53941"/>
                    <a:pt x="23246" y="54007"/>
                  </a:cubicBezTo>
                  <a:cubicBezTo>
                    <a:pt x="23295" y="54059"/>
                    <a:pt x="23361" y="54139"/>
                    <a:pt x="23363" y="54139"/>
                  </a:cubicBezTo>
                  <a:cubicBezTo>
                    <a:pt x="23363" y="54139"/>
                    <a:pt x="23363" y="54139"/>
                    <a:pt x="23363" y="54139"/>
                  </a:cubicBezTo>
                  <a:lnTo>
                    <a:pt x="23363" y="54139"/>
                  </a:lnTo>
                  <a:cubicBezTo>
                    <a:pt x="23399" y="54187"/>
                    <a:pt x="23434" y="54236"/>
                    <a:pt x="23468" y="54285"/>
                  </a:cubicBezTo>
                  <a:cubicBezTo>
                    <a:pt x="23492" y="54319"/>
                    <a:pt x="23607" y="54516"/>
                    <a:pt x="23612" y="54516"/>
                  </a:cubicBezTo>
                  <a:cubicBezTo>
                    <a:pt x="23613" y="54516"/>
                    <a:pt x="23604" y="54497"/>
                    <a:pt x="23579" y="54448"/>
                  </a:cubicBezTo>
                  <a:lnTo>
                    <a:pt x="23579" y="54448"/>
                  </a:lnTo>
                  <a:cubicBezTo>
                    <a:pt x="24016" y="55277"/>
                    <a:pt x="24114" y="56167"/>
                    <a:pt x="24067" y="57165"/>
                  </a:cubicBezTo>
                  <a:cubicBezTo>
                    <a:pt x="24040" y="57731"/>
                    <a:pt x="24456" y="58196"/>
                    <a:pt x="24941" y="58443"/>
                  </a:cubicBezTo>
                  <a:cubicBezTo>
                    <a:pt x="25080" y="58514"/>
                    <a:pt x="25373" y="58604"/>
                    <a:pt x="25634" y="58604"/>
                  </a:cubicBezTo>
                  <a:cubicBezTo>
                    <a:pt x="25894" y="58604"/>
                    <a:pt x="26124" y="58515"/>
                    <a:pt x="26136" y="58231"/>
                  </a:cubicBezTo>
                  <a:cubicBezTo>
                    <a:pt x="26200" y="56865"/>
                    <a:pt x="26050" y="55539"/>
                    <a:pt x="25369" y="54330"/>
                  </a:cubicBezTo>
                  <a:cubicBezTo>
                    <a:pt x="24801" y="53318"/>
                    <a:pt x="23892" y="52555"/>
                    <a:pt x="22892" y="51992"/>
                  </a:cubicBezTo>
                  <a:cubicBezTo>
                    <a:pt x="20999" y="50926"/>
                    <a:pt x="18775" y="50634"/>
                    <a:pt x="16767" y="49853"/>
                  </a:cubicBezTo>
                  <a:lnTo>
                    <a:pt x="16767" y="49853"/>
                  </a:lnTo>
                  <a:cubicBezTo>
                    <a:pt x="16768" y="49853"/>
                    <a:pt x="16768" y="49853"/>
                    <a:pt x="16768" y="49853"/>
                  </a:cubicBezTo>
                  <a:cubicBezTo>
                    <a:pt x="16768" y="49853"/>
                    <a:pt x="16767" y="49853"/>
                    <a:pt x="16766" y="49852"/>
                  </a:cubicBezTo>
                  <a:lnTo>
                    <a:pt x="16766" y="49852"/>
                  </a:lnTo>
                  <a:cubicBezTo>
                    <a:pt x="16767" y="49853"/>
                    <a:pt x="16767" y="49853"/>
                    <a:pt x="16767" y="49853"/>
                  </a:cubicBezTo>
                  <a:lnTo>
                    <a:pt x="16767" y="49853"/>
                  </a:lnTo>
                  <a:cubicBezTo>
                    <a:pt x="16763" y="49851"/>
                    <a:pt x="16759" y="49849"/>
                    <a:pt x="16753" y="49847"/>
                  </a:cubicBezTo>
                  <a:lnTo>
                    <a:pt x="16753" y="49847"/>
                  </a:lnTo>
                  <a:cubicBezTo>
                    <a:pt x="16758" y="49849"/>
                    <a:pt x="16762" y="49851"/>
                    <a:pt x="16766" y="49852"/>
                  </a:cubicBezTo>
                  <a:lnTo>
                    <a:pt x="16766" y="49852"/>
                  </a:lnTo>
                  <a:cubicBezTo>
                    <a:pt x="16764" y="49852"/>
                    <a:pt x="16762" y="49851"/>
                    <a:pt x="16760" y="49850"/>
                  </a:cubicBezTo>
                  <a:cubicBezTo>
                    <a:pt x="16688" y="49822"/>
                    <a:pt x="16664" y="49812"/>
                    <a:pt x="16665" y="49812"/>
                  </a:cubicBezTo>
                  <a:lnTo>
                    <a:pt x="16665" y="49812"/>
                  </a:lnTo>
                  <a:cubicBezTo>
                    <a:pt x="16666" y="49812"/>
                    <a:pt x="16721" y="49833"/>
                    <a:pt x="16753" y="49847"/>
                  </a:cubicBezTo>
                  <a:lnTo>
                    <a:pt x="16753" y="49847"/>
                  </a:lnTo>
                  <a:cubicBezTo>
                    <a:pt x="16699" y="49823"/>
                    <a:pt x="16647" y="49800"/>
                    <a:pt x="16594" y="49777"/>
                  </a:cubicBezTo>
                  <a:cubicBezTo>
                    <a:pt x="16463" y="49716"/>
                    <a:pt x="16334" y="49658"/>
                    <a:pt x="16206" y="49595"/>
                  </a:cubicBezTo>
                  <a:cubicBezTo>
                    <a:pt x="16093" y="49539"/>
                    <a:pt x="15981" y="49479"/>
                    <a:pt x="15869" y="49419"/>
                  </a:cubicBezTo>
                  <a:cubicBezTo>
                    <a:pt x="15800" y="49380"/>
                    <a:pt x="15732" y="49341"/>
                    <a:pt x="15663" y="49302"/>
                  </a:cubicBezTo>
                  <a:cubicBezTo>
                    <a:pt x="15648" y="49294"/>
                    <a:pt x="15593" y="49260"/>
                    <a:pt x="15552" y="49234"/>
                  </a:cubicBezTo>
                  <a:lnTo>
                    <a:pt x="15552" y="49234"/>
                  </a:lnTo>
                  <a:cubicBezTo>
                    <a:pt x="15489" y="49190"/>
                    <a:pt x="15355" y="49099"/>
                    <a:pt x="15332" y="49082"/>
                  </a:cubicBezTo>
                  <a:cubicBezTo>
                    <a:pt x="15214" y="48997"/>
                    <a:pt x="15104" y="48906"/>
                    <a:pt x="14989" y="48818"/>
                  </a:cubicBezTo>
                  <a:cubicBezTo>
                    <a:pt x="14978" y="48810"/>
                    <a:pt x="14963" y="48798"/>
                    <a:pt x="14949" y="48786"/>
                  </a:cubicBezTo>
                  <a:lnTo>
                    <a:pt x="14949" y="48786"/>
                  </a:lnTo>
                  <a:cubicBezTo>
                    <a:pt x="14920" y="48759"/>
                    <a:pt x="14891" y="48733"/>
                    <a:pt x="14863" y="48706"/>
                  </a:cubicBezTo>
                  <a:cubicBezTo>
                    <a:pt x="14708" y="48559"/>
                    <a:pt x="14561" y="48404"/>
                    <a:pt x="14417" y="48246"/>
                  </a:cubicBezTo>
                  <a:cubicBezTo>
                    <a:pt x="13541" y="47289"/>
                    <a:pt x="12856" y="46101"/>
                    <a:pt x="12578" y="44799"/>
                  </a:cubicBezTo>
                  <a:cubicBezTo>
                    <a:pt x="12337" y="43674"/>
                    <a:pt x="12370" y="42521"/>
                    <a:pt x="12647" y="41430"/>
                  </a:cubicBezTo>
                  <a:lnTo>
                    <a:pt x="12647" y="41430"/>
                  </a:lnTo>
                  <a:cubicBezTo>
                    <a:pt x="13099" y="41503"/>
                    <a:pt x="13561" y="41535"/>
                    <a:pt x="14025" y="41535"/>
                  </a:cubicBezTo>
                  <a:cubicBezTo>
                    <a:pt x="14196" y="41535"/>
                    <a:pt x="14367" y="41531"/>
                    <a:pt x="14538" y="41522"/>
                  </a:cubicBezTo>
                  <a:cubicBezTo>
                    <a:pt x="16157" y="41439"/>
                    <a:pt x="17828" y="40974"/>
                    <a:pt x="19248" y="40191"/>
                  </a:cubicBezTo>
                  <a:cubicBezTo>
                    <a:pt x="20278" y="39623"/>
                    <a:pt x="21519" y="38687"/>
                    <a:pt x="21438" y="37370"/>
                  </a:cubicBezTo>
                  <a:cubicBezTo>
                    <a:pt x="21372" y="36302"/>
                    <a:pt x="20462" y="35607"/>
                    <a:pt x="19582" y="35159"/>
                  </a:cubicBezTo>
                  <a:cubicBezTo>
                    <a:pt x="18782" y="34755"/>
                    <a:pt x="17912" y="34539"/>
                    <a:pt x="17024" y="34539"/>
                  </a:cubicBezTo>
                  <a:cubicBezTo>
                    <a:pt x="16859" y="34539"/>
                    <a:pt x="16694" y="34547"/>
                    <a:pt x="16529" y="34562"/>
                  </a:cubicBezTo>
                  <a:cubicBezTo>
                    <a:pt x="14628" y="34734"/>
                    <a:pt x="12934" y="36006"/>
                    <a:pt x="11867" y="37533"/>
                  </a:cubicBezTo>
                  <a:cubicBezTo>
                    <a:pt x="11486" y="38078"/>
                    <a:pt x="11171" y="38666"/>
                    <a:pt x="10927" y="39283"/>
                  </a:cubicBezTo>
                  <a:lnTo>
                    <a:pt x="10927" y="39283"/>
                  </a:lnTo>
                  <a:cubicBezTo>
                    <a:pt x="10913" y="39274"/>
                    <a:pt x="10898" y="39266"/>
                    <a:pt x="10884" y="39258"/>
                  </a:cubicBezTo>
                  <a:lnTo>
                    <a:pt x="10884" y="39258"/>
                  </a:lnTo>
                  <a:cubicBezTo>
                    <a:pt x="10805" y="39194"/>
                    <a:pt x="10716" y="39124"/>
                    <a:pt x="10632" y="39067"/>
                  </a:cubicBezTo>
                  <a:lnTo>
                    <a:pt x="10632" y="39067"/>
                  </a:lnTo>
                  <a:cubicBezTo>
                    <a:pt x="10730" y="39132"/>
                    <a:pt x="10768" y="39156"/>
                    <a:pt x="10773" y="39156"/>
                  </a:cubicBezTo>
                  <a:cubicBezTo>
                    <a:pt x="10783" y="39156"/>
                    <a:pt x="10623" y="39036"/>
                    <a:pt x="10557" y="38971"/>
                  </a:cubicBezTo>
                  <a:cubicBezTo>
                    <a:pt x="10551" y="38965"/>
                    <a:pt x="10545" y="38959"/>
                    <a:pt x="10540" y="38955"/>
                  </a:cubicBezTo>
                  <a:lnTo>
                    <a:pt x="10540" y="38955"/>
                  </a:lnTo>
                  <a:cubicBezTo>
                    <a:pt x="10533" y="38942"/>
                    <a:pt x="10524" y="38925"/>
                    <a:pt x="10511" y="38904"/>
                  </a:cubicBezTo>
                  <a:cubicBezTo>
                    <a:pt x="10481" y="38856"/>
                    <a:pt x="10390" y="38677"/>
                    <a:pt x="10384" y="38677"/>
                  </a:cubicBezTo>
                  <a:lnTo>
                    <a:pt x="10384" y="38677"/>
                  </a:lnTo>
                  <a:cubicBezTo>
                    <a:pt x="10382" y="38677"/>
                    <a:pt x="10392" y="38704"/>
                    <a:pt x="10425" y="38778"/>
                  </a:cubicBezTo>
                  <a:cubicBezTo>
                    <a:pt x="10375" y="38666"/>
                    <a:pt x="10322" y="38557"/>
                    <a:pt x="10281" y="38444"/>
                  </a:cubicBezTo>
                  <a:cubicBezTo>
                    <a:pt x="10263" y="38396"/>
                    <a:pt x="10247" y="38350"/>
                    <a:pt x="10231" y="38302"/>
                  </a:cubicBezTo>
                  <a:cubicBezTo>
                    <a:pt x="10224" y="38279"/>
                    <a:pt x="10219" y="38265"/>
                    <a:pt x="10216" y="38257"/>
                  </a:cubicBezTo>
                  <a:lnTo>
                    <a:pt x="10216" y="38257"/>
                  </a:lnTo>
                  <a:cubicBezTo>
                    <a:pt x="10213" y="38243"/>
                    <a:pt x="10210" y="38222"/>
                    <a:pt x="10204" y="38191"/>
                  </a:cubicBezTo>
                  <a:cubicBezTo>
                    <a:pt x="10161" y="37963"/>
                    <a:pt x="10131" y="37731"/>
                    <a:pt x="10113" y="37498"/>
                  </a:cubicBezTo>
                  <a:cubicBezTo>
                    <a:pt x="10109" y="37437"/>
                    <a:pt x="10105" y="37412"/>
                    <a:pt x="10102" y="37404"/>
                  </a:cubicBezTo>
                  <a:lnTo>
                    <a:pt x="10102" y="37404"/>
                  </a:lnTo>
                  <a:cubicBezTo>
                    <a:pt x="10105" y="37397"/>
                    <a:pt x="10111" y="37373"/>
                    <a:pt x="10119" y="37308"/>
                  </a:cubicBezTo>
                  <a:cubicBezTo>
                    <a:pt x="10135" y="37183"/>
                    <a:pt x="10151" y="37060"/>
                    <a:pt x="10177" y="36937"/>
                  </a:cubicBezTo>
                  <a:cubicBezTo>
                    <a:pt x="10287" y="36409"/>
                    <a:pt x="10437" y="36087"/>
                    <a:pt x="10667" y="35674"/>
                  </a:cubicBezTo>
                  <a:cubicBezTo>
                    <a:pt x="11890" y="33488"/>
                    <a:pt x="13912" y="31792"/>
                    <a:pt x="15633" y="30014"/>
                  </a:cubicBezTo>
                  <a:cubicBezTo>
                    <a:pt x="16970" y="28632"/>
                    <a:pt x="18959" y="26726"/>
                    <a:pt x="18729" y="24603"/>
                  </a:cubicBezTo>
                  <a:cubicBezTo>
                    <a:pt x="18673" y="24080"/>
                    <a:pt x="18455" y="23566"/>
                    <a:pt x="18158" y="23136"/>
                  </a:cubicBezTo>
                  <a:cubicBezTo>
                    <a:pt x="17990" y="22893"/>
                    <a:pt x="17799" y="22668"/>
                    <a:pt x="17588" y="22461"/>
                  </a:cubicBezTo>
                  <a:cubicBezTo>
                    <a:pt x="17529" y="22403"/>
                    <a:pt x="17338" y="22232"/>
                    <a:pt x="17261" y="22162"/>
                  </a:cubicBezTo>
                  <a:lnTo>
                    <a:pt x="17261" y="22162"/>
                  </a:lnTo>
                  <a:cubicBezTo>
                    <a:pt x="17099" y="22016"/>
                    <a:pt x="16938" y="21868"/>
                    <a:pt x="16764" y="21738"/>
                  </a:cubicBezTo>
                  <a:cubicBezTo>
                    <a:pt x="15822" y="21037"/>
                    <a:pt x="14720" y="20736"/>
                    <a:pt x="13579" y="20736"/>
                  </a:cubicBezTo>
                  <a:cubicBezTo>
                    <a:pt x="13382" y="20736"/>
                    <a:pt x="13184" y="20745"/>
                    <a:pt x="12985" y="20762"/>
                  </a:cubicBezTo>
                  <a:cubicBezTo>
                    <a:pt x="10516" y="20980"/>
                    <a:pt x="8273" y="22299"/>
                    <a:pt x="5785" y="22422"/>
                  </a:cubicBezTo>
                  <a:cubicBezTo>
                    <a:pt x="5771" y="22423"/>
                    <a:pt x="5759" y="22423"/>
                    <a:pt x="5749" y="22424"/>
                  </a:cubicBezTo>
                  <a:lnTo>
                    <a:pt x="5749" y="22424"/>
                  </a:lnTo>
                  <a:cubicBezTo>
                    <a:pt x="5666" y="22424"/>
                    <a:pt x="5584" y="22422"/>
                    <a:pt x="5501" y="22419"/>
                  </a:cubicBezTo>
                  <a:cubicBezTo>
                    <a:pt x="5373" y="22414"/>
                    <a:pt x="5247" y="22405"/>
                    <a:pt x="5119" y="22390"/>
                  </a:cubicBezTo>
                  <a:cubicBezTo>
                    <a:pt x="5049" y="22382"/>
                    <a:pt x="4980" y="22371"/>
                    <a:pt x="4910" y="22362"/>
                  </a:cubicBezTo>
                  <a:cubicBezTo>
                    <a:pt x="4892" y="22359"/>
                    <a:pt x="4878" y="22358"/>
                    <a:pt x="4865" y="22356"/>
                  </a:cubicBezTo>
                  <a:lnTo>
                    <a:pt x="4865" y="22356"/>
                  </a:lnTo>
                  <a:cubicBezTo>
                    <a:pt x="4721" y="22321"/>
                    <a:pt x="4582" y="22268"/>
                    <a:pt x="4437" y="22231"/>
                  </a:cubicBezTo>
                  <a:cubicBezTo>
                    <a:pt x="4429" y="22228"/>
                    <a:pt x="4422" y="22227"/>
                    <a:pt x="4415" y="22225"/>
                  </a:cubicBezTo>
                  <a:lnTo>
                    <a:pt x="4415" y="22225"/>
                  </a:lnTo>
                  <a:cubicBezTo>
                    <a:pt x="4356" y="22197"/>
                    <a:pt x="4298" y="22170"/>
                    <a:pt x="4241" y="22141"/>
                  </a:cubicBezTo>
                  <a:cubicBezTo>
                    <a:pt x="4189" y="22115"/>
                    <a:pt x="4140" y="22084"/>
                    <a:pt x="4087" y="22058"/>
                  </a:cubicBezTo>
                  <a:cubicBezTo>
                    <a:pt x="4082" y="22056"/>
                    <a:pt x="4077" y="22053"/>
                    <a:pt x="4073" y="22051"/>
                  </a:cubicBezTo>
                  <a:lnTo>
                    <a:pt x="4073" y="22051"/>
                  </a:lnTo>
                  <a:cubicBezTo>
                    <a:pt x="4068" y="22047"/>
                    <a:pt x="4064" y="22043"/>
                    <a:pt x="4058" y="22039"/>
                  </a:cubicBezTo>
                  <a:cubicBezTo>
                    <a:pt x="4018" y="22004"/>
                    <a:pt x="3859" y="21880"/>
                    <a:pt x="3808" y="21845"/>
                  </a:cubicBezTo>
                  <a:lnTo>
                    <a:pt x="3808" y="21845"/>
                  </a:lnTo>
                  <a:cubicBezTo>
                    <a:pt x="3771" y="21810"/>
                    <a:pt x="3728" y="21770"/>
                    <a:pt x="3726" y="21767"/>
                  </a:cubicBezTo>
                  <a:cubicBezTo>
                    <a:pt x="3654" y="21697"/>
                    <a:pt x="3589" y="21623"/>
                    <a:pt x="3522" y="21550"/>
                  </a:cubicBezTo>
                  <a:cubicBezTo>
                    <a:pt x="3508" y="21535"/>
                    <a:pt x="3497" y="21523"/>
                    <a:pt x="3487" y="21512"/>
                  </a:cubicBezTo>
                  <a:lnTo>
                    <a:pt x="3487" y="21512"/>
                  </a:lnTo>
                  <a:cubicBezTo>
                    <a:pt x="3484" y="21507"/>
                    <a:pt x="3479" y="21501"/>
                    <a:pt x="3474" y="21494"/>
                  </a:cubicBezTo>
                  <a:cubicBezTo>
                    <a:pt x="3419" y="21422"/>
                    <a:pt x="3365" y="21349"/>
                    <a:pt x="3314" y="21275"/>
                  </a:cubicBezTo>
                  <a:cubicBezTo>
                    <a:pt x="3205" y="21117"/>
                    <a:pt x="3102" y="20952"/>
                    <a:pt x="3007" y="20785"/>
                  </a:cubicBezTo>
                  <a:cubicBezTo>
                    <a:pt x="2931" y="20649"/>
                    <a:pt x="2868" y="20515"/>
                    <a:pt x="2779" y="20344"/>
                  </a:cubicBezTo>
                  <a:cubicBezTo>
                    <a:pt x="2748" y="20284"/>
                    <a:pt x="2728" y="20247"/>
                    <a:pt x="2717" y="20227"/>
                  </a:cubicBezTo>
                  <a:lnTo>
                    <a:pt x="2717" y="20227"/>
                  </a:lnTo>
                  <a:cubicBezTo>
                    <a:pt x="2679" y="20148"/>
                    <a:pt x="2641" y="20070"/>
                    <a:pt x="2605" y="19989"/>
                  </a:cubicBezTo>
                  <a:cubicBezTo>
                    <a:pt x="2351" y="19411"/>
                    <a:pt x="2266" y="19037"/>
                    <a:pt x="2194" y="18361"/>
                  </a:cubicBezTo>
                  <a:cubicBezTo>
                    <a:pt x="1887" y="15500"/>
                    <a:pt x="3049" y="12454"/>
                    <a:pt x="4320" y="9923"/>
                  </a:cubicBezTo>
                  <a:cubicBezTo>
                    <a:pt x="5638" y="7298"/>
                    <a:pt x="7329" y="4706"/>
                    <a:pt x="9493" y="2696"/>
                  </a:cubicBezTo>
                  <a:cubicBezTo>
                    <a:pt x="9857" y="2356"/>
                    <a:pt x="10252" y="2047"/>
                    <a:pt x="10671" y="1776"/>
                  </a:cubicBezTo>
                  <a:cubicBezTo>
                    <a:pt x="11456" y="1270"/>
                    <a:pt x="10251" y="1"/>
                    <a:pt x="9409" y="1"/>
                  </a:cubicBezTo>
                  <a:close/>
                </a:path>
              </a:pathLst>
            </a:custGeom>
            <a:solidFill>
              <a:srgbClr val="DE80D7"/>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1"/>
            <p:cNvSpPr/>
            <p:nvPr/>
          </p:nvSpPr>
          <p:spPr>
            <a:xfrm>
              <a:off x="715099" y="-749742"/>
              <a:ext cx="748453" cy="1751944"/>
            </a:xfrm>
            <a:custGeom>
              <a:avLst/>
              <a:gdLst/>
              <a:ahLst/>
              <a:cxnLst/>
              <a:rect l="l" t="t" r="r" b="b"/>
              <a:pathLst>
                <a:path w="25831" h="60464" extrusionOk="0">
                  <a:moveTo>
                    <a:pt x="14353" y="21284"/>
                  </a:moveTo>
                  <a:cubicBezTo>
                    <a:pt x="14354" y="21284"/>
                    <a:pt x="14354" y="21284"/>
                    <a:pt x="14354" y="21284"/>
                  </a:cubicBezTo>
                  <a:cubicBezTo>
                    <a:pt x="14354" y="21284"/>
                    <a:pt x="14354" y="21284"/>
                    <a:pt x="14353" y="21284"/>
                  </a:cubicBezTo>
                  <a:close/>
                  <a:moveTo>
                    <a:pt x="14972" y="22124"/>
                  </a:moveTo>
                  <a:cubicBezTo>
                    <a:pt x="14973" y="22126"/>
                    <a:pt x="14974" y="22128"/>
                    <a:pt x="14974" y="22130"/>
                  </a:cubicBezTo>
                  <a:lnTo>
                    <a:pt x="14974" y="22130"/>
                  </a:lnTo>
                  <a:cubicBezTo>
                    <a:pt x="14974" y="22128"/>
                    <a:pt x="14973" y="22126"/>
                    <a:pt x="14972" y="22124"/>
                  </a:cubicBezTo>
                  <a:close/>
                  <a:moveTo>
                    <a:pt x="14144" y="21194"/>
                  </a:moveTo>
                  <a:cubicBezTo>
                    <a:pt x="14170" y="21203"/>
                    <a:pt x="14227" y="21221"/>
                    <a:pt x="14276" y="21236"/>
                  </a:cubicBezTo>
                  <a:lnTo>
                    <a:pt x="14276" y="21236"/>
                  </a:lnTo>
                  <a:cubicBezTo>
                    <a:pt x="14312" y="21272"/>
                    <a:pt x="14362" y="21305"/>
                    <a:pt x="14404" y="21335"/>
                  </a:cubicBezTo>
                  <a:cubicBezTo>
                    <a:pt x="14411" y="21341"/>
                    <a:pt x="14417" y="21345"/>
                    <a:pt x="14421" y="21347"/>
                  </a:cubicBezTo>
                  <a:lnTo>
                    <a:pt x="14421" y="21347"/>
                  </a:lnTo>
                  <a:cubicBezTo>
                    <a:pt x="14423" y="21349"/>
                    <a:pt x="14425" y="21352"/>
                    <a:pt x="14428" y="21354"/>
                  </a:cubicBezTo>
                  <a:cubicBezTo>
                    <a:pt x="14614" y="21565"/>
                    <a:pt x="14726" y="21709"/>
                    <a:pt x="14822" y="21872"/>
                  </a:cubicBezTo>
                  <a:cubicBezTo>
                    <a:pt x="14873" y="21958"/>
                    <a:pt x="14921" y="22046"/>
                    <a:pt x="14971" y="22134"/>
                  </a:cubicBezTo>
                  <a:cubicBezTo>
                    <a:pt x="14977" y="22145"/>
                    <a:pt x="14986" y="22167"/>
                    <a:pt x="14994" y="22184"/>
                  </a:cubicBezTo>
                  <a:lnTo>
                    <a:pt x="14994" y="22184"/>
                  </a:lnTo>
                  <a:cubicBezTo>
                    <a:pt x="15007" y="22225"/>
                    <a:pt x="15019" y="22267"/>
                    <a:pt x="15030" y="22308"/>
                  </a:cubicBezTo>
                  <a:cubicBezTo>
                    <a:pt x="15054" y="22396"/>
                    <a:pt x="15071" y="22485"/>
                    <a:pt x="15086" y="22573"/>
                  </a:cubicBezTo>
                  <a:cubicBezTo>
                    <a:pt x="15088" y="22587"/>
                    <a:pt x="15091" y="22624"/>
                    <a:pt x="15093" y="22643"/>
                  </a:cubicBezTo>
                  <a:lnTo>
                    <a:pt x="15093" y="22643"/>
                  </a:lnTo>
                  <a:cubicBezTo>
                    <a:pt x="15094" y="22677"/>
                    <a:pt x="15095" y="22713"/>
                    <a:pt x="15094" y="22746"/>
                  </a:cubicBezTo>
                  <a:cubicBezTo>
                    <a:pt x="15087" y="22963"/>
                    <a:pt x="15062" y="23180"/>
                    <a:pt x="15017" y="23393"/>
                  </a:cubicBezTo>
                  <a:cubicBezTo>
                    <a:pt x="14942" y="23741"/>
                    <a:pt x="14761" y="24150"/>
                    <a:pt x="14549" y="24538"/>
                  </a:cubicBezTo>
                  <a:cubicBezTo>
                    <a:pt x="13546" y="26367"/>
                    <a:pt x="11836" y="27877"/>
                    <a:pt x="10089" y="28978"/>
                  </a:cubicBezTo>
                  <a:cubicBezTo>
                    <a:pt x="9781" y="29172"/>
                    <a:pt x="9606" y="29280"/>
                    <a:pt x="9368" y="29395"/>
                  </a:cubicBezTo>
                  <a:lnTo>
                    <a:pt x="9368" y="29395"/>
                  </a:lnTo>
                  <a:cubicBezTo>
                    <a:pt x="9239" y="28649"/>
                    <a:pt x="9206" y="27758"/>
                    <a:pt x="9386" y="26920"/>
                  </a:cubicBezTo>
                  <a:cubicBezTo>
                    <a:pt x="9414" y="26780"/>
                    <a:pt x="9453" y="26641"/>
                    <a:pt x="9499" y="26505"/>
                  </a:cubicBezTo>
                  <a:cubicBezTo>
                    <a:pt x="9574" y="26289"/>
                    <a:pt x="9657" y="26075"/>
                    <a:pt x="9748" y="25864"/>
                  </a:cubicBezTo>
                  <a:cubicBezTo>
                    <a:pt x="9946" y="25406"/>
                    <a:pt x="10175" y="24960"/>
                    <a:pt x="10431" y="24529"/>
                  </a:cubicBezTo>
                  <a:cubicBezTo>
                    <a:pt x="10950" y="23648"/>
                    <a:pt x="11550" y="22826"/>
                    <a:pt x="12309" y="22147"/>
                  </a:cubicBezTo>
                  <a:cubicBezTo>
                    <a:pt x="12471" y="22001"/>
                    <a:pt x="12640" y="21864"/>
                    <a:pt x="12817" y="21735"/>
                  </a:cubicBezTo>
                  <a:cubicBezTo>
                    <a:pt x="12913" y="21666"/>
                    <a:pt x="13012" y="21600"/>
                    <a:pt x="13113" y="21537"/>
                  </a:cubicBezTo>
                  <a:cubicBezTo>
                    <a:pt x="13258" y="21444"/>
                    <a:pt x="13201" y="21477"/>
                    <a:pt x="13292" y="21434"/>
                  </a:cubicBezTo>
                  <a:cubicBezTo>
                    <a:pt x="13474" y="21350"/>
                    <a:pt x="13662" y="21279"/>
                    <a:pt x="13857" y="21227"/>
                  </a:cubicBezTo>
                  <a:cubicBezTo>
                    <a:pt x="13862" y="21225"/>
                    <a:pt x="13866" y="21224"/>
                    <a:pt x="13869" y="21223"/>
                  </a:cubicBezTo>
                  <a:lnTo>
                    <a:pt x="13869" y="21223"/>
                  </a:lnTo>
                  <a:cubicBezTo>
                    <a:pt x="13898" y="21219"/>
                    <a:pt x="13928" y="21214"/>
                    <a:pt x="13956" y="21212"/>
                  </a:cubicBezTo>
                  <a:cubicBezTo>
                    <a:pt x="14002" y="21209"/>
                    <a:pt x="14060" y="21209"/>
                    <a:pt x="14106" y="21201"/>
                  </a:cubicBezTo>
                  <a:lnTo>
                    <a:pt x="14106" y="21201"/>
                  </a:lnTo>
                  <a:cubicBezTo>
                    <a:pt x="14186" y="21216"/>
                    <a:pt x="14246" y="21232"/>
                    <a:pt x="14250" y="21232"/>
                  </a:cubicBezTo>
                  <a:cubicBezTo>
                    <a:pt x="14254" y="21232"/>
                    <a:pt x="14224" y="21222"/>
                    <a:pt x="14144" y="21194"/>
                  </a:cubicBezTo>
                  <a:lnTo>
                    <a:pt x="14144" y="21194"/>
                  </a:lnTo>
                  <a:cubicBezTo>
                    <a:pt x="14144" y="21194"/>
                    <a:pt x="14144" y="21194"/>
                    <a:pt x="14144" y="21194"/>
                  </a:cubicBezTo>
                  <a:close/>
                  <a:moveTo>
                    <a:pt x="4782" y="29721"/>
                  </a:moveTo>
                  <a:cubicBezTo>
                    <a:pt x="4783" y="29721"/>
                    <a:pt x="4784" y="29721"/>
                    <a:pt x="4786" y="29722"/>
                  </a:cubicBezTo>
                  <a:lnTo>
                    <a:pt x="4786" y="29722"/>
                  </a:lnTo>
                  <a:cubicBezTo>
                    <a:pt x="4784" y="29721"/>
                    <a:pt x="4783" y="29721"/>
                    <a:pt x="4782" y="29721"/>
                  </a:cubicBezTo>
                  <a:close/>
                  <a:moveTo>
                    <a:pt x="4807" y="29729"/>
                  </a:moveTo>
                  <a:cubicBezTo>
                    <a:pt x="4858" y="29748"/>
                    <a:pt x="4915" y="29780"/>
                    <a:pt x="4910" y="29780"/>
                  </a:cubicBezTo>
                  <a:cubicBezTo>
                    <a:pt x="4907" y="29780"/>
                    <a:pt x="4879" y="29767"/>
                    <a:pt x="4807" y="29729"/>
                  </a:cubicBezTo>
                  <a:close/>
                  <a:moveTo>
                    <a:pt x="17346" y="35867"/>
                  </a:moveTo>
                  <a:cubicBezTo>
                    <a:pt x="17350" y="35867"/>
                    <a:pt x="17373" y="35889"/>
                    <a:pt x="17429" y="35954"/>
                  </a:cubicBezTo>
                  <a:lnTo>
                    <a:pt x="17429" y="35954"/>
                  </a:lnTo>
                  <a:cubicBezTo>
                    <a:pt x="17385" y="35925"/>
                    <a:pt x="17339" y="35867"/>
                    <a:pt x="17346" y="35867"/>
                  </a:cubicBezTo>
                  <a:close/>
                  <a:moveTo>
                    <a:pt x="17569" y="36120"/>
                  </a:moveTo>
                  <a:cubicBezTo>
                    <a:pt x="17608" y="36168"/>
                    <a:pt x="17629" y="36219"/>
                    <a:pt x="17630" y="36232"/>
                  </a:cubicBezTo>
                  <a:lnTo>
                    <a:pt x="17630" y="36232"/>
                  </a:lnTo>
                  <a:cubicBezTo>
                    <a:pt x="17607" y="36195"/>
                    <a:pt x="17586" y="36158"/>
                    <a:pt x="17569" y="36120"/>
                  </a:cubicBezTo>
                  <a:close/>
                  <a:moveTo>
                    <a:pt x="17781" y="36484"/>
                  </a:moveTo>
                  <a:lnTo>
                    <a:pt x="17781" y="36484"/>
                  </a:lnTo>
                  <a:cubicBezTo>
                    <a:pt x="17785" y="36496"/>
                    <a:pt x="17789" y="36508"/>
                    <a:pt x="17793" y="36519"/>
                  </a:cubicBezTo>
                  <a:lnTo>
                    <a:pt x="17793" y="36519"/>
                  </a:lnTo>
                  <a:cubicBezTo>
                    <a:pt x="17789" y="36509"/>
                    <a:pt x="17785" y="36497"/>
                    <a:pt x="17781" y="36484"/>
                  </a:cubicBezTo>
                  <a:close/>
                  <a:moveTo>
                    <a:pt x="17796" y="36527"/>
                  </a:moveTo>
                  <a:cubicBezTo>
                    <a:pt x="17809" y="36560"/>
                    <a:pt x="17817" y="36584"/>
                    <a:pt x="17817" y="36584"/>
                  </a:cubicBezTo>
                  <a:cubicBezTo>
                    <a:pt x="17816" y="36584"/>
                    <a:pt x="17810" y="36567"/>
                    <a:pt x="17796" y="36527"/>
                  </a:cubicBezTo>
                  <a:close/>
                  <a:moveTo>
                    <a:pt x="17985" y="37409"/>
                  </a:moveTo>
                  <a:cubicBezTo>
                    <a:pt x="17985" y="37411"/>
                    <a:pt x="17985" y="37413"/>
                    <a:pt x="17985" y="37414"/>
                  </a:cubicBezTo>
                  <a:cubicBezTo>
                    <a:pt x="17985" y="37413"/>
                    <a:pt x="17985" y="37411"/>
                    <a:pt x="17985" y="37409"/>
                  </a:cubicBezTo>
                  <a:close/>
                  <a:moveTo>
                    <a:pt x="9734" y="1"/>
                  </a:moveTo>
                  <a:cubicBezTo>
                    <a:pt x="9543" y="1"/>
                    <a:pt x="9367" y="52"/>
                    <a:pt x="9231" y="170"/>
                  </a:cubicBezTo>
                  <a:lnTo>
                    <a:pt x="9231" y="173"/>
                  </a:lnTo>
                  <a:cubicBezTo>
                    <a:pt x="8296" y="981"/>
                    <a:pt x="7563" y="2042"/>
                    <a:pt x="6908" y="3084"/>
                  </a:cubicBezTo>
                  <a:cubicBezTo>
                    <a:pt x="6018" y="4499"/>
                    <a:pt x="5258" y="5999"/>
                    <a:pt x="4569" y="7521"/>
                  </a:cubicBezTo>
                  <a:cubicBezTo>
                    <a:pt x="2968" y="11066"/>
                    <a:pt x="1706" y="14822"/>
                    <a:pt x="986" y="18648"/>
                  </a:cubicBezTo>
                  <a:cubicBezTo>
                    <a:pt x="401" y="21749"/>
                    <a:pt x="0" y="25390"/>
                    <a:pt x="1411" y="28336"/>
                  </a:cubicBezTo>
                  <a:cubicBezTo>
                    <a:pt x="2074" y="29719"/>
                    <a:pt x="3230" y="30775"/>
                    <a:pt x="4652" y="31339"/>
                  </a:cubicBezTo>
                  <a:cubicBezTo>
                    <a:pt x="5448" y="31655"/>
                    <a:pt x="6286" y="31781"/>
                    <a:pt x="7129" y="31781"/>
                  </a:cubicBezTo>
                  <a:cubicBezTo>
                    <a:pt x="7534" y="31781"/>
                    <a:pt x="7940" y="31752"/>
                    <a:pt x="8343" y="31701"/>
                  </a:cubicBezTo>
                  <a:lnTo>
                    <a:pt x="8343" y="31701"/>
                  </a:lnTo>
                  <a:cubicBezTo>
                    <a:pt x="8977" y="32515"/>
                    <a:pt x="9817" y="33157"/>
                    <a:pt x="10776" y="33606"/>
                  </a:cubicBezTo>
                  <a:cubicBezTo>
                    <a:pt x="12086" y="34221"/>
                    <a:pt x="13477" y="34524"/>
                    <a:pt x="14870" y="34884"/>
                  </a:cubicBezTo>
                  <a:cubicBezTo>
                    <a:pt x="15477" y="35042"/>
                    <a:pt x="16061" y="35238"/>
                    <a:pt x="16650" y="35451"/>
                  </a:cubicBezTo>
                  <a:lnTo>
                    <a:pt x="16650" y="35451"/>
                  </a:lnTo>
                  <a:cubicBezTo>
                    <a:pt x="16700" y="35476"/>
                    <a:pt x="16752" y="35500"/>
                    <a:pt x="16803" y="35526"/>
                  </a:cubicBezTo>
                  <a:cubicBezTo>
                    <a:pt x="16925" y="35588"/>
                    <a:pt x="17039" y="35663"/>
                    <a:pt x="17158" y="35729"/>
                  </a:cubicBezTo>
                  <a:lnTo>
                    <a:pt x="17158" y="35729"/>
                  </a:lnTo>
                  <a:cubicBezTo>
                    <a:pt x="17208" y="35769"/>
                    <a:pt x="17259" y="35806"/>
                    <a:pt x="17308" y="35846"/>
                  </a:cubicBezTo>
                  <a:cubicBezTo>
                    <a:pt x="17345" y="35876"/>
                    <a:pt x="17387" y="35928"/>
                    <a:pt x="17430" y="35955"/>
                  </a:cubicBezTo>
                  <a:lnTo>
                    <a:pt x="17430" y="35955"/>
                  </a:lnTo>
                  <a:cubicBezTo>
                    <a:pt x="17473" y="36007"/>
                    <a:pt x="17517" y="36058"/>
                    <a:pt x="17560" y="36109"/>
                  </a:cubicBezTo>
                  <a:cubicBezTo>
                    <a:pt x="17563" y="36112"/>
                    <a:pt x="17566" y="36116"/>
                    <a:pt x="17569" y="36119"/>
                  </a:cubicBezTo>
                  <a:lnTo>
                    <a:pt x="17569" y="36119"/>
                  </a:lnTo>
                  <a:cubicBezTo>
                    <a:pt x="17565" y="36111"/>
                    <a:pt x="17562" y="36103"/>
                    <a:pt x="17559" y="36095"/>
                  </a:cubicBezTo>
                  <a:lnTo>
                    <a:pt x="17559" y="36095"/>
                  </a:lnTo>
                  <a:cubicBezTo>
                    <a:pt x="17562" y="36103"/>
                    <a:pt x="17566" y="36112"/>
                    <a:pt x="17569" y="36120"/>
                  </a:cubicBezTo>
                  <a:lnTo>
                    <a:pt x="17569" y="36120"/>
                  </a:lnTo>
                  <a:cubicBezTo>
                    <a:pt x="17569" y="36120"/>
                    <a:pt x="17569" y="36119"/>
                    <a:pt x="17569" y="36119"/>
                  </a:cubicBezTo>
                  <a:lnTo>
                    <a:pt x="17569" y="36119"/>
                  </a:lnTo>
                  <a:cubicBezTo>
                    <a:pt x="17604" y="36204"/>
                    <a:pt x="17623" y="36235"/>
                    <a:pt x="17628" y="36235"/>
                  </a:cubicBezTo>
                  <a:cubicBezTo>
                    <a:pt x="17629" y="36235"/>
                    <a:pt x="17630" y="36234"/>
                    <a:pt x="17630" y="36232"/>
                  </a:cubicBezTo>
                  <a:lnTo>
                    <a:pt x="17630" y="36232"/>
                  </a:lnTo>
                  <a:cubicBezTo>
                    <a:pt x="17675" y="36308"/>
                    <a:pt x="17727" y="36383"/>
                    <a:pt x="17765" y="36459"/>
                  </a:cubicBezTo>
                  <a:cubicBezTo>
                    <a:pt x="17777" y="36483"/>
                    <a:pt x="17787" y="36507"/>
                    <a:pt x="17796" y="36527"/>
                  </a:cubicBezTo>
                  <a:lnTo>
                    <a:pt x="17796" y="36527"/>
                  </a:lnTo>
                  <a:cubicBezTo>
                    <a:pt x="17815" y="36584"/>
                    <a:pt x="17835" y="36640"/>
                    <a:pt x="17851" y="36697"/>
                  </a:cubicBezTo>
                  <a:cubicBezTo>
                    <a:pt x="17896" y="36849"/>
                    <a:pt x="17931" y="37004"/>
                    <a:pt x="17955" y="37162"/>
                  </a:cubicBezTo>
                  <a:cubicBezTo>
                    <a:pt x="17965" y="37227"/>
                    <a:pt x="17973" y="37294"/>
                    <a:pt x="17980" y="37360"/>
                  </a:cubicBezTo>
                  <a:lnTo>
                    <a:pt x="17980" y="37360"/>
                  </a:lnTo>
                  <a:cubicBezTo>
                    <a:pt x="17978" y="37345"/>
                    <a:pt x="17977" y="37339"/>
                    <a:pt x="17977" y="37339"/>
                  </a:cubicBezTo>
                  <a:lnTo>
                    <a:pt x="17977" y="37339"/>
                  </a:lnTo>
                  <a:cubicBezTo>
                    <a:pt x="17975" y="37339"/>
                    <a:pt x="17986" y="37489"/>
                    <a:pt x="17988" y="37531"/>
                  </a:cubicBezTo>
                  <a:cubicBezTo>
                    <a:pt x="17992" y="37739"/>
                    <a:pt x="17985" y="37945"/>
                    <a:pt x="17968" y="38152"/>
                  </a:cubicBezTo>
                  <a:cubicBezTo>
                    <a:pt x="17926" y="38613"/>
                    <a:pt x="17849" y="39068"/>
                    <a:pt x="17738" y="39517"/>
                  </a:cubicBezTo>
                  <a:cubicBezTo>
                    <a:pt x="17100" y="42140"/>
                    <a:pt x="15452" y="44289"/>
                    <a:pt x="14164" y="46616"/>
                  </a:cubicBezTo>
                  <a:cubicBezTo>
                    <a:pt x="12796" y="49087"/>
                    <a:pt x="11733" y="51966"/>
                    <a:pt x="13044" y="54692"/>
                  </a:cubicBezTo>
                  <a:cubicBezTo>
                    <a:pt x="13768" y="56195"/>
                    <a:pt x="15054" y="57465"/>
                    <a:pt x="16581" y="58131"/>
                  </a:cubicBezTo>
                  <a:cubicBezTo>
                    <a:pt x="17907" y="58709"/>
                    <a:pt x="19330" y="58799"/>
                    <a:pt x="20752" y="58927"/>
                  </a:cubicBezTo>
                  <a:cubicBezTo>
                    <a:pt x="21083" y="58957"/>
                    <a:pt x="21414" y="58992"/>
                    <a:pt x="21743" y="59042"/>
                  </a:cubicBezTo>
                  <a:cubicBezTo>
                    <a:pt x="22019" y="59083"/>
                    <a:pt x="22345" y="59149"/>
                    <a:pt x="22477" y="59189"/>
                  </a:cubicBezTo>
                  <a:cubicBezTo>
                    <a:pt x="22634" y="59235"/>
                    <a:pt x="22787" y="59288"/>
                    <a:pt x="22941" y="59344"/>
                  </a:cubicBezTo>
                  <a:cubicBezTo>
                    <a:pt x="22960" y="59350"/>
                    <a:pt x="23053" y="59392"/>
                    <a:pt x="23056" y="59392"/>
                  </a:cubicBezTo>
                  <a:cubicBezTo>
                    <a:pt x="23056" y="59392"/>
                    <a:pt x="23056" y="59392"/>
                    <a:pt x="23056" y="59392"/>
                  </a:cubicBezTo>
                  <a:lnTo>
                    <a:pt x="23056" y="59392"/>
                  </a:lnTo>
                  <a:cubicBezTo>
                    <a:pt x="23108" y="59417"/>
                    <a:pt x="23159" y="59443"/>
                    <a:pt x="23209" y="59471"/>
                  </a:cubicBezTo>
                  <a:cubicBezTo>
                    <a:pt x="23396" y="59570"/>
                    <a:pt x="23589" y="59687"/>
                    <a:pt x="23771" y="59864"/>
                  </a:cubicBezTo>
                  <a:cubicBezTo>
                    <a:pt x="24085" y="60168"/>
                    <a:pt x="24534" y="60464"/>
                    <a:pt x="24991" y="60464"/>
                  </a:cubicBezTo>
                  <a:cubicBezTo>
                    <a:pt x="25105" y="60464"/>
                    <a:pt x="25219" y="60445"/>
                    <a:pt x="25332" y="60404"/>
                  </a:cubicBezTo>
                  <a:cubicBezTo>
                    <a:pt x="25831" y="60222"/>
                    <a:pt x="25805" y="59609"/>
                    <a:pt x="25462" y="59276"/>
                  </a:cubicBezTo>
                  <a:cubicBezTo>
                    <a:pt x="24319" y="58168"/>
                    <a:pt x="22955" y="57554"/>
                    <a:pt x="21386" y="57310"/>
                  </a:cubicBezTo>
                  <a:cubicBezTo>
                    <a:pt x="20177" y="57120"/>
                    <a:pt x="18802" y="57152"/>
                    <a:pt x="17685" y="56867"/>
                  </a:cubicBezTo>
                  <a:cubicBezTo>
                    <a:pt x="17163" y="56735"/>
                    <a:pt x="16720" y="56542"/>
                    <a:pt x="16335" y="56232"/>
                  </a:cubicBezTo>
                  <a:cubicBezTo>
                    <a:pt x="15864" y="55850"/>
                    <a:pt x="15431" y="55292"/>
                    <a:pt x="15132" y="54724"/>
                  </a:cubicBezTo>
                  <a:cubicBezTo>
                    <a:pt x="14560" y="53634"/>
                    <a:pt x="14539" y="52407"/>
                    <a:pt x="14801" y="51227"/>
                  </a:cubicBezTo>
                  <a:cubicBezTo>
                    <a:pt x="15392" y="48554"/>
                    <a:pt x="17202" y="46265"/>
                    <a:pt x="18517" y="43918"/>
                  </a:cubicBezTo>
                  <a:cubicBezTo>
                    <a:pt x="19477" y="42204"/>
                    <a:pt x="20305" y="40076"/>
                    <a:pt x="20188" y="38069"/>
                  </a:cubicBezTo>
                  <a:cubicBezTo>
                    <a:pt x="20097" y="36493"/>
                    <a:pt x="19294" y="35274"/>
                    <a:pt x="17977" y="34429"/>
                  </a:cubicBezTo>
                  <a:cubicBezTo>
                    <a:pt x="16899" y="33737"/>
                    <a:pt x="15619" y="33424"/>
                    <a:pt x="14391" y="33120"/>
                  </a:cubicBezTo>
                  <a:cubicBezTo>
                    <a:pt x="13766" y="32965"/>
                    <a:pt x="13142" y="32815"/>
                    <a:pt x="12528" y="32623"/>
                  </a:cubicBezTo>
                  <a:cubicBezTo>
                    <a:pt x="12220" y="32528"/>
                    <a:pt x="11915" y="32422"/>
                    <a:pt x="11616" y="32301"/>
                  </a:cubicBezTo>
                  <a:cubicBezTo>
                    <a:pt x="11582" y="32287"/>
                    <a:pt x="11538" y="32274"/>
                    <a:pt x="11497" y="32258"/>
                  </a:cubicBezTo>
                  <a:lnTo>
                    <a:pt x="11497" y="32258"/>
                  </a:lnTo>
                  <a:cubicBezTo>
                    <a:pt x="11475" y="32243"/>
                    <a:pt x="11451" y="32229"/>
                    <a:pt x="11429" y="32218"/>
                  </a:cubicBezTo>
                  <a:cubicBezTo>
                    <a:pt x="11285" y="32144"/>
                    <a:pt x="11140" y="32072"/>
                    <a:pt x="11001" y="31991"/>
                  </a:cubicBezTo>
                  <a:cubicBezTo>
                    <a:pt x="10944" y="31958"/>
                    <a:pt x="10888" y="31922"/>
                    <a:pt x="10831" y="31890"/>
                  </a:cubicBezTo>
                  <a:lnTo>
                    <a:pt x="10831" y="31890"/>
                  </a:lnTo>
                  <a:cubicBezTo>
                    <a:pt x="10713" y="31800"/>
                    <a:pt x="10593" y="31716"/>
                    <a:pt x="10480" y="31620"/>
                  </a:cubicBezTo>
                  <a:cubicBezTo>
                    <a:pt x="10448" y="31593"/>
                    <a:pt x="10416" y="31564"/>
                    <a:pt x="10384" y="31535"/>
                  </a:cubicBezTo>
                  <a:lnTo>
                    <a:pt x="10384" y="31535"/>
                  </a:lnTo>
                  <a:cubicBezTo>
                    <a:pt x="10399" y="31550"/>
                    <a:pt x="10405" y="31557"/>
                    <a:pt x="10404" y="31557"/>
                  </a:cubicBezTo>
                  <a:cubicBezTo>
                    <a:pt x="10401" y="31557"/>
                    <a:pt x="10378" y="31537"/>
                    <a:pt x="10337" y="31493"/>
                  </a:cubicBezTo>
                  <a:lnTo>
                    <a:pt x="10337" y="31493"/>
                  </a:lnTo>
                  <a:cubicBezTo>
                    <a:pt x="10353" y="31507"/>
                    <a:pt x="10368" y="31521"/>
                    <a:pt x="10384" y="31535"/>
                  </a:cubicBezTo>
                  <a:lnTo>
                    <a:pt x="10384" y="31535"/>
                  </a:lnTo>
                  <a:cubicBezTo>
                    <a:pt x="10372" y="31524"/>
                    <a:pt x="10356" y="31508"/>
                    <a:pt x="10333" y="31489"/>
                  </a:cubicBezTo>
                  <a:lnTo>
                    <a:pt x="10333" y="31489"/>
                  </a:lnTo>
                  <a:cubicBezTo>
                    <a:pt x="10335" y="31490"/>
                    <a:pt x="10336" y="31491"/>
                    <a:pt x="10337" y="31493"/>
                  </a:cubicBezTo>
                  <a:lnTo>
                    <a:pt x="10337" y="31493"/>
                  </a:lnTo>
                  <a:cubicBezTo>
                    <a:pt x="10324" y="31482"/>
                    <a:pt x="10312" y="31471"/>
                    <a:pt x="10300" y="31460"/>
                  </a:cubicBezTo>
                  <a:lnTo>
                    <a:pt x="10300" y="31460"/>
                  </a:lnTo>
                  <a:cubicBezTo>
                    <a:pt x="10312" y="31471"/>
                    <a:pt x="10323" y="31480"/>
                    <a:pt x="10333" y="31489"/>
                  </a:cubicBezTo>
                  <a:lnTo>
                    <a:pt x="10333" y="31489"/>
                  </a:lnTo>
                  <a:cubicBezTo>
                    <a:pt x="10329" y="31485"/>
                    <a:pt x="10325" y="31480"/>
                    <a:pt x="10320" y="31475"/>
                  </a:cubicBezTo>
                  <a:cubicBezTo>
                    <a:pt x="10275" y="31425"/>
                    <a:pt x="10232" y="31374"/>
                    <a:pt x="10190" y="31324"/>
                  </a:cubicBezTo>
                  <a:lnTo>
                    <a:pt x="10190" y="31324"/>
                  </a:lnTo>
                  <a:cubicBezTo>
                    <a:pt x="10339" y="31271"/>
                    <a:pt x="10485" y="31210"/>
                    <a:pt x="10629" y="31144"/>
                  </a:cubicBezTo>
                  <a:cubicBezTo>
                    <a:pt x="11084" y="30932"/>
                    <a:pt x="11526" y="30690"/>
                    <a:pt x="11948" y="30417"/>
                  </a:cubicBezTo>
                  <a:cubicBezTo>
                    <a:pt x="12907" y="29809"/>
                    <a:pt x="13797" y="29083"/>
                    <a:pt x="14600" y="28281"/>
                  </a:cubicBezTo>
                  <a:cubicBezTo>
                    <a:pt x="15988" y="26898"/>
                    <a:pt x="17752" y="24786"/>
                    <a:pt x="17218" y="22656"/>
                  </a:cubicBezTo>
                  <a:cubicBezTo>
                    <a:pt x="16773" y="20878"/>
                    <a:pt x="15040" y="19461"/>
                    <a:pt x="13254" y="19461"/>
                  </a:cubicBezTo>
                  <a:cubicBezTo>
                    <a:pt x="12761" y="19461"/>
                    <a:pt x="12264" y="19568"/>
                    <a:pt x="11788" y="19806"/>
                  </a:cubicBezTo>
                  <a:cubicBezTo>
                    <a:pt x="9881" y="20762"/>
                    <a:pt x="8485" y="22808"/>
                    <a:pt x="7660" y="24724"/>
                  </a:cubicBezTo>
                  <a:cubicBezTo>
                    <a:pt x="6966" y="26337"/>
                    <a:pt x="6845" y="28259"/>
                    <a:pt x="7404" y="29942"/>
                  </a:cubicBezTo>
                  <a:lnTo>
                    <a:pt x="7404" y="29942"/>
                  </a:lnTo>
                  <a:cubicBezTo>
                    <a:pt x="7265" y="29960"/>
                    <a:pt x="7126" y="29976"/>
                    <a:pt x="6988" y="29987"/>
                  </a:cubicBezTo>
                  <a:cubicBezTo>
                    <a:pt x="6817" y="30002"/>
                    <a:pt x="6646" y="30011"/>
                    <a:pt x="6475" y="30016"/>
                  </a:cubicBezTo>
                  <a:cubicBezTo>
                    <a:pt x="6454" y="30017"/>
                    <a:pt x="6432" y="30017"/>
                    <a:pt x="6411" y="30017"/>
                  </a:cubicBezTo>
                  <a:cubicBezTo>
                    <a:pt x="6373" y="30017"/>
                    <a:pt x="6336" y="30016"/>
                    <a:pt x="6298" y="30016"/>
                  </a:cubicBezTo>
                  <a:cubicBezTo>
                    <a:pt x="6263" y="30016"/>
                    <a:pt x="6229" y="30017"/>
                    <a:pt x="6194" y="30018"/>
                  </a:cubicBezTo>
                  <a:cubicBezTo>
                    <a:pt x="6185" y="30018"/>
                    <a:pt x="6178" y="30018"/>
                    <a:pt x="6172" y="30019"/>
                  </a:cubicBezTo>
                  <a:lnTo>
                    <a:pt x="6172" y="30019"/>
                  </a:lnTo>
                  <a:cubicBezTo>
                    <a:pt x="6159" y="30018"/>
                    <a:pt x="6143" y="30016"/>
                    <a:pt x="6124" y="30015"/>
                  </a:cubicBezTo>
                  <a:cubicBezTo>
                    <a:pt x="5962" y="30000"/>
                    <a:pt x="5801" y="29986"/>
                    <a:pt x="5641" y="29962"/>
                  </a:cubicBezTo>
                  <a:cubicBezTo>
                    <a:pt x="5569" y="29952"/>
                    <a:pt x="5497" y="29938"/>
                    <a:pt x="5425" y="29927"/>
                  </a:cubicBezTo>
                  <a:cubicBezTo>
                    <a:pt x="5404" y="29922"/>
                    <a:pt x="5383" y="29917"/>
                    <a:pt x="5361" y="29912"/>
                  </a:cubicBezTo>
                  <a:lnTo>
                    <a:pt x="5361" y="29912"/>
                  </a:lnTo>
                  <a:cubicBezTo>
                    <a:pt x="5235" y="29864"/>
                    <a:pt x="5095" y="29839"/>
                    <a:pt x="4967" y="29793"/>
                  </a:cubicBezTo>
                  <a:cubicBezTo>
                    <a:pt x="4912" y="29773"/>
                    <a:pt x="4859" y="29746"/>
                    <a:pt x="4805" y="29728"/>
                  </a:cubicBezTo>
                  <a:lnTo>
                    <a:pt x="4805" y="29728"/>
                  </a:lnTo>
                  <a:cubicBezTo>
                    <a:pt x="4801" y="29726"/>
                    <a:pt x="4796" y="29723"/>
                    <a:pt x="4791" y="29721"/>
                  </a:cubicBezTo>
                  <a:cubicBezTo>
                    <a:pt x="4681" y="29662"/>
                    <a:pt x="4573" y="29589"/>
                    <a:pt x="4462" y="29533"/>
                  </a:cubicBezTo>
                  <a:lnTo>
                    <a:pt x="4462" y="29533"/>
                  </a:lnTo>
                  <a:cubicBezTo>
                    <a:pt x="4409" y="29493"/>
                    <a:pt x="4355" y="29453"/>
                    <a:pt x="4304" y="29411"/>
                  </a:cubicBezTo>
                  <a:cubicBezTo>
                    <a:pt x="4255" y="29371"/>
                    <a:pt x="4209" y="29330"/>
                    <a:pt x="4161" y="29290"/>
                  </a:cubicBezTo>
                  <a:lnTo>
                    <a:pt x="4161" y="29290"/>
                  </a:lnTo>
                  <a:cubicBezTo>
                    <a:pt x="4074" y="29187"/>
                    <a:pt x="3976" y="29092"/>
                    <a:pt x="3890" y="28986"/>
                  </a:cubicBezTo>
                  <a:cubicBezTo>
                    <a:pt x="3852" y="28938"/>
                    <a:pt x="3816" y="28888"/>
                    <a:pt x="3776" y="28840"/>
                  </a:cubicBezTo>
                  <a:lnTo>
                    <a:pt x="3776" y="28840"/>
                  </a:lnTo>
                  <a:cubicBezTo>
                    <a:pt x="3704" y="28714"/>
                    <a:pt x="3621" y="28596"/>
                    <a:pt x="3552" y="28468"/>
                  </a:cubicBezTo>
                  <a:cubicBezTo>
                    <a:pt x="3483" y="28342"/>
                    <a:pt x="3417" y="28214"/>
                    <a:pt x="3358" y="28082"/>
                  </a:cubicBezTo>
                  <a:cubicBezTo>
                    <a:pt x="3330" y="28019"/>
                    <a:pt x="3304" y="27955"/>
                    <a:pt x="3277" y="27893"/>
                  </a:cubicBezTo>
                  <a:cubicBezTo>
                    <a:pt x="3275" y="27890"/>
                    <a:pt x="3274" y="27887"/>
                    <a:pt x="3272" y="27884"/>
                  </a:cubicBezTo>
                  <a:lnTo>
                    <a:pt x="3272" y="27884"/>
                  </a:lnTo>
                  <a:cubicBezTo>
                    <a:pt x="3263" y="27860"/>
                    <a:pt x="3255" y="27837"/>
                    <a:pt x="3246" y="27813"/>
                  </a:cubicBezTo>
                  <a:cubicBezTo>
                    <a:pt x="3031" y="27192"/>
                    <a:pt x="2881" y="26553"/>
                    <a:pt x="2798" y="25901"/>
                  </a:cubicBezTo>
                  <a:cubicBezTo>
                    <a:pt x="2774" y="25728"/>
                    <a:pt x="2756" y="25556"/>
                    <a:pt x="2738" y="25382"/>
                  </a:cubicBezTo>
                  <a:cubicBezTo>
                    <a:pt x="2736" y="25356"/>
                    <a:pt x="2734" y="25339"/>
                    <a:pt x="2733" y="25326"/>
                  </a:cubicBezTo>
                  <a:lnTo>
                    <a:pt x="2733" y="25326"/>
                  </a:lnTo>
                  <a:cubicBezTo>
                    <a:pt x="2733" y="25320"/>
                    <a:pt x="2732" y="25299"/>
                    <a:pt x="2729" y="25246"/>
                  </a:cubicBezTo>
                  <a:cubicBezTo>
                    <a:pt x="2722" y="25149"/>
                    <a:pt x="2716" y="25053"/>
                    <a:pt x="2713" y="24955"/>
                  </a:cubicBezTo>
                  <a:cubicBezTo>
                    <a:pt x="2694" y="24567"/>
                    <a:pt x="2690" y="24179"/>
                    <a:pt x="2698" y="23791"/>
                  </a:cubicBezTo>
                  <a:cubicBezTo>
                    <a:pt x="2719" y="22957"/>
                    <a:pt x="2783" y="22126"/>
                    <a:pt x="2890" y="21299"/>
                  </a:cubicBezTo>
                  <a:cubicBezTo>
                    <a:pt x="3357" y="17632"/>
                    <a:pt x="4406" y="14162"/>
                    <a:pt x="5766" y="10761"/>
                  </a:cubicBezTo>
                  <a:cubicBezTo>
                    <a:pt x="6900" y="7918"/>
                    <a:pt x="8229" y="4980"/>
                    <a:pt x="10153" y="2571"/>
                  </a:cubicBezTo>
                  <a:cubicBezTo>
                    <a:pt x="10192" y="2521"/>
                    <a:pt x="10232" y="2472"/>
                    <a:pt x="10272" y="2422"/>
                  </a:cubicBezTo>
                  <a:cubicBezTo>
                    <a:pt x="10293" y="2397"/>
                    <a:pt x="10316" y="2371"/>
                    <a:pt x="10337" y="2345"/>
                  </a:cubicBezTo>
                  <a:lnTo>
                    <a:pt x="10337" y="2345"/>
                  </a:lnTo>
                  <a:cubicBezTo>
                    <a:pt x="10410" y="2262"/>
                    <a:pt x="10484" y="2180"/>
                    <a:pt x="10560" y="2099"/>
                  </a:cubicBezTo>
                  <a:cubicBezTo>
                    <a:pt x="10715" y="1935"/>
                    <a:pt x="10876" y="1778"/>
                    <a:pt x="11047" y="1630"/>
                  </a:cubicBezTo>
                  <a:cubicBezTo>
                    <a:pt x="11750" y="1024"/>
                    <a:pt x="10588" y="1"/>
                    <a:pt x="9734"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1"/>
            <p:cNvSpPr/>
            <p:nvPr/>
          </p:nvSpPr>
          <p:spPr>
            <a:xfrm rot="-2225305">
              <a:off x="8513182" y="3745809"/>
              <a:ext cx="435765" cy="1423073"/>
            </a:xfrm>
            <a:custGeom>
              <a:avLst/>
              <a:gdLst/>
              <a:ahLst/>
              <a:cxnLst/>
              <a:rect l="l" t="t" r="r" b="b"/>
              <a:pathLst>
                <a:path w="15040" h="49116" extrusionOk="0">
                  <a:moveTo>
                    <a:pt x="2622" y="0"/>
                  </a:moveTo>
                  <a:cubicBezTo>
                    <a:pt x="2279" y="0"/>
                    <a:pt x="1966" y="93"/>
                    <a:pt x="1911" y="396"/>
                  </a:cubicBezTo>
                  <a:lnTo>
                    <a:pt x="1909" y="396"/>
                  </a:lnTo>
                  <a:cubicBezTo>
                    <a:pt x="1170" y="4445"/>
                    <a:pt x="0" y="8600"/>
                    <a:pt x="387" y="12750"/>
                  </a:cubicBezTo>
                  <a:cubicBezTo>
                    <a:pt x="561" y="14618"/>
                    <a:pt x="1107" y="16551"/>
                    <a:pt x="2154" y="18121"/>
                  </a:cubicBezTo>
                  <a:cubicBezTo>
                    <a:pt x="2937" y="19295"/>
                    <a:pt x="4098" y="20091"/>
                    <a:pt x="5333" y="20727"/>
                  </a:cubicBezTo>
                  <a:cubicBezTo>
                    <a:pt x="5897" y="21017"/>
                    <a:pt x="6464" y="21298"/>
                    <a:pt x="7006" y="21629"/>
                  </a:cubicBezTo>
                  <a:cubicBezTo>
                    <a:pt x="7157" y="21722"/>
                    <a:pt x="7306" y="21818"/>
                    <a:pt x="7453" y="21917"/>
                  </a:cubicBezTo>
                  <a:cubicBezTo>
                    <a:pt x="7485" y="21938"/>
                    <a:pt x="7517" y="21961"/>
                    <a:pt x="7548" y="21983"/>
                  </a:cubicBezTo>
                  <a:lnTo>
                    <a:pt x="7548" y="21983"/>
                  </a:lnTo>
                  <a:cubicBezTo>
                    <a:pt x="7581" y="22006"/>
                    <a:pt x="7646" y="22053"/>
                    <a:pt x="7673" y="22075"/>
                  </a:cubicBezTo>
                  <a:cubicBezTo>
                    <a:pt x="8022" y="22350"/>
                    <a:pt x="8354" y="22636"/>
                    <a:pt x="8675" y="22942"/>
                  </a:cubicBezTo>
                  <a:cubicBezTo>
                    <a:pt x="9261" y="23505"/>
                    <a:pt x="9958" y="24216"/>
                    <a:pt x="10290" y="24815"/>
                  </a:cubicBezTo>
                  <a:cubicBezTo>
                    <a:pt x="10641" y="25447"/>
                    <a:pt x="10772" y="25871"/>
                    <a:pt x="10764" y="26580"/>
                  </a:cubicBezTo>
                  <a:cubicBezTo>
                    <a:pt x="10758" y="27147"/>
                    <a:pt x="10613" y="27661"/>
                    <a:pt x="10386" y="28272"/>
                  </a:cubicBezTo>
                  <a:cubicBezTo>
                    <a:pt x="10124" y="28975"/>
                    <a:pt x="9796" y="29652"/>
                    <a:pt x="9488" y="30336"/>
                  </a:cubicBezTo>
                  <a:cubicBezTo>
                    <a:pt x="8680" y="32128"/>
                    <a:pt x="8081" y="33925"/>
                    <a:pt x="7886" y="35895"/>
                  </a:cubicBezTo>
                  <a:cubicBezTo>
                    <a:pt x="7421" y="40569"/>
                    <a:pt x="9649" y="44705"/>
                    <a:pt x="12362" y="48335"/>
                  </a:cubicBezTo>
                  <a:cubicBezTo>
                    <a:pt x="12712" y="48804"/>
                    <a:pt x="13393" y="49116"/>
                    <a:pt x="13996" y="49116"/>
                  </a:cubicBezTo>
                  <a:cubicBezTo>
                    <a:pt x="14077" y="49116"/>
                    <a:pt x="14156" y="49110"/>
                    <a:pt x="14233" y="49099"/>
                  </a:cubicBezTo>
                  <a:cubicBezTo>
                    <a:pt x="14838" y="49007"/>
                    <a:pt x="15039" y="48506"/>
                    <a:pt x="14674" y="48017"/>
                  </a:cubicBezTo>
                  <a:cubicBezTo>
                    <a:pt x="12375" y="44940"/>
                    <a:pt x="10450" y="41528"/>
                    <a:pt x="10539" y="37574"/>
                  </a:cubicBezTo>
                  <a:cubicBezTo>
                    <a:pt x="10582" y="35627"/>
                    <a:pt x="11092" y="33807"/>
                    <a:pt x="11860" y="32032"/>
                  </a:cubicBezTo>
                  <a:cubicBezTo>
                    <a:pt x="12415" y="30756"/>
                    <a:pt x="13130" y="29495"/>
                    <a:pt x="13381" y="28113"/>
                  </a:cubicBezTo>
                  <a:cubicBezTo>
                    <a:pt x="13662" y="26562"/>
                    <a:pt x="13156" y="25164"/>
                    <a:pt x="12210" y="23930"/>
                  </a:cubicBezTo>
                  <a:cubicBezTo>
                    <a:pt x="11103" y="22484"/>
                    <a:pt x="9622" y="21198"/>
                    <a:pt x="8047" y="20286"/>
                  </a:cubicBezTo>
                  <a:cubicBezTo>
                    <a:pt x="7510" y="19976"/>
                    <a:pt x="6951" y="19707"/>
                    <a:pt x="6403" y="19418"/>
                  </a:cubicBezTo>
                  <a:cubicBezTo>
                    <a:pt x="6175" y="19298"/>
                    <a:pt x="5948" y="19174"/>
                    <a:pt x="5729" y="19040"/>
                  </a:cubicBezTo>
                  <a:cubicBezTo>
                    <a:pt x="5620" y="18972"/>
                    <a:pt x="5515" y="18900"/>
                    <a:pt x="5408" y="18830"/>
                  </a:cubicBezTo>
                  <a:lnTo>
                    <a:pt x="5408" y="18830"/>
                  </a:lnTo>
                  <a:cubicBezTo>
                    <a:pt x="5469" y="18869"/>
                    <a:pt x="5496" y="18885"/>
                    <a:pt x="5499" y="18885"/>
                  </a:cubicBezTo>
                  <a:cubicBezTo>
                    <a:pt x="5510" y="18885"/>
                    <a:pt x="5241" y="18695"/>
                    <a:pt x="5178" y="18640"/>
                  </a:cubicBezTo>
                  <a:cubicBezTo>
                    <a:pt x="5143" y="18610"/>
                    <a:pt x="5024" y="18496"/>
                    <a:pt x="4968" y="18445"/>
                  </a:cubicBezTo>
                  <a:lnTo>
                    <a:pt x="4968" y="18445"/>
                  </a:lnTo>
                  <a:cubicBezTo>
                    <a:pt x="4920" y="18388"/>
                    <a:pt x="4796" y="18249"/>
                    <a:pt x="4763" y="18207"/>
                  </a:cubicBezTo>
                  <a:cubicBezTo>
                    <a:pt x="4657" y="18078"/>
                    <a:pt x="4558" y="17942"/>
                    <a:pt x="4465" y="17803"/>
                  </a:cubicBezTo>
                  <a:cubicBezTo>
                    <a:pt x="4323" y="17589"/>
                    <a:pt x="4379" y="17678"/>
                    <a:pt x="4247" y="17421"/>
                  </a:cubicBezTo>
                  <a:cubicBezTo>
                    <a:pt x="3831" y="16626"/>
                    <a:pt x="3531" y="15749"/>
                    <a:pt x="3333" y="14875"/>
                  </a:cubicBezTo>
                  <a:cubicBezTo>
                    <a:pt x="2838" y="12678"/>
                    <a:pt x="3021" y="10352"/>
                    <a:pt x="3328" y="8143"/>
                  </a:cubicBezTo>
                  <a:cubicBezTo>
                    <a:pt x="3640" y="5903"/>
                    <a:pt x="4151" y="3699"/>
                    <a:pt x="4556" y="1476"/>
                  </a:cubicBezTo>
                  <a:cubicBezTo>
                    <a:pt x="4673" y="841"/>
                    <a:pt x="4080" y="390"/>
                    <a:pt x="3545" y="171"/>
                  </a:cubicBezTo>
                  <a:cubicBezTo>
                    <a:pt x="3375" y="102"/>
                    <a:pt x="2981" y="0"/>
                    <a:pt x="2622" y="0"/>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1"/>
            <p:cNvSpPr/>
            <p:nvPr/>
          </p:nvSpPr>
          <p:spPr>
            <a:xfrm>
              <a:off x="8054827" y="-79728"/>
              <a:ext cx="1054835" cy="1431162"/>
            </a:xfrm>
            <a:custGeom>
              <a:avLst/>
              <a:gdLst/>
              <a:ahLst/>
              <a:cxnLst/>
              <a:rect l="l" t="t" r="r" b="b"/>
              <a:pathLst>
                <a:path w="36405" h="49393" extrusionOk="0">
                  <a:moveTo>
                    <a:pt x="14570" y="18820"/>
                  </a:moveTo>
                  <a:cubicBezTo>
                    <a:pt x="14571" y="18820"/>
                    <a:pt x="14584" y="18822"/>
                    <a:pt x="14618" y="18826"/>
                  </a:cubicBezTo>
                  <a:lnTo>
                    <a:pt x="14618" y="18826"/>
                  </a:lnTo>
                  <a:cubicBezTo>
                    <a:pt x="14592" y="18823"/>
                    <a:pt x="14569" y="18820"/>
                    <a:pt x="14570" y="18820"/>
                  </a:cubicBezTo>
                  <a:close/>
                  <a:moveTo>
                    <a:pt x="14649" y="18829"/>
                  </a:moveTo>
                  <a:cubicBezTo>
                    <a:pt x="14656" y="18830"/>
                    <a:pt x="14663" y="18831"/>
                    <a:pt x="14671" y="18831"/>
                  </a:cubicBezTo>
                  <a:cubicBezTo>
                    <a:pt x="14664" y="18831"/>
                    <a:pt x="14656" y="18830"/>
                    <a:pt x="14649" y="18829"/>
                  </a:cubicBezTo>
                  <a:close/>
                  <a:moveTo>
                    <a:pt x="4756" y="1"/>
                  </a:moveTo>
                  <a:cubicBezTo>
                    <a:pt x="4233" y="1"/>
                    <a:pt x="3605" y="121"/>
                    <a:pt x="3325" y="476"/>
                  </a:cubicBezTo>
                  <a:lnTo>
                    <a:pt x="3326" y="476"/>
                  </a:lnTo>
                  <a:cubicBezTo>
                    <a:pt x="2008" y="2142"/>
                    <a:pt x="1178" y="4142"/>
                    <a:pt x="699" y="6201"/>
                  </a:cubicBezTo>
                  <a:cubicBezTo>
                    <a:pt x="189" y="8379"/>
                    <a:pt x="0" y="10711"/>
                    <a:pt x="513" y="12908"/>
                  </a:cubicBezTo>
                  <a:cubicBezTo>
                    <a:pt x="1037" y="15152"/>
                    <a:pt x="2290" y="16981"/>
                    <a:pt x="4410" y="17964"/>
                  </a:cubicBezTo>
                  <a:cubicBezTo>
                    <a:pt x="5998" y="18700"/>
                    <a:pt x="7727" y="18857"/>
                    <a:pt x="9460" y="18857"/>
                  </a:cubicBezTo>
                  <a:cubicBezTo>
                    <a:pt x="10349" y="18857"/>
                    <a:pt x="11239" y="18815"/>
                    <a:pt x="12111" y="18790"/>
                  </a:cubicBezTo>
                  <a:cubicBezTo>
                    <a:pt x="12453" y="18779"/>
                    <a:pt x="12794" y="18772"/>
                    <a:pt x="13136" y="18772"/>
                  </a:cubicBezTo>
                  <a:cubicBezTo>
                    <a:pt x="13425" y="18772"/>
                    <a:pt x="13714" y="18777"/>
                    <a:pt x="14003" y="18790"/>
                  </a:cubicBezTo>
                  <a:cubicBezTo>
                    <a:pt x="14159" y="18796"/>
                    <a:pt x="14314" y="18804"/>
                    <a:pt x="14471" y="18815"/>
                  </a:cubicBezTo>
                  <a:cubicBezTo>
                    <a:pt x="14524" y="18819"/>
                    <a:pt x="14579" y="18823"/>
                    <a:pt x="14634" y="18828"/>
                  </a:cubicBezTo>
                  <a:lnTo>
                    <a:pt x="14634" y="18828"/>
                  </a:lnTo>
                  <a:cubicBezTo>
                    <a:pt x="14656" y="18831"/>
                    <a:pt x="14684" y="18835"/>
                    <a:pt x="14720" y="18839"/>
                  </a:cubicBezTo>
                  <a:cubicBezTo>
                    <a:pt x="15027" y="18879"/>
                    <a:pt x="15332" y="18924"/>
                    <a:pt x="15635" y="18988"/>
                  </a:cubicBezTo>
                  <a:cubicBezTo>
                    <a:pt x="16640" y="19200"/>
                    <a:pt x="17890" y="19807"/>
                    <a:pt x="18695" y="20664"/>
                  </a:cubicBezTo>
                  <a:cubicBezTo>
                    <a:pt x="19527" y="21549"/>
                    <a:pt x="20224" y="22576"/>
                    <a:pt x="20570" y="23749"/>
                  </a:cubicBezTo>
                  <a:cubicBezTo>
                    <a:pt x="20886" y="24819"/>
                    <a:pt x="20955" y="25940"/>
                    <a:pt x="20971" y="27052"/>
                  </a:cubicBezTo>
                  <a:cubicBezTo>
                    <a:pt x="20990" y="28322"/>
                    <a:pt x="20957" y="29591"/>
                    <a:pt x="21038" y="30859"/>
                  </a:cubicBezTo>
                  <a:cubicBezTo>
                    <a:pt x="21109" y="31947"/>
                    <a:pt x="21323" y="33040"/>
                    <a:pt x="21492" y="34117"/>
                  </a:cubicBezTo>
                  <a:cubicBezTo>
                    <a:pt x="21808" y="36134"/>
                    <a:pt x="22180" y="38161"/>
                    <a:pt x="22863" y="40093"/>
                  </a:cubicBezTo>
                  <a:cubicBezTo>
                    <a:pt x="23527" y="41973"/>
                    <a:pt x="24467" y="43754"/>
                    <a:pt x="25866" y="45194"/>
                  </a:cubicBezTo>
                  <a:cubicBezTo>
                    <a:pt x="27515" y="46892"/>
                    <a:pt x="29609" y="48042"/>
                    <a:pt x="31850" y="48764"/>
                  </a:cubicBezTo>
                  <a:cubicBezTo>
                    <a:pt x="32564" y="48994"/>
                    <a:pt x="33293" y="49180"/>
                    <a:pt x="34025" y="49343"/>
                  </a:cubicBezTo>
                  <a:cubicBezTo>
                    <a:pt x="34171" y="49376"/>
                    <a:pt x="34339" y="49393"/>
                    <a:pt x="34515" y="49393"/>
                  </a:cubicBezTo>
                  <a:cubicBezTo>
                    <a:pt x="35034" y="49393"/>
                    <a:pt x="35624" y="49242"/>
                    <a:pt x="35945" y="48906"/>
                  </a:cubicBezTo>
                  <a:cubicBezTo>
                    <a:pt x="36405" y="48427"/>
                    <a:pt x="35742" y="48132"/>
                    <a:pt x="35343" y="48042"/>
                  </a:cubicBezTo>
                  <a:cubicBezTo>
                    <a:pt x="33117" y="47542"/>
                    <a:pt x="30972" y="46657"/>
                    <a:pt x="29210" y="45162"/>
                  </a:cubicBezTo>
                  <a:cubicBezTo>
                    <a:pt x="27772" y="43941"/>
                    <a:pt x="26721" y="42297"/>
                    <a:pt x="25997" y="40569"/>
                  </a:cubicBezTo>
                  <a:cubicBezTo>
                    <a:pt x="25240" y="38761"/>
                    <a:pt x="24837" y="36808"/>
                    <a:pt x="24506" y="34883"/>
                  </a:cubicBezTo>
                  <a:cubicBezTo>
                    <a:pt x="24332" y="33863"/>
                    <a:pt x="24182" y="32837"/>
                    <a:pt x="24032" y="31813"/>
                  </a:cubicBezTo>
                  <a:cubicBezTo>
                    <a:pt x="23850" y="30583"/>
                    <a:pt x="23821" y="29356"/>
                    <a:pt x="23820" y="28115"/>
                  </a:cubicBezTo>
                  <a:cubicBezTo>
                    <a:pt x="23818" y="25859"/>
                    <a:pt x="23799" y="23608"/>
                    <a:pt x="22609" y="21606"/>
                  </a:cubicBezTo>
                  <a:cubicBezTo>
                    <a:pt x="21187" y="19216"/>
                    <a:pt x="18762" y="17862"/>
                    <a:pt x="16038" y="17537"/>
                  </a:cubicBezTo>
                  <a:cubicBezTo>
                    <a:pt x="15248" y="17443"/>
                    <a:pt x="14457" y="17412"/>
                    <a:pt x="13665" y="17412"/>
                  </a:cubicBezTo>
                  <a:cubicBezTo>
                    <a:pt x="13152" y="17412"/>
                    <a:pt x="12639" y="17425"/>
                    <a:pt x="12124" y="17443"/>
                  </a:cubicBezTo>
                  <a:cubicBezTo>
                    <a:pt x="11515" y="17466"/>
                    <a:pt x="10907" y="17489"/>
                    <a:pt x="10298" y="17494"/>
                  </a:cubicBezTo>
                  <a:cubicBezTo>
                    <a:pt x="10236" y="17495"/>
                    <a:pt x="10174" y="17495"/>
                    <a:pt x="10111" y="17495"/>
                  </a:cubicBezTo>
                  <a:cubicBezTo>
                    <a:pt x="9884" y="17495"/>
                    <a:pt x="9657" y="17492"/>
                    <a:pt x="9429" y="17485"/>
                  </a:cubicBezTo>
                  <a:cubicBezTo>
                    <a:pt x="9274" y="17480"/>
                    <a:pt x="9119" y="17472"/>
                    <a:pt x="8966" y="17464"/>
                  </a:cubicBezTo>
                  <a:cubicBezTo>
                    <a:pt x="8913" y="17460"/>
                    <a:pt x="8629" y="17434"/>
                    <a:pt x="8602" y="17434"/>
                  </a:cubicBezTo>
                  <a:cubicBezTo>
                    <a:pt x="8594" y="17434"/>
                    <a:pt x="8608" y="17436"/>
                    <a:pt x="8656" y="17442"/>
                  </a:cubicBezTo>
                  <a:cubicBezTo>
                    <a:pt x="8063" y="17371"/>
                    <a:pt x="7584" y="17285"/>
                    <a:pt x="7114" y="17128"/>
                  </a:cubicBezTo>
                  <a:cubicBezTo>
                    <a:pt x="6585" y="16956"/>
                    <a:pt x="6084" y="16707"/>
                    <a:pt x="5625" y="16392"/>
                  </a:cubicBezTo>
                  <a:cubicBezTo>
                    <a:pt x="4850" y="15860"/>
                    <a:pt x="4275" y="15020"/>
                    <a:pt x="3874" y="14167"/>
                  </a:cubicBezTo>
                  <a:cubicBezTo>
                    <a:pt x="2983" y="12275"/>
                    <a:pt x="2927" y="10002"/>
                    <a:pt x="3176" y="7962"/>
                  </a:cubicBezTo>
                  <a:cubicBezTo>
                    <a:pt x="3430" y="5869"/>
                    <a:pt x="4087" y="3764"/>
                    <a:pt x="5152" y="1939"/>
                  </a:cubicBezTo>
                  <a:cubicBezTo>
                    <a:pt x="5360" y="1578"/>
                    <a:pt x="5592" y="1233"/>
                    <a:pt x="5847" y="906"/>
                  </a:cubicBezTo>
                  <a:cubicBezTo>
                    <a:pt x="6232" y="418"/>
                    <a:pt x="5708" y="123"/>
                    <a:pt x="5245" y="40"/>
                  </a:cubicBezTo>
                  <a:cubicBezTo>
                    <a:pt x="5108" y="15"/>
                    <a:pt x="4938" y="1"/>
                    <a:pt x="4756"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1"/>
            <p:cNvSpPr/>
            <p:nvPr/>
          </p:nvSpPr>
          <p:spPr>
            <a:xfrm>
              <a:off x="8877766" y="3133802"/>
              <a:ext cx="463049" cy="786208"/>
            </a:xfrm>
            <a:custGeom>
              <a:avLst/>
              <a:gdLst/>
              <a:ahLst/>
              <a:cxnLst/>
              <a:rect l="l" t="t" r="r" b="b"/>
              <a:pathLst>
                <a:path w="15981" h="27134" extrusionOk="0">
                  <a:moveTo>
                    <a:pt x="7190" y="14865"/>
                  </a:moveTo>
                  <a:lnTo>
                    <a:pt x="7180" y="14871"/>
                  </a:lnTo>
                  <a:lnTo>
                    <a:pt x="7180" y="14871"/>
                  </a:lnTo>
                  <a:cubicBezTo>
                    <a:pt x="7185" y="14868"/>
                    <a:pt x="7188" y="14866"/>
                    <a:pt x="7190" y="14865"/>
                  </a:cubicBezTo>
                  <a:close/>
                  <a:moveTo>
                    <a:pt x="2881" y="21722"/>
                  </a:moveTo>
                  <a:cubicBezTo>
                    <a:pt x="2871" y="21757"/>
                    <a:pt x="2867" y="21770"/>
                    <a:pt x="2867" y="21770"/>
                  </a:cubicBezTo>
                  <a:cubicBezTo>
                    <a:pt x="2867" y="21770"/>
                    <a:pt x="2874" y="21744"/>
                    <a:pt x="2881" y="21722"/>
                  </a:cubicBezTo>
                  <a:close/>
                  <a:moveTo>
                    <a:pt x="14455" y="0"/>
                  </a:moveTo>
                  <a:cubicBezTo>
                    <a:pt x="14202" y="0"/>
                    <a:pt x="13948" y="49"/>
                    <a:pt x="13799" y="99"/>
                  </a:cubicBezTo>
                  <a:cubicBezTo>
                    <a:pt x="13337" y="254"/>
                    <a:pt x="12754" y="641"/>
                    <a:pt x="12862" y="1200"/>
                  </a:cubicBezTo>
                  <a:lnTo>
                    <a:pt x="12862" y="1198"/>
                  </a:lnTo>
                  <a:cubicBezTo>
                    <a:pt x="13145" y="2655"/>
                    <a:pt x="13322" y="4133"/>
                    <a:pt x="13276" y="5620"/>
                  </a:cubicBezTo>
                  <a:cubicBezTo>
                    <a:pt x="13259" y="6238"/>
                    <a:pt x="13198" y="6853"/>
                    <a:pt x="13094" y="7464"/>
                  </a:cubicBezTo>
                  <a:cubicBezTo>
                    <a:pt x="13001" y="8000"/>
                    <a:pt x="12872" y="8502"/>
                    <a:pt x="12738" y="8889"/>
                  </a:cubicBezTo>
                  <a:cubicBezTo>
                    <a:pt x="12580" y="9350"/>
                    <a:pt x="12383" y="9798"/>
                    <a:pt x="12155" y="10229"/>
                  </a:cubicBezTo>
                  <a:cubicBezTo>
                    <a:pt x="12051" y="10424"/>
                    <a:pt x="11939" y="10612"/>
                    <a:pt x="11822" y="10801"/>
                  </a:cubicBezTo>
                  <a:cubicBezTo>
                    <a:pt x="11798" y="10840"/>
                    <a:pt x="11783" y="10864"/>
                    <a:pt x="11775" y="10878"/>
                  </a:cubicBezTo>
                  <a:lnTo>
                    <a:pt x="11775" y="10878"/>
                  </a:lnTo>
                  <a:cubicBezTo>
                    <a:pt x="11766" y="10890"/>
                    <a:pt x="11749" y="10913"/>
                    <a:pt x="11719" y="10956"/>
                  </a:cubicBezTo>
                  <a:cubicBezTo>
                    <a:pt x="11650" y="11053"/>
                    <a:pt x="11581" y="11151"/>
                    <a:pt x="11509" y="11245"/>
                  </a:cubicBezTo>
                  <a:cubicBezTo>
                    <a:pt x="11239" y="11600"/>
                    <a:pt x="10949" y="11937"/>
                    <a:pt x="10637" y="12255"/>
                  </a:cubicBezTo>
                  <a:cubicBezTo>
                    <a:pt x="10556" y="12338"/>
                    <a:pt x="10472" y="12418"/>
                    <a:pt x="10391" y="12499"/>
                  </a:cubicBezTo>
                  <a:cubicBezTo>
                    <a:pt x="10459" y="12431"/>
                    <a:pt x="10484" y="12406"/>
                    <a:pt x="10483" y="12406"/>
                  </a:cubicBezTo>
                  <a:lnTo>
                    <a:pt x="10483" y="12406"/>
                  </a:lnTo>
                  <a:cubicBezTo>
                    <a:pt x="10482" y="12406"/>
                    <a:pt x="10350" y="12535"/>
                    <a:pt x="10313" y="12569"/>
                  </a:cubicBezTo>
                  <a:cubicBezTo>
                    <a:pt x="10142" y="12724"/>
                    <a:pt x="9966" y="12876"/>
                    <a:pt x="9789" y="13021"/>
                  </a:cubicBezTo>
                  <a:cubicBezTo>
                    <a:pt x="9102" y="13587"/>
                    <a:pt x="8370" y="14092"/>
                    <a:pt x="7629" y="14579"/>
                  </a:cubicBezTo>
                  <a:cubicBezTo>
                    <a:pt x="7455" y="14692"/>
                    <a:pt x="7281" y="14806"/>
                    <a:pt x="7108" y="14919"/>
                  </a:cubicBezTo>
                  <a:cubicBezTo>
                    <a:pt x="7080" y="14937"/>
                    <a:pt x="7064" y="14947"/>
                    <a:pt x="7056" y="14953"/>
                  </a:cubicBezTo>
                  <a:lnTo>
                    <a:pt x="7056" y="14953"/>
                  </a:lnTo>
                  <a:lnTo>
                    <a:pt x="7180" y="14871"/>
                  </a:lnTo>
                  <a:lnTo>
                    <a:pt x="7180" y="14871"/>
                  </a:lnTo>
                  <a:cubicBezTo>
                    <a:pt x="7147" y="14893"/>
                    <a:pt x="7049" y="14957"/>
                    <a:pt x="7049" y="14957"/>
                  </a:cubicBezTo>
                  <a:cubicBezTo>
                    <a:pt x="7049" y="14957"/>
                    <a:pt x="7051" y="14955"/>
                    <a:pt x="7056" y="14953"/>
                  </a:cubicBezTo>
                  <a:lnTo>
                    <a:pt x="7056" y="14953"/>
                  </a:lnTo>
                  <a:lnTo>
                    <a:pt x="7046" y="14959"/>
                  </a:lnTo>
                  <a:lnTo>
                    <a:pt x="6530" y="15291"/>
                  </a:lnTo>
                  <a:cubicBezTo>
                    <a:pt x="6166" y="15526"/>
                    <a:pt x="5803" y="15761"/>
                    <a:pt x="5445" y="16004"/>
                  </a:cubicBezTo>
                  <a:cubicBezTo>
                    <a:pt x="3923" y="17034"/>
                    <a:pt x="2501" y="18220"/>
                    <a:pt x="1502" y="19781"/>
                  </a:cubicBezTo>
                  <a:cubicBezTo>
                    <a:pt x="172" y="21859"/>
                    <a:pt x="1" y="24332"/>
                    <a:pt x="291" y="26723"/>
                  </a:cubicBezTo>
                  <a:cubicBezTo>
                    <a:pt x="330" y="27041"/>
                    <a:pt x="683" y="27133"/>
                    <a:pt x="1039" y="27133"/>
                  </a:cubicBezTo>
                  <a:cubicBezTo>
                    <a:pt x="1300" y="27133"/>
                    <a:pt x="1563" y="27083"/>
                    <a:pt x="1702" y="27036"/>
                  </a:cubicBezTo>
                  <a:cubicBezTo>
                    <a:pt x="2196" y="26870"/>
                    <a:pt x="2707" y="26503"/>
                    <a:pt x="2638" y="25936"/>
                  </a:cubicBezTo>
                  <a:cubicBezTo>
                    <a:pt x="2502" y="24818"/>
                    <a:pt x="2499" y="23669"/>
                    <a:pt x="2692" y="22557"/>
                  </a:cubicBezTo>
                  <a:cubicBezTo>
                    <a:pt x="2734" y="22316"/>
                    <a:pt x="2790" y="22079"/>
                    <a:pt x="2847" y="21841"/>
                  </a:cubicBezTo>
                  <a:cubicBezTo>
                    <a:pt x="2859" y="21799"/>
                    <a:pt x="2871" y="21757"/>
                    <a:pt x="2883" y="21714"/>
                  </a:cubicBezTo>
                  <a:lnTo>
                    <a:pt x="2883" y="21714"/>
                  </a:lnTo>
                  <a:cubicBezTo>
                    <a:pt x="2885" y="21706"/>
                    <a:pt x="2887" y="21699"/>
                    <a:pt x="2889" y="21694"/>
                  </a:cubicBezTo>
                  <a:cubicBezTo>
                    <a:pt x="2934" y="21555"/>
                    <a:pt x="2980" y="21420"/>
                    <a:pt x="3030" y="21284"/>
                  </a:cubicBezTo>
                  <a:cubicBezTo>
                    <a:pt x="3183" y="20873"/>
                    <a:pt x="3371" y="20477"/>
                    <a:pt x="3593" y="20098"/>
                  </a:cubicBezTo>
                  <a:cubicBezTo>
                    <a:pt x="3643" y="20012"/>
                    <a:pt x="3697" y="19928"/>
                    <a:pt x="3750" y="19841"/>
                  </a:cubicBezTo>
                  <a:cubicBezTo>
                    <a:pt x="3751" y="19840"/>
                    <a:pt x="3751" y="19840"/>
                    <a:pt x="3752" y="19839"/>
                  </a:cubicBezTo>
                  <a:lnTo>
                    <a:pt x="3752" y="19839"/>
                  </a:lnTo>
                  <a:cubicBezTo>
                    <a:pt x="3773" y="19806"/>
                    <a:pt x="3796" y="19774"/>
                    <a:pt x="3819" y="19742"/>
                  </a:cubicBezTo>
                  <a:cubicBezTo>
                    <a:pt x="3945" y="19562"/>
                    <a:pt x="4079" y="19388"/>
                    <a:pt x="4220" y="19218"/>
                  </a:cubicBezTo>
                  <a:cubicBezTo>
                    <a:pt x="4346" y="19066"/>
                    <a:pt x="4477" y="18919"/>
                    <a:pt x="4613" y="18776"/>
                  </a:cubicBezTo>
                  <a:cubicBezTo>
                    <a:pt x="4688" y="18696"/>
                    <a:pt x="4763" y="18618"/>
                    <a:pt x="4841" y="18541"/>
                  </a:cubicBezTo>
                  <a:cubicBezTo>
                    <a:pt x="4872" y="18511"/>
                    <a:pt x="4903" y="18480"/>
                    <a:pt x="4935" y="18450"/>
                  </a:cubicBezTo>
                  <a:cubicBezTo>
                    <a:pt x="4936" y="18449"/>
                    <a:pt x="4938" y="18448"/>
                    <a:pt x="4939" y="18447"/>
                  </a:cubicBezTo>
                  <a:lnTo>
                    <a:pt x="4939" y="18447"/>
                  </a:lnTo>
                  <a:cubicBezTo>
                    <a:pt x="5577" y="17885"/>
                    <a:pt x="6250" y="17362"/>
                    <a:pt x="6955" y="16883"/>
                  </a:cubicBezTo>
                  <a:cubicBezTo>
                    <a:pt x="7321" y="16633"/>
                    <a:pt x="7693" y="16392"/>
                    <a:pt x="8065" y="16151"/>
                  </a:cubicBezTo>
                  <a:cubicBezTo>
                    <a:pt x="8070" y="16148"/>
                    <a:pt x="8075" y="16145"/>
                    <a:pt x="8078" y="16142"/>
                  </a:cubicBezTo>
                  <a:lnTo>
                    <a:pt x="8078" y="16142"/>
                  </a:lnTo>
                  <a:cubicBezTo>
                    <a:pt x="8084" y="16138"/>
                    <a:pt x="8090" y="16134"/>
                    <a:pt x="8097" y="16130"/>
                  </a:cubicBezTo>
                  <a:lnTo>
                    <a:pt x="8586" y="15817"/>
                  </a:lnTo>
                  <a:cubicBezTo>
                    <a:pt x="8779" y="15692"/>
                    <a:pt x="8972" y="15566"/>
                    <a:pt x="9164" y="15440"/>
                  </a:cubicBezTo>
                  <a:cubicBezTo>
                    <a:pt x="9897" y="14961"/>
                    <a:pt x="10623" y="14464"/>
                    <a:pt x="11302" y="13911"/>
                  </a:cubicBezTo>
                  <a:cubicBezTo>
                    <a:pt x="12829" y="12670"/>
                    <a:pt x="14140" y="11143"/>
                    <a:pt x="14867" y="9294"/>
                  </a:cubicBezTo>
                  <a:cubicBezTo>
                    <a:pt x="15981" y="6464"/>
                    <a:pt x="15776" y="3342"/>
                    <a:pt x="15211" y="412"/>
                  </a:cubicBezTo>
                  <a:cubicBezTo>
                    <a:pt x="15149" y="94"/>
                    <a:pt x="14803" y="0"/>
                    <a:pt x="14455"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5" name="Google Shape;795;p21"/>
          <p:cNvSpPr/>
          <p:nvPr/>
        </p:nvSpPr>
        <p:spPr>
          <a:xfrm>
            <a:off x="367676" y="348709"/>
            <a:ext cx="8408648" cy="4446082"/>
          </a:xfrm>
          <a:custGeom>
            <a:avLst/>
            <a:gdLst/>
            <a:ahLst/>
            <a:cxnLst/>
            <a:rect l="l" t="t" r="r" b="b"/>
            <a:pathLst>
              <a:path w="82202" h="38056" extrusionOk="0">
                <a:moveTo>
                  <a:pt x="1" y="0"/>
                </a:moveTo>
                <a:lnTo>
                  <a:pt x="1" y="38056"/>
                </a:lnTo>
                <a:lnTo>
                  <a:pt x="82201" y="38056"/>
                </a:lnTo>
                <a:lnTo>
                  <a:pt x="82201" y="3110"/>
                </a:lnTo>
                <a:lnTo>
                  <a:pt x="82201" y="0"/>
                </a:lnTo>
                <a:lnTo>
                  <a:pt x="79392" y="0"/>
                </a:lnTo>
                <a:cubicBezTo>
                  <a:pt x="79392" y="97"/>
                  <a:pt x="79392" y="154"/>
                  <a:pt x="79400" y="389"/>
                </a:cubicBezTo>
                <a:lnTo>
                  <a:pt x="79416" y="875"/>
                </a:lnTo>
                <a:cubicBezTo>
                  <a:pt x="79448" y="891"/>
                  <a:pt x="79489" y="899"/>
                  <a:pt x="79521" y="923"/>
                </a:cubicBezTo>
                <a:cubicBezTo>
                  <a:pt x="79610" y="964"/>
                  <a:pt x="79683" y="1037"/>
                  <a:pt x="79724" y="1126"/>
                </a:cubicBezTo>
                <a:cubicBezTo>
                  <a:pt x="79877" y="1288"/>
                  <a:pt x="79926" y="1514"/>
                  <a:pt x="79869" y="1725"/>
                </a:cubicBezTo>
                <a:cubicBezTo>
                  <a:pt x="79782" y="2019"/>
                  <a:pt x="79508" y="2219"/>
                  <a:pt x="79207" y="2219"/>
                </a:cubicBezTo>
                <a:cubicBezTo>
                  <a:pt x="79201" y="2219"/>
                  <a:pt x="79195" y="2219"/>
                  <a:pt x="79189" y="2219"/>
                </a:cubicBezTo>
                <a:cubicBezTo>
                  <a:pt x="78890" y="2211"/>
                  <a:pt x="78517" y="2000"/>
                  <a:pt x="78444" y="1693"/>
                </a:cubicBezTo>
                <a:cubicBezTo>
                  <a:pt x="78363" y="1320"/>
                  <a:pt x="78630" y="1045"/>
                  <a:pt x="78954" y="915"/>
                </a:cubicBezTo>
                <a:lnTo>
                  <a:pt x="78962" y="389"/>
                </a:lnTo>
                <a:cubicBezTo>
                  <a:pt x="78971" y="154"/>
                  <a:pt x="78962" y="57"/>
                  <a:pt x="78962" y="0"/>
                </a:cubicBezTo>
                <a:lnTo>
                  <a:pt x="76833" y="0"/>
                </a:lnTo>
                <a:cubicBezTo>
                  <a:pt x="76833" y="73"/>
                  <a:pt x="76833" y="146"/>
                  <a:pt x="76841" y="389"/>
                </a:cubicBezTo>
                <a:lnTo>
                  <a:pt x="76857" y="875"/>
                </a:lnTo>
                <a:cubicBezTo>
                  <a:pt x="76898" y="891"/>
                  <a:pt x="76930" y="899"/>
                  <a:pt x="76971" y="923"/>
                </a:cubicBezTo>
                <a:cubicBezTo>
                  <a:pt x="77060" y="964"/>
                  <a:pt x="77124" y="1037"/>
                  <a:pt x="77173" y="1126"/>
                </a:cubicBezTo>
                <a:cubicBezTo>
                  <a:pt x="77319" y="1288"/>
                  <a:pt x="77375" y="1514"/>
                  <a:pt x="77319" y="1725"/>
                </a:cubicBezTo>
                <a:cubicBezTo>
                  <a:pt x="77223" y="2019"/>
                  <a:pt x="76957" y="2219"/>
                  <a:pt x="76649" y="2219"/>
                </a:cubicBezTo>
                <a:cubicBezTo>
                  <a:pt x="76643" y="2219"/>
                  <a:pt x="76637" y="2219"/>
                  <a:pt x="76630" y="2219"/>
                </a:cubicBezTo>
                <a:cubicBezTo>
                  <a:pt x="76339" y="2211"/>
                  <a:pt x="75958" y="2000"/>
                  <a:pt x="75894" y="1693"/>
                </a:cubicBezTo>
                <a:cubicBezTo>
                  <a:pt x="75805" y="1320"/>
                  <a:pt x="76072" y="1045"/>
                  <a:pt x="76396" y="915"/>
                </a:cubicBezTo>
                <a:lnTo>
                  <a:pt x="76412" y="389"/>
                </a:lnTo>
                <a:cubicBezTo>
                  <a:pt x="76412" y="138"/>
                  <a:pt x="76412" y="89"/>
                  <a:pt x="76412" y="0"/>
                </a:cubicBezTo>
                <a:lnTo>
                  <a:pt x="74274" y="0"/>
                </a:lnTo>
                <a:cubicBezTo>
                  <a:pt x="74274" y="73"/>
                  <a:pt x="74274" y="138"/>
                  <a:pt x="74282" y="389"/>
                </a:cubicBezTo>
                <a:lnTo>
                  <a:pt x="74299" y="875"/>
                </a:lnTo>
                <a:cubicBezTo>
                  <a:pt x="74339" y="891"/>
                  <a:pt x="74380" y="899"/>
                  <a:pt x="74412" y="923"/>
                </a:cubicBezTo>
                <a:cubicBezTo>
                  <a:pt x="74501" y="964"/>
                  <a:pt x="74574" y="1037"/>
                  <a:pt x="74614" y="1126"/>
                </a:cubicBezTo>
                <a:cubicBezTo>
                  <a:pt x="74760" y="1288"/>
                  <a:pt x="74817" y="1514"/>
                  <a:pt x="74760" y="1725"/>
                </a:cubicBezTo>
                <a:cubicBezTo>
                  <a:pt x="74665" y="2019"/>
                  <a:pt x="74398" y="2219"/>
                  <a:pt x="74090" y="2219"/>
                </a:cubicBezTo>
                <a:cubicBezTo>
                  <a:pt x="74084" y="2219"/>
                  <a:pt x="74078" y="2219"/>
                  <a:pt x="74072" y="2219"/>
                </a:cubicBezTo>
                <a:cubicBezTo>
                  <a:pt x="73780" y="2211"/>
                  <a:pt x="73408" y="2000"/>
                  <a:pt x="73335" y="1693"/>
                </a:cubicBezTo>
                <a:cubicBezTo>
                  <a:pt x="73254" y="1320"/>
                  <a:pt x="73521" y="1045"/>
                  <a:pt x="73837" y="915"/>
                </a:cubicBezTo>
                <a:lnTo>
                  <a:pt x="73853" y="389"/>
                </a:lnTo>
                <a:cubicBezTo>
                  <a:pt x="73861" y="138"/>
                  <a:pt x="73861" y="57"/>
                  <a:pt x="73861" y="0"/>
                </a:cubicBezTo>
                <a:lnTo>
                  <a:pt x="71724" y="0"/>
                </a:lnTo>
                <a:cubicBezTo>
                  <a:pt x="71724" y="73"/>
                  <a:pt x="71724" y="138"/>
                  <a:pt x="71732" y="389"/>
                </a:cubicBezTo>
                <a:lnTo>
                  <a:pt x="71748" y="875"/>
                </a:lnTo>
                <a:cubicBezTo>
                  <a:pt x="71789" y="891"/>
                  <a:pt x="71821" y="899"/>
                  <a:pt x="71861" y="923"/>
                </a:cubicBezTo>
                <a:cubicBezTo>
                  <a:pt x="71950" y="964"/>
                  <a:pt x="72015" y="1037"/>
                  <a:pt x="72064" y="1126"/>
                </a:cubicBezTo>
                <a:cubicBezTo>
                  <a:pt x="72210" y="1288"/>
                  <a:pt x="72266" y="1514"/>
                  <a:pt x="72210" y="1725"/>
                </a:cubicBezTo>
                <a:cubicBezTo>
                  <a:pt x="72114" y="2019"/>
                  <a:pt x="71848" y="2219"/>
                  <a:pt x="71540" y="2219"/>
                </a:cubicBezTo>
                <a:cubicBezTo>
                  <a:pt x="71533" y="2219"/>
                  <a:pt x="71527" y="2219"/>
                  <a:pt x="71521" y="2219"/>
                </a:cubicBezTo>
                <a:cubicBezTo>
                  <a:pt x="71230" y="2211"/>
                  <a:pt x="70849" y="2000"/>
                  <a:pt x="70784" y="1693"/>
                </a:cubicBezTo>
                <a:cubicBezTo>
                  <a:pt x="70695" y="1320"/>
                  <a:pt x="70963" y="1045"/>
                  <a:pt x="71286" y="915"/>
                </a:cubicBezTo>
                <a:lnTo>
                  <a:pt x="71303" y="389"/>
                </a:lnTo>
                <a:cubicBezTo>
                  <a:pt x="71303" y="130"/>
                  <a:pt x="71303" y="41"/>
                  <a:pt x="71303" y="0"/>
                </a:cubicBezTo>
                <a:lnTo>
                  <a:pt x="69165" y="0"/>
                </a:lnTo>
                <a:cubicBezTo>
                  <a:pt x="69165" y="49"/>
                  <a:pt x="69165" y="138"/>
                  <a:pt x="69181" y="389"/>
                </a:cubicBezTo>
                <a:lnTo>
                  <a:pt x="69197" y="875"/>
                </a:lnTo>
                <a:cubicBezTo>
                  <a:pt x="69230" y="891"/>
                  <a:pt x="69270" y="899"/>
                  <a:pt x="69303" y="923"/>
                </a:cubicBezTo>
                <a:cubicBezTo>
                  <a:pt x="69392" y="964"/>
                  <a:pt x="69465" y="1037"/>
                  <a:pt x="69505" y="1126"/>
                </a:cubicBezTo>
                <a:cubicBezTo>
                  <a:pt x="69659" y="1288"/>
                  <a:pt x="69708" y="1514"/>
                  <a:pt x="69651" y="1725"/>
                </a:cubicBezTo>
                <a:cubicBezTo>
                  <a:pt x="69564" y="2019"/>
                  <a:pt x="69289" y="2219"/>
                  <a:pt x="68989" y="2219"/>
                </a:cubicBezTo>
                <a:cubicBezTo>
                  <a:pt x="68983" y="2219"/>
                  <a:pt x="68977" y="2219"/>
                  <a:pt x="68971" y="2219"/>
                </a:cubicBezTo>
                <a:cubicBezTo>
                  <a:pt x="68671" y="2211"/>
                  <a:pt x="68299" y="2000"/>
                  <a:pt x="68226" y="1693"/>
                </a:cubicBezTo>
                <a:cubicBezTo>
                  <a:pt x="68145" y="1320"/>
                  <a:pt x="68412" y="1045"/>
                  <a:pt x="68736" y="915"/>
                </a:cubicBezTo>
                <a:lnTo>
                  <a:pt x="68744" y="389"/>
                </a:lnTo>
                <a:cubicBezTo>
                  <a:pt x="68752" y="138"/>
                  <a:pt x="68752" y="73"/>
                  <a:pt x="68752" y="0"/>
                </a:cubicBezTo>
                <a:lnTo>
                  <a:pt x="66615" y="0"/>
                </a:lnTo>
                <a:cubicBezTo>
                  <a:pt x="66615" y="65"/>
                  <a:pt x="66615" y="138"/>
                  <a:pt x="66623" y="389"/>
                </a:cubicBezTo>
                <a:lnTo>
                  <a:pt x="66639" y="875"/>
                </a:lnTo>
                <a:cubicBezTo>
                  <a:pt x="66679" y="891"/>
                  <a:pt x="66720" y="899"/>
                  <a:pt x="66752" y="923"/>
                </a:cubicBezTo>
                <a:cubicBezTo>
                  <a:pt x="66841" y="964"/>
                  <a:pt x="66914" y="1037"/>
                  <a:pt x="66955" y="1126"/>
                </a:cubicBezTo>
                <a:cubicBezTo>
                  <a:pt x="67100" y="1288"/>
                  <a:pt x="67157" y="1514"/>
                  <a:pt x="67100" y="1725"/>
                </a:cubicBezTo>
                <a:cubicBezTo>
                  <a:pt x="67005" y="2019"/>
                  <a:pt x="66738" y="2219"/>
                  <a:pt x="66430" y="2219"/>
                </a:cubicBezTo>
                <a:cubicBezTo>
                  <a:pt x="66424" y="2219"/>
                  <a:pt x="66418" y="2219"/>
                  <a:pt x="66412" y="2219"/>
                </a:cubicBezTo>
                <a:cubicBezTo>
                  <a:pt x="66121" y="2211"/>
                  <a:pt x="65748" y="2000"/>
                  <a:pt x="65675" y="1693"/>
                </a:cubicBezTo>
                <a:cubicBezTo>
                  <a:pt x="65586" y="1320"/>
                  <a:pt x="65853" y="1045"/>
                  <a:pt x="66177" y="915"/>
                </a:cubicBezTo>
                <a:cubicBezTo>
                  <a:pt x="66177" y="745"/>
                  <a:pt x="66185" y="567"/>
                  <a:pt x="66194" y="389"/>
                </a:cubicBezTo>
                <a:cubicBezTo>
                  <a:pt x="66194" y="138"/>
                  <a:pt x="66194" y="57"/>
                  <a:pt x="66194" y="0"/>
                </a:cubicBezTo>
                <a:lnTo>
                  <a:pt x="64064" y="0"/>
                </a:lnTo>
                <a:cubicBezTo>
                  <a:pt x="64064" y="73"/>
                  <a:pt x="64064" y="146"/>
                  <a:pt x="64072" y="389"/>
                </a:cubicBezTo>
                <a:lnTo>
                  <a:pt x="64088" y="875"/>
                </a:lnTo>
                <a:cubicBezTo>
                  <a:pt x="64129" y="891"/>
                  <a:pt x="64161" y="899"/>
                  <a:pt x="64202" y="923"/>
                </a:cubicBezTo>
                <a:cubicBezTo>
                  <a:pt x="64283" y="964"/>
                  <a:pt x="64355" y="1037"/>
                  <a:pt x="64404" y="1126"/>
                </a:cubicBezTo>
                <a:cubicBezTo>
                  <a:pt x="64550" y="1288"/>
                  <a:pt x="64606" y="1514"/>
                  <a:pt x="64550" y="1725"/>
                </a:cubicBezTo>
                <a:cubicBezTo>
                  <a:pt x="64455" y="2019"/>
                  <a:pt x="64180" y="2219"/>
                  <a:pt x="63879" y="2219"/>
                </a:cubicBezTo>
                <a:cubicBezTo>
                  <a:pt x="63873" y="2219"/>
                  <a:pt x="63868" y="2219"/>
                  <a:pt x="63862" y="2219"/>
                </a:cubicBezTo>
                <a:cubicBezTo>
                  <a:pt x="63570" y="2211"/>
                  <a:pt x="63190" y="2000"/>
                  <a:pt x="63117" y="1693"/>
                </a:cubicBezTo>
                <a:cubicBezTo>
                  <a:pt x="63036" y="1320"/>
                  <a:pt x="63303" y="1045"/>
                  <a:pt x="63627" y="915"/>
                </a:cubicBezTo>
                <a:cubicBezTo>
                  <a:pt x="63627" y="745"/>
                  <a:pt x="63635" y="567"/>
                  <a:pt x="63635" y="389"/>
                </a:cubicBezTo>
                <a:cubicBezTo>
                  <a:pt x="63643" y="146"/>
                  <a:pt x="63635" y="73"/>
                  <a:pt x="63635" y="0"/>
                </a:cubicBezTo>
                <a:lnTo>
                  <a:pt x="61513" y="0"/>
                </a:lnTo>
                <a:cubicBezTo>
                  <a:pt x="61513" y="73"/>
                  <a:pt x="61513" y="154"/>
                  <a:pt x="61522" y="389"/>
                </a:cubicBezTo>
                <a:lnTo>
                  <a:pt x="61538" y="875"/>
                </a:lnTo>
                <a:cubicBezTo>
                  <a:pt x="61570" y="891"/>
                  <a:pt x="61611" y="899"/>
                  <a:pt x="61643" y="923"/>
                </a:cubicBezTo>
                <a:cubicBezTo>
                  <a:pt x="61732" y="964"/>
                  <a:pt x="61805" y="1037"/>
                  <a:pt x="61845" y="1126"/>
                </a:cubicBezTo>
                <a:cubicBezTo>
                  <a:pt x="61999" y="1288"/>
                  <a:pt x="62056" y="1514"/>
                  <a:pt x="61991" y="1725"/>
                </a:cubicBezTo>
                <a:cubicBezTo>
                  <a:pt x="61904" y="2019"/>
                  <a:pt x="61630" y="2219"/>
                  <a:pt x="61329" y="2219"/>
                </a:cubicBezTo>
                <a:cubicBezTo>
                  <a:pt x="61323" y="2219"/>
                  <a:pt x="61317" y="2219"/>
                  <a:pt x="61311" y="2219"/>
                </a:cubicBezTo>
                <a:cubicBezTo>
                  <a:pt x="61011" y="2211"/>
                  <a:pt x="60639" y="2000"/>
                  <a:pt x="60566" y="1693"/>
                </a:cubicBezTo>
                <a:cubicBezTo>
                  <a:pt x="60485" y="1320"/>
                  <a:pt x="60752" y="1045"/>
                  <a:pt x="61076" y="915"/>
                </a:cubicBezTo>
                <a:lnTo>
                  <a:pt x="61084" y="389"/>
                </a:lnTo>
                <a:lnTo>
                  <a:pt x="61084" y="0"/>
                </a:lnTo>
                <a:lnTo>
                  <a:pt x="58963" y="0"/>
                </a:lnTo>
                <a:cubicBezTo>
                  <a:pt x="58963" y="73"/>
                  <a:pt x="58955" y="170"/>
                  <a:pt x="58963" y="389"/>
                </a:cubicBezTo>
                <a:lnTo>
                  <a:pt x="58979" y="875"/>
                </a:lnTo>
                <a:cubicBezTo>
                  <a:pt x="59011" y="891"/>
                  <a:pt x="59052" y="899"/>
                  <a:pt x="59084" y="923"/>
                </a:cubicBezTo>
                <a:cubicBezTo>
                  <a:pt x="59173" y="964"/>
                  <a:pt x="59246" y="1037"/>
                  <a:pt x="59287" y="1126"/>
                </a:cubicBezTo>
                <a:cubicBezTo>
                  <a:pt x="59441" y="1288"/>
                  <a:pt x="59489" y="1514"/>
                  <a:pt x="59433" y="1725"/>
                </a:cubicBezTo>
                <a:cubicBezTo>
                  <a:pt x="59345" y="2019"/>
                  <a:pt x="59071" y="2219"/>
                  <a:pt x="58770" y="2219"/>
                </a:cubicBezTo>
                <a:cubicBezTo>
                  <a:pt x="58764" y="2219"/>
                  <a:pt x="58758" y="2219"/>
                  <a:pt x="58752" y="2219"/>
                </a:cubicBezTo>
                <a:cubicBezTo>
                  <a:pt x="58453" y="2211"/>
                  <a:pt x="58080" y="2000"/>
                  <a:pt x="58007" y="1693"/>
                </a:cubicBezTo>
                <a:cubicBezTo>
                  <a:pt x="57926" y="1320"/>
                  <a:pt x="58194" y="1045"/>
                  <a:pt x="58518" y="915"/>
                </a:cubicBezTo>
                <a:lnTo>
                  <a:pt x="58526" y="389"/>
                </a:lnTo>
                <a:lnTo>
                  <a:pt x="58526" y="0"/>
                </a:lnTo>
                <a:lnTo>
                  <a:pt x="56404" y="0"/>
                </a:lnTo>
                <a:cubicBezTo>
                  <a:pt x="56412" y="227"/>
                  <a:pt x="56404" y="187"/>
                  <a:pt x="56404" y="389"/>
                </a:cubicBezTo>
                <a:lnTo>
                  <a:pt x="56420" y="875"/>
                </a:lnTo>
                <a:cubicBezTo>
                  <a:pt x="56461" y="891"/>
                  <a:pt x="56501" y="899"/>
                  <a:pt x="56534" y="923"/>
                </a:cubicBezTo>
                <a:cubicBezTo>
                  <a:pt x="56623" y="964"/>
                  <a:pt x="56696" y="1037"/>
                  <a:pt x="56736" y="1126"/>
                </a:cubicBezTo>
                <a:cubicBezTo>
                  <a:pt x="56882" y="1288"/>
                  <a:pt x="56939" y="1514"/>
                  <a:pt x="56882" y="1725"/>
                </a:cubicBezTo>
                <a:cubicBezTo>
                  <a:pt x="56787" y="2019"/>
                  <a:pt x="56520" y="2219"/>
                  <a:pt x="56212" y="2219"/>
                </a:cubicBezTo>
                <a:cubicBezTo>
                  <a:pt x="56206" y="2219"/>
                  <a:pt x="56200" y="2219"/>
                  <a:pt x="56194" y="2219"/>
                </a:cubicBezTo>
                <a:cubicBezTo>
                  <a:pt x="55902" y="2211"/>
                  <a:pt x="55530" y="2000"/>
                  <a:pt x="55457" y="1693"/>
                </a:cubicBezTo>
                <a:cubicBezTo>
                  <a:pt x="55376" y="1320"/>
                  <a:pt x="55643" y="1045"/>
                  <a:pt x="55959" y="915"/>
                </a:cubicBezTo>
                <a:lnTo>
                  <a:pt x="55975" y="389"/>
                </a:lnTo>
                <a:cubicBezTo>
                  <a:pt x="55975" y="187"/>
                  <a:pt x="55967" y="227"/>
                  <a:pt x="55975" y="0"/>
                </a:cubicBezTo>
                <a:lnTo>
                  <a:pt x="53854" y="0"/>
                </a:lnTo>
                <a:lnTo>
                  <a:pt x="53854" y="389"/>
                </a:lnTo>
                <a:lnTo>
                  <a:pt x="53870" y="875"/>
                </a:lnTo>
                <a:cubicBezTo>
                  <a:pt x="53910" y="891"/>
                  <a:pt x="53943" y="899"/>
                  <a:pt x="53983" y="923"/>
                </a:cubicBezTo>
                <a:cubicBezTo>
                  <a:pt x="54072" y="964"/>
                  <a:pt x="54137" y="1037"/>
                  <a:pt x="54186" y="1126"/>
                </a:cubicBezTo>
                <a:cubicBezTo>
                  <a:pt x="54331" y="1288"/>
                  <a:pt x="54388" y="1514"/>
                  <a:pt x="54331" y="1725"/>
                </a:cubicBezTo>
                <a:cubicBezTo>
                  <a:pt x="54236" y="2019"/>
                  <a:pt x="53970" y="2219"/>
                  <a:pt x="53661" y="2219"/>
                </a:cubicBezTo>
                <a:cubicBezTo>
                  <a:pt x="53655" y="2219"/>
                  <a:pt x="53649" y="2219"/>
                  <a:pt x="53643" y="2219"/>
                </a:cubicBezTo>
                <a:cubicBezTo>
                  <a:pt x="53352" y="2211"/>
                  <a:pt x="52971" y="2000"/>
                  <a:pt x="52906" y="1693"/>
                </a:cubicBezTo>
                <a:cubicBezTo>
                  <a:pt x="52817" y="1320"/>
                  <a:pt x="53085" y="1045"/>
                  <a:pt x="53408" y="915"/>
                </a:cubicBezTo>
                <a:lnTo>
                  <a:pt x="53425" y="389"/>
                </a:lnTo>
                <a:cubicBezTo>
                  <a:pt x="53425" y="203"/>
                  <a:pt x="53416" y="211"/>
                  <a:pt x="53416" y="0"/>
                </a:cubicBezTo>
                <a:lnTo>
                  <a:pt x="51303" y="0"/>
                </a:lnTo>
                <a:lnTo>
                  <a:pt x="51303" y="389"/>
                </a:lnTo>
                <a:lnTo>
                  <a:pt x="51319" y="875"/>
                </a:lnTo>
                <a:cubicBezTo>
                  <a:pt x="51352" y="891"/>
                  <a:pt x="51392" y="899"/>
                  <a:pt x="51425" y="923"/>
                </a:cubicBezTo>
                <a:cubicBezTo>
                  <a:pt x="51514" y="964"/>
                  <a:pt x="51587" y="1037"/>
                  <a:pt x="51627" y="1126"/>
                </a:cubicBezTo>
                <a:cubicBezTo>
                  <a:pt x="51781" y="1288"/>
                  <a:pt x="51829" y="1514"/>
                  <a:pt x="51773" y="1725"/>
                </a:cubicBezTo>
                <a:cubicBezTo>
                  <a:pt x="51685" y="2019"/>
                  <a:pt x="51411" y="2219"/>
                  <a:pt x="51110" y="2219"/>
                </a:cubicBezTo>
                <a:cubicBezTo>
                  <a:pt x="51105" y="2219"/>
                  <a:pt x="51099" y="2219"/>
                  <a:pt x="51093" y="2219"/>
                </a:cubicBezTo>
                <a:cubicBezTo>
                  <a:pt x="50793" y="2211"/>
                  <a:pt x="50421" y="2000"/>
                  <a:pt x="50348" y="1693"/>
                </a:cubicBezTo>
                <a:cubicBezTo>
                  <a:pt x="50267" y="1320"/>
                  <a:pt x="50534" y="1045"/>
                  <a:pt x="50858" y="915"/>
                </a:cubicBezTo>
                <a:lnTo>
                  <a:pt x="50866" y="389"/>
                </a:lnTo>
                <a:lnTo>
                  <a:pt x="50866" y="0"/>
                </a:lnTo>
                <a:lnTo>
                  <a:pt x="48753" y="0"/>
                </a:lnTo>
                <a:lnTo>
                  <a:pt x="48753" y="389"/>
                </a:lnTo>
                <a:lnTo>
                  <a:pt x="48761" y="875"/>
                </a:lnTo>
                <a:cubicBezTo>
                  <a:pt x="48801" y="891"/>
                  <a:pt x="48842" y="899"/>
                  <a:pt x="48874" y="923"/>
                </a:cubicBezTo>
                <a:cubicBezTo>
                  <a:pt x="48963" y="964"/>
                  <a:pt x="49036" y="1037"/>
                  <a:pt x="49077" y="1126"/>
                </a:cubicBezTo>
                <a:cubicBezTo>
                  <a:pt x="49222" y="1288"/>
                  <a:pt x="49279" y="1514"/>
                  <a:pt x="49222" y="1725"/>
                </a:cubicBezTo>
                <a:cubicBezTo>
                  <a:pt x="49127" y="2019"/>
                  <a:pt x="48860" y="2219"/>
                  <a:pt x="48552" y="2219"/>
                </a:cubicBezTo>
                <a:cubicBezTo>
                  <a:pt x="48546" y="2219"/>
                  <a:pt x="48540" y="2219"/>
                  <a:pt x="48534" y="2219"/>
                </a:cubicBezTo>
                <a:cubicBezTo>
                  <a:pt x="48243" y="2211"/>
                  <a:pt x="47870" y="2000"/>
                  <a:pt x="47797" y="1693"/>
                </a:cubicBezTo>
                <a:cubicBezTo>
                  <a:pt x="47716" y="1320"/>
                  <a:pt x="47983" y="1045"/>
                  <a:pt x="48299" y="915"/>
                </a:cubicBezTo>
                <a:lnTo>
                  <a:pt x="48315" y="389"/>
                </a:lnTo>
                <a:lnTo>
                  <a:pt x="48315" y="0"/>
                </a:lnTo>
                <a:lnTo>
                  <a:pt x="46170" y="0"/>
                </a:lnTo>
                <a:lnTo>
                  <a:pt x="46170" y="389"/>
                </a:lnTo>
                <a:cubicBezTo>
                  <a:pt x="46170" y="551"/>
                  <a:pt x="46178" y="713"/>
                  <a:pt x="46186" y="875"/>
                </a:cubicBezTo>
                <a:cubicBezTo>
                  <a:pt x="46226" y="891"/>
                  <a:pt x="46259" y="899"/>
                  <a:pt x="46299" y="915"/>
                </a:cubicBezTo>
                <a:cubicBezTo>
                  <a:pt x="46380" y="964"/>
                  <a:pt x="46453" y="1037"/>
                  <a:pt x="46502" y="1126"/>
                </a:cubicBezTo>
                <a:cubicBezTo>
                  <a:pt x="46647" y="1288"/>
                  <a:pt x="46704" y="1514"/>
                  <a:pt x="46647" y="1725"/>
                </a:cubicBezTo>
                <a:cubicBezTo>
                  <a:pt x="46550" y="2025"/>
                  <a:pt x="46275" y="2219"/>
                  <a:pt x="45967" y="2219"/>
                </a:cubicBezTo>
                <a:cubicBezTo>
                  <a:pt x="45676" y="2203"/>
                  <a:pt x="45311" y="1992"/>
                  <a:pt x="45239" y="1693"/>
                </a:cubicBezTo>
                <a:cubicBezTo>
                  <a:pt x="45158" y="1320"/>
                  <a:pt x="45425" y="1045"/>
                  <a:pt x="45749" y="915"/>
                </a:cubicBezTo>
                <a:cubicBezTo>
                  <a:pt x="45749" y="745"/>
                  <a:pt x="45757" y="567"/>
                  <a:pt x="45757" y="389"/>
                </a:cubicBezTo>
                <a:lnTo>
                  <a:pt x="45757" y="0"/>
                </a:lnTo>
                <a:lnTo>
                  <a:pt x="43611" y="0"/>
                </a:lnTo>
                <a:lnTo>
                  <a:pt x="43611" y="397"/>
                </a:lnTo>
                <a:lnTo>
                  <a:pt x="43627" y="875"/>
                </a:lnTo>
                <a:cubicBezTo>
                  <a:pt x="43668" y="891"/>
                  <a:pt x="43708" y="907"/>
                  <a:pt x="43741" y="923"/>
                </a:cubicBezTo>
                <a:cubicBezTo>
                  <a:pt x="43830" y="972"/>
                  <a:pt x="43903" y="1045"/>
                  <a:pt x="43943" y="1134"/>
                </a:cubicBezTo>
                <a:cubicBezTo>
                  <a:pt x="44097" y="1296"/>
                  <a:pt x="44145" y="1523"/>
                  <a:pt x="44089" y="1733"/>
                </a:cubicBezTo>
                <a:cubicBezTo>
                  <a:pt x="43994" y="2019"/>
                  <a:pt x="43727" y="2219"/>
                  <a:pt x="43419" y="2219"/>
                </a:cubicBezTo>
                <a:cubicBezTo>
                  <a:pt x="43413" y="2219"/>
                  <a:pt x="43407" y="2219"/>
                  <a:pt x="43401" y="2219"/>
                </a:cubicBezTo>
                <a:cubicBezTo>
                  <a:pt x="43109" y="2219"/>
                  <a:pt x="42737" y="2000"/>
                  <a:pt x="42664" y="1693"/>
                </a:cubicBezTo>
                <a:cubicBezTo>
                  <a:pt x="42583" y="1320"/>
                  <a:pt x="42850" y="1045"/>
                  <a:pt x="43166" y="915"/>
                </a:cubicBezTo>
                <a:cubicBezTo>
                  <a:pt x="43166" y="745"/>
                  <a:pt x="43174" y="567"/>
                  <a:pt x="43182" y="397"/>
                </a:cubicBezTo>
                <a:cubicBezTo>
                  <a:pt x="43182" y="219"/>
                  <a:pt x="43182" y="195"/>
                  <a:pt x="43182" y="0"/>
                </a:cubicBezTo>
                <a:lnTo>
                  <a:pt x="41061" y="0"/>
                </a:lnTo>
                <a:lnTo>
                  <a:pt x="41061" y="397"/>
                </a:lnTo>
                <a:lnTo>
                  <a:pt x="41077" y="875"/>
                </a:lnTo>
                <a:cubicBezTo>
                  <a:pt x="41109" y="891"/>
                  <a:pt x="41150" y="907"/>
                  <a:pt x="41182" y="923"/>
                </a:cubicBezTo>
                <a:cubicBezTo>
                  <a:pt x="41271" y="972"/>
                  <a:pt x="41344" y="1045"/>
                  <a:pt x="41384" y="1134"/>
                </a:cubicBezTo>
                <a:cubicBezTo>
                  <a:pt x="41538" y="1296"/>
                  <a:pt x="41595" y="1523"/>
                  <a:pt x="41530" y="1733"/>
                </a:cubicBezTo>
                <a:cubicBezTo>
                  <a:pt x="41443" y="2019"/>
                  <a:pt x="41169" y="2219"/>
                  <a:pt x="40868" y="2219"/>
                </a:cubicBezTo>
                <a:cubicBezTo>
                  <a:pt x="40862" y="2219"/>
                  <a:pt x="40856" y="2219"/>
                  <a:pt x="40850" y="2219"/>
                </a:cubicBezTo>
                <a:cubicBezTo>
                  <a:pt x="40550" y="2219"/>
                  <a:pt x="40178" y="2000"/>
                  <a:pt x="40105" y="1693"/>
                </a:cubicBezTo>
                <a:cubicBezTo>
                  <a:pt x="40024" y="1320"/>
                  <a:pt x="40291" y="1045"/>
                  <a:pt x="40615" y="915"/>
                </a:cubicBezTo>
                <a:lnTo>
                  <a:pt x="40623" y="397"/>
                </a:lnTo>
                <a:lnTo>
                  <a:pt x="40623" y="0"/>
                </a:lnTo>
                <a:lnTo>
                  <a:pt x="38502" y="0"/>
                </a:lnTo>
                <a:cubicBezTo>
                  <a:pt x="38502" y="49"/>
                  <a:pt x="38502" y="170"/>
                  <a:pt x="38510" y="397"/>
                </a:cubicBezTo>
                <a:lnTo>
                  <a:pt x="38518" y="875"/>
                </a:lnTo>
                <a:cubicBezTo>
                  <a:pt x="38559" y="891"/>
                  <a:pt x="38599" y="907"/>
                  <a:pt x="38631" y="923"/>
                </a:cubicBezTo>
                <a:cubicBezTo>
                  <a:pt x="38720" y="972"/>
                  <a:pt x="38793" y="1045"/>
                  <a:pt x="38834" y="1134"/>
                </a:cubicBezTo>
                <a:cubicBezTo>
                  <a:pt x="38988" y="1296"/>
                  <a:pt x="39036" y="1523"/>
                  <a:pt x="38980" y="1733"/>
                </a:cubicBezTo>
                <a:cubicBezTo>
                  <a:pt x="38884" y="2019"/>
                  <a:pt x="38618" y="2219"/>
                  <a:pt x="38317" y="2219"/>
                </a:cubicBezTo>
                <a:cubicBezTo>
                  <a:pt x="38311" y="2219"/>
                  <a:pt x="38305" y="2219"/>
                  <a:pt x="38299" y="2219"/>
                </a:cubicBezTo>
                <a:cubicBezTo>
                  <a:pt x="38000" y="2219"/>
                  <a:pt x="37627" y="2000"/>
                  <a:pt x="37555" y="1693"/>
                </a:cubicBezTo>
                <a:cubicBezTo>
                  <a:pt x="37474" y="1320"/>
                  <a:pt x="37741" y="1045"/>
                  <a:pt x="38065" y="915"/>
                </a:cubicBezTo>
                <a:lnTo>
                  <a:pt x="38073" y="397"/>
                </a:lnTo>
                <a:lnTo>
                  <a:pt x="38073" y="0"/>
                </a:lnTo>
                <a:lnTo>
                  <a:pt x="35951" y="0"/>
                </a:lnTo>
                <a:cubicBezTo>
                  <a:pt x="35951" y="97"/>
                  <a:pt x="35951" y="154"/>
                  <a:pt x="35959" y="397"/>
                </a:cubicBezTo>
                <a:lnTo>
                  <a:pt x="35968" y="875"/>
                </a:lnTo>
                <a:cubicBezTo>
                  <a:pt x="36008" y="891"/>
                  <a:pt x="36048" y="907"/>
                  <a:pt x="36081" y="923"/>
                </a:cubicBezTo>
                <a:cubicBezTo>
                  <a:pt x="36170" y="972"/>
                  <a:pt x="36243" y="1045"/>
                  <a:pt x="36283" y="1134"/>
                </a:cubicBezTo>
                <a:cubicBezTo>
                  <a:pt x="36437" y="1296"/>
                  <a:pt x="36486" y="1523"/>
                  <a:pt x="36429" y="1733"/>
                </a:cubicBezTo>
                <a:cubicBezTo>
                  <a:pt x="36334" y="2019"/>
                  <a:pt x="36067" y="2219"/>
                  <a:pt x="35767" y="2219"/>
                </a:cubicBezTo>
                <a:cubicBezTo>
                  <a:pt x="35761" y="2219"/>
                  <a:pt x="35755" y="2219"/>
                  <a:pt x="35749" y="2219"/>
                </a:cubicBezTo>
                <a:cubicBezTo>
                  <a:pt x="35449" y="2219"/>
                  <a:pt x="35077" y="2000"/>
                  <a:pt x="35004" y="1693"/>
                </a:cubicBezTo>
                <a:cubicBezTo>
                  <a:pt x="34923" y="1320"/>
                  <a:pt x="35190" y="1045"/>
                  <a:pt x="35514" y="915"/>
                </a:cubicBezTo>
                <a:lnTo>
                  <a:pt x="35522" y="397"/>
                </a:lnTo>
                <a:lnTo>
                  <a:pt x="35522" y="0"/>
                </a:lnTo>
                <a:lnTo>
                  <a:pt x="33393" y="0"/>
                </a:lnTo>
                <a:cubicBezTo>
                  <a:pt x="33393" y="73"/>
                  <a:pt x="33393" y="146"/>
                  <a:pt x="33401" y="397"/>
                </a:cubicBezTo>
                <a:lnTo>
                  <a:pt x="33417" y="875"/>
                </a:lnTo>
                <a:cubicBezTo>
                  <a:pt x="33457" y="891"/>
                  <a:pt x="33490" y="907"/>
                  <a:pt x="33530" y="923"/>
                </a:cubicBezTo>
                <a:cubicBezTo>
                  <a:pt x="33619" y="972"/>
                  <a:pt x="33684" y="1045"/>
                  <a:pt x="33733" y="1134"/>
                </a:cubicBezTo>
                <a:cubicBezTo>
                  <a:pt x="33879" y="1296"/>
                  <a:pt x="33935" y="1523"/>
                  <a:pt x="33879" y="1733"/>
                </a:cubicBezTo>
                <a:cubicBezTo>
                  <a:pt x="33783" y="2019"/>
                  <a:pt x="33517" y="2219"/>
                  <a:pt x="33209" y="2219"/>
                </a:cubicBezTo>
                <a:cubicBezTo>
                  <a:pt x="33202" y="2219"/>
                  <a:pt x="33196" y="2219"/>
                  <a:pt x="33190" y="2219"/>
                </a:cubicBezTo>
                <a:cubicBezTo>
                  <a:pt x="32899" y="2219"/>
                  <a:pt x="32518" y="2000"/>
                  <a:pt x="32445" y="1693"/>
                </a:cubicBezTo>
                <a:cubicBezTo>
                  <a:pt x="32364" y="1320"/>
                  <a:pt x="32632" y="1045"/>
                  <a:pt x="32955" y="915"/>
                </a:cubicBezTo>
                <a:lnTo>
                  <a:pt x="32964" y="397"/>
                </a:lnTo>
                <a:cubicBezTo>
                  <a:pt x="32972" y="146"/>
                  <a:pt x="32964" y="89"/>
                  <a:pt x="32964" y="0"/>
                </a:cubicBezTo>
                <a:lnTo>
                  <a:pt x="30834" y="0"/>
                </a:lnTo>
                <a:cubicBezTo>
                  <a:pt x="30834" y="73"/>
                  <a:pt x="30834" y="138"/>
                  <a:pt x="30842" y="397"/>
                </a:cubicBezTo>
                <a:lnTo>
                  <a:pt x="30858" y="875"/>
                </a:lnTo>
                <a:cubicBezTo>
                  <a:pt x="30899" y="891"/>
                  <a:pt x="30931" y="907"/>
                  <a:pt x="30972" y="923"/>
                </a:cubicBezTo>
                <a:cubicBezTo>
                  <a:pt x="31061" y="972"/>
                  <a:pt x="31126" y="1045"/>
                  <a:pt x="31174" y="1134"/>
                </a:cubicBezTo>
                <a:cubicBezTo>
                  <a:pt x="31320" y="1296"/>
                  <a:pt x="31377" y="1523"/>
                  <a:pt x="31320" y="1733"/>
                </a:cubicBezTo>
                <a:cubicBezTo>
                  <a:pt x="31225" y="2019"/>
                  <a:pt x="30958" y="2219"/>
                  <a:pt x="30650" y="2219"/>
                </a:cubicBezTo>
                <a:cubicBezTo>
                  <a:pt x="30644" y="2219"/>
                  <a:pt x="30638" y="2219"/>
                  <a:pt x="30632" y="2219"/>
                </a:cubicBezTo>
                <a:cubicBezTo>
                  <a:pt x="30340" y="2219"/>
                  <a:pt x="29960" y="2000"/>
                  <a:pt x="29895" y="1693"/>
                </a:cubicBezTo>
                <a:cubicBezTo>
                  <a:pt x="29806" y="1320"/>
                  <a:pt x="30073" y="1045"/>
                  <a:pt x="30397" y="915"/>
                </a:cubicBezTo>
                <a:lnTo>
                  <a:pt x="30413" y="397"/>
                </a:lnTo>
                <a:cubicBezTo>
                  <a:pt x="30413" y="138"/>
                  <a:pt x="30413" y="57"/>
                  <a:pt x="30413" y="0"/>
                </a:cubicBezTo>
                <a:lnTo>
                  <a:pt x="28275" y="0"/>
                </a:lnTo>
                <a:cubicBezTo>
                  <a:pt x="28275" y="73"/>
                  <a:pt x="28275" y="138"/>
                  <a:pt x="28284" y="397"/>
                </a:cubicBezTo>
                <a:lnTo>
                  <a:pt x="28300" y="875"/>
                </a:lnTo>
                <a:cubicBezTo>
                  <a:pt x="28340" y="891"/>
                  <a:pt x="28373" y="907"/>
                  <a:pt x="28413" y="923"/>
                </a:cubicBezTo>
                <a:cubicBezTo>
                  <a:pt x="28502" y="972"/>
                  <a:pt x="28567" y="1045"/>
                  <a:pt x="28615" y="1134"/>
                </a:cubicBezTo>
                <a:cubicBezTo>
                  <a:pt x="28761" y="1296"/>
                  <a:pt x="28818" y="1523"/>
                  <a:pt x="28761" y="1733"/>
                </a:cubicBezTo>
                <a:cubicBezTo>
                  <a:pt x="28666" y="2019"/>
                  <a:pt x="28399" y="2219"/>
                  <a:pt x="28091" y="2219"/>
                </a:cubicBezTo>
                <a:cubicBezTo>
                  <a:pt x="28085" y="2219"/>
                  <a:pt x="28079" y="2219"/>
                  <a:pt x="28073" y="2219"/>
                </a:cubicBezTo>
                <a:cubicBezTo>
                  <a:pt x="27781" y="2219"/>
                  <a:pt x="27401" y="2000"/>
                  <a:pt x="27336" y="1693"/>
                </a:cubicBezTo>
                <a:cubicBezTo>
                  <a:pt x="27247" y="1320"/>
                  <a:pt x="27514" y="1045"/>
                  <a:pt x="27838" y="915"/>
                </a:cubicBezTo>
                <a:cubicBezTo>
                  <a:pt x="27838" y="745"/>
                  <a:pt x="27846" y="567"/>
                  <a:pt x="27846" y="397"/>
                </a:cubicBezTo>
                <a:cubicBezTo>
                  <a:pt x="27854" y="138"/>
                  <a:pt x="27854" y="41"/>
                  <a:pt x="27854" y="0"/>
                </a:cubicBezTo>
                <a:lnTo>
                  <a:pt x="25717" y="0"/>
                </a:lnTo>
                <a:cubicBezTo>
                  <a:pt x="25717" y="49"/>
                  <a:pt x="25725" y="138"/>
                  <a:pt x="25733" y="397"/>
                </a:cubicBezTo>
                <a:cubicBezTo>
                  <a:pt x="25733" y="551"/>
                  <a:pt x="25741" y="713"/>
                  <a:pt x="25749" y="875"/>
                </a:cubicBezTo>
                <a:cubicBezTo>
                  <a:pt x="25782" y="891"/>
                  <a:pt x="25822" y="907"/>
                  <a:pt x="25854" y="923"/>
                </a:cubicBezTo>
                <a:cubicBezTo>
                  <a:pt x="25943" y="972"/>
                  <a:pt x="26016" y="1045"/>
                  <a:pt x="26057" y="1134"/>
                </a:cubicBezTo>
                <a:cubicBezTo>
                  <a:pt x="26211" y="1296"/>
                  <a:pt x="26267" y="1523"/>
                  <a:pt x="26203" y="1733"/>
                </a:cubicBezTo>
                <a:cubicBezTo>
                  <a:pt x="26115" y="2019"/>
                  <a:pt x="25841" y="2219"/>
                  <a:pt x="25540" y="2219"/>
                </a:cubicBezTo>
                <a:cubicBezTo>
                  <a:pt x="25534" y="2219"/>
                  <a:pt x="25528" y="2219"/>
                  <a:pt x="25522" y="2219"/>
                </a:cubicBezTo>
                <a:cubicBezTo>
                  <a:pt x="25223" y="2219"/>
                  <a:pt x="24850" y="2000"/>
                  <a:pt x="24778" y="1693"/>
                </a:cubicBezTo>
                <a:cubicBezTo>
                  <a:pt x="24697" y="1320"/>
                  <a:pt x="24964" y="1045"/>
                  <a:pt x="25288" y="915"/>
                </a:cubicBezTo>
                <a:cubicBezTo>
                  <a:pt x="25288" y="745"/>
                  <a:pt x="25288" y="567"/>
                  <a:pt x="25296" y="397"/>
                </a:cubicBezTo>
                <a:cubicBezTo>
                  <a:pt x="25304" y="138"/>
                  <a:pt x="25304" y="73"/>
                  <a:pt x="25304" y="0"/>
                </a:cubicBezTo>
                <a:lnTo>
                  <a:pt x="23166" y="0"/>
                </a:lnTo>
                <a:cubicBezTo>
                  <a:pt x="23166" y="73"/>
                  <a:pt x="23166" y="138"/>
                  <a:pt x="23174" y="397"/>
                </a:cubicBezTo>
                <a:cubicBezTo>
                  <a:pt x="23174" y="551"/>
                  <a:pt x="23182" y="713"/>
                  <a:pt x="23191" y="875"/>
                </a:cubicBezTo>
                <a:cubicBezTo>
                  <a:pt x="23231" y="891"/>
                  <a:pt x="23271" y="907"/>
                  <a:pt x="23304" y="923"/>
                </a:cubicBezTo>
                <a:cubicBezTo>
                  <a:pt x="23393" y="972"/>
                  <a:pt x="23466" y="1045"/>
                  <a:pt x="23506" y="1134"/>
                </a:cubicBezTo>
                <a:cubicBezTo>
                  <a:pt x="23652" y="1296"/>
                  <a:pt x="23709" y="1523"/>
                  <a:pt x="23652" y="1733"/>
                </a:cubicBezTo>
                <a:cubicBezTo>
                  <a:pt x="23557" y="2019"/>
                  <a:pt x="23290" y="2219"/>
                  <a:pt x="22982" y="2219"/>
                </a:cubicBezTo>
                <a:cubicBezTo>
                  <a:pt x="22976" y="2219"/>
                  <a:pt x="22970" y="2219"/>
                  <a:pt x="22964" y="2219"/>
                </a:cubicBezTo>
                <a:cubicBezTo>
                  <a:pt x="22672" y="2219"/>
                  <a:pt x="22292" y="2000"/>
                  <a:pt x="22227" y="1693"/>
                </a:cubicBezTo>
                <a:cubicBezTo>
                  <a:pt x="22138" y="1320"/>
                  <a:pt x="22405" y="1045"/>
                  <a:pt x="22729" y="915"/>
                </a:cubicBezTo>
                <a:cubicBezTo>
                  <a:pt x="22729" y="745"/>
                  <a:pt x="22737" y="567"/>
                  <a:pt x="22745" y="397"/>
                </a:cubicBezTo>
                <a:cubicBezTo>
                  <a:pt x="22745" y="138"/>
                  <a:pt x="22745" y="57"/>
                  <a:pt x="22745" y="0"/>
                </a:cubicBezTo>
                <a:lnTo>
                  <a:pt x="20608" y="0"/>
                </a:lnTo>
                <a:cubicBezTo>
                  <a:pt x="20608" y="73"/>
                  <a:pt x="20608" y="146"/>
                  <a:pt x="20616" y="397"/>
                </a:cubicBezTo>
                <a:cubicBezTo>
                  <a:pt x="20616" y="551"/>
                  <a:pt x="20632" y="713"/>
                  <a:pt x="20632" y="875"/>
                </a:cubicBezTo>
                <a:cubicBezTo>
                  <a:pt x="20672" y="891"/>
                  <a:pt x="20713" y="907"/>
                  <a:pt x="20745" y="923"/>
                </a:cubicBezTo>
                <a:cubicBezTo>
                  <a:pt x="20834" y="972"/>
                  <a:pt x="20907" y="1045"/>
                  <a:pt x="20948" y="1134"/>
                </a:cubicBezTo>
                <a:cubicBezTo>
                  <a:pt x="21093" y="1296"/>
                  <a:pt x="21150" y="1523"/>
                  <a:pt x="21093" y="1733"/>
                </a:cubicBezTo>
                <a:cubicBezTo>
                  <a:pt x="20998" y="2019"/>
                  <a:pt x="20732" y="2219"/>
                  <a:pt x="20423" y="2219"/>
                </a:cubicBezTo>
                <a:cubicBezTo>
                  <a:pt x="20417" y="2219"/>
                  <a:pt x="20411" y="2219"/>
                  <a:pt x="20405" y="2219"/>
                </a:cubicBezTo>
                <a:cubicBezTo>
                  <a:pt x="20114" y="2219"/>
                  <a:pt x="19733" y="2000"/>
                  <a:pt x="19668" y="1693"/>
                </a:cubicBezTo>
                <a:cubicBezTo>
                  <a:pt x="19587" y="1320"/>
                  <a:pt x="19846" y="1045"/>
                  <a:pt x="20170" y="915"/>
                </a:cubicBezTo>
                <a:lnTo>
                  <a:pt x="20187" y="397"/>
                </a:lnTo>
                <a:lnTo>
                  <a:pt x="20187" y="0"/>
                </a:lnTo>
                <a:lnTo>
                  <a:pt x="18057" y="0"/>
                </a:lnTo>
                <a:cubicBezTo>
                  <a:pt x="18057" y="73"/>
                  <a:pt x="18057" y="154"/>
                  <a:pt x="18065" y="397"/>
                </a:cubicBezTo>
                <a:lnTo>
                  <a:pt x="18081" y="875"/>
                </a:lnTo>
                <a:cubicBezTo>
                  <a:pt x="18114" y="891"/>
                  <a:pt x="18154" y="907"/>
                  <a:pt x="18187" y="923"/>
                </a:cubicBezTo>
                <a:cubicBezTo>
                  <a:pt x="18276" y="972"/>
                  <a:pt x="18349" y="1045"/>
                  <a:pt x="18389" y="1134"/>
                </a:cubicBezTo>
                <a:cubicBezTo>
                  <a:pt x="18543" y="1296"/>
                  <a:pt x="18600" y="1523"/>
                  <a:pt x="18535" y="1733"/>
                </a:cubicBezTo>
                <a:cubicBezTo>
                  <a:pt x="18447" y="2019"/>
                  <a:pt x="18173" y="2219"/>
                  <a:pt x="17872" y="2219"/>
                </a:cubicBezTo>
                <a:cubicBezTo>
                  <a:pt x="17867" y="2219"/>
                  <a:pt x="17861" y="2219"/>
                  <a:pt x="17855" y="2219"/>
                </a:cubicBezTo>
                <a:cubicBezTo>
                  <a:pt x="17563" y="2219"/>
                  <a:pt x="17183" y="2000"/>
                  <a:pt x="17110" y="1693"/>
                </a:cubicBezTo>
                <a:cubicBezTo>
                  <a:pt x="17029" y="1320"/>
                  <a:pt x="17296" y="1045"/>
                  <a:pt x="17612" y="915"/>
                </a:cubicBezTo>
                <a:lnTo>
                  <a:pt x="17628" y="397"/>
                </a:lnTo>
                <a:cubicBezTo>
                  <a:pt x="17628" y="154"/>
                  <a:pt x="17628" y="97"/>
                  <a:pt x="17628" y="0"/>
                </a:cubicBezTo>
                <a:lnTo>
                  <a:pt x="15498" y="0"/>
                </a:lnTo>
                <a:cubicBezTo>
                  <a:pt x="15498" y="73"/>
                  <a:pt x="15498" y="170"/>
                  <a:pt x="15498" y="397"/>
                </a:cubicBezTo>
                <a:lnTo>
                  <a:pt x="15515" y="875"/>
                </a:lnTo>
                <a:cubicBezTo>
                  <a:pt x="15555" y="891"/>
                  <a:pt x="15587" y="907"/>
                  <a:pt x="15628" y="923"/>
                </a:cubicBezTo>
                <a:cubicBezTo>
                  <a:pt x="15717" y="972"/>
                  <a:pt x="15782" y="1045"/>
                  <a:pt x="15830" y="1134"/>
                </a:cubicBezTo>
                <a:cubicBezTo>
                  <a:pt x="15976" y="1296"/>
                  <a:pt x="16033" y="1523"/>
                  <a:pt x="15976" y="1733"/>
                </a:cubicBezTo>
                <a:cubicBezTo>
                  <a:pt x="15881" y="2019"/>
                  <a:pt x="15614" y="2219"/>
                  <a:pt x="15306" y="2219"/>
                </a:cubicBezTo>
                <a:cubicBezTo>
                  <a:pt x="15300" y="2219"/>
                  <a:pt x="15294" y="2219"/>
                  <a:pt x="15288" y="2219"/>
                </a:cubicBezTo>
                <a:cubicBezTo>
                  <a:pt x="14996" y="2219"/>
                  <a:pt x="14616" y="2000"/>
                  <a:pt x="14551" y="1693"/>
                </a:cubicBezTo>
                <a:cubicBezTo>
                  <a:pt x="14462" y="1320"/>
                  <a:pt x="14729" y="1045"/>
                  <a:pt x="15045" y="915"/>
                </a:cubicBezTo>
                <a:lnTo>
                  <a:pt x="15061" y="397"/>
                </a:lnTo>
                <a:cubicBezTo>
                  <a:pt x="15069" y="170"/>
                  <a:pt x="15061" y="106"/>
                  <a:pt x="15061" y="0"/>
                </a:cubicBezTo>
                <a:lnTo>
                  <a:pt x="12932" y="0"/>
                </a:lnTo>
                <a:cubicBezTo>
                  <a:pt x="12940" y="235"/>
                  <a:pt x="12932" y="187"/>
                  <a:pt x="12932" y="397"/>
                </a:cubicBezTo>
                <a:lnTo>
                  <a:pt x="12948" y="875"/>
                </a:lnTo>
                <a:cubicBezTo>
                  <a:pt x="12988" y="891"/>
                  <a:pt x="13021" y="907"/>
                  <a:pt x="13061" y="923"/>
                </a:cubicBezTo>
                <a:cubicBezTo>
                  <a:pt x="13150" y="972"/>
                  <a:pt x="13215" y="1045"/>
                  <a:pt x="13264" y="1134"/>
                </a:cubicBezTo>
                <a:cubicBezTo>
                  <a:pt x="13409" y="1296"/>
                  <a:pt x="13466" y="1523"/>
                  <a:pt x="13409" y="1733"/>
                </a:cubicBezTo>
                <a:cubicBezTo>
                  <a:pt x="13314" y="2019"/>
                  <a:pt x="13048" y="2219"/>
                  <a:pt x="12739" y="2219"/>
                </a:cubicBezTo>
                <a:cubicBezTo>
                  <a:pt x="12733" y="2219"/>
                  <a:pt x="12727" y="2219"/>
                  <a:pt x="12721" y="2219"/>
                </a:cubicBezTo>
                <a:cubicBezTo>
                  <a:pt x="12430" y="2219"/>
                  <a:pt x="12049" y="2000"/>
                  <a:pt x="11976" y="1693"/>
                </a:cubicBezTo>
                <a:cubicBezTo>
                  <a:pt x="11895" y="1320"/>
                  <a:pt x="12162" y="1045"/>
                  <a:pt x="12478" y="915"/>
                </a:cubicBezTo>
                <a:lnTo>
                  <a:pt x="12494" y="397"/>
                </a:lnTo>
                <a:cubicBezTo>
                  <a:pt x="12503" y="187"/>
                  <a:pt x="12486" y="227"/>
                  <a:pt x="12494" y="0"/>
                </a:cubicBezTo>
                <a:lnTo>
                  <a:pt x="10373" y="0"/>
                </a:lnTo>
                <a:lnTo>
                  <a:pt x="10373" y="397"/>
                </a:lnTo>
                <a:lnTo>
                  <a:pt x="10389" y="875"/>
                </a:lnTo>
                <a:cubicBezTo>
                  <a:pt x="10422" y="891"/>
                  <a:pt x="10462" y="907"/>
                  <a:pt x="10503" y="923"/>
                </a:cubicBezTo>
                <a:cubicBezTo>
                  <a:pt x="10584" y="972"/>
                  <a:pt x="10656" y="1045"/>
                  <a:pt x="10705" y="1134"/>
                </a:cubicBezTo>
                <a:cubicBezTo>
                  <a:pt x="10851" y="1296"/>
                  <a:pt x="10907" y="1523"/>
                  <a:pt x="10843" y="1733"/>
                </a:cubicBezTo>
                <a:cubicBezTo>
                  <a:pt x="10755" y="2019"/>
                  <a:pt x="10481" y="2219"/>
                  <a:pt x="10180" y="2219"/>
                </a:cubicBezTo>
                <a:cubicBezTo>
                  <a:pt x="10174" y="2219"/>
                  <a:pt x="10168" y="2219"/>
                  <a:pt x="10162" y="2219"/>
                </a:cubicBezTo>
                <a:cubicBezTo>
                  <a:pt x="9871" y="2219"/>
                  <a:pt x="9490" y="2000"/>
                  <a:pt x="9418" y="1693"/>
                </a:cubicBezTo>
                <a:cubicBezTo>
                  <a:pt x="9337" y="1320"/>
                  <a:pt x="9604" y="1045"/>
                  <a:pt x="9920" y="915"/>
                </a:cubicBezTo>
                <a:lnTo>
                  <a:pt x="9936" y="397"/>
                </a:lnTo>
                <a:cubicBezTo>
                  <a:pt x="9936" y="203"/>
                  <a:pt x="9928" y="211"/>
                  <a:pt x="9936" y="0"/>
                </a:cubicBezTo>
                <a:lnTo>
                  <a:pt x="7814" y="0"/>
                </a:lnTo>
                <a:lnTo>
                  <a:pt x="7814" y="397"/>
                </a:lnTo>
                <a:lnTo>
                  <a:pt x="7831" y="875"/>
                </a:lnTo>
                <a:cubicBezTo>
                  <a:pt x="7871" y="891"/>
                  <a:pt x="7912" y="907"/>
                  <a:pt x="7944" y="923"/>
                </a:cubicBezTo>
                <a:cubicBezTo>
                  <a:pt x="8033" y="972"/>
                  <a:pt x="8106" y="1045"/>
                  <a:pt x="8146" y="1134"/>
                </a:cubicBezTo>
                <a:cubicBezTo>
                  <a:pt x="8292" y="1296"/>
                  <a:pt x="8349" y="1523"/>
                  <a:pt x="8292" y="1733"/>
                </a:cubicBezTo>
                <a:cubicBezTo>
                  <a:pt x="8197" y="2019"/>
                  <a:pt x="7930" y="2219"/>
                  <a:pt x="7622" y="2219"/>
                </a:cubicBezTo>
                <a:cubicBezTo>
                  <a:pt x="7616" y="2219"/>
                  <a:pt x="7610" y="2219"/>
                  <a:pt x="7604" y="2219"/>
                </a:cubicBezTo>
                <a:cubicBezTo>
                  <a:pt x="7312" y="2219"/>
                  <a:pt x="6940" y="2000"/>
                  <a:pt x="6867" y="1693"/>
                </a:cubicBezTo>
                <a:cubicBezTo>
                  <a:pt x="6778" y="1320"/>
                  <a:pt x="7045" y="1045"/>
                  <a:pt x="7369" y="915"/>
                </a:cubicBezTo>
                <a:cubicBezTo>
                  <a:pt x="7369" y="745"/>
                  <a:pt x="7377" y="567"/>
                  <a:pt x="7385" y="397"/>
                </a:cubicBezTo>
                <a:cubicBezTo>
                  <a:pt x="7385" y="219"/>
                  <a:pt x="7385" y="195"/>
                  <a:pt x="7385" y="0"/>
                </a:cubicBezTo>
                <a:lnTo>
                  <a:pt x="5264" y="0"/>
                </a:lnTo>
                <a:lnTo>
                  <a:pt x="5264" y="397"/>
                </a:lnTo>
                <a:cubicBezTo>
                  <a:pt x="5264" y="543"/>
                  <a:pt x="5272" y="713"/>
                  <a:pt x="5272" y="875"/>
                </a:cubicBezTo>
                <a:cubicBezTo>
                  <a:pt x="5312" y="891"/>
                  <a:pt x="5353" y="907"/>
                  <a:pt x="5385" y="923"/>
                </a:cubicBezTo>
                <a:cubicBezTo>
                  <a:pt x="5474" y="972"/>
                  <a:pt x="5547" y="1045"/>
                  <a:pt x="5588" y="1134"/>
                </a:cubicBezTo>
                <a:cubicBezTo>
                  <a:pt x="5733" y="1296"/>
                  <a:pt x="5790" y="1523"/>
                  <a:pt x="5733" y="1733"/>
                </a:cubicBezTo>
                <a:cubicBezTo>
                  <a:pt x="5638" y="2019"/>
                  <a:pt x="5372" y="2219"/>
                  <a:pt x="5063" y="2219"/>
                </a:cubicBezTo>
                <a:cubicBezTo>
                  <a:pt x="5057" y="2219"/>
                  <a:pt x="5051" y="2219"/>
                  <a:pt x="5045" y="2219"/>
                </a:cubicBezTo>
                <a:cubicBezTo>
                  <a:pt x="4754" y="2219"/>
                  <a:pt x="4381" y="2000"/>
                  <a:pt x="4308" y="1693"/>
                </a:cubicBezTo>
                <a:cubicBezTo>
                  <a:pt x="4227" y="1320"/>
                  <a:pt x="4495" y="1045"/>
                  <a:pt x="4810" y="915"/>
                </a:cubicBezTo>
                <a:cubicBezTo>
                  <a:pt x="4810" y="745"/>
                  <a:pt x="4819" y="567"/>
                  <a:pt x="4827" y="397"/>
                </a:cubicBezTo>
                <a:lnTo>
                  <a:pt x="4827" y="0"/>
                </a:lnTo>
                <a:lnTo>
                  <a:pt x="2713" y="0"/>
                </a:lnTo>
                <a:lnTo>
                  <a:pt x="2713" y="397"/>
                </a:lnTo>
                <a:cubicBezTo>
                  <a:pt x="2713" y="551"/>
                  <a:pt x="2721" y="713"/>
                  <a:pt x="2721" y="875"/>
                </a:cubicBezTo>
                <a:cubicBezTo>
                  <a:pt x="2762" y="891"/>
                  <a:pt x="2802" y="907"/>
                  <a:pt x="2835" y="923"/>
                </a:cubicBezTo>
                <a:cubicBezTo>
                  <a:pt x="2924" y="972"/>
                  <a:pt x="2997" y="1045"/>
                  <a:pt x="3037" y="1134"/>
                </a:cubicBezTo>
                <a:cubicBezTo>
                  <a:pt x="3191" y="1296"/>
                  <a:pt x="3240" y="1523"/>
                  <a:pt x="3183" y="1733"/>
                </a:cubicBezTo>
                <a:cubicBezTo>
                  <a:pt x="3088" y="2019"/>
                  <a:pt x="2821" y="2219"/>
                  <a:pt x="2521" y="2219"/>
                </a:cubicBezTo>
                <a:cubicBezTo>
                  <a:pt x="2515" y="2219"/>
                  <a:pt x="2509" y="2219"/>
                  <a:pt x="2503" y="2219"/>
                </a:cubicBezTo>
                <a:cubicBezTo>
                  <a:pt x="2203" y="2219"/>
                  <a:pt x="1831" y="2000"/>
                  <a:pt x="1758" y="1693"/>
                </a:cubicBezTo>
                <a:cubicBezTo>
                  <a:pt x="1677" y="1320"/>
                  <a:pt x="1944" y="1045"/>
                  <a:pt x="2268" y="915"/>
                </a:cubicBezTo>
                <a:cubicBezTo>
                  <a:pt x="2268" y="745"/>
                  <a:pt x="2276" y="567"/>
                  <a:pt x="2276" y="397"/>
                </a:cubicBezTo>
                <a:lnTo>
                  <a:pt x="2276"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1"/>
          <p:cNvSpPr txBox="1">
            <a:spLocks noGrp="1"/>
          </p:cNvSpPr>
          <p:nvPr>
            <p:ph type="subTitle" idx="1"/>
          </p:nvPr>
        </p:nvSpPr>
        <p:spPr>
          <a:xfrm>
            <a:off x="4590554" y="2464975"/>
            <a:ext cx="2793600" cy="976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500">
                <a:latin typeface="Barlow Medium"/>
                <a:ea typeface="Barlow Medium"/>
                <a:cs typeface="Barlow Medium"/>
                <a:sym typeface="Barlow Medium"/>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97" name="Google Shape;797;p21"/>
          <p:cNvSpPr txBox="1">
            <a:spLocks noGrp="1"/>
          </p:cNvSpPr>
          <p:nvPr>
            <p:ph type="title"/>
          </p:nvPr>
        </p:nvSpPr>
        <p:spPr>
          <a:xfrm>
            <a:off x="4590554" y="1824900"/>
            <a:ext cx="27936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3600" b="1">
                <a:latin typeface="Arial" panose="020B0604020202020204" pitchFamily="34" charset="0"/>
                <a:ea typeface="Arial" panose="020B0604020202020204" pitchFamily="34" charset="0"/>
                <a:cs typeface="Arial" panose="020B0604020202020204" pitchFamily="34" charset="0"/>
                <a:sym typeface="Patrick Han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dirty="0"/>
          </a:p>
        </p:txBody>
      </p:sp>
      <p:sp>
        <p:nvSpPr>
          <p:cNvPr id="798" name="Google Shape;798;p21"/>
          <p:cNvSpPr/>
          <p:nvPr/>
        </p:nvSpPr>
        <p:spPr>
          <a:xfrm rot="10800000">
            <a:off x="194988" y="730363"/>
            <a:ext cx="544006" cy="934791"/>
          </a:xfrm>
          <a:custGeom>
            <a:avLst/>
            <a:gdLst/>
            <a:ahLst/>
            <a:cxnLst/>
            <a:rect l="l" t="t" r="r" b="b"/>
            <a:pathLst>
              <a:path w="18775" h="32262" extrusionOk="0">
                <a:moveTo>
                  <a:pt x="11539" y="9839"/>
                </a:moveTo>
                <a:cubicBezTo>
                  <a:pt x="11540" y="9839"/>
                  <a:pt x="11541" y="9839"/>
                  <a:pt x="11542" y="9839"/>
                </a:cubicBezTo>
                <a:lnTo>
                  <a:pt x="11542" y="9839"/>
                </a:lnTo>
                <a:cubicBezTo>
                  <a:pt x="11542" y="9839"/>
                  <a:pt x="11543" y="9840"/>
                  <a:pt x="11543" y="9840"/>
                </a:cubicBezTo>
                <a:lnTo>
                  <a:pt x="11543" y="9840"/>
                </a:lnTo>
                <a:cubicBezTo>
                  <a:pt x="11542" y="9839"/>
                  <a:pt x="11540" y="9839"/>
                  <a:pt x="11539" y="9839"/>
                </a:cubicBezTo>
                <a:close/>
                <a:moveTo>
                  <a:pt x="10445" y="9705"/>
                </a:moveTo>
                <a:cubicBezTo>
                  <a:pt x="10662" y="9705"/>
                  <a:pt x="10879" y="9721"/>
                  <a:pt x="11095" y="9752"/>
                </a:cubicBezTo>
                <a:lnTo>
                  <a:pt x="11095" y="9752"/>
                </a:lnTo>
                <a:cubicBezTo>
                  <a:pt x="11229" y="10795"/>
                  <a:pt x="10928" y="11809"/>
                  <a:pt x="10083" y="12588"/>
                </a:cubicBezTo>
                <a:cubicBezTo>
                  <a:pt x="9204" y="13399"/>
                  <a:pt x="7980" y="13766"/>
                  <a:pt x="6789" y="13766"/>
                </a:cubicBezTo>
                <a:cubicBezTo>
                  <a:pt x="6551" y="13766"/>
                  <a:pt x="6314" y="13751"/>
                  <a:pt x="6081" y="13723"/>
                </a:cubicBezTo>
                <a:cubicBezTo>
                  <a:pt x="5889" y="13699"/>
                  <a:pt x="5740" y="13676"/>
                  <a:pt x="5598" y="13647"/>
                </a:cubicBezTo>
                <a:lnTo>
                  <a:pt x="5598" y="13647"/>
                </a:lnTo>
                <a:cubicBezTo>
                  <a:pt x="6034" y="12537"/>
                  <a:pt x="6747" y="11427"/>
                  <a:pt x="7709" y="10660"/>
                </a:cubicBezTo>
                <a:cubicBezTo>
                  <a:pt x="8507" y="10024"/>
                  <a:pt x="9470" y="9705"/>
                  <a:pt x="10445" y="9705"/>
                </a:cubicBezTo>
                <a:close/>
                <a:moveTo>
                  <a:pt x="14564" y="19435"/>
                </a:moveTo>
                <a:lnTo>
                  <a:pt x="14564" y="19435"/>
                </a:lnTo>
                <a:cubicBezTo>
                  <a:pt x="14564" y="19444"/>
                  <a:pt x="14564" y="19453"/>
                  <a:pt x="14564" y="19461"/>
                </a:cubicBezTo>
                <a:lnTo>
                  <a:pt x="14564" y="19461"/>
                </a:lnTo>
                <a:cubicBezTo>
                  <a:pt x="14564" y="19461"/>
                  <a:pt x="14563" y="19461"/>
                  <a:pt x="14563" y="19461"/>
                </a:cubicBezTo>
                <a:lnTo>
                  <a:pt x="14563" y="19461"/>
                </a:lnTo>
                <a:cubicBezTo>
                  <a:pt x="14563" y="19453"/>
                  <a:pt x="14564" y="19445"/>
                  <a:pt x="14564" y="19435"/>
                </a:cubicBezTo>
                <a:close/>
                <a:moveTo>
                  <a:pt x="14428" y="19664"/>
                </a:moveTo>
                <a:lnTo>
                  <a:pt x="14428" y="19664"/>
                </a:lnTo>
                <a:cubicBezTo>
                  <a:pt x="14436" y="19665"/>
                  <a:pt x="14444" y="19667"/>
                  <a:pt x="14452" y="19669"/>
                </a:cubicBezTo>
                <a:cubicBezTo>
                  <a:pt x="14443" y="19667"/>
                  <a:pt x="14435" y="19665"/>
                  <a:pt x="14428" y="19664"/>
                </a:cubicBezTo>
                <a:close/>
                <a:moveTo>
                  <a:pt x="14531" y="19694"/>
                </a:moveTo>
                <a:lnTo>
                  <a:pt x="14531" y="19694"/>
                </a:lnTo>
                <a:cubicBezTo>
                  <a:pt x="14531" y="19694"/>
                  <a:pt x="14531" y="19694"/>
                  <a:pt x="14531" y="19695"/>
                </a:cubicBezTo>
                <a:lnTo>
                  <a:pt x="14531" y="19695"/>
                </a:lnTo>
                <a:cubicBezTo>
                  <a:pt x="14531" y="19696"/>
                  <a:pt x="14530" y="19697"/>
                  <a:pt x="14530" y="19698"/>
                </a:cubicBezTo>
                <a:lnTo>
                  <a:pt x="14530" y="19698"/>
                </a:lnTo>
                <a:cubicBezTo>
                  <a:pt x="14530" y="19697"/>
                  <a:pt x="14530" y="19696"/>
                  <a:pt x="14531" y="19694"/>
                </a:cubicBezTo>
                <a:close/>
                <a:moveTo>
                  <a:pt x="14779" y="19781"/>
                </a:moveTo>
                <a:cubicBezTo>
                  <a:pt x="14780" y="19781"/>
                  <a:pt x="14781" y="19782"/>
                  <a:pt x="14782" y="19782"/>
                </a:cubicBezTo>
                <a:lnTo>
                  <a:pt x="14782" y="19782"/>
                </a:lnTo>
                <a:cubicBezTo>
                  <a:pt x="14814" y="19800"/>
                  <a:pt x="14847" y="19818"/>
                  <a:pt x="14880" y="19835"/>
                </a:cubicBezTo>
                <a:lnTo>
                  <a:pt x="14880" y="19835"/>
                </a:lnTo>
                <a:cubicBezTo>
                  <a:pt x="14885" y="19839"/>
                  <a:pt x="14888" y="19841"/>
                  <a:pt x="14887" y="19841"/>
                </a:cubicBezTo>
                <a:cubicBezTo>
                  <a:pt x="14883" y="19841"/>
                  <a:pt x="14854" y="19826"/>
                  <a:pt x="14779" y="19781"/>
                </a:cubicBezTo>
                <a:close/>
                <a:moveTo>
                  <a:pt x="5402" y="20224"/>
                </a:moveTo>
                <a:lnTo>
                  <a:pt x="5402" y="20224"/>
                </a:lnTo>
                <a:cubicBezTo>
                  <a:pt x="5403" y="20227"/>
                  <a:pt x="5404" y="20230"/>
                  <a:pt x="5405" y="20233"/>
                </a:cubicBezTo>
                <a:cubicBezTo>
                  <a:pt x="5404" y="20229"/>
                  <a:pt x="5403" y="20227"/>
                  <a:pt x="5402" y="20224"/>
                </a:cubicBezTo>
                <a:close/>
                <a:moveTo>
                  <a:pt x="6201" y="21492"/>
                </a:moveTo>
                <a:cubicBezTo>
                  <a:pt x="6209" y="21500"/>
                  <a:pt x="6216" y="21507"/>
                  <a:pt x="6220" y="21512"/>
                </a:cubicBezTo>
                <a:lnTo>
                  <a:pt x="6220" y="21512"/>
                </a:lnTo>
                <a:cubicBezTo>
                  <a:pt x="6211" y="21507"/>
                  <a:pt x="6204" y="21503"/>
                  <a:pt x="6203" y="21503"/>
                </a:cubicBezTo>
                <a:lnTo>
                  <a:pt x="6203" y="21503"/>
                </a:lnTo>
                <a:cubicBezTo>
                  <a:pt x="6201" y="21503"/>
                  <a:pt x="6207" y="21509"/>
                  <a:pt x="6227" y="21522"/>
                </a:cubicBezTo>
                <a:lnTo>
                  <a:pt x="6227" y="21522"/>
                </a:lnTo>
                <a:cubicBezTo>
                  <a:pt x="6227" y="21521"/>
                  <a:pt x="6224" y="21517"/>
                  <a:pt x="6220" y="21512"/>
                </a:cubicBezTo>
                <a:lnTo>
                  <a:pt x="6220" y="21512"/>
                </a:lnTo>
                <a:cubicBezTo>
                  <a:pt x="6225" y="21514"/>
                  <a:pt x="6229" y="21517"/>
                  <a:pt x="6235" y="21520"/>
                </a:cubicBezTo>
                <a:lnTo>
                  <a:pt x="6235" y="21520"/>
                </a:lnTo>
                <a:cubicBezTo>
                  <a:pt x="6221" y="21509"/>
                  <a:pt x="6209" y="21499"/>
                  <a:pt x="6201" y="21492"/>
                </a:cubicBezTo>
                <a:close/>
                <a:moveTo>
                  <a:pt x="6375" y="21627"/>
                </a:moveTo>
                <a:lnTo>
                  <a:pt x="6375" y="21627"/>
                </a:lnTo>
                <a:cubicBezTo>
                  <a:pt x="6416" y="21647"/>
                  <a:pt x="6467" y="21686"/>
                  <a:pt x="6462" y="21686"/>
                </a:cubicBezTo>
                <a:cubicBezTo>
                  <a:pt x="6459" y="21686"/>
                  <a:pt x="6435" y="21671"/>
                  <a:pt x="6375" y="21627"/>
                </a:cubicBezTo>
                <a:close/>
                <a:moveTo>
                  <a:pt x="13539" y="19563"/>
                </a:moveTo>
                <a:cubicBezTo>
                  <a:pt x="13800" y="19563"/>
                  <a:pt x="14065" y="19593"/>
                  <a:pt x="14362" y="19651"/>
                </a:cubicBezTo>
                <a:lnTo>
                  <a:pt x="14362" y="19651"/>
                </a:lnTo>
                <a:cubicBezTo>
                  <a:pt x="14361" y="19651"/>
                  <a:pt x="14361" y="19650"/>
                  <a:pt x="14360" y="19650"/>
                </a:cubicBezTo>
                <a:lnTo>
                  <a:pt x="14360" y="19650"/>
                </a:lnTo>
                <a:cubicBezTo>
                  <a:pt x="14356" y="19650"/>
                  <a:pt x="14474" y="19677"/>
                  <a:pt x="14524" y="19692"/>
                </a:cubicBezTo>
                <a:lnTo>
                  <a:pt x="14524" y="19692"/>
                </a:lnTo>
                <a:cubicBezTo>
                  <a:pt x="14500" y="19721"/>
                  <a:pt x="14430" y="19855"/>
                  <a:pt x="14394" y="19897"/>
                </a:cubicBezTo>
                <a:cubicBezTo>
                  <a:pt x="14302" y="20001"/>
                  <a:pt x="14196" y="20094"/>
                  <a:pt x="14081" y="20172"/>
                </a:cubicBezTo>
                <a:cubicBezTo>
                  <a:pt x="13177" y="20806"/>
                  <a:pt x="12056" y="21269"/>
                  <a:pt x="11014" y="21622"/>
                </a:cubicBezTo>
                <a:cubicBezTo>
                  <a:pt x="10687" y="21733"/>
                  <a:pt x="10331" y="21835"/>
                  <a:pt x="9972" y="21917"/>
                </a:cubicBezTo>
                <a:lnTo>
                  <a:pt x="9972" y="21917"/>
                </a:lnTo>
                <a:cubicBezTo>
                  <a:pt x="10122" y="21614"/>
                  <a:pt x="10301" y="21325"/>
                  <a:pt x="10516" y="21055"/>
                </a:cubicBezTo>
                <a:cubicBezTo>
                  <a:pt x="11024" y="20420"/>
                  <a:pt x="11687" y="19956"/>
                  <a:pt x="12469" y="19729"/>
                </a:cubicBezTo>
                <a:cubicBezTo>
                  <a:pt x="12861" y="19615"/>
                  <a:pt x="13196" y="19563"/>
                  <a:pt x="13539" y="19563"/>
                </a:cubicBezTo>
                <a:close/>
                <a:moveTo>
                  <a:pt x="11319" y="30029"/>
                </a:moveTo>
                <a:cubicBezTo>
                  <a:pt x="11321" y="30030"/>
                  <a:pt x="11324" y="30031"/>
                  <a:pt x="11326" y="30033"/>
                </a:cubicBezTo>
                <a:lnTo>
                  <a:pt x="11326" y="30033"/>
                </a:lnTo>
                <a:cubicBezTo>
                  <a:pt x="11324" y="30031"/>
                  <a:pt x="11321" y="30030"/>
                  <a:pt x="11319" y="30029"/>
                </a:cubicBezTo>
                <a:close/>
                <a:moveTo>
                  <a:pt x="11354" y="30050"/>
                </a:moveTo>
                <a:cubicBezTo>
                  <a:pt x="11371" y="30061"/>
                  <a:pt x="11384" y="30070"/>
                  <a:pt x="11384" y="30070"/>
                </a:cubicBezTo>
                <a:cubicBezTo>
                  <a:pt x="11384" y="30070"/>
                  <a:pt x="11376" y="30064"/>
                  <a:pt x="11354" y="30050"/>
                </a:cubicBezTo>
                <a:close/>
                <a:moveTo>
                  <a:pt x="7317" y="0"/>
                </a:moveTo>
                <a:cubicBezTo>
                  <a:pt x="7270" y="0"/>
                  <a:pt x="7223" y="6"/>
                  <a:pt x="7178" y="18"/>
                </a:cubicBezTo>
                <a:lnTo>
                  <a:pt x="7180" y="16"/>
                </a:lnTo>
                <a:lnTo>
                  <a:pt x="7180" y="16"/>
                </a:lnTo>
                <a:cubicBezTo>
                  <a:pt x="5272" y="516"/>
                  <a:pt x="3590" y="2046"/>
                  <a:pt x="2379" y="3540"/>
                </a:cubicBezTo>
                <a:cubicBezTo>
                  <a:pt x="1125" y="5085"/>
                  <a:pt x="1" y="7133"/>
                  <a:pt x="354" y="9187"/>
                </a:cubicBezTo>
                <a:cubicBezTo>
                  <a:pt x="528" y="10208"/>
                  <a:pt x="1128" y="11231"/>
                  <a:pt x="1751" y="12044"/>
                </a:cubicBezTo>
                <a:cubicBezTo>
                  <a:pt x="2202" y="12632"/>
                  <a:pt x="2716" y="13169"/>
                  <a:pt x="3288" y="13637"/>
                </a:cubicBezTo>
                <a:lnTo>
                  <a:pt x="3288" y="13637"/>
                </a:lnTo>
                <a:cubicBezTo>
                  <a:pt x="3104" y="14426"/>
                  <a:pt x="3013" y="15234"/>
                  <a:pt x="3009" y="16020"/>
                </a:cubicBezTo>
                <a:cubicBezTo>
                  <a:pt x="2996" y="18411"/>
                  <a:pt x="3836" y="20793"/>
                  <a:pt x="5734" y="22337"/>
                </a:cubicBezTo>
                <a:cubicBezTo>
                  <a:pt x="6244" y="22751"/>
                  <a:pt x="6803" y="23099"/>
                  <a:pt x="7400" y="23354"/>
                </a:cubicBezTo>
                <a:lnTo>
                  <a:pt x="7400" y="23354"/>
                </a:lnTo>
                <a:cubicBezTo>
                  <a:pt x="7276" y="25244"/>
                  <a:pt x="7763" y="27144"/>
                  <a:pt x="8821" y="28743"/>
                </a:cubicBezTo>
                <a:cubicBezTo>
                  <a:pt x="10106" y="30685"/>
                  <a:pt x="12297" y="32262"/>
                  <a:pt x="14686" y="32262"/>
                </a:cubicBezTo>
                <a:cubicBezTo>
                  <a:pt x="14772" y="32262"/>
                  <a:pt x="14859" y="32260"/>
                  <a:pt x="14945" y="32256"/>
                </a:cubicBezTo>
                <a:cubicBezTo>
                  <a:pt x="16208" y="32195"/>
                  <a:pt x="17351" y="31684"/>
                  <a:pt x="18385" y="30981"/>
                </a:cubicBezTo>
                <a:cubicBezTo>
                  <a:pt x="18775" y="30716"/>
                  <a:pt x="17560" y="29348"/>
                  <a:pt x="16835" y="29348"/>
                </a:cubicBezTo>
                <a:cubicBezTo>
                  <a:pt x="16743" y="29348"/>
                  <a:pt x="16660" y="29370"/>
                  <a:pt x="16588" y="29418"/>
                </a:cubicBezTo>
                <a:cubicBezTo>
                  <a:pt x="15622" y="30074"/>
                  <a:pt x="14460" y="30554"/>
                  <a:pt x="13283" y="30554"/>
                </a:cubicBezTo>
                <a:cubicBezTo>
                  <a:pt x="12954" y="30554"/>
                  <a:pt x="12623" y="30517"/>
                  <a:pt x="12295" y="30434"/>
                </a:cubicBezTo>
                <a:cubicBezTo>
                  <a:pt x="12025" y="30369"/>
                  <a:pt x="11765" y="30270"/>
                  <a:pt x="11519" y="30139"/>
                </a:cubicBezTo>
                <a:cubicBezTo>
                  <a:pt x="11459" y="30108"/>
                  <a:pt x="11400" y="30075"/>
                  <a:pt x="11341" y="30042"/>
                </a:cubicBezTo>
                <a:lnTo>
                  <a:pt x="11341" y="30042"/>
                </a:lnTo>
                <a:cubicBezTo>
                  <a:pt x="11325" y="30031"/>
                  <a:pt x="11303" y="30016"/>
                  <a:pt x="11274" y="29997"/>
                </a:cubicBezTo>
                <a:cubicBezTo>
                  <a:pt x="11210" y="29954"/>
                  <a:pt x="11148" y="29909"/>
                  <a:pt x="11086" y="29863"/>
                </a:cubicBezTo>
                <a:lnTo>
                  <a:pt x="11086" y="29863"/>
                </a:lnTo>
                <a:cubicBezTo>
                  <a:pt x="11131" y="29896"/>
                  <a:pt x="11150" y="29909"/>
                  <a:pt x="11151" y="29909"/>
                </a:cubicBezTo>
                <a:cubicBezTo>
                  <a:pt x="11155" y="29909"/>
                  <a:pt x="10984" y="29777"/>
                  <a:pt x="10976" y="29768"/>
                </a:cubicBezTo>
                <a:cubicBezTo>
                  <a:pt x="10678" y="29509"/>
                  <a:pt x="10327" y="29073"/>
                  <a:pt x="10027" y="28493"/>
                </a:cubicBezTo>
                <a:cubicBezTo>
                  <a:pt x="9337" y="27155"/>
                  <a:pt x="9166" y="25627"/>
                  <a:pt x="9349" y="24145"/>
                </a:cubicBezTo>
                <a:cubicBezTo>
                  <a:pt x="9363" y="24036"/>
                  <a:pt x="9378" y="23928"/>
                  <a:pt x="9396" y="23820"/>
                </a:cubicBezTo>
                <a:lnTo>
                  <a:pt x="9396" y="23820"/>
                </a:lnTo>
                <a:cubicBezTo>
                  <a:pt x="9512" y="23826"/>
                  <a:pt x="9629" y="23829"/>
                  <a:pt x="9745" y="23829"/>
                </a:cubicBezTo>
                <a:cubicBezTo>
                  <a:pt x="11066" y="23829"/>
                  <a:pt x="12368" y="23457"/>
                  <a:pt x="13576" y="22940"/>
                </a:cubicBezTo>
                <a:cubicBezTo>
                  <a:pt x="14372" y="22599"/>
                  <a:pt x="15249" y="22217"/>
                  <a:pt x="15944" y="21691"/>
                </a:cubicBezTo>
                <a:cubicBezTo>
                  <a:pt x="16239" y="21468"/>
                  <a:pt x="16470" y="21138"/>
                  <a:pt x="16465" y="20755"/>
                </a:cubicBezTo>
                <a:cubicBezTo>
                  <a:pt x="16457" y="20086"/>
                  <a:pt x="15923" y="19490"/>
                  <a:pt x="15455" y="19074"/>
                </a:cubicBezTo>
                <a:cubicBezTo>
                  <a:pt x="14955" y="18630"/>
                  <a:pt x="14369" y="18295"/>
                  <a:pt x="13731" y="18092"/>
                </a:cubicBezTo>
                <a:cubicBezTo>
                  <a:pt x="13237" y="17937"/>
                  <a:pt x="12713" y="17854"/>
                  <a:pt x="12191" y="17854"/>
                </a:cubicBezTo>
                <a:cubicBezTo>
                  <a:pt x="11512" y="17854"/>
                  <a:pt x="10835" y="17993"/>
                  <a:pt x="10226" y="18295"/>
                </a:cubicBezTo>
                <a:cubicBezTo>
                  <a:pt x="8798" y="19001"/>
                  <a:pt x="7985" y="20364"/>
                  <a:pt x="7622" y="21880"/>
                </a:cubicBezTo>
                <a:cubicBezTo>
                  <a:pt x="7609" y="21936"/>
                  <a:pt x="7596" y="21993"/>
                  <a:pt x="7583" y="22050"/>
                </a:cubicBezTo>
                <a:lnTo>
                  <a:pt x="7583" y="22050"/>
                </a:lnTo>
                <a:cubicBezTo>
                  <a:pt x="7518" y="22040"/>
                  <a:pt x="7454" y="22029"/>
                  <a:pt x="7389" y="22017"/>
                </a:cubicBezTo>
                <a:cubicBezTo>
                  <a:pt x="7357" y="22011"/>
                  <a:pt x="7203" y="21972"/>
                  <a:pt x="7196" y="21972"/>
                </a:cubicBezTo>
                <a:lnTo>
                  <a:pt x="7196" y="21972"/>
                </a:lnTo>
                <a:cubicBezTo>
                  <a:pt x="7194" y="21972"/>
                  <a:pt x="7207" y="21976"/>
                  <a:pt x="7243" y="21987"/>
                </a:cubicBezTo>
                <a:lnTo>
                  <a:pt x="7243" y="21987"/>
                </a:lnTo>
                <a:cubicBezTo>
                  <a:pt x="7181" y="21970"/>
                  <a:pt x="7118" y="21953"/>
                  <a:pt x="7057" y="21932"/>
                </a:cubicBezTo>
                <a:cubicBezTo>
                  <a:pt x="6983" y="21908"/>
                  <a:pt x="6913" y="21886"/>
                  <a:pt x="6843" y="21859"/>
                </a:cubicBezTo>
                <a:cubicBezTo>
                  <a:pt x="6797" y="21842"/>
                  <a:pt x="6737" y="21816"/>
                  <a:pt x="6699" y="21799"/>
                </a:cubicBezTo>
                <a:lnTo>
                  <a:pt x="6699" y="21799"/>
                </a:lnTo>
                <a:cubicBezTo>
                  <a:pt x="6593" y="21738"/>
                  <a:pt x="6481" y="21664"/>
                  <a:pt x="6372" y="21625"/>
                </a:cubicBezTo>
                <a:lnTo>
                  <a:pt x="6372" y="21625"/>
                </a:lnTo>
                <a:cubicBezTo>
                  <a:pt x="6367" y="21622"/>
                  <a:pt x="6362" y="21618"/>
                  <a:pt x="6357" y="21614"/>
                </a:cubicBezTo>
                <a:cubicBezTo>
                  <a:pt x="6355" y="21613"/>
                  <a:pt x="6353" y="21612"/>
                  <a:pt x="6352" y="21610"/>
                </a:cubicBezTo>
                <a:lnTo>
                  <a:pt x="6352" y="21610"/>
                </a:lnTo>
                <a:cubicBezTo>
                  <a:pt x="6354" y="21614"/>
                  <a:pt x="6354" y="21617"/>
                  <a:pt x="6352" y="21619"/>
                </a:cubicBezTo>
                <a:cubicBezTo>
                  <a:pt x="6352" y="21619"/>
                  <a:pt x="6352" y="21619"/>
                  <a:pt x="6352" y="21619"/>
                </a:cubicBezTo>
                <a:cubicBezTo>
                  <a:pt x="6351" y="21619"/>
                  <a:pt x="6313" y="21588"/>
                  <a:pt x="6275" y="21555"/>
                </a:cubicBezTo>
                <a:lnTo>
                  <a:pt x="6275" y="21555"/>
                </a:lnTo>
                <a:cubicBezTo>
                  <a:pt x="6301" y="21572"/>
                  <a:pt x="6327" y="21592"/>
                  <a:pt x="6352" y="21610"/>
                </a:cubicBezTo>
                <a:lnTo>
                  <a:pt x="6352" y="21610"/>
                </a:lnTo>
                <a:cubicBezTo>
                  <a:pt x="6340" y="21589"/>
                  <a:pt x="6275" y="21545"/>
                  <a:pt x="6235" y="21520"/>
                </a:cubicBezTo>
                <a:lnTo>
                  <a:pt x="6235" y="21520"/>
                </a:lnTo>
                <a:cubicBezTo>
                  <a:pt x="6247" y="21531"/>
                  <a:pt x="6261" y="21543"/>
                  <a:pt x="6275" y="21555"/>
                </a:cubicBezTo>
                <a:lnTo>
                  <a:pt x="6275" y="21555"/>
                </a:lnTo>
                <a:cubicBezTo>
                  <a:pt x="6274" y="21554"/>
                  <a:pt x="6272" y="21553"/>
                  <a:pt x="6271" y="21552"/>
                </a:cubicBezTo>
                <a:cubicBezTo>
                  <a:pt x="6252" y="21540"/>
                  <a:pt x="6237" y="21530"/>
                  <a:pt x="6227" y="21522"/>
                </a:cubicBezTo>
                <a:lnTo>
                  <a:pt x="6227" y="21522"/>
                </a:lnTo>
                <a:cubicBezTo>
                  <a:pt x="6227" y="21523"/>
                  <a:pt x="6226" y="21523"/>
                  <a:pt x="6226" y="21523"/>
                </a:cubicBezTo>
                <a:cubicBezTo>
                  <a:pt x="6226" y="21524"/>
                  <a:pt x="6225" y="21524"/>
                  <a:pt x="6224" y="21524"/>
                </a:cubicBezTo>
                <a:cubicBezTo>
                  <a:pt x="6214" y="21524"/>
                  <a:pt x="6180" y="21488"/>
                  <a:pt x="6139" y="21440"/>
                </a:cubicBezTo>
                <a:lnTo>
                  <a:pt x="6139" y="21440"/>
                </a:lnTo>
                <a:cubicBezTo>
                  <a:pt x="6153" y="21451"/>
                  <a:pt x="6170" y="21466"/>
                  <a:pt x="6191" y="21483"/>
                </a:cubicBezTo>
                <a:cubicBezTo>
                  <a:pt x="6193" y="21485"/>
                  <a:pt x="6196" y="21488"/>
                  <a:pt x="6201" y="21492"/>
                </a:cubicBezTo>
                <a:lnTo>
                  <a:pt x="6201" y="21492"/>
                </a:lnTo>
                <a:cubicBezTo>
                  <a:pt x="6181" y="21472"/>
                  <a:pt x="6152" y="21447"/>
                  <a:pt x="6130" y="21428"/>
                </a:cubicBezTo>
                <a:lnTo>
                  <a:pt x="6130" y="21428"/>
                </a:lnTo>
                <a:cubicBezTo>
                  <a:pt x="6133" y="21432"/>
                  <a:pt x="6136" y="21436"/>
                  <a:pt x="6139" y="21440"/>
                </a:cubicBezTo>
                <a:lnTo>
                  <a:pt x="6139" y="21440"/>
                </a:lnTo>
                <a:cubicBezTo>
                  <a:pt x="6107" y="21412"/>
                  <a:pt x="6095" y="21402"/>
                  <a:pt x="6096" y="21402"/>
                </a:cubicBezTo>
                <a:lnTo>
                  <a:pt x="6096" y="21402"/>
                </a:lnTo>
                <a:cubicBezTo>
                  <a:pt x="6097" y="21402"/>
                  <a:pt x="6111" y="21413"/>
                  <a:pt x="6130" y="21428"/>
                </a:cubicBezTo>
                <a:lnTo>
                  <a:pt x="6130" y="21428"/>
                </a:lnTo>
                <a:cubicBezTo>
                  <a:pt x="6052" y="21336"/>
                  <a:pt x="5957" y="21209"/>
                  <a:pt x="5955" y="21209"/>
                </a:cubicBezTo>
                <a:lnTo>
                  <a:pt x="5955" y="21209"/>
                </a:lnTo>
                <a:cubicBezTo>
                  <a:pt x="5954" y="21209"/>
                  <a:pt x="5981" y="21246"/>
                  <a:pt x="6052" y="21346"/>
                </a:cubicBezTo>
                <a:lnTo>
                  <a:pt x="6052" y="21346"/>
                </a:lnTo>
                <a:cubicBezTo>
                  <a:pt x="5961" y="21219"/>
                  <a:pt x="5865" y="21095"/>
                  <a:pt x="5776" y="20966"/>
                </a:cubicBezTo>
                <a:cubicBezTo>
                  <a:pt x="5773" y="20962"/>
                  <a:pt x="5770" y="20958"/>
                  <a:pt x="5767" y="20954"/>
                </a:cubicBezTo>
                <a:lnTo>
                  <a:pt x="5767" y="20954"/>
                </a:lnTo>
                <a:cubicBezTo>
                  <a:pt x="5767" y="20953"/>
                  <a:pt x="5767" y="20952"/>
                  <a:pt x="5766" y="20952"/>
                </a:cubicBezTo>
                <a:cubicBezTo>
                  <a:pt x="5726" y="20872"/>
                  <a:pt x="5677" y="20795"/>
                  <a:pt x="5633" y="20715"/>
                </a:cubicBezTo>
                <a:cubicBezTo>
                  <a:pt x="5566" y="20586"/>
                  <a:pt x="5504" y="20453"/>
                  <a:pt x="5443" y="20320"/>
                </a:cubicBezTo>
                <a:cubicBezTo>
                  <a:pt x="5403" y="20231"/>
                  <a:pt x="5389" y="20194"/>
                  <a:pt x="5389" y="20194"/>
                </a:cubicBezTo>
                <a:lnTo>
                  <a:pt x="5389" y="20194"/>
                </a:lnTo>
                <a:cubicBezTo>
                  <a:pt x="5390" y="20194"/>
                  <a:pt x="5394" y="20204"/>
                  <a:pt x="5402" y="20224"/>
                </a:cubicBezTo>
                <a:lnTo>
                  <a:pt x="5402" y="20224"/>
                </a:lnTo>
                <a:cubicBezTo>
                  <a:pt x="5371" y="20140"/>
                  <a:pt x="5339" y="20055"/>
                  <a:pt x="5311" y="19969"/>
                </a:cubicBezTo>
                <a:cubicBezTo>
                  <a:pt x="5204" y="19653"/>
                  <a:pt x="5119" y="19330"/>
                  <a:pt x="5055" y="19003"/>
                </a:cubicBezTo>
                <a:cubicBezTo>
                  <a:pt x="5023" y="18840"/>
                  <a:pt x="4994" y="18677"/>
                  <a:pt x="4972" y="18512"/>
                </a:cubicBezTo>
                <a:cubicBezTo>
                  <a:pt x="4950" y="18370"/>
                  <a:pt x="4935" y="18228"/>
                  <a:pt x="4927" y="18086"/>
                </a:cubicBezTo>
                <a:cubicBezTo>
                  <a:pt x="4852" y="16991"/>
                  <a:pt x="4951" y="15894"/>
                  <a:pt x="5219" y="14834"/>
                </a:cubicBezTo>
                <a:lnTo>
                  <a:pt x="5219" y="14834"/>
                </a:lnTo>
                <a:cubicBezTo>
                  <a:pt x="6150" y="15248"/>
                  <a:pt x="7154" y="15482"/>
                  <a:pt x="8171" y="15482"/>
                </a:cubicBezTo>
                <a:cubicBezTo>
                  <a:pt x="8537" y="15482"/>
                  <a:pt x="8905" y="15452"/>
                  <a:pt x="9271" y="15389"/>
                </a:cubicBezTo>
                <a:cubicBezTo>
                  <a:pt x="10600" y="15160"/>
                  <a:pt x="11976" y="14429"/>
                  <a:pt x="12623" y="13197"/>
                </a:cubicBezTo>
                <a:cubicBezTo>
                  <a:pt x="12955" y="12569"/>
                  <a:pt x="13097" y="11858"/>
                  <a:pt x="13033" y="11151"/>
                </a:cubicBezTo>
                <a:cubicBezTo>
                  <a:pt x="13000" y="10731"/>
                  <a:pt x="12912" y="10318"/>
                  <a:pt x="12773" y="9921"/>
                </a:cubicBezTo>
                <a:cubicBezTo>
                  <a:pt x="12485" y="9107"/>
                  <a:pt x="11837" y="8590"/>
                  <a:pt x="11032" y="8326"/>
                </a:cubicBezTo>
                <a:cubicBezTo>
                  <a:pt x="10393" y="8117"/>
                  <a:pt x="9751" y="8011"/>
                  <a:pt x="9124" y="8011"/>
                </a:cubicBezTo>
                <a:cubicBezTo>
                  <a:pt x="7607" y="8011"/>
                  <a:pt x="6181" y="8630"/>
                  <a:pt x="5109" y="9884"/>
                </a:cubicBezTo>
                <a:cubicBezTo>
                  <a:pt x="4429" y="10679"/>
                  <a:pt x="3921" y="11627"/>
                  <a:pt x="3574" y="12637"/>
                </a:cubicBezTo>
                <a:lnTo>
                  <a:pt x="3574" y="12637"/>
                </a:lnTo>
                <a:cubicBezTo>
                  <a:pt x="3538" y="12600"/>
                  <a:pt x="3485" y="12547"/>
                  <a:pt x="3474" y="12536"/>
                </a:cubicBezTo>
                <a:cubicBezTo>
                  <a:pt x="3403" y="12462"/>
                  <a:pt x="3336" y="12387"/>
                  <a:pt x="3269" y="12312"/>
                </a:cubicBezTo>
                <a:cubicBezTo>
                  <a:pt x="3213" y="12247"/>
                  <a:pt x="3194" y="12226"/>
                  <a:pt x="3195" y="12226"/>
                </a:cubicBezTo>
                <a:lnTo>
                  <a:pt x="3195" y="12226"/>
                </a:lnTo>
                <a:cubicBezTo>
                  <a:pt x="3196" y="12226"/>
                  <a:pt x="3239" y="12275"/>
                  <a:pt x="3256" y="12296"/>
                </a:cubicBezTo>
                <a:cubicBezTo>
                  <a:pt x="3224" y="12256"/>
                  <a:pt x="3192" y="12215"/>
                  <a:pt x="3161" y="12173"/>
                </a:cubicBezTo>
                <a:cubicBezTo>
                  <a:pt x="2993" y="11945"/>
                  <a:pt x="2900" y="11810"/>
                  <a:pt x="2791" y="11622"/>
                </a:cubicBezTo>
                <a:cubicBezTo>
                  <a:pt x="2309" y="10774"/>
                  <a:pt x="2084" y="9961"/>
                  <a:pt x="2236" y="8984"/>
                </a:cubicBezTo>
                <a:cubicBezTo>
                  <a:pt x="2400" y="7936"/>
                  <a:pt x="2875" y="6967"/>
                  <a:pt x="3451" y="6088"/>
                </a:cubicBezTo>
                <a:cubicBezTo>
                  <a:pt x="4145" y="5039"/>
                  <a:pt x="4988" y="4098"/>
                  <a:pt x="5955" y="3292"/>
                </a:cubicBezTo>
                <a:cubicBezTo>
                  <a:pt x="6776" y="2607"/>
                  <a:pt x="7699" y="1987"/>
                  <a:pt x="8744" y="1716"/>
                </a:cubicBezTo>
                <a:cubicBezTo>
                  <a:pt x="9204" y="1596"/>
                  <a:pt x="8642" y="883"/>
                  <a:pt x="8499" y="728"/>
                </a:cubicBezTo>
                <a:cubicBezTo>
                  <a:pt x="8254" y="463"/>
                  <a:pt x="7751" y="0"/>
                  <a:pt x="7317" y="0"/>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1"/>
          <p:cNvSpPr/>
          <p:nvPr/>
        </p:nvSpPr>
        <p:spPr>
          <a:xfrm rot="10800000">
            <a:off x="8056863" y="4410687"/>
            <a:ext cx="520101" cy="621050"/>
          </a:xfrm>
          <a:custGeom>
            <a:avLst/>
            <a:gdLst/>
            <a:ahLst/>
            <a:cxnLst/>
            <a:rect l="l" t="t" r="r" b="b"/>
            <a:pathLst>
              <a:path w="17950" h="21434" extrusionOk="0">
                <a:moveTo>
                  <a:pt x="2976" y="8256"/>
                </a:moveTo>
                <a:cubicBezTo>
                  <a:pt x="2979" y="8259"/>
                  <a:pt x="2982" y="8262"/>
                  <a:pt x="2984" y="8264"/>
                </a:cubicBezTo>
                <a:lnTo>
                  <a:pt x="2984" y="8264"/>
                </a:lnTo>
                <a:cubicBezTo>
                  <a:pt x="2984" y="8264"/>
                  <a:pt x="2984" y="8264"/>
                  <a:pt x="2985" y="8264"/>
                </a:cubicBezTo>
                <a:lnTo>
                  <a:pt x="2985" y="8264"/>
                </a:lnTo>
                <a:cubicBezTo>
                  <a:pt x="2982" y="8262"/>
                  <a:pt x="2979" y="8259"/>
                  <a:pt x="2977" y="8256"/>
                </a:cubicBezTo>
                <a:lnTo>
                  <a:pt x="2977" y="8256"/>
                </a:lnTo>
                <a:cubicBezTo>
                  <a:pt x="2977" y="8256"/>
                  <a:pt x="2976" y="8256"/>
                  <a:pt x="2976" y="8256"/>
                </a:cubicBezTo>
                <a:close/>
                <a:moveTo>
                  <a:pt x="3070" y="8354"/>
                </a:moveTo>
                <a:cubicBezTo>
                  <a:pt x="3094" y="8379"/>
                  <a:pt x="3108" y="8396"/>
                  <a:pt x="3108" y="8396"/>
                </a:cubicBezTo>
                <a:cubicBezTo>
                  <a:pt x="3108" y="8396"/>
                  <a:pt x="3097" y="8384"/>
                  <a:pt x="3070" y="8354"/>
                </a:cubicBezTo>
                <a:close/>
                <a:moveTo>
                  <a:pt x="14914" y="16791"/>
                </a:moveTo>
                <a:cubicBezTo>
                  <a:pt x="14927" y="16804"/>
                  <a:pt x="14940" y="16817"/>
                  <a:pt x="14954" y="16830"/>
                </a:cubicBezTo>
                <a:cubicBezTo>
                  <a:pt x="15016" y="16891"/>
                  <a:pt x="15037" y="16914"/>
                  <a:pt x="15035" y="16914"/>
                </a:cubicBezTo>
                <a:cubicBezTo>
                  <a:pt x="15032" y="16914"/>
                  <a:pt x="14964" y="16850"/>
                  <a:pt x="14914" y="16791"/>
                </a:cubicBezTo>
                <a:close/>
                <a:moveTo>
                  <a:pt x="1603" y="0"/>
                </a:moveTo>
                <a:cubicBezTo>
                  <a:pt x="1509" y="0"/>
                  <a:pt x="1429" y="45"/>
                  <a:pt x="1378" y="156"/>
                </a:cubicBezTo>
                <a:cubicBezTo>
                  <a:pt x="554" y="1957"/>
                  <a:pt x="1" y="4008"/>
                  <a:pt x="618" y="5958"/>
                </a:cubicBezTo>
                <a:cubicBezTo>
                  <a:pt x="1279" y="8059"/>
                  <a:pt x="2876" y="9752"/>
                  <a:pt x="4635" y="11011"/>
                </a:cubicBezTo>
                <a:cubicBezTo>
                  <a:pt x="6145" y="12091"/>
                  <a:pt x="7866" y="12858"/>
                  <a:pt x="9541" y="13636"/>
                </a:cubicBezTo>
                <a:cubicBezTo>
                  <a:pt x="10380" y="14026"/>
                  <a:pt x="11220" y="14417"/>
                  <a:pt x="12042" y="14844"/>
                </a:cubicBezTo>
                <a:lnTo>
                  <a:pt x="12181" y="14917"/>
                </a:lnTo>
                <a:lnTo>
                  <a:pt x="12181" y="14917"/>
                </a:lnTo>
                <a:cubicBezTo>
                  <a:pt x="12186" y="14919"/>
                  <a:pt x="12191" y="14922"/>
                  <a:pt x="12196" y="14925"/>
                </a:cubicBezTo>
                <a:cubicBezTo>
                  <a:pt x="12299" y="14980"/>
                  <a:pt x="12401" y="15035"/>
                  <a:pt x="12503" y="15093"/>
                </a:cubicBezTo>
                <a:cubicBezTo>
                  <a:pt x="12704" y="15205"/>
                  <a:pt x="12903" y="15321"/>
                  <a:pt x="13101" y="15440"/>
                </a:cubicBezTo>
                <a:cubicBezTo>
                  <a:pt x="13273" y="15543"/>
                  <a:pt x="13444" y="15652"/>
                  <a:pt x="13613" y="15762"/>
                </a:cubicBezTo>
                <a:cubicBezTo>
                  <a:pt x="13708" y="15823"/>
                  <a:pt x="13800" y="15887"/>
                  <a:pt x="13893" y="15949"/>
                </a:cubicBezTo>
                <a:cubicBezTo>
                  <a:pt x="13919" y="15968"/>
                  <a:pt x="14022" y="16041"/>
                  <a:pt x="14088" y="16087"/>
                </a:cubicBezTo>
                <a:lnTo>
                  <a:pt x="14088" y="16087"/>
                </a:lnTo>
                <a:cubicBezTo>
                  <a:pt x="14148" y="16133"/>
                  <a:pt x="14265" y="16220"/>
                  <a:pt x="14291" y="16242"/>
                </a:cubicBezTo>
                <a:cubicBezTo>
                  <a:pt x="14377" y="16309"/>
                  <a:pt x="14460" y="16377"/>
                  <a:pt x="14545" y="16448"/>
                </a:cubicBezTo>
                <a:cubicBezTo>
                  <a:pt x="14570" y="16469"/>
                  <a:pt x="14607" y="16509"/>
                  <a:pt x="14647" y="16550"/>
                </a:cubicBezTo>
                <a:lnTo>
                  <a:pt x="14647" y="16550"/>
                </a:lnTo>
                <a:cubicBezTo>
                  <a:pt x="14648" y="16549"/>
                  <a:pt x="14649" y="16549"/>
                  <a:pt x="14651" y="16549"/>
                </a:cubicBezTo>
                <a:cubicBezTo>
                  <a:pt x="14662" y="16549"/>
                  <a:pt x="14686" y="16564"/>
                  <a:pt x="14727" y="16606"/>
                </a:cubicBezTo>
                <a:cubicBezTo>
                  <a:pt x="14751" y="16631"/>
                  <a:pt x="14776" y="16655"/>
                  <a:pt x="14801" y="16679"/>
                </a:cubicBezTo>
                <a:lnTo>
                  <a:pt x="14801" y="16679"/>
                </a:lnTo>
                <a:cubicBezTo>
                  <a:pt x="14757" y="16659"/>
                  <a:pt x="14699" y="16604"/>
                  <a:pt x="14647" y="16550"/>
                </a:cubicBezTo>
                <a:lnTo>
                  <a:pt x="14647" y="16550"/>
                </a:lnTo>
                <a:cubicBezTo>
                  <a:pt x="14634" y="16562"/>
                  <a:pt x="14695" y="16648"/>
                  <a:pt x="14802" y="16681"/>
                </a:cubicBezTo>
                <a:lnTo>
                  <a:pt x="14802" y="16681"/>
                </a:lnTo>
                <a:cubicBezTo>
                  <a:pt x="14802" y="16680"/>
                  <a:pt x="14801" y="16679"/>
                  <a:pt x="14801" y="16679"/>
                </a:cubicBezTo>
                <a:lnTo>
                  <a:pt x="14801" y="16679"/>
                </a:lnTo>
                <a:cubicBezTo>
                  <a:pt x="14805" y="16681"/>
                  <a:pt x="14810" y="16683"/>
                  <a:pt x="14815" y="16684"/>
                </a:cubicBezTo>
                <a:cubicBezTo>
                  <a:pt x="14811" y="16683"/>
                  <a:pt x="14806" y="16682"/>
                  <a:pt x="14802" y="16681"/>
                </a:cubicBezTo>
                <a:lnTo>
                  <a:pt x="14802" y="16681"/>
                </a:lnTo>
                <a:cubicBezTo>
                  <a:pt x="14819" y="16697"/>
                  <a:pt x="14836" y="16714"/>
                  <a:pt x="14853" y="16730"/>
                </a:cubicBezTo>
                <a:cubicBezTo>
                  <a:pt x="14870" y="16747"/>
                  <a:pt x="14886" y="16763"/>
                  <a:pt x="14902" y="16779"/>
                </a:cubicBezTo>
                <a:lnTo>
                  <a:pt x="14902" y="16779"/>
                </a:lnTo>
                <a:cubicBezTo>
                  <a:pt x="14961" y="16857"/>
                  <a:pt x="15039" y="16929"/>
                  <a:pt x="15101" y="17002"/>
                </a:cubicBezTo>
                <a:cubicBezTo>
                  <a:pt x="15103" y="17005"/>
                  <a:pt x="15105" y="17007"/>
                  <a:pt x="15108" y="17010"/>
                </a:cubicBezTo>
                <a:lnTo>
                  <a:pt x="15108" y="17010"/>
                </a:lnTo>
                <a:cubicBezTo>
                  <a:pt x="15108" y="17010"/>
                  <a:pt x="15108" y="17011"/>
                  <a:pt x="15109" y="17012"/>
                </a:cubicBezTo>
                <a:cubicBezTo>
                  <a:pt x="15122" y="17031"/>
                  <a:pt x="15136" y="17050"/>
                  <a:pt x="15150" y="17070"/>
                </a:cubicBezTo>
                <a:lnTo>
                  <a:pt x="15150" y="17070"/>
                </a:lnTo>
                <a:cubicBezTo>
                  <a:pt x="15148" y="17064"/>
                  <a:pt x="15147" y="17059"/>
                  <a:pt x="15145" y="17053"/>
                </a:cubicBezTo>
                <a:lnTo>
                  <a:pt x="15145" y="17053"/>
                </a:lnTo>
                <a:cubicBezTo>
                  <a:pt x="15145" y="17053"/>
                  <a:pt x="15145" y="17053"/>
                  <a:pt x="15145" y="17053"/>
                </a:cubicBezTo>
                <a:lnTo>
                  <a:pt x="15145" y="17053"/>
                </a:lnTo>
                <a:cubicBezTo>
                  <a:pt x="15147" y="17060"/>
                  <a:pt x="15150" y="17067"/>
                  <a:pt x="15152" y="17074"/>
                </a:cubicBezTo>
                <a:lnTo>
                  <a:pt x="15152" y="17074"/>
                </a:lnTo>
                <a:cubicBezTo>
                  <a:pt x="15164" y="17091"/>
                  <a:pt x="15176" y="17108"/>
                  <a:pt x="15189" y="17125"/>
                </a:cubicBezTo>
                <a:cubicBezTo>
                  <a:pt x="15228" y="17178"/>
                  <a:pt x="15243" y="17212"/>
                  <a:pt x="15243" y="17227"/>
                </a:cubicBezTo>
                <a:lnTo>
                  <a:pt x="15243" y="17227"/>
                </a:lnTo>
                <a:cubicBezTo>
                  <a:pt x="15207" y="17176"/>
                  <a:pt x="15171" y="17122"/>
                  <a:pt x="15152" y="17074"/>
                </a:cubicBezTo>
                <a:lnTo>
                  <a:pt x="15152" y="17074"/>
                </a:lnTo>
                <a:cubicBezTo>
                  <a:pt x="15151" y="17072"/>
                  <a:pt x="15150" y="17071"/>
                  <a:pt x="15150" y="17070"/>
                </a:cubicBezTo>
                <a:lnTo>
                  <a:pt x="15150" y="17070"/>
                </a:lnTo>
                <a:cubicBezTo>
                  <a:pt x="15179" y="17181"/>
                  <a:pt x="15223" y="17235"/>
                  <a:pt x="15238" y="17235"/>
                </a:cubicBezTo>
                <a:cubicBezTo>
                  <a:pt x="15241" y="17235"/>
                  <a:pt x="15243" y="17232"/>
                  <a:pt x="15243" y="17227"/>
                </a:cubicBezTo>
                <a:lnTo>
                  <a:pt x="15243" y="17227"/>
                </a:lnTo>
                <a:cubicBezTo>
                  <a:pt x="15273" y="17269"/>
                  <a:pt x="15303" y="17310"/>
                  <a:pt x="15323" y="17346"/>
                </a:cubicBezTo>
                <a:cubicBezTo>
                  <a:pt x="15341" y="17378"/>
                  <a:pt x="15358" y="17413"/>
                  <a:pt x="15377" y="17446"/>
                </a:cubicBezTo>
                <a:lnTo>
                  <a:pt x="15377" y="17446"/>
                </a:lnTo>
                <a:cubicBezTo>
                  <a:pt x="15421" y="17551"/>
                  <a:pt x="15471" y="17653"/>
                  <a:pt x="15515" y="17758"/>
                </a:cubicBezTo>
                <a:cubicBezTo>
                  <a:pt x="15533" y="17804"/>
                  <a:pt x="15604" y="18008"/>
                  <a:pt x="15607" y="18008"/>
                </a:cubicBezTo>
                <a:cubicBezTo>
                  <a:pt x="15608" y="18008"/>
                  <a:pt x="15601" y="17983"/>
                  <a:pt x="15580" y="17917"/>
                </a:cubicBezTo>
                <a:lnTo>
                  <a:pt x="15580" y="17917"/>
                </a:lnTo>
                <a:cubicBezTo>
                  <a:pt x="15732" y="18397"/>
                  <a:pt x="15828" y="18892"/>
                  <a:pt x="15869" y="19394"/>
                </a:cubicBezTo>
                <a:cubicBezTo>
                  <a:pt x="15923" y="20020"/>
                  <a:pt x="16631" y="20719"/>
                  <a:pt x="17088" y="21093"/>
                </a:cubicBezTo>
                <a:cubicBezTo>
                  <a:pt x="17252" y="21227"/>
                  <a:pt x="17547" y="21434"/>
                  <a:pt x="17741" y="21434"/>
                </a:cubicBezTo>
                <a:cubicBezTo>
                  <a:pt x="17866" y="21434"/>
                  <a:pt x="17950" y="21347"/>
                  <a:pt x="17928" y="21098"/>
                </a:cubicBezTo>
                <a:cubicBezTo>
                  <a:pt x="17561" y="16782"/>
                  <a:pt x="13593" y="13949"/>
                  <a:pt x="10037" y="12192"/>
                </a:cubicBezTo>
                <a:cubicBezTo>
                  <a:pt x="9204" y="11781"/>
                  <a:pt x="8359" y="11398"/>
                  <a:pt x="7520" y="11005"/>
                </a:cubicBezTo>
                <a:cubicBezTo>
                  <a:pt x="7105" y="10810"/>
                  <a:pt x="6691" y="10615"/>
                  <a:pt x="6282" y="10412"/>
                </a:cubicBezTo>
                <a:cubicBezTo>
                  <a:pt x="6086" y="10315"/>
                  <a:pt x="5891" y="10217"/>
                  <a:pt x="5698" y="10117"/>
                </a:cubicBezTo>
                <a:cubicBezTo>
                  <a:pt x="5595" y="10064"/>
                  <a:pt x="5495" y="10011"/>
                  <a:pt x="5394" y="9957"/>
                </a:cubicBezTo>
                <a:lnTo>
                  <a:pt x="5394" y="9957"/>
                </a:lnTo>
                <a:cubicBezTo>
                  <a:pt x="5445" y="9984"/>
                  <a:pt x="5466" y="9995"/>
                  <a:pt x="5466" y="9995"/>
                </a:cubicBezTo>
                <a:cubicBezTo>
                  <a:pt x="5467" y="9995"/>
                  <a:pt x="5267" y="9887"/>
                  <a:pt x="5223" y="9863"/>
                </a:cubicBezTo>
                <a:cubicBezTo>
                  <a:pt x="4862" y="9660"/>
                  <a:pt x="4504" y="9447"/>
                  <a:pt x="4158" y="9219"/>
                </a:cubicBezTo>
                <a:cubicBezTo>
                  <a:pt x="4070" y="9160"/>
                  <a:pt x="3980" y="9101"/>
                  <a:pt x="3894" y="9040"/>
                </a:cubicBezTo>
                <a:cubicBezTo>
                  <a:pt x="3847" y="9007"/>
                  <a:pt x="3694" y="8892"/>
                  <a:pt x="3692" y="8892"/>
                </a:cubicBezTo>
                <a:lnTo>
                  <a:pt x="3692" y="8892"/>
                </a:lnTo>
                <a:cubicBezTo>
                  <a:pt x="3692" y="8892"/>
                  <a:pt x="3692" y="8893"/>
                  <a:pt x="3692" y="8893"/>
                </a:cubicBezTo>
                <a:lnTo>
                  <a:pt x="3692" y="8893"/>
                </a:lnTo>
                <a:cubicBezTo>
                  <a:pt x="3577" y="8804"/>
                  <a:pt x="3463" y="8714"/>
                  <a:pt x="3351" y="8620"/>
                </a:cubicBezTo>
                <a:cubicBezTo>
                  <a:pt x="3314" y="8588"/>
                  <a:pt x="3278" y="8550"/>
                  <a:pt x="3240" y="8515"/>
                </a:cubicBezTo>
                <a:lnTo>
                  <a:pt x="3240" y="8515"/>
                </a:lnTo>
                <a:cubicBezTo>
                  <a:pt x="3286" y="8550"/>
                  <a:pt x="3328" y="8573"/>
                  <a:pt x="3336" y="8573"/>
                </a:cubicBezTo>
                <a:cubicBezTo>
                  <a:pt x="3345" y="8573"/>
                  <a:pt x="3307" y="8541"/>
                  <a:pt x="3173" y="8458"/>
                </a:cubicBezTo>
                <a:lnTo>
                  <a:pt x="3173" y="8458"/>
                </a:lnTo>
                <a:cubicBezTo>
                  <a:pt x="3174" y="8459"/>
                  <a:pt x="3175" y="8460"/>
                  <a:pt x="3177" y="8462"/>
                </a:cubicBezTo>
                <a:cubicBezTo>
                  <a:pt x="3177" y="8462"/>
                  <a:pt x="3177" y="8462"/>
                  <a:pt x="3178" y="8462"/>
                </a:cubicBezTo>
                <a:lnTo>
                  <a:pt x="3178" y="8462"/>
                </a:lnTo>
                <a:cubicBezTo>
                  <a:pt x="3199" y="8478"/>
                  <a:pt x="3220" y="8496"/>
                  <a:pt x="3240" y="8515"/>
                </a:cubicBezTo>
                <a:lnTo>
                  <a:pt x="3240" y="8515"/>
                </a:lnTo>
                <a:cubicBezTo>
                  <a:pt x="3219" y="8500"/>
                  <a:pt x="3197" y="8482"/>
                  <a:pt x="3178" y="8462"/>
                </a:cubicBezTo>
                <a:lnTo>
                  <a:pt x="3178" y="8462"/>
                </a:lnTo>
                <a:cubicBezTo>
                  <a:pt x="3168" y="8456"/>
                  <a:pt x="3159" y="8449"/>
                  <a:pt x="3150" y="8444"/>
                </a:cubicBezTo>
                <a:lnTo>
                  <a:pt x="3150" y="8444"/>
                </a:lnTo>
                <a:cubicBezTo>
                  <a:pt x="3158" y="8448"/>
                  <a:pt x="3165" y="8453"/>
                  <a:pt x="3173" y="8458"/>
                </a:cubicBezTo>
                <a:lnTo>
                  <a:pt x="3173" y="8458"/>
                </a:lnTo>
                <a:cubicBezTo>
                  <a:pt x="3134" y="8419"/>
                  <a:pt x="3096" y="8380"/>
                  <a:pt x="3058" y="8340"/>
                </a:cubicBezTo>
                <a:lnTo>
                  <a:pt x="3058" y="8340"/>
                </a:lnTo>
                <a:cubicBezTo>
                  <a:pt x="3046" y="8326"/>
                  <a:pt x="3031" y="8309"/>
                  <a:pt x="3013" y="8288"/>
                </a:cubicBezTo>
                <a:lnTo>
                  <a:pt x="3013" y="8288"/>
                </a:lnTo>
                <a:cubicBezTo>
                  <a:pt x="2977" y="8229"/>
                  <a:pt x="2931" y="8152"/>
                  <a:pt x="2886" y="8105"/>
                </a:cubicBezTo>
                <a:lnTo>
                  <a:pt x="2886" y="8105"/>
                </a:lnTo>
                <a:cubicBezTo>
                  <a:pt x="2847" y="8032"/>
                  <a:pt x="2793" y="7903"/>
                  <a:pt x="2792" y="7903"/>
                </a:cubicBezTo>
                <a:lnTo>
                  <a:pt x="2792" y="7903"/>
                </a:lnTo>
                <a:cubicBezTo>
                  <a:pt x="2792" y="7903"/>
                  <a:pt x="2809" y="7946"/>
                  <a:pt x="2859" y="8067"/>
                </a:cubicBezTo>
                <a:lnTo>
                  <a:pt x="2859" y="8067"/>
                </a:lnTo>
                <a:cubicBezTo>
                  <a:pt x="2819" y="7971"/>
                  <a:pt x="2770" y="7879"/>
                  <a:pt x="2730" y="7784"/>
                </a:cubicBezTo>
                <a:cubicBezTo>
                  <a:pt x="2710" y="7737"/>
                  <a:pt x="2649" y="7554"/>
                  <a:pt x="2645" y="7554"/>
                </a:cubicBezTo>
                <a:lnTo>
                  <a:pt x="2645" y="7554"/>
                </a:lnTo>
                <a:cubicBezTo>
                  <a:pt x="2644" y="7554"/>
                  <a:pt x="2652" y="7584"/>
                  <a:pt x="2677" y="7665"/>
                </a:cubicBezTo>
                <a:cubicBezTo>
                  <a:pt x="2614" y="7463"/>
                  <a:pt x="2563" y="7260"/>
                  <a:pt x="2522" y="7056"/>
                </a:cubicBezTo>
                <a:cubicBezTo>
                  <a:pt x="2431" y="6580"/>
                  <a:pt x="2420" y="6315"/>
                  <a:pt x="2456" y="5783"/>
                </a:cubicBezTo>
                <a:cubicBezTo>
                  <a:pt x="2539" y="4548"/>
                  <a:pt x="2955" y="3358"/>
                  <a:pt x="3466" y="2241"/>
                </a:cubicBezTo>
                <a:cubicBezTo>
                  <a:pt x="3543" y="2073"/>
                  <a:pt x="3290" y="1635"/>
                  <a:pt x="3226" y="1525"/>
                </a:cubicBezTo>
                <a:cubicBezTo>
                  <a:pt x="3036" y="1191"/>
                  <a:pt x="2776" y="869"/>
                  <a:pt x="2504" y="599"/>
                </a:cubicBezTo>
                <a:cubicBezTo>
                  <a:pt x="2352" y="448"/>
                  <a:pt x="1904" y="0"/>
                  <a:pt x="1603" y="0"/>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1"/>
          <p:cNvSpPr/>
          <p:nvPr/>
        </p:nvSpPr>
        <p:spPr>
          <a:xfrm rot="10800000">
            <a:off x="7810615" y="1082890"/>
            <a:ext cx="246230" cy="229772"/>
          </a:xfrm>
          <a:custGeom>
            <a:avLst/>
            <a:gdLst/>
            <a:ahLst/>
            <a:cxnLst/>
            <a:rect l="l" t="t" r="r" b="b"/>
            <a:pathLst>
              <a:path w="8498" h="7930" extrusionOk="0">
                <a:moveTo>
                  <a:pt x="5850" y="1"/>
                </a:moveTo>
                <a:cubicBezTo>
                  <a:pt x="4962" y="1555"/>
                  <a:pt x="3595" y="2685"/>
                  <a:pt x="2149" y="3881"/>
                </a:cubicBezTo>
                <a:cubicBezTo>
                  <a:pt x="1424" y="4482"/>
                  <a:pt x="673" y="5102"/>
                  <a:pt x="0" y="5774"/>
                </a:cubicBezTo>
                <a:lnTo>
                  <a:pt x="2155" y="7929"/>
                </a:lnTo>
                <a:cubicBezTo>
                  <a:pt x="2726" y="7358"/>
                  <a:pt x="3389" y="6811"/>
                  <a:pt x="4092" y="6231"/>
                </a:cubicBezTo>
                <a:cubicBezTo>
                  <a:pt x="5611" y="4974"/>
                  <a:pt x="7333" y="3551"/>
                  <a:pt x="8498" y="1512"/>
                </a:cubicBezTo>
                <a:lnTo>
                  <a:pt x="5850" y="1"/>
                </a:ln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4">
  <p:cSld name="CUSTOM_1_1_1_1">
    <p:spTree>
      <p:nvGrpSpPr>
        <p:cNvPr id="1" name="Shape 801"/>
        <p:cNvGrpSpPr/>
        <p:nvPr/>
      </p:nvGrpSpPr>
      <p:grpSpPr>
        <a:xfrm>
          <a:off x="0" y="0"/>
          <a:ext cx="0" cy="0"/>
          <a:chOff x="0" y="0"/>
          <a:chExt cx="0" cy="0"/>
        </a:xfrm>
      </p:grpSpPr>
      <p:grpSp>
        <p:nvGrpSpPr>
          <p:cNvPr id="802" name="Google Shape;802;p22"/>
          <p:cNvGrpSpPr/>
          <p:nvPr/>
        </p:nvGrpSpPr>
        <p:grpSpPr>
          <a:xfrm>
            <a:off x="10900" y="0"/>
            <a:ext cx="9142800" cy="5143500"/>
            <a:chOff x="10900" y="0"/>
            <a:chExt cx="9142800" cy="5143500"/>
          </a:xfrm>
        </p:grpSpPr>
        <p:cxnSp>
          <p:nvCxnSpPr>
            <p:cNvPr id="803" name="Google Shape;803;p22"/>
            <p:cNvCxnSpPr/>
            <p:nvPr/>
          </p:nvCxnSpPr>
          <p:spPr>
            <a:xfrm>
              <a:off x="45767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804" name="Google Shape;804;p22"/>
            <p:cNvCxnSpPr/>
            <p:nvPr/>
          </p:nvCxnSpPr>
          <p:spPr>
            <a:xfrm>
              <a:off x="578761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805" name="Google Shape;805;p22"/>
            <p:cNvCxnSpPr/>
            <p:nvPr/>
          </p:nvCxnSpPr>
          <p:spPr>
            <a:xfrm>
              <a:off x="627215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806" name="Google Shape;806;p22"/>
            <p:cNvCxnSpPr/>
            <p:nvPr/>
          </p:nvCxnSpPr>
          <p:spPr>
            <a:xfrm>
              <a:off x="675669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807" name="Google Shape;807;p22"/>
            <p:cNvCxnSpPr/>
            <p:nvPr/>
          </p:nvCxnSpPr>
          <p:spPr>
            <a:xfrm>
              <a:off x="724123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808" name="Google Shape;808;p22"/>
            <p:cNvCxnSpPr/>
            <p:nvPr/>
          </p:nvCxnSpPr>
          <p:spPr>
            <a:xfrm>
              <a:off x="772577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809" name="Google Shape;809;p22"/>
            <p:cNvCxnSpPr/>
            <p:nvPr/>
          </p:nvCxnSpPr>
          <p:spPr>
            <a:xfrm>
              <a:off x="821031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810" name="Google Shape;810;p22"/>
            <p:cNvCxnSpPr/>
            <p:nvPr/>
          </p:nvCxnSpPr>
          <p:spPr>
            <a:xfrm>
              <a:off x="869485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811" name="Google Shape;811;p22"/>
            <p:cNvCxnSpPr/>
            <p:nvPr/>
          </p:nvCxnSpPr>
          <p:spPr>
            <a:xfrm>
              <a:off x="94221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812" name="Google Shape;812;p22"/>
            <p:cNvCxnSpPr/>
            <p:nvPr/>
          </p:nvCxnSpPr>
          <p:spPr>
            <a:xfrm>
              <a:off x="142675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813" name="Google Shape;813;p22"/>
            <p:cNvCxnSpPr/>
            <p:nvPr/>
          </p:nvCxnSpPr>
          <p:spPr>
            <a:xfrm>
              <a:off x="191129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814" name="Google Shape;814;p22"/>
            <p:cNvCxnSpPr/>
            <p:nvPr/>
          </p:nvCxnSpPr>
          <p:spPr>
            <a:xfrm>
              <a:off x="239583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815" name="Google Shape;815;p22"/>
            <p:cNvCxnSpPr/>
            <p:nvPr/>
          </p:nvCxnSpPr>
          <p:spPr>
            <a:xfrm>
              <a:off x="288037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816" name="Google Shape;816;p22"/>
            <p:cNvCxnSpPr/>
            <p:nvPr/>
          </p:nvCxnSpPr>
          <p:spPr>
            <a:xfrm>
              <a:off x="336491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817" name="Google Shape;817;p22"/>
            <p:cNvCxnSpPr/>
            <p:nvPr/>
          </p:nvCxnSpPr>
          <p:spPr>
            <a:xfrm>
              <a:off x="384945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818" name="Google Shape;818;p22"/>
            <p:cNvCxnSpPr/>
            <p:nvPr/>
          </p:nvCxnSpPr>
          <p:spPr>
            <a:xfrm>
              <a:off x="433399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819" name="Google Shape;819;p22"/>
            <p:cNvCxnSpPr/>
            <p:nvPr/>
          </p:nvCxnSpPr>
          <p:spPr>
            <a:xfrm>
              <a:off x="481853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820" name="Google Shape;820;p22"/>
            <p:cNvCxnSpPr/>
            <p:nvPr/>
          </p:nvCxnSpPr>
          <p:spPr>
            <a:xfrm>
              <a:off x="530307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821" name="Google Shape;821;p22"/>
            <p:cNvCxnSpPr/>
            <p:nvPr/>
          </p:nvCxnSpPr>
          <p:spPr>
            <a:xfrm>
              <a:off x="10900" y="4685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822" name="Google Shape;822;p22"/>
            <p:cNvCxnSpPr/>
            <p:nvPr/>
          </p:nvCxnSpPr>
          <p:spPr>
            <a:xfrm>
              <a:off x="10900" y="46965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823" name="Google Shape;823;p22"/>
            <p:cNvCxnSpPr/>
            <p:nvPr/>
          </p:nvCxnSpPr>
          <p:spPr>
            <a:xfrm>
              <a:off x="10900" y="9383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824" name="Google Shape;824;p22"/>
            <p:cNvCxnSpPr/>
            <p:nvPr/>
          </p:nvCxnSpPr>
          <p:spPr>
            <a:xfrm>
              <a:off x="10900" y="14081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825" name="Google Shape;825;p22"/>
            <p:cNvCxnSpPr/>
            <p:nvPr/>
          </p:nvCxnSpPr>
          <p:spPr>
            <a:xfrm>
              <a:off x="10900" y="18779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826" name="Google Shape;826;p22"/>
            <p:cNvCxnSpPr/>
            <p:nvPr/>
          </p:nvCxnSpPr>
          <p:spPr>
            <a:xfrm>
              <a:off x="10900" y="23476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827" name="Google Shape;827;p22"/>
            <p:cNvCxnSpPr/>
            <p:nvPr/>
          </p:nvCxnSpPr>
          <p:spPr>
            <a:xfrm>
              <a:off x="10900" y="28174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828" name="Google Shape;828;p22"/>
            <p:cNvCxnSpPr/>
            <p:nvPr/>
          </p:nvCxnSpPr>
          <p:spPr>
            <a:xfrm>
              <a:off x="10900" y="32872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829" name="Google Shape;829;p22"/>
            <p:cNvCxnSpPr/>
            <p:nvPr/>
          </p:nvCxnSpPr>
          <p:spPr>
            <a:xfrm>
              <a:off x="10900" y="37570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830" name="Google Shape;830;p22"/>
            <p:cNvCxnSpPr/>
            <p:nvPr/>
          </p:nvCxnSpPr>
          <p:spPr>
            <a:xfrm>
              <a:off x="10900" y="4226775"/>
              <a:ext cx="9142800" cy="0"/>
            </a:xfrm>
            <a:prstGeom prst="straightConnector1">
              <a:avLst/>
            </a:prstGeom>
            <a:noFill/>
            <a:ln w="28575" cap="flat" cmpd="sng">
              <a:solidFill>
                <a:srgbClr val="9FABFF"/>
              </a:solidFill>
              <a:prstDash val="solid"/>
              <a:round/>
              <a:headEnd type="none" w="med" len="med"/>
              <a:tailEnd type="none" w="med" len="med"/>
            </a:ln>
          </p:spPr>
        </p:cxnSp>
      </p:grpSp>
      <p:grpSp>
        <p:nvGrpSpPr>
          <p:cNvPr id="831" name="Google Shape;831;p22"/>
          <p:cNvGrpSpPr/>
          <p:nvPr/>
        </p:nvGrpSpPr>
        <p:grpSpPr>
          <a:xfrm flipH="1">
            <a:off x="-44062" y="-749742"/>
            <a:ext cx="9384877" cy="6019445"/>
            <a:chOff x="-44062" y="-749742"/>
            <a:chExt cx="9384877" cy="6019445"/>
          </a:xfrm>
        </p:grpSpPr>
        <p:sp>
          <p:nvSpPr>
            <p:cNvPr id="832" name="Google Shape;832;p22"/>
            <p:cNvSpPr/>
            <p:nvPr/>
          </p:nvSpPr>
          <p:spPr>
            <a:xfrm>
              <a:off x="165315" y="2970308"/>
              <a:ext cx="340398" cy="375255"/>
            </a:xfrm>
            <a:custGeom>
              <a:avLst/>
              <a:gdLst/>
              <a:ahLst/>
              <a:cxnLst/>
              <a:rect l="l" t="t" r="r" b="b"/>
              <a:pathLst>
                <a:path w="11748" h="12951" extrusionOk="0">
                  <a:moveTo>
                    <a:pt x="2065" y="1"/>
                  </a:moveTo>
                  <a:cubicBezTo>
                    <a:pt x="1319" y="1"/>
                    <a:pt x="488" y="136"/>
                    <a:pt x="417" y="513"/>
                  </a:cubicBezTo>
                  <a:cubicBezTo>
                    <a:pt x="160" y="1879"/>
                    <a:pt x="0" y="3428"/>
                    <a:pt x="608" y="4730"/>
                  </a:cubicBezTo>
                  <a:cubicBezTo>
                    <a:pt x="1026" y="5631"/>
                    <a:pt x="1766" y="6254"/>
                    <a:pt x="2646" y="6678"/>
                  </a:cubicBezTo>
                  <a:cubicBezTo>
                    <a:pt x="3565" y="7119"/>
                    <a:pt x="4547" y="7373"/>
                    <a:pt x="5510" y="7692"/>
                  </a:cubicBezTo>
                  <a:cubicBezTo>
                    <a:pt x="6416" y="7993"/>
                    <a:pt x="7175" y="8275"/>
                    <a:pt x="7867" y="8994"/>
                  </a:cubicBezTo>
                  <a:cubicBezTo>
                    <a:pt x="8808" y="9972"/>
                    <a:pt x="8907" y="11419"/>
                    <a:pt x="8798" y="12704"/>
                  </a:cubicBezTo>
                  <a:cubicBezTo>
                    <a:pt x="8780" y="12905"/>
                    <a:pt x="9222" y="12951"/>
                    <a:pt x="9626" y="12951"/>
                  </a:cubicBezTo>
                  <a:cubicBezTo>
                    <a:pt x="9914" y="12951"/>
                    <a:pt x="10184" y="12928"/>
                    <a:pt x="10255" y="12921"/>
                  </a:cubicBezTo>
                  <a:cubicBezTo>
                    <a:pt x="10520" y="12894"/>
                    <a:pt x="11608" y="12825"/>
                    <a:pt x="11642" y="12424"/>
                  </a:cubicBezTo>
                  <a:cubicBezTo>
                    <a:pt x="11747" y="11189"/>
                    <a:pt x="11640" y="9918"/>
                    <a:pt x="10888" y="8889"/>
                  </a:cubicBezTo>
                  <a:cubicBezTo>
                    <a:pt x="10305" y="8095"/>
                    <a:pt x="9408" y="7638"/>
                    <a:pt x="8507" y="7294"/>
                  </a:cubicBezTo>
                  <a:cubicBezTo>
                    <a:pt x="6779" y="6638"/>
                    <a:pt x="4651" y="6461"/>
                    <a:pt x="3622" y="4774"/>
                  </a:cubicBezTo>
                  <a:cubicBezTo>
                    <a:pt x="2807" y="3438"/>
                    <a:pt x="2986" y="1695"/>
                    <a:pt x="3261" y="233"/>
                  </a:cubicBezTo>
                  <a:cubicBezTo>
                    <a:pt x="3286" y="101"/>
                    <a:pt x="2707" y="1"/>
                    <a:pt x="2065" y="1"/>
                  </a:cubicBezTo>
                  <a:close/>
                </a:path>
              </a:pathLst>
            </a:custGeom>
            <a:solidFill>
              <a:schemeClr val="dk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2"/>
            <p:cNvSpPr/>
            <p:nvPr/>
          </p:nvSpPr>
          <p:spPr>
            <a:xfrm>
              <a:off x="-44062" y="3571652"/>
              <a:ext cx="759174" cy="1698051"/>
            </a:xfrm>
            <a:custGeom>
              <a:avLst/>
              <a:gdLst/>
              <a:ahLst/>
              <a:cxnLst/>
              <a:rect l="l" t="t" r="r" b="b"/>
              <a:pathLst>
                <a:path w="26201" h="58604" extrusionOk="0">
                  <a:moveTo>
                    <a:pt x="5742" y="22424"/>
                  </a:moveTo>
                  <a:cubicBezTo>
                    <a:pt x="5704" y="22426"/>
                    <a:pt x="5689" y="22426"/>
                    <a:pt x="5687" y="22426"/>
                  </a:cubicBezTo>
                  <a:cubicBezTo>
                    <a:pt x="5683" y="22426"/>
                    <a:pt x="5717" y="22425"/>
                    <a:pt x="5742" y="22424"/>
                  </a:cubicBezTo>
                  <a:close/>
                  <a:moveTo>
                    <a:pt x="15230" y="22608"/>
                  </a:moveTo>
                  <a:lnTo>
                    <a:pt x="15230" y="22608"/>
                  </a:lnTo>
                  <a:cubicBezTo>
                    <a:pt x="15231" y="22608"/>
                    <a:pt x="15232" y="22608"/>
                    <a:pt x="15233" y="22608"/>
                  </a:cubicBezTo>
                  <a:lnTo>
                    <a:pt x="15233" y="22608"/>
                  </a:lnTo>
                  <a:cubicBezTo>
                    <a:pt x="15231" y="22608"/>
                    <a:pt x="15230" y="22608"/>
                    <a:pt x="15230" y="22608"/>
                  </a:cubicBezTo>
                  <a:close/>
                  <a:moveTo>
                    <a:pt x="15790" y="22813"/>
                  </a:moveTo>
                  <a:lnTo>
                    <a:pt x="15790" y="22813"/>
                  </a:lnTo>
                  <a:cubicBezTo>
                    <a:pt x="15802" y="22823"/>
                    <a:pt x="15812" y="22831"/>
                    <a:pt x="15820" y="22837"/>
                  </a:cubicBezTo>
                  <a:lnTo>
                    <a:pt x="15820" y="22837"/>
                  </a:lnTo>
                  <a:cubicBezTo>
                    <a:pt x="15810" y="22829"/>
                    <a:pt x="15800" y="22822"/>
                    <a:pt x="15791" y="22813"/>
                  </a:cubicBezTo>
                  <a:lnTo>
                    <a:pt x="15791" y="22813"/>
                  </a:lnTo>
                  <a:cubicBezTo>
                    <a:pt x="15791" y="22813"/>
                    <a:pt x="15791" y="22813"/>
                    <a:pt x="15790" y="22813"/>
                  </a:cubicBezTo>
                  <a:close/>
                  <a:moveTo>
                    <a:pt x="15987" y="22959"/>
                  </a:moveTo>
                  <a:cubicBezTo>
                    <a:pt x="16003" y="22971"/>
                    <a:pt x="16020" y="22982"/>
                    <a:pt x="16035" y="22994"/>
                  </a:cubicBezTo>
                  <a:cubicBezTo>
                    <a:pt x="16016" y="22980"/>
                    <a:pt x="16000" y="22968"/>
                    <a:pt x="15987" y="22959"/>
                  </a:cubicBezTo>
                  <a:close/>
                  <a:moveTo>
                    <a:pt x="16201" y="23148"/>
                  </a:moveTo>
                  <a:cubicBezTo>
                    <a:pt x="16275" y="23214"/>
                    <a:pt x="16300" y="23237"/>
                    <a:pt x="16300" y="23237"/>
                  </a:cubicBezTo>
                  <a:cubicBezTo>
                    <a:pt x="16300" y="23237"/>
                    <a:pt x="16243" y="23186"/>
                    <a:pt x="16201" y="23148"/>
                  </a:cubicBezTo>
                  <a:close/>
                  <a:moveTo>
                    <a:pt x="16412" y="25138"/>
                  </a:moveTo>
                  <a:lnTo>
                    <a:pt x="16412" y="25138"/>
                  </a:lnTo>
                  <a:cubicBezTo>
                    <a:pt x="16412" y="25139"/>
                    <a:pt x="16411" y="25140"/>
                    <a:pt x="16411" y="25141"/>
                  </a:cubicBezTo>
                  <a:lnTo>
                    <a:pt x="16411" y="25141"/>
                  </a:lnTo>
                  <a:cubicBezTo>
                    <a:pt x="16411" y="25140"/>
                    <a:pt x="16412" y="25139"/>
                    <a:pt x="16412" y="25138"/>
                  </a:cubicBezTo>
                  <a:close/>
                  <a:moveTo>
                    <a:pt x="19352" y="36701"/>
                  </a:moveTo>
                  <a:cubicBezTo>
                    <a:pt x="19353" y="36701"/>
                    <a:pt x="19353" y="36701"/>
                    <a:pt x="19354" y="36701"/>
                  </a:cubicBezTo>
                  <a:lnTo>
                    <a:pt x="19354" y="36701"/>
                  </a:lnTo>
                  <a:cubicBezTo>
                    <a:pt x="19354" y="36705"/>
                    <a:pt x="19353" y="36710"/>
                    <a:pt x="19353" y="36714"/>
                  </a:cubicBezTo>
                  <a:lnTo>
                    <a:pt x="19353" y="36714"/>
                  </a:lnTo>
                  <a:cubicBezTo>
                    <a:pt x="19353" y="36709"/>
                    <a:pt x="19353" y="36705"/>
                    <a:pt x="19352" y="36701"/>
                  </a:cubicBezTo>
                  <a:close/>
                  <a:moveTo>
                    <a:pt x="17957" y="36354"/>
                  </a:moveTo>
                  <a:cubicBezTo>
                    <a:pt x="18149" y="36354"/>
                    <a:pt x="18350" y="36377"/>
                    <a:pt x="18618" y="36421"/>
                  </a:cubicBezTo>
                  <a:cubicBezTo>
                    <a:pt x="18581" y="36415"/>
                    <a:pt x="18561" y="36413"/>
                    <a:pt x="18556" y="36413"/>
                  </a:cubicBezTo>
                  <a:cubicBezTo>
                    <a:pt x="18528" y="36413"/>
                    <a:pt x="18808" y="36472"/>
                    <a:pt x="18866" y="36490"/>
                  </a:cubicBezTo>
                  <a:cubicBezTo>
                    <a:pt x="18922" y="36508"/>
                    <a:pt x="18978" y="36530"/>
                    <a:pt x="19034" y="36546"/>
                  </a:cubicBezTo>
                  <a:cubicBezTo>
                    <a:pt x="19046" y="36549"/>
                    <a:pt x="19057" y="36552"/>
                    <a:pt x="19067" y="36555"/>
                  </a:cubicBezTo>
                  <a:lnTo>
                    <a:pt x="19067" y="36555"/>
                  </a:lnTo>
                  <a:cubicBezTo>
                    <a:pt x="19075" y="36559"/>
                    <a:pt x="19085" y="36564"/>
                    <a:pt x="19096" y="36570"/>
                  </a:cubicBezTo>
                  <a:cubicBezTo>
                    <a:pt x="19181" y="36613"/>
                    <a:pt x="19265" y="36655"/>
                    <a:pt x="19348" y="36698"/>
                  </a:cubicBezTo>
                  <a:lnTo>
                    <a:pt x="19348" y="36698"/>
                  </a:lnTo>
                  <a:cubicBezTo>
                    <a:pt x="19350" y="36708"/>
                    <a:pt x="19351" y="36718"/>
                    <a:pt x="19353" y="36728"/>
                  </a:cubicBezTo>
                  <a:lnTo>
                    <a:pt x="19353" y="36728"/>
                  </a:lnTo>
                  <a:cubicBezTo>
                    <a:pt x="19352" y="36754"/>
                    <a:pt x="19348" y="36785"/>
                    <a:pt x="19340" y="36816"/>
                  </a:cubicBezTo>
                  <a:cubicBezTo>
                    <a:pt x="19323" y="36888"/>
                    <a:pt x="19299" y="36960"/>
                    <a:pt x="19280" y="37032"/>
                  </a:cubicBezTo>
                  <a:cubicBezTo>
                    <a:pt x="19276" y="37048"/>
                    <a:pt x="19273" y="37061"/>
                    <a:pt x="19271" y="37070"/>
                  </a:cubicBezTo>
                  <a:lnTo>
                    <a:pt x="19271" y="37070"/>
                  </a:lnTo>
                  <a:cubicBezTo>
                    <a:pt x="19264" y="37079"/>
                    <a:pt x="19254" y="37092"/>
                    <a:pt x="19241" y="37111"/>
                  </a:cubicBezTo>
                  <a:cubicBezTo>
                    <a:pt x="19142" y="37257"/>
                    <a:pt x="19054" y="37402"/>
                    <a:pt x="18938" y="37535"/>
                  </a:cubicBezTo>
                  <a:cubicBezTo>
                    <a:pt x="18876" y="37607"/>
                    <a:pt x="18808" y="37674"/>
                    <a:pt x="18743" y="37742"/>
                  </a:cubicBezTo>
                  <a:cubicBezTo>
                    <a:pt x="18708" y="37778"/>
                    <a:pt x="18671" y="37810"/>
                    <a:pt x="18634" y="37843"/>
                  </a:cubicBezTo>
                  <a:cubicBezTo>
                    <a:pt x="18631" y="37846"/>
                    <a:pt x="18628" y="37849"/>
                    <a:pt x="18625" y="37852"/>
                  </a:cubicBezTo>
                  <a:lnTo>
                    <a:pt x="18625" y="37852"/>
                  </a:lnTo>
                  <a:cubicBezTo>
                    <a:pt x="18623" y="37853"/>
                    <a:pt x="18622" y="37854"/>
                    <a:pt x="18620" y="37856"/>
                  </a:cubicBezTo>
                  <a:cubicBezTo>
                    <a:pt x="18451" y="37993"/>
                    <a:pt x="18273" y="38123"/>
                    <a:pt x="18091" y="38243"/>
                  </a:cubicBezTo>
                  <a:cubicBezTo>
                    <a:pt x="17679" y="38506"/>
                    <a:pt x="17243" y="38733"/>
                    <a:pt x="16791" y="38921"/>
                  </a:cubicBezTo>
                  <a:cubicBezTo>
                    <a:pt x="16233" y="39158"/>
                    <a:pt x="15938" y="39255"/>
                    <a:pt x="15351" y="39401"/>
                  </a:cubicBezTo>
                  <a:cubicBezTo>
                    <a:pt x="14819" y="39535"/>
                    <a:pt x="14276" y="39629"/>
                    <a:pt x="13730" y="39680"/>
                  </a:cubicBezTo>
                  <a:cubicBezTo>
                    <a:pt x="13608" y="39691"/>
                    <a:pt x="13487" y="39701"/>
                    <a:pt x="13364" y="39707"/>
                  </a:cubicBezTo>
                  <a:cubicBezTo>
                    <a:pt x="13348" y="39708"/>
                    <a:pt x="13332" y="39709"/>
                    <a:pt x="13315" y="39710"/>
                  </a:cubicBezTo>
                  <a:lnTo>
                    <a:pt x="13315" y="39710"/>
                  </a:lnTo>
                  <a:cubicBezTo>
                    <a:pt x="13600" y="39178"/>
                    <a:pt x="13950" y="38677"/>
                    <a:pt x="14359" y="38222"/>
                  </a:cubicBezTo>
                  <a:cubicBezTo>
                    <a:pt x="15102" y="37394"/>
                    <a:pt x="16144" y="36693"/>
                    <a:pt x="17152" y="36466"/>
                  </a:cubicBezTo>
                  <a:cubicBezTo>
                    <a:pt x="17487" y="36390"/>
                    <a:pt x="17715" y="36354"/>
                    <a:pt x="17957" y="36354"/>
                  </a:cubicBezTo>
                  <a:close/>
                  <a:moveTo>
                    <a:pt x="9409" y="1"/>
                  </a:moveTo>
                  <a:cubicBezTo>
                    <a:pt x="9281" y="1"/>
                    <a:pt x="9160" y="30"/>
                    <a:pt x="9057" y="97"/>
                  </a:cubicBezTo>
                  <a:lnTo>
                    <a:pt x="9057" y="94"/>
                  </a:lnTo>
                  <a:cubicBezTo>
                    <a:pt x="7445" y="1132"/>
                    <a:pt x="6145" y="2683"/>
                    <a:pt x="5023" y="4215"/>
                  </a:cubicBezTo>
                  <a:cubicBezTo>
                    <a:pt x="3600" y="6163"/>
                    <a:pt x="2415" y="8275"/>
                    <a:pt x="1491" y="10505"/>
                  </a:cubicBezTo>
                  <a:cubicBezTo>
                    <a:pt x="633" y="12581"/>
                    <a:pt x="1" y="14816"/>
                    <a:pt x="69" y="17082"/>
                  </a:cubicBezTo>
                  <a:cubicBezTo>
                    <a:pt x="98" y="18048"/>
                    <a:pt x="288" y="19039"/>
                    <a:pt x="702" y="19917"/>
                  </a:cubicBezTo>
                  <a:cubicBezTo>
                    <a:pt x="1183" y="20938"/>
                    <a:pt x="1863" y="22077"/>
                    <a:pt x="2838" y="22906"/>
                  </a:cubicBezTo>
                  <a:cubicBezTo>
                    <a:pt x="3949" y="23851"/>
                    <a:pt x="5280" y="24228"/>
                    <a:pt x="6653" y="24228"/>
                  </a:cubicBezTo>
                  <a:cubicBezTo>
                    <a:pt x="7272" y="24228"/>
                    <a:pt x="7899" y="24151"/>
                    <a:pt x="8519" y="24017"/>
                  </a:cubicBezTo>
                  <a:cubicBezTo>
                    <a:pt x="10343" y="23619"/>
                    <a:pt x="12084" y="22830"/>
                    <a:pt x="13946" y="22600"/>
                  </a:cubicBezTo>
                  <a:cubicBezTo>
                    <a:pt x="14224" y="22565"/>
                    <a:pt x="14376" y="22546"/>
                    <a:pt x="14541" y="22546"/>
                  </a:cubicBezTo>
                  <a:cubicBezTo>
                    <a:pt x="14671" y="22546"/>
                    <a:pt x="14809" y="22558"/>
                    <a:pt x="15025" y="22582"/>
                  </a:cubicBezTo>
                  <a:cubicBezTo>
                    <a:pt x="15105" y="22592"/>
                    <a:pt x="15184" y="22604"/>
                    <a:pt x="15263" y="22616"/>
                  </a:cubicBezTo>
                  <a:lnTo>
                    <a:pt x="15263" y="22616"/>
                  </a:lnTo>
                  <a:cubicBezTo>
                    <a:pt x="15303" y="22626"/>
                    <a:pt x="15343" y="22635"/>
                    <a:pt x="15382" y="22647"/>
                  </a:cubicBezTo>
                  <a:cubicBezTo>
                    <a:pt x="15457" y="22671"/>
                    <a:pt x="15533" y="22698"/>
                    <a:pt x="15609" y="22723"/>
                  </a:cubicBezTo>
                  <a:lnTo>
                    <a:pt x="15609" y="22723"/>
                  </a:lnTo>
                  <a:cubicBezTo>
                    <a:pt x="15659" y="22749"/>
                    <a:pt x="15712" y="22774"/>
                    <a:pt x="15764" y="22799"/>
                  </a:cubicBezTo>
                  <a:cubicBezTo>
                    <a:pt x="15773" y="22804"/>
                    <a:pt x="15782" y="22809"/>
                    <a:pt x="15790" y="22813"/>
                  </a:cubicBezTo>
                  <a:lnTo>
                    <a:pt x="15790" y="22813"/>
                  </a:lnTo>
                  <a:cubicBezTo>
                    <a:pt x="15786" y="22810"/>
                    <a:pt x="15782" y="22806"/>
                    <a:pt x="15778" y="22803"/>
                  </a:cubicBezTo>
                  <a:lnTo>
                    <a:pt x="15778" y="22803"/>
                  </a:lnTo>
                  <a:cubicBezTo>
                    <a:pt x="15782" y="22806"/>
                    <a:pt x="15786" y="22810"/>
                    <a:pt x="15791" y="22813"/>
                  </a:cubicBezTo>
                  <a:lnTo>
                    <a:pt x="15791" y="22813"/>
                  </a:lnTo>
                  <a:cubicBezTo>
                    <a:pt x="15850" y="22846"/>
                    <a:pt x="15877" y="22870"/>
                    <a:pt x="15871" y="22870"/>
                  </a:cubicBezTo>
                  <a:cubicBezTo>
                    <a:pt x="15867" y="22870"/>
                    <a:pt x="15850" y="22860"/>
                    <a:pt x="15820" y="22837"/>
                  </a:cubicBezTo>
                  <a:lnTo>
                    <a:pt x="15820" y="22837"/>
                  </a:lnTo>
                  <a:cubicBezTo>
                    <a:pt x="15863" y="22870"/>
                    <a:pt x="15908" y="22902"/>
                    <a:pt x="15952" y="22933"/>
                  </a:cubicBezTo>
                  <a:lnTo>
                    <a:pt x="15952" y="22933"/>
                  </a:lnTo>
                  <a:cubicBezTo>
                    <a:pt x="15943" y="22928"/>
                    <a:pt x="15939" y="22925"/>
                    <a:pt x="15938" y="22925"/>
                  </a:cubicBezTo>
                  <a:cubicBezTo>
                    <a:pt x="15932" y="22925"/>
                    <a:pt x="16115" y="23070"/>
                    <a:pt x="16171" y="23120"/>
                  </a:cubicBezTo>
                  <a:cubicBezTo>
                    <a:pt x="16179" y="23127"/>
                    <a:pt x="16186" y="23134"/>
                    <a:pt x="16193" y="23140"/>
                  </a:cubicBezTo>
                  <a:lnTo>
                    <a:pt x="16193" y="23140"/>
                  </a:lnTo>
                  <a:cubicBezTo>
                    <a:pt x="16230" y="23176"/>
                    <a:pt x="16269" y="23210"/>
                    <a:pt x="16305" y="23247"/>
                  </a:cubicBezTo>
                  <a:cubicBezTo>
                    <a:pt x="16361" y="23306"/>
                    <a:pt x="16413" y="23376"/>
                    <a:pt x="16472" y="23428"/>
                  </a:cubicBezTo>
                  <a:lnTo>
                    <a:pt x="16472" y="23428"/>
                  </a:lnTo>
                  <a:cubicBezTo>
                    <a:pt x="16392" y="23356"/>
                    <a:pt x="16363" y="23330"/>
                    <a:pt x="16362" y="23330"/>
                  </a:cubicBezTo>
                  <a:lnTo>
                    <a:pt x="16362" y="23330"/>
                  </a:lnTo>
                  <a:cubicBezTo>
                    <a:pt x="16361" y="23330"/>
                    <a:pt x="16447" y="23411"/>
                    <a:pt x="16489" y="23467"/>
                  </a:cubicBezTo>
                  <a:cubicBezTo>
                    <a:pt x="16498" y="23480"/>
                    <a:pt x="16506" y="23493"/>
                    <a:pt x="16514" y="23507"/>
                  </a:cubicBezTo>
                  <a:lnTo>
                    <a:pt x="16514" y="23507"/>
                  </a:lnTo>
                  <a:cubicBezTo>
                    <a:pt x="16539" y="23572"/>
                    <a:pt x="16567" y="23639"/>
                    <a:pt x="16597" y="23700"/>
                  </a:cubicBezTo>
                  <a:cubicBezTo>
                    <a:pt x="16601" y="23708"/>
                    <a:pt x="16605" y="23715"/>
                    <a:pt x="16608" y="23721"/>
                  </a:cubicBezTo>
                  <a:lnTo>
                    <a:pt x="16608" y="23721"/>
                  </a:lnTo>
                  <a:cubicBezTo>
                    <a:pt x="16608" y="23723"/>
                    <a:pt x="16608" y="23724"/>
                    <a:pt x="16609" y="23726"/>
                  </a:cubicBezTo>
                  <a:cubicBezTo>
                    <a:pt x="16621" y="23802"/>
                    <a:pt x="16639" y="23878"/>
                    <a:pt x="16647" y="23956"/>
                  </a:cubicBezTo>
                  <a:cubicBezTo>
                    <a:pt x="16653" y="24025"/>
                    <a:pt x="16655" y="24092"/>
                    <a:pt x="16658" y="24160"/>
                  </a:cubicBezTo>
                  <a:cubicBezTo>
                    <a:pt x="16658" y="24162"/>
                    <a:pt x="16658" y="24163"/>
                    <a:pt x="16658" y="24164"/>
                  </a:cubicBezTo>
                  <a:lnTo>
                    <a:pt x="16658" y="24164"/>
                  </a:lnTo>
                  <a:cubicBezTo>
                    <a:pt x="16656" y="24191"/>
                    <a:pt x="16654" y="24219"/>
                    <a:pt x="16650" y="24245"/>
                  </a:cubicBezTo>
                  <a:cubicBezTo>
                    <a:pt x="16609" y="24560"/>
                    <a:pt x="16524" y="24868"/>
                    <a:pt x="16401" y="25160"/>
                  </a:cubicBezTo>
                  <a:cubicBezTo>
                    <a:pt x="16400" y="25163"/>
                    <a:pt x="16398" y="25166"/>
                    <a:pt x="16397" y="25169"/>
                  </a:cubicBezTo>
                  <a:lnTo>
                    <a:pt x="16397" y="25169"/>
                  </a:lnTo>
                  <a:cubicBezTo>
                    <a:pt x="16382" y="25201"/>
                    <a:pt x="16367" y="25233"/>
                    <a:pt x="16351" y="25264"/>
                  </a:cubicBezTo>
                  <a:cubicBezTo>
                    <a:pt x="16313" y="25339"/>
                    <a:pt x="16275" y="25413"/>
                    <a:pt x="16235" y="25486"/>
                  </a:cubicBezTo>
                  <a:cubicBezTo>
                    <a:pt x="16137" y="25664"/>
                    <a:pt x="16032" y="25835"/>
                    <a:pt x="15920" y="26001"/>
                  </a:cubicBezTo>
                  <a:cubicBezTo>
                    <a:pt x="15690" y="26344"/>
                    <a:pt x="15442" y="26673"/>
                    <a:pt x="15177" y="26991"/>
                  </a:cubicBezTo>
                  <a:cubicBezTo>
                    <a:pt x="13966" y="28456"/>
                    <a:pt x="12552" y="29742"/>
                    <a:pt x="11243" y="31118"/>
                  </a:cubicBezTo>
                  <a:cubicBezTo>
                    <a:pt x="10048" y="32372"/>
                    <a:pt x="8782" y="33752"/>
                    <a:pt x="8226" y="35431"/>
                  </a:cubicBezTo>
                  <a:cubicBezTo>
                    <a:pt x="7701" y="37022"/>
                    <a:pt x="8263" y="38848"/>
                    <a:pt x="9484" y="39968"/>
                  </a:cubicBezTo>
                  <a:cubicBezTo>
                    <a:pt x="9800" y="40258"/>
                    <a:pt x="10141" y="40502"/>
                    <a:pt x="10499" y="40704"/>
                  </a:cubicBezTo>
                  <a:lnTo>
                    <a:pt x="10499" y="40704"/>
                  </a:lnTo>
                  <a:cubicBezTo>
                    <a:pt x="10290" y="41706"/>
                    <a:pt x="10257" y="42744"/>
                    <a:pt x="10420" y="43759"/>
                  </a:cubicBezTo>
                  <a:cubicBezTo>
                    <a:pt x="10829" y="46302"/>
                    <a:pt x="12410" y="48773"/>
                    <a:pt x="14509" y="50262"/>
                  </a:cubicBezTo>
                  <a:cubicBezTo>
                    <a:pt x="16198" y="51460"/>
                    <a:pt x="18182" y="51989"/>
                    <a:pt x="20141" y="52561"/>
                  </a:cubicBezTo>
                  <a:cubicBezTo>
                    <a:pt x="20575" y="52687"/>
                    <a:pt x="21010" y="52820"/>
                    <a:pt x="21436" y="52973"/>
                  </a:cubicBezTo>
                  <a:cubicBezTo>
                    <a:pt x="21532" y="53007"/>
                    <a:pt x="21628" y="53042"/>
                    <a:pt x="21724" y="53079"/>
                  </a:cubicBezTo>
                  <a:cubicBezTo>
                    <a:pt x="21774" y="53099"/>
                    <a:pt x="21853" y="53132"/>
                    <a:pt x="21887" y="53146"/>
                  </a:cubicBezTo>
                  <a:lnTo>
                    <a:pt x="21887" y="53146"/>
                  </a:lnTo>
                  <a:cubicBezTo>
                    <a:pt x="22068" y="53227"/>
                    <a:pt x="22249" y="53310"/>
                    <a:pt x="22424" y="53403"/>
                  </a:cubicBezTo>
                  <a:cubicBezTo>
                    <a:pt x="22510" y="53448"/>
                    <a:pt x="22593" y="53496"/>
                    <a:pt x="22676" y="53544"/>
                  </a:cubicBezTo>
                  <a:cubicBezTo>
                    <a:pt x="22684" y="53548"/>
                    <a:pt x="22692" y="53552"/>
                    <a:pt x="22699" y="53556"/>
                  </a:cubicBezTo>
                  <a:lnTo>
                    <a:pt x="22699" y="53556"/>
                  </a:lnTo>
                  <a:cubicBezTo>
                    <a:pt x="22704" y="53560"/>
                    <a:pt x="22710" y="53565"/>
                    <a:pt x="22718" y="53571"/>
                  </a:cubicBezTo>
                  <a:cubicBezTo>
                    <a:pt x="22793" y="53628"/>
                    <a:pt x="22873" y="53678"/>
                    <a:pt x="22948" y="53735"/>
                  </a:cubicBezTo>
                  <a:cubicBezTo>
                    <a:pt x="23010" y="53783"/>
                    <a:pt x="23129" y="53916"/>
                    <a:pt x="23133" y="53916"/>
                  </a:cubicBezTo>
                  <a:cubicBezTo>
                    <a:pt x="23135" y="53916"/>
                    <a:pt x="23112" y="53888"/>
                    <a:pt x="23049" y="53811"/>
                  </a:cubicBezTo>
                  <a:lnTo>
                    <a:pt x="23049" y="53811"/>
                  </a:lnTo>
                  <a:cubicBezTo>
                    <a:pt x="23108" y="53882"/>
                    <a:pt x="23183" y="53941"/>
                    <a:pt x="23246" y="54007"/>
                  </a:cubicBezTo>
                  <a:cubicBezTo>
                    <a:pt x="23295" y="54059"/>
                    <a:pt x="23361" y="54139"/>
                    <a:pt x="23363" y="54139"/>
                  </a:cubicBezTo>
                  <a:cubicBezTo>
                    <a:pt x="23363" y="54139"/>
                    <a:pt x="23363" y="54139"/>
                    <a:pt x="23363" y="54139"/>
                  </a:cubicBezTo>
                  <a:lnTo>
                    <a:pt x="23363" y="54139"/>
                  </a:lnTo>
                  <a:cubicBezTo>
                    <a:pt x="23399" y="54187"/>
                    <a:pt x="23434" y="54236"/>
                    <a:pt x="23468" y="54285"/>
                  </a:cubicBezTo>
                  <a:cubicBezTo>
                    <a:pt x="23492" y="54319"/>
                    <a:pt x="23607" y="54516"/>
                    <a:pt x="23612" y="54516"/>
                  </a:cubicBezTo>
                  <a:cubicBezTo>
                    <a:pt x="23613" y="54516"/>
                    <a:pt x="23604" y="54497"/>
                    <a:pt x="23579" y="54448"/>
                  </a:cubicBezTo>
                  <a:lnTo>
                    <a:pt x="23579" y="54448"/>
                  </a:lnTo>
                  <a:cubicBezTo>
                    <a:pt x="24016" y="55277"/>
                    <a:pt x="24114" y="56167"/>
                    <a:pt x="24067" y="57165"/>
                  </a:cubicBezTo>
                  <a:cubicBezTo>
                    <a:pt x="24040" y="57731"/>
                    <a:pt x="24456" y="58196"/>
                    <a:pt x="24941" y="58443"/>
                  </a:cubicBezTo>
                  <a:cubicBezTo>
                    <a:pt x="25080" y="58514"/>
                    <a:pt x="25373" y="58604"/>
                    <a:pt x="25634" y="58604"/>
                  </a:cubicBezTo>
                  <a:cubicBezTo>
                    <a:pt x="25894" y="58604"/>
                    <a:pt x="26124" y="58515"/>
                    <a:pt x="26136" y="58231"/>
                  </a:cubicBezTo>
                  <a:cubicBezTo>
                    <a:pt x="26200" y="56865"/>
                    <a:pt x="26050" y="55539"/>
                    <a:pt x="25369" y="54330"/>
                  </a:cubicBezTo>
                  <a:cubicBezTo>
                    <a:pt x="24801" y="53318"/>
                    <a:pt x="23892" y="52555"/>
                    <a:pt x="22892" y="51992"/>
                  </a:cubicBezTo>
                  <a:cubicBezTo>
                    <a:pt x="20999" y="50926"/>
                    <a:pt x="18775" y="50634"/>
                    <a:pt x="16767" y="49853"/>
                  </a:cubicBezTo>
                  <a:lnTo>
                    <a:pt x="16767" y="49853"/>
                  </a:lnTo>
                  <a:cubicBezTo>
                    <a:pt x="16768" y="49853"/>
                    <a:pt x="16768" y="49853"/>
                    <a:pt x="16768" y="49853"/>
                  </a:cubicBezTo>
                  <a:cubicBezTo>
                    <a:pt x="16768" y="49853"/>
                    <a:pt x="16767" y="49853"/>
                    <a:pt x="16766" y="49852"/>
                  </a:cubicBezTo>
                  <a:lnTo>
                    <a:pt x="16766" y="49852"/>
                  </a:lnTo>
                  <a:cubicBezTo>
                    <a:pt x="16767" y="49853"/>
                    <a:pt x="16767" y="49853"/>
                    <a:pt x="16767" y="49853"/>
                  </a:cubicBezTo>
                  <a:lnTo>
                    <a:pt x="16767" y="49853"/>
                  </a:lnTo>
                  <a:cubicBezTo>
                    <a:pt x="16763" y="49851"/>
                    <a:pt x="16759" y="49849"/>
                    <a:pt x="16753" y="49847"/>
                  </a:cubicBezTo>
                  <a:lnTo>
                    <a:pt x="16753" y="49847"/>
                  </a:lnTo>
                  <a:cubicBezTo>
                    <a:pt x="16758" y="49849"/>
                    <a:pt x="16762" y="49851"/>
                    <a:pt x="16766" y="49852"/>
                  </a:cubicBezTo>
                  <a:lnTo>
                    <a:pt x="16766" y="49852"/>
                  </a:lnTo>
                  <a:cubicBezTo>
                    <a:pt x="16764" y="49852"/>
                    <a:pt x="16762" y="49851"/>
                    <a:pt x="16760" y="49850"/>
                  </a:cubicBezTo>
                  <a:cubicBezTo>
                    <a:pt x="16688" y="49822"/>
                    <a:pt x="16664" y="49812"/>
                    <a:pt x="16665" y="49812"/>
                  </a:cubicBezTo>
                  <a:lnTo>
                    <a:pt x="16665" y="49812"/>
                  </a:lnTo>
                  <a:cubicBezTo>
                    <a:pt x="16666" y="49812"/>
                    <a:pt x="16721" y="49833"/>
                    <a:pt x="16753" y="49847"/>
                  </a:cubicBezTo>
                  <a:lnTo>
                    <a:pt x="16753" y="49847"/>
                  </a:lnTo>
                  <a:cubicBezTo>
                    <a:pt x="16699" y="49823"/>
                    <a:pt x="16647" y="49800"/>
                    <a:pt x="16594" y="49777"/>
                  </a:cubicBezTo>
                  <a:cubicBezTo>
                    <a:pt x="16463" y="49716"/>
                    <a:pt x="16334" y="49658"/>
                    <a:pt x="16206" y="49595"/>
                  </a:cubicBezTo>
                  <a:cubicBezTo>
                    <a:pt x="16093" y="49539"/>
                    <a:pt x="15981" y="49479"/>
                    <a:pt x="15869" y="49419"/>
                  </a:cubicBezTo>
                  <a:cubicBezTo>
                    <a:pt x="15800" y="49380"/>
                    <a:pt x="15732" y="49341"/>
                    <a:pt x="15663" y="49302"/>
                  </a:cubicBezTo>
                  <a:cubicBezTo>
                    <a:pt x="15648" y="49294"/>
                    <a:pt x="15593" y="49260"/>
                    <a:pt x="15552" y="49234"/>
                  </a:cubicBezTo>
                  <a:lnTo>
                    <a:pt x="15552" y="49234"/>
                  </a:lnTo>
                  <a:cubicBezTo>
                    <a:pt x="15489" y="49190"/>
                    <a:pt x="15355" y="49099"/>
                    <a:pt x="15332" y="49082"/>
                  </a:cubicBezTo>
                  <a:cubicBezTo>
                    <a:pt x="15214" y="48997"/>
                    <a:pt x="15104" y="48906"/>
                    <a:pt x="14989" y="48818"/>
                  </a:cubicBezTo>
                  <a:cubicBezTo>
                    <a:pt x="14978" y="48810"/>
                    <a:pt x="14963" y="48798"/>
                    <a:pt x="14949" y="48786"/>
                  </a:cubicBezTo>
                  <a:lnTo>
                    <a:pt x="14949" y="48786"/>
                  </a:lnTo>
                  <a:cubicBezTo>
                    <a:pt x="14920" y="48759"/>
                    <a:pt x="14891" y="48733"/>
                    <a:pt x="14863" y="48706"/>
                  </a:cubicBezTo>
                  <a:cubicBezTo>
                    <a:pt x="14708" y="48559"/>
                    <a:pt x="14561" y="48404"/>
                    <a:pt x="14417" y="48246"/>
                  </a:cubicBezTo>
                  <a:cubicBezTo>
                    <a:pt x="13541" y="47289"/>
                    <a:pt x="12856" y="46101"/>
                    <a:pt x="12578" y="44799"/>
                  </a:cubicBezTo>
                  <a:cubicBezTo>
                    <a:pt x="12337" y="43674"/>
                    <a:pt x="12370" y="42521"/>
                    <a:pt x="12647" y="41430"/>
                  </a:cubicBezTo>
                  <a:lnTo>
                    <a:pt x="12647" y="41430"/>
                  </a:lnTo>
                  <a:cubicBezTo>
                    <a:pt x="13099" y="41503"/>
                    <a:pt x="13561" y="41535"/>
                    <a:pt x="14025" y="41535"/>
                  </a:cubicBezTo>
                  <a:cubicBezTo>
                    <a:pt x="14196" y="41535"/>
                    <a:pt x="14367" y="41531"/>
                    <a:pt x="14538" y="41522"/>
                  </a:cubicBezTo>
                  <a:cubicBezTo>
                    <a:pt x="16157" y="41439"/>
                    <a:pt x="17828" y="40974"/>
                    <a:pt x="19248" y="40191"/>
                  </a:cubicBezTo>
                  <a:cubicBezTo>
                    <a:pt x="20278" y="39623"/>
                    <a:pt x="21519" y="38687"/>
                    <a:pt x="21438" y="37370"/>
                  </a:cubicBezTo>
                  <a:cubicBezTo>
                    <a:pt x="21372" y="36302"/>
                    <a:pt x="20462" y="35607"/>
                    <a:pt x="19582" y="35159"/>
                  </a:cubicBezTo>
                  <a:cubicBezTo>
                    <a:pt x="18782" y="34755"/>
                    <a:pt x="17912" y="34539"/>
                    <a:pt x="17024" y="34539"/>
                  </a:cubicBezTo>
                  <a:cubicBezTo>
                    <a:pt x="16859" y="34539"/>
                    <a:pt x="16694" y="34547"/>
                    <a:pt x="16529" y="34562"/>
                  </a:cubicBezTo>
                  <a:cubicBezTo>
                    <a:pt x="14628" y="34734"/>
                    <a:pt x="12934" y="36006"/>
                    <a:pt x="11867" y="37533"/>
                  </a:cubicBezTo>
                  <a:cubicBezTo>
                    <a:pt x="11486" y="38078"/>
                    <a:pt x="11171" y="38666"/>
                    <a:pt x="10927" y="39283"/>
                  </a:cubicBezTo>
                  <a:lnTo>
                    <a:pt x="10927" y="39283"/>
                  </a:lnTo>
                  <a:cubicBezTo>
                    <a:pt x="10913" y="39274"/>
                    <a:pt x="10898" y="39266"/>
                    <a:pt x="10884" y="39258"/>
                  </a:cubicBezTo>
                  <a:lnTo>
                    <a:pt x="10884" y="39258"/>
                  </a:lnTo>
                  <a:cubicBezTo>
                    <a:pt x="10805" y="39194"/>
                    <a:pt x="10716" y="39124"/>
                    <a:pt x="10632" y="39067"/>
                  </a:cubicBezTo>
                  <a:lnTo>
                    <a:pt x="10632" y="39067"/>
                  </a:lnTo>
                  <a:cubicBezTo>
                    <a:pt x="10730" y="39132"/>
                    <a:pt x="10768" y="39156"/>
                    <a:pt x="10773" y="39156"/>
                  </a:cubicBezTo>
                  <a:cubicBezTo>
                    <a:pt x="10783" y="39156"/>
                    <a:pt x="10623" y="39036"/>
                    <a:pt x="10557" y="38971"/>
                  </a:cubicBezTo>
                  <a:cubicBezTo>
                    <a:pt x="10551" y="38965"/>
                    <a:pt x="10545" y="38959"/>
                    <a:pt x="10540" y="38955"/>
                  </a:cubicBezTo>
                  <a:lnTo>
                    <a:pt x="10540" y="38955"/>
                  </a:lnTo>
                  <a:cubicBezTo>
                    <a:pt x="10533" y="38942"/>
                    <a:pt x="10524" y="38925"/>
                    <a:pt x="10511" y="38904"/>
                  </a:cubicBezTo>
                  <a:cubicBezTo>
                    <a:pt x="10481" y="38856"/>
                    <a:pt x="10390" y="38677"/>
                    <a:pt x="10384" y="38677"/>
                  </a:cubicBezTo>
                  <a:lnTo>
                    <a:pt x="10384" y="38677"/>
                  </a:lnTo>
                  <a:cubicBezTo>
                    <a:pt x="10382" y="38677"/>
                    <a:pt x="10392" y="38704"/>
                    <a:pt x="10425" y="38778"/>
                  </a:cubicBezTo>
                  <a:cubicBezTo>
                    <a:pt x="10375" y="38666"/>
                    <a:pt x="10322" y="38557"/>
                    <a:pt x="10281" y="38444"/>
                  </a:cubicBezTo>
                  <a:cubicBezTo>
                    <a:pt x="10263" y="38396"/>
                    <a:pt x="10247" y="38350"/>
                    <a:pt x="10231" y="38302"/>
                  </a:cubicBezTo>
                  <a:cubicBezTo>
                    <a:pt x="10224" y="38279"/>
                    <a:pt x="10219" y="38265"/>
                    <a:pt x="10216" y="38257"/>
                  </a:cubicBezTo>
                  <a:lnTo>
                    <a:pt x="10216" y="38257"/>
                  </a:lnTo>
                  <a:cubicBezTo>
                    <a:pt x="10213" y="38243"/>
                    <a:pt x="10210" y="38222"/>
                    <a:pt x="10204" y="38191"/>
                  </a:cubicBezTo>
                  <a:cubicBezTo>
                    <a:pt x="10161" y="37963"/>
                    <a:pt x="10131" y="37731"/>
                    <a:pt x="10113" y="37498"/>
                  </a:cubicBezTo>
                  <a:cubicBezTo>
                    <a:pt x="10109" y="37437"/>
                    <a:pt x="10105" y="37412"/>
                    <a:pt x="10102" y="37404"/>
                  </a:cubicBezTo>
                  <a:lnTo>
                    <a:pt x="10102" y="37404"/>
                  </a:lnTo>
                  <a:cubicBezTo>
                    <a:pt x="10105" y="37397"/>
                    <a:pt x="10111" y="37373"/>
                    <a:pt x="10119" y="37308"/>
                  </a:cubicBezTo>
                  <a:cubicBezTo>
                    <a:pt x="10135" y="37183"/>
                    <a:pt x="10151" y="37060"/>
                    <a:pt x="10177" y="36937"/>
                  </a:cubicBezTo>
                  <a:cubicBezTo>
                    <a:pt x="10287" y="36409"/>
                    <a:pt x="10437" y="36087"/>
                    <a:pt x="10667" y="35674"/>
                  </a:cubicBezTo>
                  <a:cubicBezTo>
                    <a:pt x="11890" y="33488"/>
                    <a:pt x="13912" y="31792"/>
                    <a:pt x="15633" y="30014"/>
                  </a:cubicBezTo>
                  <a:cubicBezTo>
                    <a:pt x="16970" y="28632"/>
                    <a:pt x="18959" y="26726"/>
                    <a:pt x="18729" y="24603"/>
                  </a:cubicBezTo>
                  <a:cubicBezTo>
                    <a:pt x="18673" y="24080"/>
                    <a:pt x="18455" y="23566"/>
                    <a:pt x="18158" y="23136"/>
                  </a:cubicBezTo>
                  <a:cubicBezTo>
                    <a:pt x="17990" y="22893"/>
                    <a:pt x="17799" y="22668"/>
                    <a:pt x="17588" y="22461"/>
                  </a:cubicBezTo>
                  <a:cubicBezTo>
                    <a:pt x="17529" y="22403"/>
                    <a:pt x="17338" y="22232"/>
                    <a:pt x="17261" y="22162"/>
                  </a:cubicBezTo>
                  <a:lnTo>
                    <a:pt x="17261" y="22162"/>
                  </a:lnTo>
                  <a:cubicBezTo>
                    <a:pt x="17099" y="22016"/>
                    <a:pt x="16938" y="21868"/>
                    <a:pt x="16764" y="21738"/>
                  </a:cubicBezTo>
                  <a:cubicBezTo>
                    <a:pt x="15822" y="21037"/>
                    <a:pt x="14720" y="20736"/>
                    <a:pt x="13579" y="20736"/>
                  </a:cubicBezTo>
                  <a:cubicBezTo>
                    <a:pt x="13382" y="20736"/>
                    <a:pt x="13184" y="20745"/>
                    <a:pt x="12985" y="20762"/>
                  </a:cubicBezTo>
                  <a:cubicBezTo>
                    <a:pt x="10516" y="20980"/>
                    <a:pt x="8273" y="22299"/>
                    <a:pt x="5785" y="22422"/>
                  </a:cubicBezTo>
                  <a:cubicBezTo>
                    <a:pt x="5771" y="22423"/>
                    <a:pt x="5759" y="22423"/>
                    <a:pt x="5749" y="22424"/>
                  </a:cubicBezTo>
                  <a:lnTo>
                    <a:pt x="5749" y="22424"/>
                  </a:lnTo>
                  <a:cubicBezTo>
                    <a:pt x="5666" y="22424"/>
                    <a:pt x="5584" y="22422"/>
                    <a:pt x="5501" y="22419"/>
                  </a:cubicBezTo>
                  <a:cubicBezTo>
                    <a:pt x="5373" y="22414"/>
                    <a:pt x="5247" y="22405"/>
                    <a:pt x="5119" y="22390"/>
                  </a:cubicBezTo>
                  <a:cubicBezTo>
                    <a:pt x="5049" y="22382"/>
                    <a:pt x="4980" y="22371"/>
                    <a:pt x="4910" y="22362"/>
                  </a:cubicBezTo>
                  <a:cubicBezTo>
                    <a:pt x="4892" y="22359"/>
                    <a:pt x="4878" y="22358"/>
                    <a:pt x="4865" y="22356"/>
                  </a:cubicBezTo>
                  <a:lnTo>
                    <a:pt x="4865" y="22356"/>
                  </a:lnTo>
                  <a:cubicBezTo>
                    <a:pt x="4721" y="22321"/>
                    <a:pt x="4582" y="22268"/>
                    <a:pt x="4437" y="22231"/>
                  </a:cubicBezTo>
                  <a:cubicBezTo>
                    <a:pt x="4429" y="22228"/>
                    <a:pt x="4422" y="22227"/>
                    <a:pt x="4415" y="22225"/>
                  </a:cubicBezTo>
                  <a:lnTo>
                    <a:pt x="4415" y="22225"/>
                  </a:lnTo>
                  <a:cubicBezTo>
                    <a:pt x="4356" y="22197"/>
                    <a:pt x="4298" y="22170"/>
                    <a:pt x="4241" y="22141"/>
                  </a:cubicBezTo>
                  <a:cubicBezTo>
                    <a:pt x="4189" y="22115"/>
                    <a:pt x="4140" y="22084"/>
                    <a:pt x="4087" y="22058"/>
                  </a:cubicBezTo>
                  <a:cubicBezTo>
                    <a:pt x="4082" y="22056"/>
                    <a:pt x="4077" y="22053"/>
                    <a:pt x="4073" y="22051"/>
                  </a:cubicBezTo>
                  <a:lnTo>
                    <a:pt x="4073" y="22051"/>
                  </a:lnTo>
                  <a:cubicBezTo>
                    <a:pt x="4068" y="22047"/>
                    <a:pt x="4064" y="22043"/>
                    <a:pt x="4058" y="22039"/>
                  </a:cubicBezTo>
                  <a:cubicBezTo>
                    <a:pt x="4018" y="22004"/>
                    <a:pt x="3859" y="21880"/>
                    <a:pt x="3808" y="21845"/>
                  </a:cubicBezTo>
                  <a:lnTo>
                    <a:pt x="3808" y="21845"/>
                  </a:lnTo>
                  <a:cubicBezTo>
                    <a:pt x="3771" y="21810"/>
                    <a:pt x="3728" y="21770"/>
                    <a:pt x="3726" y="21767"/>
                  </a:cubicBezTo>
                  <a:cubicBezTo>
                    <a:pt x="3654" y="21697"/>
                    <a:pt x="3589" y="21623"/>
                    <a:pt x="3522" y="21550"/>
                  </a:cubicBezTo>
                  <a:cubicBezTo>
                    <a:pt x="3508" y="21535"/>
                    <a:pt x="3497" y="21523"/>
                    <a:pt x="3487" y="21512"/>
                  </a:cubicBezTo>
                  <a:lnTo>
                    <a:pt x="3487" y="21512"/>
                  </a:lnTo>
                  <a:cubicBezTo>
                    <a:pt x="3484" y="21507"/>
                    <a:pt x="3479" y="21501"/>
                    <a:pt x="3474" y="21494"/>
                  </a:cubicBezTo>
                  <a:cubicBezTo>
                    <a:pt x="3419" y="21422"/>
                    <a:pt x="3365" y="21349"/>
                    <a:pt x="3314" y="21275"/>
                  </a:cubicBezTo>
                  <a:cubicBezTo>
                    <a:pt x="3205" y="21117"/>
                    <a:pt x="3102" y="20952"/>
                    <a:pt x="3007" y="20785"/>
                  </a:cubicBezTo>
                  <a:cubicBezTo>
                    <a:pt x="2931" y="20649"/>
                    <a:pt x="2868" y="20515"/>
                    <a:pt x="2779" y="20344"/>
                  </a:cubicBezTo>
                  <a:cubicBezTo>
                    <a:pt x="2748" y="20284"/>
                    <a:pt x="2728" y="20247"/>
                    <a:pt x="2717" y="20227"/>
                  </a:cubicBezTo>
                  <a:lnTo>
                    <a:pt x="2717" y="20227"/>
                  </a:lnTo>
                  <a:cubicBezTo>
                    <a:pt x="2679" y="20148"/>
                    <a:pt x="2641" y="20070"/>
                    <a:pt x="2605" y="19989"/>
                  </a:cubicBezTo>
                  <a:cubicBezTo>
                    <a:pt x="2351" y="19411"/>
                    <a:pt x="2266" y="19037"/>
                    <a:pt x="2194" y="18361"/>
                  </a:cubicBezTo>
                  <a:cubicBezTo>
                    <a:pt x="1887" y="15500"/>
                    <a:pt x="3049" y="12454"/>
                    <a:pt x="4320" y="9923"/>
                  </a:cubicBezTo>
                  <a:cubicBezTo>
                    <a:pt x="5638" y="7298"/>
                    <a:pt x="7329" y="4706"/>
                    <a:pt x="9493" y="2696"/>
                  </a:cubicBezTo>
                  <a:cubicBezTo>
                    <a:pt x="9857" y="2356"/>
                    <a:pt x="10252" y="2047"/>
                    <a:pt x="10671" y="1776"/>
                  </a:cubicBezTo>
                  <a:cubicBezTo>
                    <a:pt x="11456" y="1270"/>
                    <a:pt x="10251" y="1"/>
                    <a:pt x="9409" y="1"/>
                  </a:cubicBezTo>
                  <a:close/>
                </a:path>
              </a:pathLst>
            </a:custGeom>
            <a:solidFill>
              <a:srgbClr val="DE80D7"/>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2"/>
            <p:cNvSpPr/>
            <p:nvPr/>
          </p:nvSpPr>
          <p:spPr>
            <a:xfrm>
              <a:off x="715099" y="-749742"/>
              <a:ext cx="748453" cy="1751944"/>
            </a:xfrm>
            <a:custGeom>
              <a:avLst/>
              <a:gdLst/>
              <a:ahLst/>
              <a:cxnLst/>
              <a:rect l="l" t="t" r="r" b="b"/>
              <a:pathLst>
                <a:path w="25831" h="60464" extrusionOk="0">
                  <a:moveTo>
                    <a:pt x="14353" y="21284"/>
                  </a:moveTo>
                  <a:cubicBezTo>
                    <a:pt x="14354" y="21284"/>
                    <a:pt x="14354" y="21284"/>
                    <a:pt x="14354" y="21284"/>
                  </a:cubicBezTo>
                  <a:cubicBezTo>
                    <a:pt x="14354" y="21284"/>
                    <a:pt x="14354" y="21284"/>
                    <a:pt x="14353" y="21284"/>
                  </a:cubicBezTo>
                  <a:close/>
                  <a:moveTo>
                    <a:pt x="14972" y="22124"/>
                  </a:moveTo>
                  <a:cubicBezTo>
                    <a:pt x="14973" y="22126"/>
                    <a:pt x="14974" y="22128"/>
                    <a:pt x="14974" y="22130"/>
                  </a:cubicBezTo>
                  <a:lnTo>
                    <a:pt x="14974" y="22130"/>
                  </a:lnTo>
                  <a:cubicBezTo>
                    <a:pt x="14974" y="22128"/>
                    <a:pt x="14973" y="22126"/>
                    <a:pt x="14972" y="22124"/>
                  </a:cubicBezTo>
                  <a:close/>
                  <a:moveTo>
                    <a:pt x="14144" y="21194"/>
                  </a:moveTo>
                  <a:cubicBezTo>
                    <a:pt x="14170" y="21203"/>
                    <a:pt x="14227" y="21221"/>
                    <a:pt x="14276" y="21236"/>
                  </a:cubicBezTo>
                  <a:lnTo>
                    <a:pt x="14276" y="21236"/>
                  </a:lnTo>
                  <a:cubicBezTo>
                    <a:pt x="14312" y="21272"/>
                    <a:pt x="14362" y="21305"/>
                    <a:pt x="14404" y="21335"/>
                  </a:cubicBezTo>
                  <a:cubicBezTo>
                    <a:pt x="14411" y="21341"/>
                    <a:pt x="14417" y="21345"/>
                    <a:pt x="14421" y="21347"/>
                  </a:cubicBezTo>
                  <a:lnTo>
                    <a:pt x="14421" y="21347"/>
                  </a:lnTo>
                  <a:cubicBezTo>
                    <a:pt x="14423" y="21349"/>
                    <a:pt x="14425" y="21352"/>
                    <a:pt x="14428" y="21354"/>
                  </a:cubicBezTo>
                  <a:cubicBezTo>
                    <a:pt x="14614" y="21565"/>
                    <a:pt x="14726" y="21709"/>
                    <a:pt x="14822" y="21872"/>
                  </a:cubicBezTo>
                  <a:cubicBezTo>
                    <a:pt x="14873" y="21958"/>
                    <a:pt x="14921" y="22046"/>
                    <a:pt x="14971" y="22134"/>
                  </a:cubicBezTo>
                  <a:cubicBezTo>
                    <a:pt x="14977" y="22145"/>
                    <a:pt x="14986" y="22167"/>
                    <a:pt x="14994" y="22184"/>
                  </a:cubicBezTo>
                  <a:lnTo>
                    <a:pt x="14994" y="22184"/>
                  </a:lnTo>
                  <a:cubicBezTo>
                    <a:pt x="15007" y="22225"/>
                    <a:pt x="15019" y="22267"/>
                    <a:pt x="15030" y="22308"/>
                  </a:cubicBezTo>
                  <a:cubicBezTo>
                    <a:pt x="15054" y="22396"/>
                    <a:pt x="15071" y="22485"/>
                    <a:pt x="15086" y="22573"/>
                  </a:cubicBezTo>
                  <a:cubicBezTo>
                    <a:pt x="15088" y="22587"/>
                    <a:pt x="15091" y="22624"/>
                    <a:pt x="15093" y="22643"/>
                  </a:cubicBezTo>
                  <a:lnTo>
                    <a:pt x="15093" y="22643"/>
                  </a:lnTo>
                  <a:cubicBezTo>
                    <a:pt x="15094" y="22677"/>
                    <a:pt x="15095" y="22713"/>
                    <a:pt x="15094" y="22746"/>
                  </a:cubicBezTo>
                  <a:cubicBezTo>
                    <a:pt x="15087" y="22963"/>
                    <a:pt x="15062" y="23180"/>
                    <a:pt x="15017" y="23393"/>
                  </a:cubicBezTo>
                  <a:cubicBezTo>
                    <a:pt x="14942" y="23741"/>
                    <a:pt x="14761" y="24150"/>
                    <a:pt x="14549" y="24538"/>
                  </a:cubicBezTo>
                  <a:cubicBezTo>
                    <a:pt x="13546" y="26367"/>
                    <a:pt x="11836" y="27877"/>
                    <a:pt x="10089" y="28978"/>
                  </a:cubicBezTo>
                  <a:cubicBezTo>
                    <a:pt x="9781" y="29172"/>
                    <a:pt x="9606" y="29280"/>
                    <a:pt x="9368" y="29395"/>
                  </a:cubicBezTo>
                  <a:lnTo>
                    <a:pt x="9368" y="29395"/>
                  </a:lnTo>
                  <a:cubicBezTo>
                    <a:pt x="9239" y="28649"/>
                    <a:pt x="9206" y="27758"/>
                    <a:pt x="9386" y="26920"/>
                  </a:cubicBezTo>
                  <a:cubicBezTo>
                    <a:pt x="9414" y="26780"/>
                    <a:pt x="9453" y="26641"/>
                    <a:pt x="9499" y="26505"/>
                  </a:cubicBezTo>
                  <a:cubicBezTo>
                    <a:pt x="9574" y="26289"/>
                    <a:pt x="9657" y="26075"/>
                    <a:pt x="9748" y="25864"/>
                  </a:cubicBezTo>
                  <a:cubicBezTo>
                    <a:pt x="9946" y="25406"/>
                    <a:pt x="10175" y="24960"/>
                    <a:pt x="10431" y="24529"/>
                  </a:cubicBezTo>
                  <a:cubicBezTo>
                    <a:pt x="10950" y="23648"/>
                    <a:pt x="11550" y="22826"/>
                    <a:pt x="12309" y="22147"/>
                  </a:cubicBezTo>
                  <a:cubicBezTo>
                    <a:pt x="12471" y="22001"/>
                    <a:pt x="12640" y="21864"/>
                    <a:pt x="12817" y="21735"/>
                  </a:cubicBezTo>
                  <a:cubicBezTo>
                    <a:pt x="12913" y="21666"/>
                    <a:pt x="13012" y="21600"/>
                    <a:pt x="13113" y="21537"/>
                  </a:cubicBezTo>
                  <a:cubicBezTo>
                    <a:pt x="13258" y="21444"/>
                    <a:pt x="13201" y="21477"/>
                    <a:pt x="13292" y="21434"/>
                  </a:cubicBezTo>
                  <a:cubicBezTo>
                    <a:pt x="13474" y="21350"/>
                    <a:pt x="13662" y="21279"/>
                    <a:pt x="13857" y="21227"/>
                  </a:cubicBezTo>
                  <a:cubicBezTo>
                    <a:pt x="13862" y="21225"/>
                    <a:pt x="13866" y="21224"/>
                    <a:pt x="13869" y="21223"/>
                  </a:cubicBezTo>
                  <a:lnTo>
                    <a:pt x="13869" y="21223"/>
                  </a:lnTo>
                  <a:cubicBezTo>
                    <a:pt x="13898" y="21219"/>
                    <a:pt x="13928" y="21214"/>
                    <a:pt x="13956" y="21212"/>
                  </a:cubicBezTo>
                  <a:cubicBezTo>
                    <a:pt x="14002" y="21209"/>
                    <a:pt x="14060" y="21209"/>
                    <a:pt x="14106" y="21201"/>
                  </a:cubicBezTo>
                  <a:lnTo>
                    <a:pt x="14106" y="21201"/>
                  </a:lnTo>
                  <a:cubicBezTo>
                    <a:pt x="14186" y="21216"/>
                    <a:pt x="14246" y="21232"/>
                    <a:pt x="14250" y="21232"/>
                  </a:cubicBezTo>
                  <a:cubicBezTo>
                    <a:pt x="14254" y="21232"/>
                    <a:pt x="14224" y="21222"/>
                    <a:pt x="14144" y="21194"/>
                  </a:cubicBezTo>
                  <a:lnTo>
                    <a:pt x="14144" y="21194"/>
                  </a:lnTo>
                  <a:cubicBezTo>
                    <a:pt x="14144" y="21194"/>
                    <a:pt x="14144" y="21194"/>
                    <a:pt x="14144" y="21194"/>
                  </a:cubicBezTo>
                  <a:close/>
                  <a:moveTo>
                    <a:pt x="4782" y="29721"/>
                  </a:moveTo>
                  <a:cubicBezTo>
                    <a:pt x="4783" y="29721"/>
                    <a:pt x="4784" y="29721"/>
                    <a:pt x="4786" y="29722"/>
                  </a:cubicBezTo>
                  <a:lnTo>
                    <a:pt x="4786" y="29722"/>
                  </a:lnTo>
                  <a:cubicBezTo>
                    <a:pt x="4784" y="29721"/>
                    <a:pt x="4783" y="29721"/>
                    <a:pt x="4782" y="29721"/>
                  </a:cubicBezTo>
                  <a:close/>
                  <a:moveTo>
                    <a:pt x="4807" y="29729"/>
                  </a:moveTo>
                  <a:cubicBezTo>
                    <a:pt x="4858" y="29748"/>
                    <a:pt x="4915" y="29780"/>
                    <a:pt x="4910" y="29780"/>
                  </a:cubicBezTo>
                  <a:cubicBezTo>
                    <a:pt x="4907" y="29780"/>
                    <a:pt x="4879" y="29767"/>
                    <a:pt x="4807" y="29729"/>
                  </a:cubicBezTo>
                  <a:close/>
                  <a:moveTo>
                    <a:pt x="17346" y="35867"/>
                  </a:moveTo>
                  <a:cubicBezTo>
                    <a:pt x="17350" y="35867"/>
                    <a:pt x="17373" y="35889"/>
                    <a:pt x="17429" y="35954"/>
                  </a:cubicBezTo>
                  <a:lnTo>
                    <a:pt x="17429" y="35954"/>
                  </a:lnTo>
                  <a:cubicBezTo>
                    <a:pt x="17385" y="35925"/>
                    <a:pt x="17339" y="35867"/>
                    <a:pt x="17346" y="35867"/>
                  </a:cubicBezTo>
                  <a:close/>
                  <a:moveTo>
                    <a:pt x="17569" y="36120"/>
                  </a:moveTo>
                  <a:cubicBezTo>
                    <a:pt x="17608" y="36168"/>
                    <a:pt x="17629" y="36219"/>
                    <a:pt x="17630" y="36232"/>
                  </a:cubicBezTo>
                  <a:lnTo>
                    <a:pt x="17630" y="36232"/>
                  </a:lnTo>
                  <a:cubicBezTo>
                    <a:pt x="17607" y="36195"/>
                    <a:pt x="17586" y="36158"/>
                    <a:pt x="17569" y="36120"/>
                  </a:cubicBezTo>
                  <a:close/>
                  <a:moveTo>
                    <a:pt x="17781" y="36484"/>
                  </a:moveTo>
                  <a:lnTo>
                    <a:pt x="17781" y="36484"/>
                  </a:lnTo>
                  <a:cubicBezTo>
                    <a:pt x="17785" y="36496"/>
                    <a:pt x="17789" y="36508"/>
                    <a:pt x="17793" y="36519"/>
                  </a:cubicBezTo>
                  <a:lnTo>
                    <a:pt x="17793" y="36519"/>
                  </a:lnTo>
                  <a:cubicBezTo>
                    <a:pt x="17789" y="36509"/>
                    <a:pt x="17785" y="36497"/>
                    <a:pt x="17781" y="36484"/>
                  </a:cubicBezTo>
                  <a:close/>
                  <a:moveTo>
                    <a:pt x="17796" y="36527"/>
                  </a:moveTo>
                  <a:cubicBezTo>
                    <a:pt x="17809" y="36560"/>
                    <a:pt x="17817" y="36584"/>
                    <a:pt x="17817" y="36584"/>
                  </a:cubicBezTo>
                  <a:cubicBezTo>
                    <a:pt x="17816" y="36584"/>
                    <a:pt x="17810" y="36567"/>
                    <a:pt x="17796" y="36527"/>
                  </a:cubicBezTo>
                  <a:close/>
                  <a:moveTo>
                    <a:pt x="17985" y="37409"/>
                  </a:moveTo>
                  <a:cubicBezTo>
                    <a:pt x="17985" y="37411"/>
                    <a:pt x="17985" y="37413"/>
                    <a:pt x="17985" y="37414"/>
                  </a:cubicBezTo>
                  <a:cubicBezTo>
                    <a:pt x="17985" y="37413"/>
                    <a:pt x="17985" y="37411"/>
                    <a:pt x="17985" y="37409"/>
                  </a:cubicBezTo>
                  <a:close/>
                  <a:moveTo>
                    <a:pt x="9734" y="1"/>
                  </a:moveTo>
                  <a:cubicBezTo>
                    <a:pt x="9543" y="1"/>
                    <a:pt x="9367" y="52"/>
                    <a:pt x="9231" y="170"/>
                  </a:cubicBezTo>
                  <a:lnTo>
                    <a:pt x="9231" y="173"/>
                  </a:lnTo>
                  <a:cubicBezTo>
                    <a:pt x="8296" y="981"/>
                    <a:pt x="7563" y="2042"/>
                    <a:pt x="6908" y="3084"/>
                  </a:cubicBezTo>
                  <a:cubicBezTo>
                    <a:pt x="6018" y="4499"/>
                    <a:pt x="5258" y="5999"/>
                    <a:pt x="4569" y="7521"/>
                  </a:cubicBezTo>
                  <a:cubicBezTo>
                    <a:pt x="2968" y="11066"/>
                    <a:pt x="1706" y="14822"/>
                    <a:pt x="986" y="18648"/>
                  </a:cubicBezTo>
                  <a:cubicBezTo>
                    <a:pt x="401" y="21749"/>
                    <a:pt x="0" y="25390"/>
                    <a:pt x="1411" y="28336"/>
                  </a:cubicBezTo>
                  <a:cubicBezTo>
                    <a:pt x="2074" y="29719"/>
                    <a:pt x="3230" y="30775"/>
                    <a:pt x="4652" y="31339"/>
                  </a:cubicBezTo>
                  <a:cubicBezTo>
                    <a:pt x="5448" y="31655"/>
                    <a:pt x="6286" y="31781"/>
                    <a:pt x="7129" y="31781"/>
                  </a:cubicBezTo>
                  <a:cubicBezTo>
                    <a:pt x="7534" y="31781"/>
                    <a:pt x="7940" y="31752"/>
                    <a:pt x="8343" y="31701"/>
                  </a:cubicBezTo>
                  <a:lnTo>
                    <a:pt x="8343" y="31701"/>
                  </a:lnTo>
                  <a:cubicBezTo>
                    <a:pt x="8977" y="32515"/>
                    <a:pt x="9817" y="33157"/>
                    <a:pt x="10776" y="33606"/>
                  </a:cubicBezTo>
                  <a:cubicBezTo>
                    <a:pt x="12086" y="34221"/>
                    <a:pt x="13477" y="34524"/>
                    <a:pt x="14870" y="34884"/>
                  </a:cubicBezTo>
                  <a:cubicBezTo>
                    <a:pt x="15477" y="35042"/>
                    <a:pt x="16061" y="35238"/>
                    <a:pt x="16650" y="35451"/>
                  </a:cubicBezTo>
                  <a:lnTo>
                    <a:pt x="16650" y="35451"/>
                  </a:lnTo>
                  <a:cubicBezTo>
                    <a:pt x="16700" y="35476"/>
                    <a:pt x="16752" y="35500"/>
                    <a:pt x="16803" y="35526"/>
                  </a:cubicBezTo>
                  <a:cubicBezTo>
                    <a:pt x="16925" y="35588"/>
                    <a:pt x="17039" y="35663"/>
                    <a:pt x="17158" y="35729"/>
                  </a:cubicBezTo>
                  <a:lnTo>
                    <a:pt x="17158" y="35729"/>
                  </a:lnTo>
                  <a:cubicBezTo>
                    <a:pt x="17208" y="35769"/>
                    <a:pt x="17259" y="35806"/>
                    <a:pt x="17308" y="35846"/>
                  </a:cubicBezTo>
                  <a:cubicBezTo>
                    <a:pt x="17345" y="35876"/>
                    <a:pt x="17387" y="35928"/>
                    <a:pt x="17430" y="35955"/>
                  </a:cubicBezTo>
                  <a:lnTo>
                    <a:pt x="17430" y="35955"/>
                  </a:lnTo>
                  <a:cubicBezTo>
                    <a:pt x="17473" y="36007"/>
                    <a:pt x="17517" y="36058"/>
                    <a:pt x="17560" y="36109"/>
                  </a:cubicBezTo>
                  <a:cubicBezTo>
                    <a:pt x="17563" y="36112"/>
                    <a:pt x="17566" y="36116"/>
                    <a:pt x="17569" y="36119"/>
                  </a:cubicBezTo>
                  <a:lnTo>
                    <a:pt x="17569" y="36119"/>
                  </a:lnTo>
                  <a:cubicBezTo>
                    <a:pt x="17565" y="36111"/>
                    <a:pt x="17562" y="36103"/>
                    <a:pt x="17559" y="36095"/>
                  </a:cubicBezTo>
                  <a:lnTo>
                    <a:pt x="17559" y="36095"/>
                  </a:lnTo>
                  <a:cubicBezTo>
                    <a:pt x="17562" y="36103"/>
                    <a:pt x="17566" y="36112"/>
                    <a:pt x="17569" y="36120"/>
                  </a:cubicBezTo>
                  <a:lnTo>
                    <a:pt x="17569" y="36120"/>
                  </a:lnTo>
                  <a:cubicBezTo>
                    <a:pt x="17569" y="36120"/>
                    <a:pt x="17569" y="36119"/>
                    <a:pt x="17569" y="36119"/>
                  </a:cubicBezTo>
                  <a:lnTo>
                    <a:pt x="17569" y="36119"/>
                  </a:lnTo>
                  <a:cubicBezTo>
                    <a:pt x="17604" y="36204"/>
                    <a:pt x="17623" y="36235"/>
                    <a:pt x="17628" y="36235"/>
                  </a:cubicBezTo>
                  <a:cubicBezTo>
                    <a:pt x="17629" y="36235"/>
                    <a:pt x="17630" y="36234"/>
                    <a:pt x="17630" y="36232"/>
                  </a:cubicBezTo>
                  <a:lnTo>
                    <a:pt x="17630" y="36232"/>
                  </a:lnTo>
                  <a:cubicBezTo>
                    <a:pt x="17675" y="36308"/>
                    <a:pt x="17727" y="36383"/>
                    <a:pt x="17765" y="36459"/>
                  </a:cubicBezTo>
                  <a:cubicBezTo>
                    <a:pt x="17777" y="36483"/>
                    <a:pt x="17787" y="36507"/>
                    <a:pt x="17796" y="36527"/>
                  </a:cubicBezTo>
                  <a:lnTo>
                    <a:pt x="17796" y="36527"/>
                  </a:lnTo>
                  <a:cubicBezTo>
                    <a:pt x="17815" y="36584"/>
                    <a:pt x="17835" y="36640"/>
                    <a:pt x="17851" y="36697"/>
                  </a:cubicBezTo>
                  <a:cubicBezTo>
                    <a:pt x="17896" y="36849"/>
                    <a:pt x="17931" y="37004"/>
                    <a:pt x="17955" y="37162"/>
                  </a:cubicBezTo>
                  <a:cubicBezTo>
                    <a:pt x="17965" y="37227"/>
                    <a:pt x="17973" y="37294"/>
                    <a:pt x="17980" y="37360"/>
                  </a:cubicBezTo>
                  <a:lnTo>
                    <a:pt x="17980" y="37360"/>
                  </a:lnTo>
                  <a:cubicBezTo>
                    <a:pt x="17978" y="37345"/>
                    <a:pt x="17977" y="37339"/>
                    <a:pt x="17977" y="37339"/>
                  </a:cubicBezTo>
                  <a:lnTo>
                    <a:pt x="17977" y="37339"/>
                  </a:lnTo>
                  <a:cubicBezTo>
                    <a:pt x="17975" y="37339"/>
                    <a:pt x="17986" y="37489"/>
                    <a:pt x="17988" y="37531"/>
                  </a:cubicBezTo>
                  <a:cubicBezTo>
                    <a:pt x="17992" y="37739"/>
                    <a:pt x="17985" y="37945"/>
                    <a:pt x="17968" y="38152"/>
                  </a:cubicBezTo>
                  <a:cubicBezTo>
                    <a:pt x="17926" y="38613"/>
                    <a:pt x="17849" y="39068"/>
                    <a:pt x="17738" y="39517"/>
                  </a:cubicBezTo>
                  <a:cubicBezTo>
                    <a:pt x="17100" y="42140"/>
                    <a:pt x="15452" y="44289"/>
                    <a:pt x="14164" y="46616"/>
                  </a:cubicBezTo>
                  <a:cubicBezTo>
                    <a:pt x="12796" y="49087"/>
                    <a:pt x="11733" y="51966"/>
                    <a:pt x="13044" y="54692"/>
                  </a:cubicBezTo>
                  <a:cubicBezTo>
                    <a:pt x="13768" y="56195"/>
                    <a:pt x="15054" y="57465"/>
                    <a:pt x="16581" y="58131"/>
                  </a:cubicBezTo>
                  <a:cubicBezTo>
                    <a:pt x="17907" y="58709"/>
                    <a:pt x="19330" y="58799"/>
                    <a:pt x="20752" y="58927"/>
                  </a:cubicBezTo>
                  <a:cubicBezTo>
                    <a:pt x="21083" y="58957"/>
                    <a:pt x="21414" y="58992"/>
                    <a:pt x="21743" y="59042"/>
                  </a:cubicBezTo>
                  <a:cubicBezTo>
                    <a:pt x="22019" y="59083"/>
                    <a:pt x="22345" y="59149"/>
                    <a:pt x="22477" y="59189"/>
                  </a:cubicBezTo>
                  <a:cubicBezTo>
                    <a:pt x="22634" y="59235"/>
                    <a:pt x="22787" y="59288"/>
                    <a:pt x="22941" y="59344"/>
                  </a:cubicBezTo>
                  <a:cubicBezTo>
                    <a:pt x="22960" y="59350"/>
                    <a:pt x="23053" y="59392"/>
                    <a:pt x="23056" y="59392"/>
                  </a:cubicBezTo>
                  <a:cubicBezTo>
                    <a:pt x="23056" y="59392"/>
                    <a:pt x="23056" y="59392"/>
                    <a:pt x="23056" y="59392"/>
                  </a:cubicBezTo>
                  <a:lnTo>
                    <a:pt x="23056" y="59392"/>
                  </a:lnTo>
                  <a:cubicBezTo>
                    <a:pt x="23108" y="59417"/>
                    <a:pt x="23159" y="59443"/>
                    <a:pt x="23209" y="59471"/>
                  </a:cubicBezTo>
                  <a:cubicBezTo>
                    <a:pt x="23396" y="59570"/>
                    <a:pt x="23589" y="59687"/>
                    <a:pt x="23771" y="59864"/>
                  </a:cubicBezTo>
                  <a:cubicBezTo>
                    <a:pt x="24085" y="60168"/>
                    <a:pt x="24534" y="60464"/>
                    <a:pt x="24991" y="60464"/>
                  </a:cubicBezTo>
                  <a:cubicBezTo>
                    <a:pt x="25105" y="60464"/>
                    <a:pt x="25219" y="60445"/>
                    <a:pt x="25332" y="60404"/>
                  </a:cubicBezTo>
                  <a:cubicBezTo>
                    <a:pt x="25831" y="60222"/>
                    <a:pt x="25805" y="59609"/>
                    <a:pt x="25462" y="59276"/>
                  </a:cubicBezTo>
                  <a:cubicBezTo>
                    <a:pt x="24319" y="58168"/>
                    <a:pt x="22955" y="57554"/>
                    <a:pt x="21386" y="57310"/>
                  </a:cubicBezTo>
                  <a:cubicBezTo>
                    <a:pt x="20177" y="57120"/>
                    <a:pt x="18802" y="57152"/>
                    <a:pt x="17685" y="56867"/>
                  </a:cubicBezTo>
                  <a:cubicBezTo>
                    <a:pt x="17163" y="56735"/>
                    <a:pt x="16720" y="56542"/>
                    <a:pt x="16335" y="56232"/>
                  </a:cubicBezTo>
                  <a:cubicBezTo>
                    <a:pt x="15864" y="55850"/>
                    <a:pt x="15431" y="55292"/>
                    <a:pt x="15132" y="54724"/>
                  </a:cubicBezTo>
                  <a:cubicBezTo>
                    <a:pt x="14560" y="53634"/>
                    <a:pt x="14539" y="52407"/>
                    <a:pt x="14801" y="51227"/>
                  </a:cubicBezTo>
                  <a:cubicBezTo>
                    <a:pt x="15392" y="48554"/>
                    <a:pt x="17202" y="46265"/>
                    <a:pt x="18517" y="43918"/>
                  </a:cubicBezTo>
                  <a:cubicBezTo>
                    <a:pt x="19477" y="42204"/>
                    <a:pt x="20305" y="40076"/>
                    <a:pt x="20188" y="38069"/>
                  </a:cubicBezTo>
                  <a:cubicBezTo>
                    <a:pt x="20097" y="36493"/>
                    <a:pt x="19294" y="35274"/>
                    <a:pt x="17977" y="34429"/>
                  </a:cubicBezTo>
                  <a:cubicBezTo>
                    <a:pt x="16899" y="33737"/>
                    <a:pt x="15619" y="33424"/>
                    <a:pt x="14391" y="33120"/>
                  </a:cubicBezTo>
                  <a:cubicBezTo>
                    <a:pt x="13766" y="32965"/>
                    <a:pt x="13142" y="32815"/>
                    <a:pt x="12528" y="32623"/>
                  </a:cubicBezTo>
                  <a:cubicBezTo>
                    <a:pt x="12220" y="32528"/>
                    <a:pt x="11915" y="32422"/>
                    <a:pt x="11616" y="32301"/>
                  </a:cubicBezTo>
                  <a:cubicBezTo>
                    <a:pt x="11582" y="32287"/>
                    <a:pt x="11538" y="32274"/>
                    <a:pt x="11497" y="32258"/>
                  </a:cubicBezTo>
                  <a:lnTo>
                    <a:pt x="11497" y="32258"/>
                  </a:lnTo>
                  <a:cubicBezTo>
                    <a:pt x="11475" y="32243"/>
                    <a:pt x="11451" y="32229"/>
                    <a:pt x="11429" y="32218"/>
                  </a:cubicBezTo>
                  <a:cubicBezTo>
                    <a:pt x="11285" y="32144"/>
                    <a:pt x="11140" y="32072"/>
                    <a:pt x="11001" y="31991"/>
                  </a:cubicBezTo>
                  <a:cubicBezTo>
                    <a:pt x="10944" y="31958"/>
                    <a:pt x="10888" y="31922"/>
                    <a:pt x="10831" y="31890"/>
                  </a:cubicBezTo>
                  <a:lnTo>
                    <a:pt x="10831" y="31890"/>
                  </a:lnTo>
                  <a:cubicBezTo>
                    <a:pt x="10713" y="31800"/>
                    <a:pt x="10593" y="31716"/>
                    <a:pt x="10480" y="31620"/>
                  </a:cubicBezTo>
                  <a:cubicBezTo>
                    <a:pt x="10448" y="31593"/>
                    <a:pt x="10416" y="31564"/>
                    <a:pt x="10384" y="31535"/>
                  </a:cubicBezTo>
                  <a:lnTo>
                    <a:pt x="10384" y="31535"/>
                  </a:lnTo>
                  <a:cubicBezTo>
                    <a:pt x="10399" y="31550"/>
                    <a:pt x="10405" y="31557"/>
                    <a:pt x="10404" y="31557"/>
                  </a:cubicBezTo>
                  <a:cubicBezTo>
                    <a:pt x="10401" y="31557"/>
                    <a:pt x="10378" y="31537"/>
                    <a:pt x="10337" y="31493"/>
                  </a:cubicBezTo>
                  <a:lnTo>
                    <a:pt x="10337" y="31493"/>
                  </a:lnTo>
                  <a:cubicBezTo>
                    <a:pt x="10353" y="31507"/>
                    <a:pt x="10368" y="31521"/>
                    <a:pt x="10384" y="31535"/>
                  </a:cubicBezTo>
                  <a:lnTo>
                    <a:pt x="10384" y="31535"/>
                  </a:lnTo>
                  <a:cubicBezTo>
                    <a:pt x="10372" y="31524"/>
                    <a:pt x="10356" y="31508"/>
                    <a:pt x="10333" y="31489"/>
                  </a:cubicBezTo>
                  <a:lnTo>
                    <a:pt x="10333" y="31489"/>
                  </a:lnTo>
                  <a:cubicBezTo>
                    <a:pt x="10335" y="31490"/>
                    <a:pt x="10336" y="31491"/>
                    <a:pt x="10337" y="31493"/>
                  </a:cubicBezTo>
                  <a:lnTo>
                    <a:pt x="10337" y="31493"/>
                  </a:lnTo>
                  <a:cubicBezTo>
                    <a:pt x="10324" y="31482"/>
                    <a:pt x="10312" y="31471"/>
                    <a:pt x="10300" y="31460"/>
                  </a:cubicBezTo>
                  <a:lnTo>
                    <a:pt x="10300" y="31460"/>
                  </a:lnTo>
                  <a:cubicBezTo>
                    <a:pt x="10312" y="31471"/>
                    <a:pt x="10323" y="31480"/>
                    <a:pt x="10333" y="31489"/>
                  </a:cubicBezTo>
                  <a:lnTo>
                    <a:pt x="10333" y="31489"/>
                  </a:lnTo>
                  <a:cubicBezTo>
                    <a:pt x="10329" y="31485"/>
                    <a:pt x="10325" y="31480"/>
                    <a:pt x="10320" y="31475"/>
                  </a:cubicBezTo>
                  <a:cubicBezTo>
                    <a:pt x="10275" y="31425"/>
                    <a:pt x="10232" y="31374"/>
                    <a:pt x="10190" y="31324"/>
                  </a:cubicBezTo>
                  <a:lnTo>
                    <a:pt x="10190" y="31324"/>
                  </a:lnTo>
                  <a:cubicBezTo>
                    <a:pt x="10339" y="31271"/>
                    <a:pt x="10485" y="31210"/>
                    <a:pt x="10629" y="31144"/>
                  </a:cubicBezTo>
                  <a:cubicBezTo>
                    <a:pt x="11084" y="30932"/>
                    <a:pt x="11526" y="30690"/>
                    <a:pt x="11948" y="30417"/>
                  </a:cubicBezTo>
                  <a:cubicBezTo>
                    <a:pt x="12907" y="29809"/>
                    <a:pt x="13797" y="29083"/>
                    <a:pt x="14600" y="28281"/>
                  </a:cubicBezTo>
                  <a:cubicBezTo>
                    <a:pt x="15988" y="26898"/>
                    <a:pt x="17752" y="24786"/>
                    <a:pt x="17218" y="22656"/>
                  </a:cubicBezTo>
                  <a:cubicBezTo>
                    <a:pt x="16773" y="20878"/>
                    <a:pt x="15040" y="19461"/>
                    <a:pt x="13254" y="19461"/>
                  </a:cubicBezTo>
                  <a:cubicBezTo>
                    <a:pt x="12761" y="19461"/>
                    <a:pt x="12264" y="19568"/>
                    <a:pt x="11788" y="19806"/>
                  </a:cubicBezTo>
                  <a:cubicBezTo>
                    <a:pt x="9881" y="20762"/>
                    <a:pt x="8485" y="22808"/>
                    <a:pt x="7660" y="24724"/>
                  </a:cubicBezTo>
                  <a:cubicBezTo>
                    <a:pt x="6966" y="26337"/>
                    <a:pt x="6845" y="28259"/>
                    <a:pt x="7404" y="29942"/>
                  </a:cubicBezTo>
                  <a:lnTo>
                    <a:pt x="7404" y="29942"/>
                  </a:lnTo>
                  <a:cubicBezTo>
                    <a:pt x="7265" y="29960"/>
                    <a:pt x="7126" y="29976"/>
                    <a:pt x="6988" y="29987"/>
                  </a:cubicBezTo>
                  <a:cubicBezTo>
                    <a:pt x="6817" y="30002"/>
                    <a:pt x="6646" y="30011"/>
                    <a:pt x="6475" y="30016"/>
                  </a:cubicBezTo>
                  <a:cubicBezTo>
                    <a:pt x="6454" y="30017"/>
                    <a:pt x="6432" y="30017"/>
                    <a:pt x="6411" y="30017"/>
                  </a:cubicBezTo>
                  <a:cubicBezTo>
                    <a:pt x="6373" y="30017"/>
                    <a:pt x="6336" y="30016"/>
                    <a:pt x="6298" y="30016"/>
                  </a:cubicBezTo>
                  <a:cubicBezTo>
                    <a:pt x="6263" y="30016"/>
                    <a:pt x="6229" y="30017"/>
                    <a:pt x="6194" y="30018"/>
                  </a:cubicBezTo>
                  <a:cubicBezTo>
                    <a:pt x="6185" y="30018"/>
                    <a:pt x="6178" y="30018"/>
                    <a:pt x="6172" y="30019"/>
                  </a:cubicBezTo>
                  <a:lnTo>
                    <a:pt x="6172" y="30019"/>
                  </a:lnTo>
                  <a:cubicBezTo>
                    <a:pt x="6159" y="30018"/>
                    <a:pt x="6143" y="30016"/>
                    <a:pt x="6124" y="30015"/>
                  </a:cubicBezTo>
                  <a:cubicBezTo>
                    <a:pt x="5962" y="30000"/>
                    <a:pt x="5801" y="29986"/>
                    <a:pt x="5641" y="29962"/>
                  </a:cubicBezTo>
                  <a:cubicBezTo>
                    <a:pt x="5569" y="29952"/>
                    <a:pt x="5497" y="29938"/>
                    <a:pt x="5425" y="29927"/>
                  </a:cubicBezTo>
                  <a:cubicBezTo>
                    <a:pt x="5404" y="29922"/>
                    <a:pt x="5383" y="29917"/>
                    <a:pt x="5361" y="29912"/>
                  </a:cubicBezTo>
                  <a:lnTo>
                    <a:pt x="5361" y="29912"/>
                  </a:lnTo>
                  <a:cubicBezTo>
                    <a:pt x="5235" y="29864"/>
                    <a:pt x="5095" y="29839"/>
                    <a:pt x="4967" y="29793"/>
                  </a:cubicBezTo>
                  <a:cubicBezTo>
                    <a:pt x="4912" y="29773"/>
                    <a:pt x="4859" y="29746"/>
                    <a:pt x="4805" y="29728"/>
                  </a:cubicBezTo>
                  <a:lnTo>
                    <a:pt x="4805" y="29728"/>
                  </a:lnTo>
                  <a:cubicBezTo>
                    <a:pt x="4801" y="29726"/>
                    <a:pt x="4796" y="29723"/>
                    <a:pt x="4791" y="29721"/>
                  </a:cubicBezTo>
                  <a:cubicBezTo>
                    <a:pt x="4681" y="29662"/>
                    <a:pt x="4573" y="29589"/>
                    <a:pt x="4462" y="29533"/>
                  </a:cubicBezTo>
                  <a:lnTo>
                    <a:pt x="4462" y="29533"/>
                  </a:lnTo>
                  <a:cubicBezTo>
                    <a:pt x="4409" y="29493"/>
                    <a:pt x="4355" y="29453"/>
                    <a:pt x="4304" y="29411"/>
                  </a:cubicBezTo>
                  <a:cubicBezTo>
                    <a:pt x="4255" y="29371"/>
                    <a:pt x="4209" y="29330"/>
                    <a:pt x="4161" y="29290"/>
                  </a:cubicBezTo>
                  <a:lnTo>
                    <a:pt x="4161" y="29290"/>
                  </a:lnTo>
                  <a:cubicBezTo>
                    <a:pt x="4074" y="29187"/>
                    <a:pt x="3976" y="29092"/>
                    <a:pt x="3890" y="28986"/>
                  </a:cubicBezTo>
                  <a:cubicBezTo>
                    <a:pt x="3852" y="28938"/>
                    <a:pt x="3816" y="28888"/>
                    <a:pt x="3776" y="28840"/>
                  </a:cubicBezTo>
                  <a:lnTo>
                    <a:pt x="3776" y="28840"/>
                  </a:lnTo>
                  <a:cubicBezTo>
                    <a:pt x="3704" y="28714"/>
                    <a:pt x="3621" y="28596"/>
                    <a:pt x="3552" y="28468"/>
                  </a:cubicBezTo>
                  <a:cubicBezTo>
                    <a:pt x="3483" y="28342"/>
                    <a:pt x="3417" y="28214"/>
                    <a:pt x="3358" y="28082"/>
                  </a:cubicBezTo>
                  <a:cubicBezTo>
                    <a:pt x="3330" y="28019"/>
                    <a:pt x="3304" y="27955"/>
                    <a:pt x="3277" y="27893"/>
                  </a:cubicBezTo>
                  <a:cubicBezTo>
                    <a:pt x="3275" y="27890"/>
                    <a:pt x="3274" y="27887"/>
                    <a:pt x="3272" y="27884"/>
                  </a:cubicBezTo>
                  <a:lnTo>
                    <a:pt x="3272" y="27884"/>
                  </a:lnTo>
                  <a:cubicBezTo>
                    <a:pt x="3263" y="27860"/>
                    <a:pt x="3255" y="27837"/>
                    <a:pt x="3246" y="27813"/>
                  </a:cubicBezTo>
                  <a:cubicBezTo>
                    <a:pt x="3031" y="27192"/>
                    <a:pt x="2881" y="26553"/>
                    <a:pt x="2798" y="25901"/>
                  </a:cubicBezTo>
                  <a:cubicBezTo>
                    <a:pt x="2774" y="25728"/>
                    <a:pt x="2756" y="25556"/>
                    <a:pt x="2738" y="25382"/>
                  </a:cubicBezTo>
                  <a:cubicBezTo>
                    <a:pt x="2736" y="25356"/>
                    <a:pt x="2734" y="25339"/>
                    <a:pt x="2733" y="25326"/>
                  </a:cubicBezTo>
                  <a:lnTo>
                    <a:pt x="2733" y="25326"/>
                  </a:lnTo>
                  <a:cubicBezTo>
                    <a:pt x="2733" y="25320"/>
                    <a:pt x="2732" y="25299"/>
                    <a:pt x="2729" y="25246"/>
                  </a:cubicBezTo>
                  <a:cubicBezTo>
                    <a:pt x="2722" y="25149"/>
                    <a:pt x="2716" y="25053"/>
                    <a:pt x="2713" y="24955"/>
                  </a:cubicBezTo>
                  <a:cubicBezTo>
                    <a:pt x="2694" y="24567"/>
                    <a:pt x="2690" y="24179"/>
                    <a:pt x="2698" y="23791"/>
                  </a:cubicBezTo>
                  <a:cubicBezTo>
                    <a:pt x="2719" y="22957"/>
                    <a:pt x="2783" y="22126"/>
                    <a:pt x="2890" y="21299"/>
                  </a:cubicBezTo>
                  <a:cubicBezTo>
                    <a:pt x="3357" y="17632"/>
                    <a:pt x="4406" y="14162"/>
                    <a:pt x="5766" y="10761"/>
                  </a:cubicBezTo>
                  <a:cubicBezTo>
                    <a:pt x="6900" y="7918"/>
                    <a:pt x="8229" y="4980"/>
                    <a:pt x="10153" y="2571"/>
                  </a:cubicBezTo>
                  <a:cubicBezTo>
                    <a:pt x="10192" y="2521"/>
                    <a:pt x="10232" y="2472"/>
                    <a:pt x="10272" y="2422"/>
                  </a:cubicBezTo>
                  <a:cubicBezTo>
                    <a:pt x="10293" y="2397"/>
                    <a:pt x="10316" y="2371"/>
                    <a:pt x="10337" y="2345"/>
                  </a:cubicBezTo>
                  <a:lnTo>
                    <a:pt x="10337" y="2345"/>
                  </a:lnTo>
                  <a:cubicBezTo>
                    <a:pt x="10410" y="2262"/>
                    <a:pt x="10484" y="2180"/>
                    <a:pt x="10560" y="2099"/>
                  </a:cubicBezTo>
                  <a:cubicBezTo>
                    <a:pt x="10715" y="1935"/>
                    <a:pt x="10876" y="1778"/>
                    <a:pt x="11047" y="1630"/>
                  </a:cubicBezTo>
                  <a:cubicBezTo>
                    <a:pt x="11750" y="1024"/>
                    <a:pt x="10588" y="1"/>
                    <a:pt x="9734"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2"/>
            <p:cNvSpPr/>
            <p:nvPr/>
          </p:nvSpPr>
          <p:spPr>
            <a:xfrm rot="-2225305">
              <a:off x="8513182" y="3745809"/>
              <a:ext cx="435765" cy="1423073"/>
            </a:xfrm>
            <a:custGeom>
              <a:avLst/>
              <a:gdLst/>
              <a:ahLst/>
              <a:cxnLst/>
              <a:rect l="l" t="t" r="r" b="b"/>
              <a:pathLst>
                <a:path w="15040" h="49116" extrusionOk="0">
                  <a:moveTo>
                    <a:pt x="2622" y="0"/>
                  </a:moveTo>
                  <a:cubicBezTo>
                    <a:pt x="2279" y="0"/>
                    <a:pt x="1966" y="93"/>
                    <a:pt x="1911" y="396"/>
                  </a:cubicBezTo>
                  <a:lnTo>
                    <a:pt x="1909" y="396"/>
                  </a:lnTo>
                  <a:cubicBezTo>
                    <a:pt x="1170" y="4445"/>
                    <a:pt x="0" y="8600"/>
                    <a:pt x="387" y="12750"/>
                  </a:cubicBezTo>
                  <a:cubicBezTo>
                    <a:pt x="561" y="14618"/>
                    <a:pt x="1107" y="16551"/>
                    <a:pt x="2154" y="18121"/>
                  </a:cubicBezTo>
                  <a:cubicBezTo>
                    <a:pt x="2937" y="19295"/>
                    <a:pt x="4098" y="20091"/>
                    <a:pt x="5333" y="20727"/>
                  </a:cubicBezTo>
                  <a:cubicBezTo>
                    <a:pt x="5897" y="21017"/>
                    <a:pt x="6464" y="21298"/>
                    <a:pt x="7006" y="21629"/>
                  </a:cubicBezTo>
                  <a:cubicBezTo>
                    <a:pt x="7157" y="21722"/>
                    <a:pt x="7306" y="21818"/>
                    <a:pt x="7453" y="21917"/>
                  </a:cubicBezTo>
                  <a:cubicBezTo>
                    <a:pt x="7485" y="21938"/>
                    <a:pt x="7517" y="21961"/>
                    <a:pt x="7548" y="21983"/>
                  </a:cubicBezTo>
                  <a:lnTo>
                    <a:pt x="7548" y="21983"/>
                  </a:lnTo>
                  <a:cubicBezTo>
                    <a:pt x="7581" y="22006"/>
                    <a:pt x="7646" y="22053"/>
                    <a:pt x="7673" y="22075"/>
                  </a:cubicBezTo>
                  <a:cubicBezTo>
                    <a:pt x="8022" y="22350"/>
                    <a:pt x="8354" y="22636"/>
                    <a:pt x="8675" y="22942"/>
                  </a:cubicBezTo>
                  <a:cubicBezTo>
                    <a:pt x="9261" y="23505"/>
                    <a:pt x="9958" y="24216"/>
                    <a:pt x="10290" y="24815"/>
                  </a:cubicBezTo>
                  <a:cubicBezTo>
                    <a:pt x="10641" y="25447"/>
                    <a:pt x="10772" y="25871"/>
                    <a:pt x="10764" y="26580"/>
                  </a:cubicBezTo>
                  <a:cubicBezTo>
                    <a:pt x="10758" y="27147"/>
                    <a:pt x="10613" y="27661"/>
                    <a:pt x="10386" y="28272"/>
                  </a:cubicBezTo>
                  <a:cubicBezTo>
                    <a:pt x="10124" y="28975"/>
                    <a:pt x="9796" y="29652"/>
                    <a:pt x="9488" y="30336"/>
                  </a:cubicBezTo>
                  <a:cubicBezTo>
                    <a:pt x="8680" y="32128"/>
                    <a:pt x="8081" y="33925"/>
                    <a:pt x="7886" y="35895"/>
                  </a:cubicBezTo>
                  <a:cubicBezTo>
                    <a:pt x="7421" y="40569"/>
                    <a:pt x="9649" y="44705"/>
                    <a:pt x="12362" y="48335"/>
                  </a:cubicBezTo>
                  <a:cubicBezTo>
                    <a:pt x="12712" y="48804"/>
                    <a:pt x="13393" y="49116"/>
                    <a:pt x="13996" y="49116"/>
                  </a:cubicBezTo>
                  <a:cubicBezTo>
                    <a:pt x="14077" y="49116"/>
                    <a:pt x="14156" y="49110"/>
                    <a:pt x="14233" y="49099"/>
                  </a:cubicBezTo>
                  <a:cubicBezTo>
                    <a:pt x="14838" y="49007"/>
                    <a:pt x="15039" y="48506"/>
                    <a:pt x="14674" y="48017"/>
                  </a:cubicBezTo>
                  <a:cubicBezTo>
                    <a:pt x="12375" y="44940"/>
                    <a:pt x="10450" y="41528"/>
                    <a:pt x="10539" y="37574"/>
                  </a:cubicBezTo>
                  <a:cubicBezTo>
                    <a:pt x="10582" y="35627"/>
                    <a:pt x="11092" y="33807"/>
                    <a:pt x="11860" y="32032"/>
                  </a:cubicBezTo>
                  <a:cubicBezTo>
                    <a:pt x="12415" y="30756"/>
                    <a:pt x="13130" y="29495"/>
                    <a:pt x="13381" y="28113"/>
                  </a:cubicBezTo>
                  <a:cubicBezTo>
                    <a:pt x="13662" y="26562"/>
                    <a:pt x="13156" y="25164"/>
                    <a:pt x="12210" y="23930"/>
                  </a:cubicBezTo>
                  <a:cubicBezTo>
                    <a:pt x="11103" y="22484"/>
                    <a:pt x="9622" y="21198"/>
                    <a:pt x="8047" y="20286"/>
                  </a:cubicBezTo>
                  <a:cubicBezTo>
                    <a:pt x="7510" y="19976"/>
                    <a:pt x="6951" y="19707"/>
                    <a:pt x="6403" y="19418"/>
                  </a:cubicBezTo>
                  <a:cubicBezTo>
                    <a:pt x="6175" y="19298"/>
                    <a:pt x="5948" y="19174"/>
                    <a:pt x="5729" y="19040"/>
                  </a:cubicBezTo>
                  <a:cubicBezTo>
                    <a:pt x="5620" y="18972"/>
                    <a:pt x="5515" y="18900"/>
                    <a:pt x="5408" y="18830"/>
                  </a:cubicBezTo>
                  <a:lnTo>
                    <a:pt x="5408" y="18830"/>
                  </a:lnTo>
                  <a:cubicBezTo>
                    <a:pt x="5469" y="18869"/>
                    <a:pt x="5496" y="18885"/>
                    <a:pt x="5499" y="18885"/>
                  </a:cubicBezTo>
                  <a:cubicBezTo>
                    <a:pt x="5510" y="18885"/>
                    <a:pt x="5241" y="18695"/>
                    <a:pt x="5178" y="18640"/>
                  </a:cubicBezTo>
                  <a:cubicBezTo>
                    <a:pt x="5143" y="18610"/>
                    <a:pt x="5024" y="18496"/>
                    <a:pt x="4968" y="18445"/>
                  </a:cubicBezTo>
                  <a:lnTo>
                    <a:pt x="4968" y="18445"/>
                  </a:lnTo>
                  <a:cubicBezTo>
                    <a:pt x="4920" y="18388"/>
                    <a:pt x="4796" y="18249"/>
                    <a:pt x="4763" y="18207"/>
                  </a:cubicBezTo>
                  <a:cubicBezTo>
                    <a:pt x="4657" y="18078"/>
                    <a:pt x="4558" y="17942"/>
                    <a:pt x="4465" y="17803"/>
                  </a:cubicBezTo>
                  <a:cubicBezTo>
                    <a:pt x="4323" y="17589"/>
                    <a:pt x="4379" y="17678"/>
                    <a:pt x="4247" y="17421"/>
                  </a:cubicBezTo>
                  <a:cubicBezTo>
                    <a:pt x="3831" y="16626"/>
                    <a:pt x="3531" y="15749"/>
                    <a:pt x="3333" y="14875"/>
                  </a:cubicBezTo>
                  <a:cubicBezTo>
                    <a:pt x="2838" y="12678"/>
                    <a:pt x="3021" y="10352"/>
                    <a:pt x="3328" y="8143"/>
                  </a:cubicBezTo>
                  <a:cubicBezTo>
                    <a:pt x="3640" y="5903"/>
                    <a:pt x="4151" y="3699"/>
                    <a:pt x="4556" y="1476"/>
                  </a:cubicBezTo>
                  <a:cubicBezTo>
                    <a:pt x="4673" y="841"/>
                    <a:pt x="4080" y="390"/>
                    <a:pt x="3545" y="171"/>
                  </a:cubicBezTo>
                  <a:cubicBezTo>
                    <a:pt x="3375" y="102"/>
                    <a:pt x="2981" y="0"/>
                    <a:pt x="2622" y="0"/>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2"/>
            <p:cNvSpPr/>
            <p:nvPr/>
          </p:nvSpPr>
          <p:spPr>
            <a:xfrm>
              <a:off x="8054827" y="-79728"/>
              <a:ext cx="1054835" cy="1431162"/>
            </a:xfrm>
            <a:custGeom>
              <a:avLst/>
              <a:gdLst/>
              <a:ahLst/>
              <a:cxnLst/>
              <a:rect l="l" t="t" r="r" b="b"/>
              <a:pathLst>
                <a:path w="36405" h="49393" extrusionOk="0">
                  <a:moveTo>
                    <a:pt x="14570" y="18820"/>
                  </a:moveTo>
                  <a:cubicBezTo>
                    <a:pt x="14571" y="18820"/>
                    <a:pt x="14584" y="18822"/>
                    <a:pt x="14618" y="18826"/>
                  </a:cubicBezTo>
                  <a:lnTo>
                    <a:pt x="14618" y="18826"/>
                  </a:lnTo>
                  <a:cubicBezTo>
                    <a:pt x="14592" y="18823"/>
                    <a:pt x="14569" y="18820"/>
                    <a:pt x="14570" y="18820"/>
                  </a:cubicBezTo>
                  <a:close/>
                  <a:moveTo>
                    <a:pt x="14649" y="18829"/>
                  </a:moveTo>
                  <a:cubicBezTo>
                    <a:pt x="14656" y="18830"/>
                    <a:pt x="14663" y="18831"/>
                    <a:pt x="14671" y="18831"/>
                  </a:cubicBezTo>
                  <a:cubicBezTo>
                    <a:pt x="14664" y="18831"/>
                    <a:pt x="14656" y="18830"/>
                    <a:pt x="14649" y="18829"/>
                  </a:cubicBezTo>
                  <a:close/>
                  <a:moveTo>
                    <a:pt x="4756" y="1"/>
                  </a:moveTo>
                  <a:cubicBezTo>
                    <a:pt x="4233" y="1"/>
                    <a:pt x="3605" y="121"/>
                    <a:pt x="3325" y="476"/>
                  </a:cubicBezTo>
                  <a:lnTo>
                    <a:pt x="3326" y="476"/>
                  </a:lnTo>
                  <a:cubicBezTo>
                    <a:pt x="2008" y="2142"/>
                    <a:pt x="1178" y="4142"/>
                    <a:pt x="699" y="6201"/>
                  </a:cubicBezTo>
                  <a:cubicBezTo>
                    <a:pt x="189" y="8379"/>
                    <a:pt x="0" y="10711"/>
                    <a:pt x="513" y="12908"/>
                  </a:cubicBezTo>
                  <a:cubicBezTo>
                    <a:pt x="1037" y="15152"/>
                    <a:pt x="2290" y="16981"/>
                    <a:pt x="4410" y="17964"/>
                  </a:cubicBezTo>
                  <a:cubicBezTo>
                    <a:pt x="5998" y="18700"/>
                    <a:pt x="7727" y="18857"/>
                    <a:pt x="9460" y="18857"/>
                  </a:cubicBezTo>
                  <a:cubicBezTo>
                    <a:pt x="10349" y="18857"/>
                    <a:pt x="11239" y="18815"/>
                    <a:pt x="12111" y="18790"/>
                  </a:cubicBezTo>
                  <a:cubicBezTo>
                    <a:pt x="12453" y="18779"/>
                    <a:pt x="12794" y="18772"/>
                    <a:pt x="13136" y="18772"/>
                  </a:cubicBezTo>
                  <a:cubicBezTo>
                    <a:pt x="13425" y="18772"/>
                    <a:pt x="13714" y="18777"/>
                    <a:pt x="14003" y="18790"/>
                  </a:cubicBezTo>
                  <a:cubicBezTo>
                    <a:pt x="14159" y="18796"/>
                    <a:pt x="14314" y="18804"/>
                    <a:pt x="14471" y="18815"/>
                  </a:cubicBezTo>
                  <a:cubicBezTo>
                    <a:pt x="14524" y="18819"/>
                    <a:pt x="14579" y="18823"/>
                    <a:pt x="14634" y="18828"/>
                  </a:cubicBezTo>
                  <a:lnTo>
                    <a:pt x="14634" y="18828"/>
                  </a:lnTo>
                  <a:cubicBezTo>
                    <a:pt x="14656" y="18831"/>
                    <a:pt x="14684" y="18835"/>
                    <a:pt x="14720" y="18839"/>
                  </a:cubicBezTo>
                  <a:cubicBezTo>
                    <a:pt x="15027" y="18879"/>
                    <a:pt x="15332" y="18924"/>
                    <a:pt x="15635" y="18988"/>
                  </a:cubicBezTo>
                  <a:cubicBezTo>
                    <a:pt x="16640" y="19200"/>
                    <a:pt x="17890" y="19807"/>
                    <a:pt x="18695" y="20664"/>
                  </a:cubicBezTo>
                  <a:cubicBezTo>
                    <a:pt x="19527" y="21549"/>
                    <a:pt x="20224" y="22576"/>
                    <a:pt x="20570" y="23749"/>
                  </a:cubicBezTo>
                  <a:cubicBezTo>
                    <a:pt x="20886" y="24819"/>
                    <a:pt x="20955" y="25940"/>
                    <a:pt x="20971" y="27052"/>
                  </a:cubicBezTo>
                  <a:cubicBezTo>
                    <a:pt x="20990" y="28322"/>
                    <a:pt x="20957" y="29591"/>
                    <a:pt x="21038" y="30859"/>
                  </a:cubicBezTo>
                  <a:cubicBezTo>
                    <a:pt x="21109" y="31947"/>
                    <a:pt x="21323" y="33040"/>
                    <a:pt x="21492" y="34117"/>
                  </a:cubicBezTo>
                  <a:cubicBezTo>
                    <a:pt x="21808" y="36134"/>
                    <a:pt x="22180" y="38161"/>
                    <a:pt x="22863" y="40093"/>
                  </a:cubicBezTo>
                  <a:cubicBezTo>
                    <a:pt x="23527" y="41973"/>
                    <a:pt x="24467" y="43754"/>
                    <a:pt x="25866" y="45194"/>
                  </a:cubicBezTo>
                  <a:cubicBezTo>
                    <a:pt x="27515" y="46892"/>
                    <a:pt x="29609" y="48042"/>
                    <a:pt x="31850" y="48764"/>
                  </a:cubicBezTo>
                  <a:cubicBezTo>
                    <a:pt x="32564" y="48994"/>
                    <a:pt x="33293" y="49180"/>
                    <a:pt x="34025" y="49343"/>
                  </a:cubicBezTo>
                  <a:cubicBezTo>
                    <a:pt x="34171" y="49376"/>
                    <a:pt x="34339" y="49393"/>
                    <a:pt x="34515" y="49393"/>
                  </a:cubicBezTo>
                  <a:cubicBezTo>
                    <a:pt x="35034" y="49393"/>
                    <a:pt x="35624" y="49242"/>
                    <a:pt x="35945" y="48906"/>
                  </a:cubicBezTo>
                  <a:cubicBezTo>
                    <a:pt x="36405" y="48427"/>
                    <a:pt x="35742" y="48132"/>
                    <a:pt x="35343" y="48042"/>
                  </a:cubicBezTo>
                  <a:cubicBezTo>
                    <a:pt x="33117" y="47542"/>
                    <a:pt x="30972" y="46657"/>
                    <a:pt x="29210" y="45162"/>
                  </a:cubicBezTo>
                  <a:cubicBezTo>
                    <a:pt x="27772" y="43941"/>
                    <a:pt x="26721" y="42297"/>
                    <a:pt x="25997" y="40569"/>
                  </a:cubicBezTo>
                  <a:cubicBezTo>
                    <a:pt x="25240" y="38761"/>
                    <a:pt x="24837" y="36808"/>
                    <a:pt x="24506" y="34883"/>
                  </a:cubicBezTo>
                  <a:cubicBezTo>
                    <a:pt x="24332" y="33863"/>
                    <a:pt x="24182" y="32837"/>
                    <a:pt x="24032" y="31813"/>
                  </a:cubicBezTo>
                  <a:cubicBezTo>
                    <a:pt x="23850" y="30583"/>
                    <a:pt x="23821" y="29356"/>
                    <a:pt x="23820" y="28115"/>
                  </a:cubicBezTo>
                  <a:cubicBezTo>
                    <a:pt x="23818" y="25859"/>
                    <a:pt x="23799" y="23608"/>
                    <a:pt x="22609" y="21606"/>
                  </a:cubicBezTo>
                  <a:cubicBezTo>
                    <a:pt x="21187" y="19216"/>
                    <a:pt x="18762" y="17862"/>
                    <a:pt x="16038" y="17537"/>
                  </a:cubicBezTo>
                  <a:cubicBezTo>
                    <a:pt x="15248" y="17443"/>
                    <a:pt x="14457" y="17412"/>
                    <a:pt x="13665" y="17412"/>
                  </a:cubicBezTo>
                  <a:cubicBezTo>
                    <a:pt x="13152" y="17412"/>
                    <a:pt x="12639" y="17425"/>
                    <a:pt x="12124" y="17443"/>
                  </a:cubicBezTo>
                  <a:cubicBezTo>
                    <a:pt x="11515" y="17466"/>
                    <a:pt x="10907" y="17489"/>
                    <a:pt x="10298" y="17494"/>
                  </a:cubicBezTo>
                  <a:cubicBezTo>
                    <a:pt x="10236" y="17495"/>
                    <a:pt x="10174" y="17495"/>
                    <a:pt x="10111" y="17495"/>
                  </a:cubicBezTo>
                  <a:cubicBezTo>
                    <a:pt x="9884" y="17495"/>
                    <a:pt x="9657" y="17492"/>
                    <a:pt x="9429" y="17485"/>
                  </a:cubicBezTo>
                  <a:cubicBezTo>
                    <a:pt x="9274" y="17480"/>
                    <a:pt x="9119" y="17472"/>
                    <a:pt x="8966" y="17464"/>
                  </a:cubicBezTo>
                  <a:cubicBezTo>
                    <a:pt x="8913" y="17460"/>
                    <a:pt x="8629" y="17434"/>
                    <a:pt x="8602" y="17434"/>
                  </a:cubicBezTo>
                  <a:cubicBezTo>
                    <a:pt x="8594" y="17434"/>
                    <a:pt x="8608" y="17436"/>
                    <a:pt x="8656" y="17442"/>
                  </a:cubicBezTo>
                  <a:cubicBezTo>
                    <a:pt x="8063" y="17371"/>
                    <a:pt x="7584" y="17285"/>
                    <a:pt x="7114" y="17128"/>
                  </a:cubicBezTo>
                  <a:cubicBezTo>
                    <a:pt x="6585" y="16956"/>
                    <a:pt x="6084" y="16707"/>
                    <a:pt x="5625" y="16392"/>
                  </a:cubicBezTo>
                  <a:cubicBezTo>
                    <a:pt x="4850" y="15860"/>
                    <a:pt x="4275" y="15020"/>
                    <a:pt x="3874" y="14167"/>
                  </a:cubicBezTo>
                  <a:cubicBezTo>
                    <a:pt x="2983" y="12275"/>
                    <a:pt x="2927" y="10002"/>
                    <a:pt x="3176" y="7962"/>
                  </a:cubicBezTo>
                  <a:cubicBezTo>
                    <a:pt x="3430" y="5869"/>
                    <a:pt x="4087" y="3764"/>
                    <a:pt x="5152" y="1939"/>
                  </a:cubicBezTo>
                  <a:cubicBezTo>
                    <a:pt x="5360" y="1578"/>
                    <a:pt x="5592" y="1233"/>
                    <a:pt x="5847" y="906"/>
                  </a:cubicBezTo>
                  <a:cubicBezTo>
                    <a:pt x="6232" y="418"/>
                    <a:pt x="5708" y="123"/>
                    <a:pt x="5245" y="40"/>
                  </a:cubicBezTo>
                  <a:cubicBezTo>
                    <a:pt x="5108" y="15"/>
                    <a:pt x="4938" y="1"/>
                    <a:pt x="4756"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2"/>
            <p:cNvSpPr/>
            <p:nvPr/>
          </p:nvSpPr>
          <p:spPr>
            <a:xfrm>
              <a:off x="8877766" y="3133802"/>
              <a:ext cx="463049" cy="786208"/>
            </a:xfrm>
            <a:custGeom>
              <a:avLst/>
              <a:gdLst/>
              <a:ahLst/>
              <a:cxnLst/>
              <a:rect l="l" t="t" r="r" b="b"/>
              <a:pathLst>
                <a:path w="15981" h="27134" extrusionOk="0">
                  <a:moveTo>
                    <a:pt x="7190" y="14865"/>
                  </a:moveTo>
                  <a:lnTo>
                    <a:pt x="7180" y="14871"/>
                  </a:lnTo>
                  <a:lnTo>
                    <a:pt x="7180" y="14871"/>
                  </a:lnTo>
                  <a:cubicBezTo>
                    <a:pt x="7185" y="14868"/>
                    <a:pt x="7188" y="14866"/>
                    <a:pt x="7190" y="14865"/>
                  </a:cubicBezTo>
                  <a:close/>
                  <a:moveTo>
                    <a:pt x="2881" y="21722"/>
                  </a:moveTo>
                  <a:cubicBezTo>
                    <a:pt x="2871" y="21757"/>
                    <a:pt x="2867" y="21770"/>
                    <a:pt x="2867" y="21770"/>
                  </a:cubicBezTo>
                  <a:cubicBezTo>
                    <a:pt x="2867" y="21770"/>
                    <a:pt x="2874" y="21744"/>
                    <a:pt x="2881" y="21722"/>
                  </a:cubicBezTo>
                  <a:close/>
                  <a:moveTo>
                    <a:pt x="14455" y="0"/>
                  </a:moveTo>
                  <a:cubicBezTo>
                    <a:pt x="14202" y="0"/>
                    <a:pt x="13948" y="49"/>
                    <a:pt x="13799" y="99"/>
                  </a:cubicBezTo>
                  <a:cubicBezTo>
                    <a:pt x="13337" y="254"/>
                    <a:pt x="12754" y="641"/>
                    <a:pt x="12862" y="1200"/>
                  </a:cubicBezTo>
                  <a:lnTo>
                    <a:pt x="12862" y="1198"/>
                  </a:lnTo>
                  <a:cubicBezTo>
                    <a:pt x="13145" y="2655"/>
                    <a:pt x="13322" y="4133"/>
                    <a:pt x="13276" y="5620"/>
                  </a:cubicBezTo>
                  <a:cubicBezTo>
                    <a:pt x="13259" y="6238"/>
                    <a:pt x="13198" y="6853"/>
                    <a:pt x="13094" y="7464"/>
                  </a:cubicBezTo>
                  <a:cubicBezTo>
                    <a:pt x="13001" y="8000"/>
                    <a:pt x="12872" y="8502"/>
                    <a:pt x="12738" y="8889"/>
                  </a:cubicBezTo>
                  <a:cubicBezTo>
                    <a:pt x="12580" y="9350"/>
                    <a:pt x="12383" y="9798"/>
                    <a:pt x="12155" y="10229"/>
                  </a:cubicBezTo>
                  <a:cubicBezTo>
                    <a:pt x="12051" y="10424"/>
                    <a:pt x="11939" y="10612"/>
                    <a:pt x="11822" y="10801"/>
                  </a:cubicBezTo>
                  <a:cubicBezTo>
                    <a:pt x="11798" y="10840"/>
                    <a:pt x="11783" y="10864"/>
                    <a:pt x="11775" y="10878"/>
                  </a:cubicBezTo>
                  <a:lnTo>
                    <a:pt x="11775" y="10878"/>
                  </a:lnTo>
                  <a:cubicBezTo>
                    <a:pt x="11766" y="10890"/>
                    <a:pt x="11749" y="10913"/>
                    <a:pt x="11719" y="10956"/>
                  </a:cubicBezTo>
                  <a:cubicBezTo>
                    <a:pt x="11650" y="11053"/>
                    <a:pt x="11581" y="11151"/>
                    <a:pt x="11509" y="11245"/>
                  </a:cubicBezTo>
                  <a:cubicBezTo>
                    <a:pt x="11239" y="11600"/>
                    <a:pt x="10949" y="11937"/>
                    <a:pt x="10637" y="12255"/>
                  </a:cubicBezTo>
                  <a:cubicBezTo>
                    <a:pt x="10556" y="12338"/>
                    <a:pt x="10472" y="12418"/>
                    <a:pt x="10391" y="12499"/>
                  </a:cubicBezTo>
                  <a:cubicBezTo>
                    <a:pt x="10459" y="12431"/>
                    <a:pt x="10484" y="12406"/>
                    <a:pt x="10483" y="12406"/>
                  </a:cubicBezTo>
                  <a:lnTo>
                    <a:pt x="10483" y="12406"/>
                  </a:lnTo>
                  <a:cubicBezTo>
                    <a:pt x="10482" y="12406"/>
                    <a:pt x="10350" y="12535"/>
                    <a:pt x="10313" y="12569"/>
                  </a:cubicBezTo>
                  <a:cubicBezTo>
                    <a:pt x="10142" y="12724"/>
                    <a:pt x="9966" y="12876"/>
                    <a:pt x="9789" y="13021"/>
                  </a:cubicBezTo>
                  <a:cubicBezTo>
                    <a:pt x="9102" y="13587"/>
                    <a:pt x="8370" y="14092"/>
                    <a:pt x="7629" y="14579"/>
                  </a:cubicBezTo>
                  <a:cubicBezTo>
                    <a:pt x="7455" y="14692"/>
                    <a:pt x="7281" y="14806"/>
                    <a:pt x="7108" y="14919"/>
                  </a:cubicBezTo>
                  <a:cubicBezTo>
                    <a:pt x="7080" y="14937"/>
                    <a:pt x="7064" y="14947"/>
                    <a:pt x="7056" y="14953"/>
                  </a:cubicBezTo>
                  <a:lnTo>
                    <a:pt x="7056" y="14953"/>
                  </a:lnTo>
                  <a:lnTo>
                    <a:pt x="7180" y="14871"/>
                  </a:lnTo>
                  <a:lnTo>
                    <a:pt x="7180" y="14871"/>
                  </a:lnTo>
                  <a:cubicBezTo>
                    <a:pt x="7147" y="14893"/>
                    <a:pt x="7049" y="14957"/>
                    <a:pt x="7049" y="14957"/>
                  </a:cubicBezTo>
                  <a:cubicBezTo>
                    <a:pt x="7049" y="14957"/>
                    <a:pt x="7051" y="14955"/>
                    <a:pt x="7056" y="14953"/>
                  </a:cubicBezTo>
                  <a:lnTo>
                    <a:pt x="7056" y="14953"/>
                  </a:lnTo>
                  <a:lnTo>
                    <a:pt x="7046" y="14959"/>
                  </a:lnTo>
                  <a:lnTo>
                    <a:pt x="6530" y="15291"/>
                  </a:lnTo>
                  <a:cubicBezTo>
                    <a:pt x="6166" y="15526"/>
                    <a:pt x="5803" y="15761"/>
                    <a:pt x="5445" y="16004"/>
                  </a:cubicBezTo>
                  <a:cubicBezTo>
                    <a:pt x="3923" y="17034"/>
                    <a:pt x="2501" y="18220"/>
                    <a:pt x="1502" y="19781"/>
                  </a:cubicBezTo>
                  <a:cubicBezTo>
                    <a:pt x="172" y="21859"/>
                    <a:pt x="1" y="24332"/>
                    <a:pt x="291" y="26723"/>
                  </a:cubicBezTo>
                  <a:cubicBezTo>
                    <a:pt x="330" y="27041"/>
                    <a:pt x="683" y="27133"/>
                    <a:pt x="1039" y="27133"/>
                  </a:cubicBezTo>
                  <a:cubicBezTo>
                    <a:pt x="1300" y="27133"/>
                    <a:pt x="1563" y="27083"/>
                    <a:pt x="1702" y="27036"/>
                  </a:cubicBezTo>
                  <a:cubicBezTo>
                    <a:pt x="2196" y="26870"/>
                    <a:pt x="2707" y="26503"/>
                    <a:pt x="2638" y="25936"/>
                  </a:cubicBezTo>
                  <a:cubicBezTo>
                    <a:pt x="2502" y="24818"/>
                    <a:pt x="2499" y="23669"/>
                    <a:pt x="2692" y="22557"/>
                  </a:cubicBezTo>
                  <a:cubicBezTo>
                    <a:pt x="2734" y="22316"/>
                    <a:pt x="2790" y="22079"/>
                    <a:pt x="2847" y="21841"/>
                  </a:cubicBezTo>
                  <a:cubicBezTo>
                    <a:pt x="2859" y="21799"/>
                    <a:pt x="2871" y="21757"/>
                    <a:pt x="2883" y="21714"/>
                  </a:cubicBezTo>
                  <a:lnTo>
                    <a:pt x="2883" y="21714"/>
                  </a:lnTo>
                  <a:cubicBezTo>
                    <a:pt x="2885" y="21706"/>
                    <a:pt x="2887" y="21699"/>
                    <a:pt x="2889" y="21694"/>
                  </a:cubicBezTo>
                  <a:cubicBezTo>
                    <a:pt x="2934" y="21555"/>
                    <a:pt x="2980" y="21420"/>
                    <a:pt x="3030" y="21284"/>
                  </a:cubicBezTo>
                  <a:cubicBezTo>
                    <a:pt x="3183" y="20873"/>
                    <a:pt x="3371" y="20477"/>
                    <a:pt x="3593" y="20098"/>
                  </a:cubicBezTo>
                  <a:cubicBezTo>
                    <a:pt x="3643" y="20012"/>
                    <a:pt x="3697" y="19928"/>
                    <a:pt x="3750" y="19841"/>
                  </a:cubicBezTo>
                  <a:cubicBezTo>
                    <a:pt x="3751" y="19840"/>
                    <a:pt x="3751" y="19840"/>
                    <a:pt x="3752" y="19839"/>
                  </a:cubicBezTo>
                  <a:lnTo>
                    <a:pt x="3752" y="19839"/>
                  </a:lnTo>
                  <a:cubicBezTo>
                    <a:pt x="3773" y="19806"/>
                    <a:pt x="3796" y="19774"/>
                    <a:pt x="3819" y="19742"/>
                  </a:cubicBezTo>
                  <a:cubicBezTo>
                    <a:pt x="3945" y="19562"/>
                    <a:pt x="4079" y="19388"/>
                    <a:pt x="4220" y="19218"/>
                  </a:cubicBezTo>
                  <a:cubicBezTo>
                    <a:pt x="4346" y="19066"/>
                    <a:pt x="4477" y="18919"/>
                    <a:pt x="4613" y="18776"/>
                  </a:cubicBezTo>
                  <a:cubicBezTo>
                    <a:pt x="4688" y="18696"/>
                    <a:pt x="4763" y="18618"/>
                    <a:pt x="4841" y="18541"/>
                  </a:cubicBezTo>
                  <a:cubicBezTo>
                    <a:pt x="4872" y="18511"/>
                    <a:pt x="4903" y="18480"/>
                    <a:pt x="4935" y="18450"/>
                  </a:cubicBezTo>
                  <a:cubicBezTo>
                    <a:pt x="4936" y="18449"/>
                    <a:pt x="4938" y="18448"/>
                    <a:pt x="4939" y="18447"/>
                  </a:cubicBezTo>
                  <a:lnTo>
                    <a:pt x="4939" y="18447"/>
                  </a:lnTo>
                  <a:cubicBezTo>
                    <a:pt x="5577" y="17885"/>
                    <a:pt x="6250" y="17362"/>
                    <a:pt x="6955" y="16883"/>
                  </a:cubicBezTo>
                  <a:cubicBezTo>
                    <a:pt x="7321" y="16633"/>
                    <a:pt x="7693" y="16392"/>
                    <a:pt x="8065" y="16151"/>
                  </a:cubicBezTo>
                  <a:cubicBezTo>
                    <a:pt x="8070" y="16148"/>
                    <a:pt x="8075" y="16145"/>
                    <a:pt x="8078" y="16142"/>
                  </a:cubicBezTo>
                  <a:lnTo>
                    <a:pt x="8078" y="16142"/>
                  </a:lnTo>
                  <a:cubicBezTo>
                    <a:pt x="8084" y="16138"/>
                    <a:pt x="8090" y="16134"/>
                    <a:pt x="8097" y="16130"/>
                  </a:cubicBezTo>
                  <a:lnTo>
                    <a:pt x="8586" y="15817"/>
                  </a:lnTo>
                  <a:cubicBezTo>
                    <a:pt x="8779" y="15692"/>
                    <a:pt x="8972" y="15566"/>
                    <a:pt x="9164" y="15440"/>
                  </a:cubicBezTo>
                  <a:cubicBezTo>
                    <a:pt x="9897" y="14961"/>
                    <a:pt x="10623" y="14464"/>
                    <a:pt x="11302" y="13911"/>
                  </a:cubicBezTo>
                  <a:cubicBezTo>
                    <a:pt x="12829" y="12670"/>
                    <a:pt x="14140" y="11143"/>
                    <a:pt x="14867" y="9294"/>
                  </a:cubicBezTo>
                  <a:cubicBezTo>
                    <a:pt x="15981" y="6464"/>
                    <a:pt x="15776" y="3342"/>
                    <a:pt x="15211" y="412"/>
                  </a:cubicBezTo>
                  <a:cubicBezTo>
                    <a:pt x="15149" y="94"/>
                    <a:pt x="14803" y="0"/>
                    <a:pt x="14455"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8" name="Google Shape;838;p22"/>
          <p:cNvSpPr/>
          <p:nvPr/>
        </p:nvSpPr>
        <p:spPr>
          <a:xfrm>
            <a:off x="367676" y="348709"/>
            <a:ext cx="8408648" cy="4446082"/>
          </a:xfrm>
          <a:custGeom>
            <a:avLst/>
            <a:gdLst/>
            <a:ahLst/>
            <a:cxnLst/>
            <a:rect l="l" t="t" r="r" b="b"/>
            <a:pathLst>
              <a:path w="82202" h="38056" extrusionOk="0">
                <a:moveTo>
                  <a:pt x="1" y="0"/>
                </a:moveTo>
                <a:lnTo>
                  <a:pt x="1" y="38056"/>
                </a:lnTo>
                <a:lnTo>
                  <a:pt x="82201" y="38056"/>
                </a:lnTo>
                <a:lnTo>
                  <a:pt x="82201" y="3110"/>
                </a:lnTo>
                <a:lnTo>
                  <a:pt x="82201" y="0"/>
                </a:lnTo>
                <a:lnTo>
                  <a:pt x="79392" y="0"/>
                </a:lnTo>
                <a:cubicBezTo>
                  <a:pt x="79392" y="97"/>
                  <a:pt x="79392" y="154"/>
                  <a:pt x="79400" y="389"/>
                </a:cubicBezTo>
                <a:lnTo>
                  <a:pt x="79416" y="875"/>
                </a:lnTo>
                <a:cubicBezTo>
                  <a:pt x="79448" y="891"/>
                  <a:pt x="79489" y="899"/>
                  <a:pt x="79521" y="923"/>
                </a:cubicBezTo>
                <a:cubicBezTo>
                  <a:pt x="79610" y="964"/>
                  <a:pt x="79683" y="1037"/>
                  <a:pt x="79724" y="1126"/>
                </a:cubicBezTo>
                <a:cubicBezTo>
                  <a:pt x="79877" y="1288"/>
                  <a:pt x="79926" y="1514"/>
                  <a:pt x="79869" y="1725"/>
                </a:cubicBezTo>
                <a:cubicBezTo>
                  <a:pt x="79782" y="2019"/>
                  <a:pt x="79508" y="2219"/>
                  <a:pt x="79207" y="2219"/>
                </a:cubicBezTo>
                <a:cubicBezTo>
                  <a:pt x="79201" y="2219"/>
                  <a:pt x="79195" y="2219"/>
                  <a:pt x="79189" y="2219"/>
                </a:cubicBezTo>
                <a:cubicBezTo>
                  <a:pt x="78890" y="2211"/>
                  <a:pt x="78517" y="2000"/>
                  <a:pt x="78444" y="1693"/>
                </a:cubicBezTo>
                <a:cubicBezTo>
                  <a:pt x="78363" y="1320"/>
                  <a:pt x="78630" y="1045"/>
                  <a:pt x="78954" y="915"/>
                </a:cubicBezTo>
                <a:lnTo>
                  <a:pt x="78962" y="389"/>
                </a:lnTo>
                <a:cubicBezTo>
                  <a:pt x="78971" y="154"/>
                  <a:pt x="78962" y="57"/>
                  <a:pt x="78962" y="0"/>
                </a:cubicBezTo>
                <a:lnTo>
                  <a:pt x="76833" y="0"/>
                </a:lnTo>
                <a:cubicBezTo>
                  <a:pt x="76833" y="73"/>
                  <a:pt x="76833" y="146"/>
                  <a:pt x="76841" y="389"/>
                </a:cubicBezTo>
                <a:lnTo>
                  <a:pt x="76857" y="875"/>
                </a:lnTo>
                <a:cubicBezTo>
                  <a:pt x="76898" y="891"/>
                  <a:pt x="76930" y="899"/>
                  <a:pt x="76971" y="923"/>
                </a:cubicBezTo>
                <a:cubicBezTo>
                  <a:pt x="77060" y="964"/>
                  <a:pt x="77124" y="1037"/>
                  <a:pt x="77173" y="1126"/>
                </a:cubicBezTo>
                <a:cubicBezTo>
                  <a:pt x="77319" y="1288"/>
                  <a:pt x="77375" y="1514"/>
                  <a:pt x="77319" y="1725"/>
                </a:cubicBezTo>
                <a:cubicBezTo>
                  <a:pt x="77223" y="2019"/>
                  <a:pt x="76957" y="2219"/>
                  <a:pt x="76649" y="2219"/>
                </a:cubicBezTo>
                <a:cubicBezTo>
                  <a:pt x="76643" y="2219"/>
                  <a:pt x="76637" y="2219"/>
                  <a:pt x="76630" y="2219"/>
                </a:cubicBezTo>
                <a:cubicBezTo>
                  <a:pt x="76339" y="2211"/>
                  <a:pt x="75958" y="2000"/>
                  <a:pt x="75894" y="1693"/>
                </a:cubicBezTo>
                <a:cubicBezTo>
                  <a:pt x="75805" y="1320"/>
                  <a:pt x="76072" y="1045"/>
                  <a:pt x="76396" y="915"/>
                </a:cubicBezTo>
                <a:lnTo>
                  <a:pt x="76412" y="389"/>
                </a:lnTo>
                <a:cubicBezTo>
                  <a:pt x="76412" y="138"/>
                  <a:pt x="76412" y="89"/>
                  <a:pt x="76412" y="0"/>
                </a:cubicBezTo>
                <a:lnTo>
                  <a:pt x="74274" y="0"/>
                </a:lnTo>
                <a:cubicBezTo>
                  <a:pt x="74274" y="73"/>
                  <a:pt x="74274" y="138"/>
                  <a:pt x="74282" y="389"/>
                </a:cubicBezTo>
                <a:lnTo>
                  <a:pt x="74299" y="875"/>
                </a:lnTo>
                <a:cubicBezTo>
                  <a:pt x="74339" y="891"/>
                  <a:pt x="74380" y="899"/>
                  <a:pt x="74412" y="923"/>
                </a:cubicBezTo>
                <a:cubicBezTo>
                  <a:pt x="74501" y="964"/>
                  <a:pt x="74574" y="1037"/>
                  <a:pt x="74614" y="1126"/>
                </a:cubicBezTo>
                <a:cubicBezTo>
                  <a:pt x="74760" y="1288"/>
                  <a:pt x="74817" y="1514"/>
                  <a:pt x="74760" y="1725"/>
                </a:cubicBezTo>
                <a:cubicBezTo>
                  <a:pt x="74665" y="2019"/>
                  <a:pt x="74398" y="2219"/>
                  <a:pt x="74090" y="2219"/>
                </a:cubicBezTo>
                <a:cubicBezTo>
                  <a:pt x="74084" y="2219"/>
                  <a:pt x="74078" y="2219"/>
                  <a:pt x="74072" y="2219"/>
                </a:cubicBezTo>
                <a:cubicBezTo>
                  <a:pt x="73780" y="2211"/>
                  <a:pt x="73408" y="2000"/>
                  <a:pt x="73335" y="1693"/>
                </a:cubicBezTo>
                <a:cubicBezTo>
                  <a:pt x="73254" y="1320"/>
                  <a:pt x="73521" y="1045"/>
                  <a:pt x="73837" y="915"/>
                </a:cubicBezTo>
                <a:lnTo>
                  <a:pt x="73853" y="389"/>
                </a:lnTo>
                <a:cubicBezTo>
                  <a:pt x="73861" y="138"/>
                  <a:pt x="73861" y="57"/>
                  <a:pt x="73861" y="0"/>
                </a:cubicBezTo>
                <a:lnTo>
                  <a:pt x="71724" y="0"/>
                </a:lnTo>
                <a:cubicBezTo>
                  <a:pt x="71724" y="73"/>
                  <a:pt x="71724" y="138"/>
                  <a:pt x="71732" y="389"/>
                </a:cubicBezTo>
                <a:lnTo>
                  <a:pt x="71748" y="875"/>
                </a:lnTo>
                <a:cubicBezTo>
                  <a:pt x="71789" y="891"/>
                  <a:pt x="71821" y="899"/>
                  <a:pt x="71861" y="923"/>
                </a:cubicBezTo>
                <a:cubicBezTo>
                  <a:pt x="71950" y="964"/>
                  <a:pt x="72015" y="1037"/>
                  <a:pt x="72064" y="1126"/>
                </a:cubicBezTo>
                <a:cubicBezTo>
                  <a:pt x="72210" y="1288"/>
                  <a:pt x="72266" y="1514"/>
                  <a:pt x="72210" y="1725"/>
                </a:cubicBezTo>
                <a:cubicBezTo>
                  <a:pt x="72114" y="2019"/>
                  <a:pt x="71848" y="2219"/>
                  <a:pt x="71540" y="2219"/>
                </a:cubicBezTo>
                <a:cubicBezTo>
                  <a:pt x="71533" y="2219"/>
                  <a:pt x="71527" y="2219"/>
                  <a:pt x="71521" y="2219"/>
                </a:cubicBezTo>
                <a:cubicBezTo>
                  <a:pt x="71230" y="2211"/>
                  <a:pt x="70849" y="2000"/>
                  <a:pt x="70784" y="1693"/>
                </a:cubicBezTo>
                <a:cubicBezTo>
                  <a:pt x="70695" y="1320"/>
                  <a:pt x="70963" y="1045"/>
                  <a:pt x="71286" y="915"/>
                </a:cubicBezTo>
                <a:lnTo>
                  <a:pt x="71303" y="389"/>
                </a:lnTo>
                <a:cubicBezTo>
                  <a:pt x="71303" y="130"/>
                  <a:pt x="71303" y="41"/>
                  <a:pt x="71303" y="0"/>
                </a:cubicBezTo>
                <a:lnTo>
                  <a:pt x="69165" y="0"/>
                </a:lnTo>
                <a:cubicBezTo>
                  <a:pt x="69165" y="49"/>
                  <a:pt x="69165" y="138"/>
                  <a:pt x="69181" y="389"/>
                </a:cubicBezTo>
                <a:lnTo>
                  <a:pt x="69197" y="875"/>
                </a:lnTo>
                <a:cubicBezTo>
                  <a:pt x="69230" y="891"/>
                  <a:pt x="69270" y="899"/>
                  <a:pt x="69303" y="923"/>
                </a:cubicBezTo>
                <a:cubicBezTo>
                  <a:pt x="69392" y="964"/>
                  <a:pt x="69465" y="1037"/>
                  <a:pt x="69505" y="1126"/>
                </a:cubicBezTo>
                <a:cubicBezTo>
                  <a:pt x="69659" y="1288"/>
                  <a:pt x="69708" y="1514"/>
                  <a:pt x="69651" y="1725"/>
                </a:cubicBezTo>
                <a:cubicBezTo>
                  <a:pt x="69564" y="2019"/>
                  <a:pt x="69289" y="2219"/>
                  <a:pt x="68989" y="2219"/>
                </a:cubicBezTo>
                <a:cubicBezTo>
                  <a:pt x="68983" y="2219"/>
                  <a:pt x="68977" y="2219"/>
                  <a:pt x="68971" y="2219"/>
                </a:cubicBezTo>
                <a:cubicBezTo>
                  <a:pt x="68671" y="2211"/>
                  <a:pt x="68299" y="2000"/>
                  <a:pt x="68226" y="1693"/>
                </a:cubicBezTo>
                <a:cubicBezTo>
                  <a:pt x="68145" y="1320"/>
                  <a:pt x="68412" y="1045"/>
                  <a:pt x="68736" y="915"/>
                </a:cubicBezTo>
                <a:lnTo>
                  <a:pt x="68744" y="389"/>
                </a:lnTo>
                <a:cubicBezTo>
                  <a:pt x="68752" y="138"/>
                  <a:pt x="68752" y="73"/>
                  <a:pt x="68752" y="0"/>
                </a:cubicBezTo>
                <a:lnTo>
                  <a:pt x="66615" y="0"/>
                </a:lnTo>
                <a:cubicBezTo>
                  <a:pt x="66615" y="65"/>
                  <a:pt x="66615" y="138"/>
                  <a:pt x="66623" y="389"/>
                </a:cubicBezTo>
                <a:lnTo>
                  <a:pt x="66639" y="875"/>
                </a:lnTo>
                <a:cubicBezTo>
                  <a:pt x="66679" y="891"/>
                  <a:pt x="66720" y="899"/>
                  <a:pt x="66752" y="923"/>
                </a:cubicBezTo>
                <a:cubicBezTo>
                  <a:pt x="66841" y="964"/>
                  <a:pt x="66914" y="1037"/>
                  <a:pt x="66955" y="1126"/>
                </a:cubicBezTo>
                <a:cubicBezTo>
                  <a:pt x="67100" y="1288"/>
                  <a:pt x="67157" y="1514"/>
                  <a:pt x="67100" y="1725"/>
                </a:cubicBezTo>
                <a:cubicBezTo>
                  <a:pt x="67005" y="2019"/>
                  <a:pt x="66738" y="2219"/>
                  <a:pt x="66430" y="2219"/>
                </a:cubicBezTo>
                <a:cubicBezTo>
                  <a:pt x="66424" y="2219"/>
                  <a:pt x="66418" y="2219"/>
                  <a:pt x="66412" y="2219"/>
                </a:cubicBezTo>
                <a:cubicBezTo>
                  <a:pt x="66121" y="2211"/>
                  <a:pt x="65748" y="2000"/>
                  <a:pt x="65675" y="1693"/>
                </a:cubicBezTo>
                <a:cubicBezTo>
                  <a:pt x="65586" y="1320"/>
                  <a:pt x="65853" y="1045"/>
                  <a:pt x="66177" y="915"/>
                </a:cubicBezTo>
                <a:cubicBezTo>
                  <a:pt x="66177" y="745"/>
                  <a:pt x="66185" y="567"/>
                  <a:pt x="66194" y="389"/>
                </a:cubicBezTo>
                <a:cubicBezTo>
                  <a:pt x="66194" y="138"/>
                  <a:pt x="66194" y="57"/>
                  <a:pt x="66194" y="0"/>
                </a:cubicBezTo>
                <a:lnTo>
                  <a:pt x="64064" y="0"/>
                </a:lnTo>
                <a:cubicBezTo>
                  <a:pt x="64064" y="73"/>
                  <a:pt x="64064" y="146"/>
                  <a:pt x="64072" y="389"/>
                </a:cubicBezTo>
                <a:lnTo>
                  <a:pt x="64088" y="875"/>
                </a:lnTo>
                <a:cubicBezTo>
                  <a:pt x="64129" y="891"/>
                  <a:pt x="64161" y="899"/>
                  <a:pt x="64202" y="923"/>
                </a:cubicBezTo>
                <a:cubicBezTo>
                  <a:pt x="64283" y="964"/>
                  <a:pt x="64355" y="1037"/>
                  <a:pt x="64404" y="1126"/>
                </a:cubicBezTo>
                <a:cubicBezTo>
                  <a:pt x="64550" y="1288"/>
                  <a:pt x="64606" y="1514"/>
                  <a:pt x="64550" y="1725"/>
                </a:cubicBezTo>
                <a:cubicBezTo>
                  <a:pt x="64455" y="2019"/>
                  <a:pt x="64180" y="2219"/>
                  <a:pt x="63879" y="2219"/>
                </a:cubicBezTo>
                <a:cubicBezTo>
                  <a:pt x="63873" y="2219"/>
                  <a:pt x="63868" y="2219"/>
                  <a:pt x="63862" y="2219"/>
                </a:cubicBezTo>
                <a:cubicBezTo>
                  <a:pt x="63570" y="2211"/>
                  <a:pt x="63190" y="2000"/>
                  <a:pt x="63117" y="1693"/>
                </a:cubicBezTo>
                <a:cubicBezTo>
                  <a:pt x="63036" y="1320"/>
                  <a:pt x="63303" y="1045"/>
                  <a:pt x="63627" y="915"/>
                </a:cubicBezTo>
                <a:cubicBezTo>
                  <a:pt x="63627" y="745"/>
                  <a:pt x="63635" y="567"/>
                  <a:pt x="63635" y="389"/>
                </a:cubicBezTo>
                <a:cubicBezTo>
                  <a:pt x="63643" y="146"/>
                  <a:pt x="63635" y="73"/>
                  <a:pt x="63635" y="0"/>
                </a:cubicBezTo>
                <a:lnTo>
                  <a:pt x="61513" y="0"/>
                </a:lnTo>
                <a:cubicBezTo>
                  <a:pt x="61513" y="73"/>
                  <a:pt x="61513" y="154"/>
                  <a:pt x="61522" y="389"/>
                </a:cubicBezTo>
                <a:lnTo>
                  <a:pt x="61538" y="875"/>
                </a:lnTo>
                <a:cubicBezTo>
                  <a:pt x="61570" y="891"/>
                  <a:pt x="61611" y="899"/>
                  <a:pt x="61643" y="923"/>
                </a:cubicBezTo>
                <a:cubicBezTo>
                  <a:pt x="61732" y="964"/>
                  <a:pt x="61805" y="1037"/>
                  <a:pt x="61845" y="1126"/>
                </a:cubicBezTo>
                <a:cubicBezTo>
                  <a:pt x="61999" y="1288"/>
                  <a:pt x="62056" y="1514"/>
                  <a:pt x="61991" y="1725"/>
                </a:cubicBezTo>
                <a:cubicBezTo>
                  <a:pt x="61904" y="2019"/>
                  <a:pt x="61630" y="2219"/>
                  <a:pt x="61329" y="2219"/>
                </a:cubicBezTo>
                <a:cubicBezTo>
                  <a:pt x="61323" y="2219"/>
                  <a:pt x="61317" y="2219"/>
                  <a:pt x="61311" y="2219"/>
                </a:cubicBezTo>
                <a:cubicBezTo>
                  <a:pt x="61011" y="2211"/>
                  <a:pt x="60639" y="2000"/>
                  <a:pt x="60566" y="1693"/>
                </a:cubicBezTo>
                <a:cubicBezTo>
                  <a:pt x="60485" y="1320"/>
                  <a:pt x="60752" y="1045"/>
                  <a:pt x="61076" y="915"/>
                </a:cubicBezTo>
                <a:lnTo>
                  <a:pt x="61084" y="389"/>
                </a:lnTo>
                <a:lnTo>
                  <a:pt x="61084" y="0"/>
                </a:lnTo>
                <a:lnTo>
                  <a:pt x="58963" y="0"/>
                </a:lnTo>
                <a:cubicBezTo>
                  <a:pt x="58963" y="73"/>
                  <a:pt x="58955" y="170"/>
                  <a:pt x="58963" y="389"/>
                </a:cubicBezTo>
                <a:lnTo>
                  <a:pt x="58979" y="875"/>
                </a:lnTo>
                <a:cubicBezTo>
                  <a:pt x="59011" y="891"/>
                  <a:pt x="59052" y="899"/>
                  <a:pt x="59084" y="923"/>
                </a:cubicBezTo>
                <a:cubicBezTo>
                  <a:pt x="59173" y="964"/>
                  <a:pt x="59246" y="1037"/>
                  <a:pt x="59287" y="1126"/>
                </a:cubicBezTo>
                <a:cubicBezTo>
                  <a:pt x="59441" y="1288"/>
                  <a:pt x="59489" y="1514"/>
                  <a:pt x="59433" y="1725"/>
                </a:cubicBezTo>
                <a:cubicBezTo>
                  <a:pt x="59345" y="2019"/>
                  <a:pt x="59071" y="2219"/>
                  <a:pt x="58770" y="2219"/>
                </a:cubicBezTo>
                <a:cubicBezTo>
                  <a:pt x="58764" y="2219"/>
                  <a:pt x="58758" y="2219"/>
                  <a:pt x="58752" y="2219"/>
                </a:cubicBezTo>
                <a:cubicBezTo>
                  <a:pt x="58453" y="2211"/>
                  <a:pt x="58080" y="2000"/>
                  <a:pt x="58007" y="1693"/>
                </a:cubicBezTo>
                <a:cubicBezTo>
                  <a:pt x="57926" y="1320"/>
                  <a:pt x="58194" y="1045"/>
                  <a:pt x="58518" y="915"/>
                </a:cubicBezTo>
                <a:lnTo>
                  <a:pt x="58526" y="389"/>
                </a:lnTo>
                <a:lnTo>
                  <a:pt x="58526" y="0"/>
                </a:lnTo>
                <a:lnTo>
                  <a:pt x="56404" y="0"/>
                </a:lnTo>
                <a:cubicBezTo>
                  <a:pt x="56412" y="227"/>
                  <a:pt x="56404" y="187"/>
                  <a:pt x="56404" y="389"/>
                </a:cubicBezTo>
                <a:lnTo>
                  <a:pt x="56420" y="875"/>
                </a:lnTo>
                <a:cubicBezTo>
                  <a:pt x="56461" y="891"/>
                  <a:pt x="56501" y="899"/>
                  <a:pt x="56534" y="923"/>
                </a:cubicBezTo>
                <a:cubicBezTo>
                  <a:pt x="56623" y="964"/>
                  <a:pt x="56696" y="1037"/>
                  <a:pt x="56736" y="1126"/>
                </a:cubicBezTo>
                <a:cubicBezTo>
                  <a:pt x="56882" y="1288"/>
                  <a:pt x="56939" y="1514"/>
                  <a:pt x="56882" y="1725"/>
                </a:cubicBezTo>
                <a:cubicBezTo>
                  <a:pt x="56787" y="2019"/>
                  <a:pt x="56520" y="2219"/>
                  <a:pt x="56212" y="2219"/>
                </a:cubicBezTo>
                <a:cubicBezTo>
                  <a:pt x="56206" y="2219"/>
                  <a:pt x="56200" y="2219"/>
                  <a:pt x="56194" y="2219"/>
                </a:cubicBezTo>
                <a:cubicBezTo>
                  <a:pt x="55902" y="2211"/>
                  <a:pt x="55530" y="2000"/>
                  <a:pt x="55457" y="1693"/>
                </a:cubicBezTo>
                <a:cubicBezTo>
                  <a:pt x="55376" y="1320"/>
                  <a:pt x="55643" y="1045"/>
                  <a:pt x="55959" y="915"/>
                </a:cubicBezTo>
                <a:lnTo>
                  <a:pt x="55975" y="389"/>
                </a:lnTo>
                <a:cubicBezTo>
                  <a:pt x="55975" y="187"/>
                  <a:pt x="55967" y="227"/>
                  <a:pt x="55975" y="0"/>
                </a:cubicBezTo>
                <a:lnTo>
                  <a:pt x="53854" y="0"/>
                </a:lnTo>
                <a:lnTo>
                  <a:pt x="53854" y="389"/>
                </a:lnTo>
                <a:lnTo>
                  <a:pt x="53870" y="875"/>
                </a:lnTo>
                <a:cubicBezTo>
                  <a:pt x="53910" y="891"/>
                  <a:pt x="53943" y="899"/>
                  <a:pt x="53983" y="923"/>
                </a:cubicBezTo>
                <a:cubicBezTo>
                  <a:pt x="54072" y="964"/>
                  <a:pt x="54137" y="1037"/>
                  <a:pt x="54186" y="1126"/>
                </a:cubicBezTo>
                <a:cubicBezTo>
                  <a:pt x="54331" y="1288"/>
                  <a:pt x="54388" y="1514"/>
                  <a:pt x="54331" y="1725"/>
                </a:cubicBezTo>
                <a:cubicBezTo>
                  <a:pt x="54236" y="2019"/>
                  <a:pt x="53970" y="2219"/>
                  <a:pt x="53661" y="2219"/>
                </a:cubicBezTo>
                <a:cubicBezTo>
                  <a:pt x="53655" y="2219"/>
                  <a:pt x="53649" y="2219"/>
                  <a:pt x="53643" y="2219"/>
                </a:cubicBezTo>
                <a:cubicBezTo>
                  <a:pt x="53352" y="2211"/>
                  <a:pt x="52971" y="2000"/>
                  <a:pt x="52906" y="1693"/>
                </a:cubicBezTo>
                <a:cubicBezTo>
                  <a:pt x="52817" y="1320"/>
                  <a:pt x="53085" y="1045"/>
                  <a:pt x="53408" y="915"/>
                </a:cubicBezTo>
                <a:lnTo>
                  <a:pt x="53425" y="389"/>
                </a:lnTo>
                <a:cubicBezTo>
                  <a:pt x="53425" y="203"/>
                  <a:pt x="53416" y="211"/>
                  <a:pt x="53416" y="0"/>
                </a:cubicBezTo>
                <a:lnTo>
                  <a:pt x="51303" y="0"/>
                </a:lnTo>
                <a:lnTo>
                  <a:pt x="51303" y="389"/>
                </a:lnTo>
                <a:lnTo>
                  <a:pt x="51319" y="875"/>
                </a:lnTo>
                <a:cubicBezTo>
                  <a:pt x="51352" y="891"/>
                  <a:pt x="51392" y="899"/>
                  <a:pt x="51425" y="923"/>
                </a:cubicBezTo>
                <a:cubicBezTo>
                  <a:pt x="51514" y="964"/>
                  <a:pt x="51587" y="1037"/>
                  <a:pt x="51627" y="1126"/>
                </a:cubicBezTo>
                <a:cubicBezTo>
                  <a:pt x="51781" y="1288"/>
                  <a:pt x="51829" y="1514"/>
                  <a:pt x="51773" y="1725"/>
                </a:cubicBezTo>
                <a:cubicBezTo>
                  <a:pt x="51685" y="2019"/>
                  <a:pt x="51411" y="2219"/>
                  <a:pt x="51110" y="2219"/>
                </a:cubicBezTo>
                <a:cubicBezTo>
                  <a:pt x="51105" y="2219"/>
                  <a:pt x="51099" y="2219"/>
                  <a:pt x="51093" y="2219"/>
                </a:cubicBezTo>
                <a:cubicBezTo>
                  <a:pt x="50793" y="2211"/>
                  <a:pt x="50421" y="2000"/>
                  <a:pt x="50348" y="1693"/>
                </a:cubicBezTo>
                <a:cubicBezTo>
                  <a:pt x="50267" y="1320"/>
                  <a:pt x="50534" y="1045"/>
                  <a:pt x="50858" y="915"/>
                </a:cubicBezTo>
                <a:lnTo>
                  <a:pt x="50866" y="389"/>
                </a:lnTo>
                <a:lnTo>
                  <a:pt x="50866" y="0"/>
                </a:lnTo>
                <a:lnTo>
                  <a:pt x="48753" y="0"/>
                </a:lnTo>
                <a:lnTo>
                  <a:pt x="48753" y="389"/>
                </a:lnTo>
                <a:lnTo>
                  <a:pt x="48761" y="875"/>
                </a:lnTo>
                <a:cubicBezTo>
                  <a:pt x="48801" y="891"/>
                  <a:pt x="48842" y="899"/>
                  <a:pt x="48874" y="923"/>
                </a:cubicBezTo>
                <a:cubicBezTo>
                  <a:pt x="48963" y="964"/>
                  <a:pt x="49036" y="1037"/>
                  <a:pt x="49077" y="1126"/>
                </a:cubicBezTo>
                <a:cubicBezTo>
                  <a:pt x="49222" y="1288"/>
                  <a:pt x="49279" y="1514"/>
                  <a:pt x="49222" y="1725"/>
                </a:cubicBezTo>
                <a:cubicBezTo>
                  <a:pt x="49127" y="2019"/>
                  <a:pt x="48860" y="2219"/>
                  <a:pt x="48552" y="2219"/>
                </a:cubicBezTo>
                <a:cubicBezTo>
                  <a:pt x="48546" y="2219"/>
                  <a:pt x="48540" y="2219"/>
                  <a:pt x="48534" y="2219"/>
                </a:cubicBezTo>
                <a:cubicBezTo>
                  <a:pt x="48243" y="2211"/>
                  <a:pt x="47870" y="2000"/>
                  <a:pt x="47797" y="1693"/>
                </a:cubicBezTo>
                <a:cubicBezTo>
                  <a:pt x="47716" y="1320"/>
                  <a:pt x="47983" y="1045"/>
                  <a:pt x="48299" y="915"/>
                </a:cubicBezTo>
                <a:lnTo>
                  <a:pt x="48315" y="389"/>
                </a:lnTo>
                <a:lnTo>
                  <a:pt x="48315" y="0"/>
                </a:lnTo>
                <a:lnTo>
                  <a:pt x="46170" y="0"/>
                </a:lnTo>
                <a:lnTo>
                  <a:pt x="46170" y="389"/>
                </a:lnTo>
                <a:cubicBezTo>
                  <a:pt x="46170" y="551"/>
                  <a:pt x="46178" y="713"/>
                  <a:pt x="46186" y="875"/>
                </a:cubicBezTo>
                <a:cubicBezTo>
                  <a:pt x="46226" y="891"/>
                  <a:pt x="46259" y="899"/>
                  <a:pt x="46299" y="915"/>
                </a:cubicBezTo>
                <a:cubicBezTo>
                  <a:pt x="46380" y="964"/>
                  <a:pt x="46453" y="1037"/>
                  <a:pt x="46502" y="1126"/>
                </a:cubicBezTo>
                <a:cubicBezTo>
                  <a:pt x="46647" y="1288"/>
                  <a:pt x="46704" y="1514"/>
                  <a:pt x="46647" y="1725"/>
                </a:cubicBezTo>
                <a:cubicBezTo>
                  <a:pt x="46550" y="2025"/>
                  <a:pt x="46275" y="2219"/>
                  <a:pt x="45967" y="2219"/>
                </a:cubicBezTo>
                <a:cubicBezTo>
                  <a:pt x="45676" y="2203"/>
                  <a:pt x="45311" y="1992"/>
                  <a:pt x="45239" y="1693"/>
                </a:cubicBezTo>
                <a:cubicBezTo>
                  <a:pt x="45158" y="1320"/>
                  <a:pt x="45425" y="1045"/>
                  <a:pt x="45749" y="915"/>
                </a:cubicBezTo>
                <a:cubicBezTo>
                  <a:pt x="45749" y="745"/>
                  <a:pt x="45757" y="567"/>
                  <a:pt x="45757" y="389"/>
                </a:cubicBezTo>
                <a:lnTo>
                  <a:pt x="45757" y="0"/>
                </a:lnTo>
                <a:lnTo>
                  <a:pt x="43611" y="0"/>
                </a:lnTo>
                <a:lnTo>
                  <a:pt x="43611" y="397"/>
                </a:lnTo>
                <a:lnTo>
                  <a:pt x="43627" y="875"/>
                </a:lnTo>
                <a:cubicBezTo>
                  <a:pt x="43668" y="891"/>
                  <a:pt x="43708" y="907"/>
                  <a:pt x="43741" y="923"/>
                </a:cubicBezTo>
                <a:cubicBezTo>
                  <a:pt x="43830" y="972"/>
                  <a:pt x="43903" y="1045"/>
                  <a:pt x="43943" y="1134"/>
                </a:cubicBezTo>
                <a:cubicBezTo>
                  <a:pt x="44097" y="1296"/>
                  <a:pt x="44145" y="1523"/>
                  <a:pt x="44089" y="1733"/>
                </a:cubicBezTo>
                <a:cubicBezTo>
                  <a:pt x="43994" y="2019"/>
                  <a:pt x="43727" y="2219"/>
                  <a:pt x="43419" y="2219"/>
                </a:cubicBezTo>
                <a:cubicBezTo>
                  <a:pt x="43413" y="2219"/>
                  <a:pt x="43407" y="2219"/>
                  <a:pt x="43401" y="2219"/>
                </a:cubicBezTo>
                <a:cubicBezTo>
                  <a:pt x="43109" y="2219"/>
                  <a:pt x="42737" y="2000"/>
                  <a:pt x="42664" y="1693"/>
                </a:cubicBezTo>
                <a:cubicBezTo>
                  <a:pt x="42583" y="1320"/>
                  <a:pt x="42850" y="1045"/>
                  <a:pt x="43166" y="915"/>
                </a:cubicBezTo>
                <a:cubicBezTo>
                  <a:pt x="43166" y="745"/>
                  <a:pt x="43174" y="567"/>
                  <a:pt x="43182" y="397"/>
                </a:cubicBezTo>
                <a:cubicBezTo>
                  <a:pt x="43182" y="219"/>
                  <a:pt x="43182" y="195"/>
                  <a:pt x="43182" y="0"/>
                </a:cubicBezTo>
                <a:lnTo>
                  <a:pt x="41061" y="0"/>
                </a:lnTo>
                <a:lnTo>
                  <a:pt x="41061" y="397"/>
                </a:lnTo>
                <a:lnTo>
                  <a:pt x="41077" y="875"/>
                </a:lnTo>
                <a:cubicBezTo>
                  <a:pt x="41109" y="891"/>
                  <a:pt x="41150" y="907"/>
                  <a:pt x="41182" y="923"/>
                </a:cubicBezTo>
                <a:cubicBezTo>
                  <a:pt x="41271" y="972"/>
                  <a:pt x="41344" y="1045"/>
                  <a:pt x="41384" y="1134"/>
                </a:cubicBezTo>
                <a:cubicBezTo>
                  <a:pt x="41538" y="1296"/>
                  <a:pt x="41595" y="1523"/>
                  <a:pt x="41530" y="1733"/>
                </a:cubicBezTo>
                <a:cubicBezTo>
                  <a:pt x="41443" y="2019"/>
                  <a:pt x="41169" y="2219"/>
                  <a:pt x="40868" y="2219"/>
                </a:cubicBezTo>
                <a:cubicBezTo>
                  <a:pt x="40862" y="2219"/>
                  <a:pt x="40856" y="2219"/>
                  <a:pt x="40850" y="2219"/>
                </a:cubicBezTo>
                <a:cubicBezTo>
                  <a:pt x="40550" y="2219"/>
                  <a:pt x="40178" y="2000"/>
                  <a:pt x="40105" y="1693"/>
                </a:cubicBezTo>
                <a:cubicBezTo>
                  <a:pt x="40024" y="1320"/>
                  <a:pt x="40291" y="1045"/>
                  <a:pt x="40615" y="915"/>
                </a:cubicBezTo>
                <a:lnTo>
                  <a:pt x="40623" y="397"/>
                </a:lnTo>
                <a:lnTo>
                  <a:pt x="40623" y="0"/>
                </a:lnTo>
                <a:lnTo>
                  <a:pt x="38502" y="0"/>
                </a:lnTo>
                <a:cubicBezTo>
                  <a:pt x="38502" y="49"/>
                  <a:pt x="38502" y="170"/>
                  <a:pt x="38510" y="397"/>
                </a:cubicBezTo>
                <a:lnTo>
                  <a:pt x="38518" y="875"/>
                </a:lnTo>
                <a:cubicBezTo>
                  <a:pt x="38559" y="891"/>
                  <a:pt x="38599" y="907"/>
                  <a:pt x="38631" y="923"/>
                </a:cubicBezTo>
                <a:cubicBezTo>
                  <a:pt x="38720" y="972"/>
                  <a:pt x="38793" y="1045"/>
                  <a:pt x="38834" y="1134"/>
                </a:cubicBezTo>
                <a:cubicBezTo>
                  <a:pt x="38988" y="1296"/>
                  <a:pt x="39036" y="1523"/>
                  <a:pt x="38980" y="1733"/>
                </a:cubicBezTo>
                <a:cubicBezTo>
                  <a:pt x="38884" y="2019"/>
                  <a:pt x="38618" y="2219"/>
                  <a:pt x="38317" y="2219"/>
                </a:cubicBezTo>
                <a:cubicBezTo>
                  <a:pt x="38311" y="2219"/>
                  <a:pt x="38305" y="2219"/>
                  <a:pt x="38299" y="2219"/>
                </a:cubicBezTo>
                <a:cubicBezTo>
                  <a:pt x="38000" y="2219"/>
                  <a:pt x="37627" y="2000"/>
                  <a:pt x="37555" y="1693"/>
                </a:cubicBezTo>
                <a:cubicBezTo>
                  <a:pt x="37474" y="1320"/>
                  <a:pt x="37741" y="1045"/>
                  <a:pt x="38065" y="915"/>
                </a:cubicBezTo>
                <a:lnTo>
                  <a:pt x="38073" y="397"/>
                </a:lnTo>
                <a:lnTo>
                  <a:pt x="38073" y="0"/>
                </a:lnTo>
                <a:lnTo>
                  <a:pt x="35951" y="0"/>
                </a:lnTo>
                <a:cubicBezTo>
                  <a:pt x="35951" y="97"/>
                  <a:pt x="35951" y="154"/>
                  <a:pt x="35959" y="397"/>
                </a:cubicBezTo>
                <a:lnTo>
                  <a:pt x="35968" y="875"/>
                </a:lnTo>
                <a:cubicBezTo>
                  <a:pt x="36008" y="891"/>
                  <a:pt x="36048" y="907"/>
                  <a:pt x="36081" y="923"/>
                </a:cubicBezTo>
                <a:cubicBezTo>
                  <a:pt x="36170" y="972"/>
                  <a:pt x="36243" y="1045"/>
                  <a:pt x="36283" y="1134"/>
                </a:cubicBezTo>
                <a:cubicBezTo>
                  <a:pt x="36437" y="1296"/>
                  <a:pt x="36486" y="1523"/>
                  <a:pt x="36429" y="1733"/>
                </a:cubicBezTo>
                <a:cubicBezTo>
                  <a:pt x="36334" y="2019"/>
                  <a:pt x="36067" y="2219"/>
                  <a:pt x="35767" y="2219"/>
                </a:cubicBezTo>
                <a:cubicBezTo>
                  <a:pt x="35761" y="2219"/>
                  <a:pt x="35755" y="2219"/>
                  <a:pt x="35749" y="2219"/>
                </a:cubicBezTo>
                <a:cubicBezTo>
                  <a:pt x="35449" y="2219"/>
                  <a:pt x="35077" y="2000"/>
                  <a:pt x="35004" y="1693"/>
                </a:cubicBezTo>
                <a:cubicBezTo>
                  <a:pt x="34923" y="1320"/>
                  <a:pt x="35190" y="1045"/>
                  <a:pt x="35514" y="915"/>
                </a:cubicBezTo>
                <a:lnTo>
                  <a:pt x="35522" y="397"/>
                </a:lnTo>
                <a:lnTo>
                  <a:pt x="35522" y="0"/>
                </a:lnTo>
                <a:lnTo>
                  <a:pt x="33393" y="0"/>
                </a:lnTo>
                <a:cubicBezTo>
                  <a:pt x="33393" y="73"/>
                  <a:pt x="33393" y="146"/>
                  <a:pt x="33401" y="397"/>
                </a:cubicBezTo>
                <a:lnTo>
                  <a:pt x="33417" y="875"/>
                </a:lnTo>
                <a:cubicBezTo>
                  <a:pt x="33457" y="891"/>
                  <a:pt x="33490" y="907"/>
                  <a:pt x="33530" y="923"/>
                </a:cubicBezTo>
                <a:cubicBezTo>
                  <a:pt x="33619" y="972"/>
                  <a:pt x="33684" y="1045"/>
                  <a:pt x="33733" y="1134"/>
                </a:cubicBezTo>
                <a:cubicBezTo>
                  <a:pt x="33879" y="1296"/>
                  <a:pt x="33935" y="1523"/>
                  <a:pt x="33879" y="1733"/>
                </a:cubicBezTo>
                <a:cubicBezTo>
                  <a:pt x="33783" y="2019"/>
                  <a:pt x="33517" y="2219"/>
                  <a:pt x="33209" y="2219"/>
                </a:cubicBezTo>
                <a:cubicBezTo>
                  <a:pt x="33202" y="2219"/>
                  <a:pt x="33196" y="2219"/>
                  <a:pt x="33190" y="2219"/>
                </a:cubicBezTo>
                <a:cubicBezTo>
                  <a:pt x="32899" y="2219"/>
                  <a:pt x="32518" y="2000"/>
                  <a:pt x="32445" y="1693"/>
                </a:cubicBezTo>
                <a:cubicBezTo>
                  <a:pt x="32364" y="1320"/>
                  <a:pt x="32632" y="1045"/>
                  <a:pt x="32955" y="915"/>
                </a:cubicBezTo>
                <a:lnTo>
                  <a:pt x="32964" y="397"/>
                </a:lnTo>
                <a:cubicBezTo>
                  <a:pt x="32972" y="146"/>
                  <a:pt x="32964" y="89"/>
                  <a:pt x="32964" y="0"/>
                </a:cubicBezTo>
                <a:lnTo>
                  <a:pt x="30834" y="0"/>
                </a:lnTo>
                <a:cubicBezTo>
                  <a:pt x="30834" y="73"/>
                  <a:pt x="30834" y="138"/>
                  <a:pt x="30842" y="397"/>
                </a:cubicBezTo>
                <a:lnTo>
                  <a:pt x="30858" y="875"/>
                </a:lnTo>
                <a:cubicBezTo>
                  <a:pt x="30899" y="891"/>
                  <a:pt x="30931" y="907"/>
                  <a:pt x="30972" y="923"/>
                </a:cubicBezTo>
                <a:cubicBezTo>
                  <a:pt x="31061" y="972"/>
                  <a:pt x="31126" y="1045"/>
                  <a:pt x="31174" y="1134"/>
                </a:cubicBezTo>
                <a:cubicBezTo>
                  <a:pt x="31320" y="1296"/>
                  <a:pt x="31377" y="1523"/>
                  <a:pt x="31320" y="1733"/>
                </a:cubicBezTo>
                <a:cubicBezTo>
                  <a:pt x="31225" y="2019"/>
                  <a:pt x="30958" y="2219"/>
                  <a:pt x="30650" y="2219"/>
                </a:cubicBezTo>
                <a:cubicBezTo>
                  <a:pt x="30644" y="2219"/>
                  <a:pt x="30638" y="2219"/>
                  <a:pt x="30632" y="2219"/>
                </a:cubicBezTo>
                <a:cubicBezTo>
                  <a:pt x="30340" y="2219"/>
                  <a:pt x="29960" y="2000"/>
                  <a:pt x="29895" y="1693"/>
                </a:cubicBezTo>
                <a:cubicBezTo>
                  <a:pt x="29806" y="1320"/>
                  <a:pt x="30073" y="1045"/>
                  <a:pt x="30397" y="915"/>
                </a:cubicBezTo>
                <a:lnTo>
                  <a:pt x="30413" y="397"/>
                </a:lnTo>
                <a:cubicBezTo>
                  <a:pt x="30413" y="138"/>
                  <a:pt x="30413" y="57"/>
                  <a:pt x="30413" y="0"/>
                </a:cubicBezTo>
                <a:lnTo>
                  <a:pt x="28275" y="0"/>
                </a:lnTo>
                <a:cubicBezTo>
                  <a:pt x="28275" y="73"/>
                  <a:pt x="28275" y="138"/>
                  <a:pt x="28284" y="397"/>
                </a:cubicBezTo>
                <a:lnTo>
                  <a:pt x="28300" y="875"/>
                </a:lnTo>
                <a:cubicBezTo>
                  <a:pt x="28340" y="891"/>
                  <a:pt x="28373" y="907"/>
                  <a:pt x="28413" y="923"/>
                </a:cubicBezTo>
                <a:cubicBezTo>
                  <a:pt x="28502" y="972"/>
                  <a:pt x="28567" y="1045"/>
                  <a:pt x="28615" y="1134"/>
                </a:cubicBezTo>
                <a:cubicBezTo>
                  <a:pt x="28761" y="1296"/>
                  <a:pt x="28818" y="1523"/>
                  <a:pt x="28761" y="1733"/>
                </a:cubicBezTo>
                <a:cubicBezTo>
                  <a:pt x="28666" y="2019"/>
                  <a:pt x="28399" y="2219"/>
                  <a:pt x="28091" y="2219"/>
                </a:cubicBezTo>
                <a:cubicBezTo>
                  <a:pt x="28085" y="2219"/>
                  <a:pt x="28079" y="2219"/>
                  <a:pt x="28073" y="2219"/>
                </a:cubicBezTo>
                <a:cubicBezTo>
                  <a:pt x="27781" y="2219"/>
                  <a:pt x="27401" y="2000"/>
                  <a:pt x="27336" y="1693"/>
                </a:cubicBezTo>
                <a:cubicBezTo>
                  <a:pt x="27247" y="1320"/>
                  <a:pt x="27514" y="1045"/>
                  <a:pt x="27838" y="915"/>
                </a:cubicBezTo>
                <a:cubicBezTo>
                  <a:pt x="27838" y="745"/>
                  <a:pt x="27846" y="567"/>
                  <a:pt x="27846" y="397"/>
                </a:cubicBezTo>
                <a:cubicBezTo>
                  <a:pt x="27854" y="138"/>
                  <a:pt x="27854" y="41"/>
                  <a:pt x="27854" y="0"/>
                </a:cubicBezTo>
                <a:lnTo>
                  <a:pt x="25717" y="0"/>
                </a:lnTo>
                <a:cubicBezTo>
                  <a:pt x="25717" y="49"/>
                  <a:pt x="25725" y="138"/>
                  <a:pt x="25733" y="397"/>
                </a:cubicBezTo>
                <a:cubicBezTo>
                  <a:pt x="25733" y="551"/>
                  <a:pt x="25741" y="713"/>
                  <a:pt x="25749" y="875"/>
                </a:cubicBezTo>
                <a:cubicBezTo>
                  <a:pt x="25782" y="891"/>
                  <a:pt x="25822" y="907"/>
                  <a:pt x="25854" y="923"/>
                </a:cubicBezTo>
                <a:cubicBezTo>
                  <a:pt x="25943" y="972"/>
                  <a:pt x="26016" y="1045"/>
                  <a:pt x="26057" y="1134"/>
                </a:cubicBezTo>
                <a:cubicBezTo>
                  <a:pt x="26211" y="1296"/>
                  <a:pt x="26267" y="1523"/>
                  <a:pt x="26203" y="1733"/>
                </a:cubicBezTo>
                <a:cubicBezTo>
                  <a:pt x="26115" y="2019"/>
                  <a:pt x="25841" y="2219"/>
                  <a:pt x="25540" y="2219"/>
                </a:cubicBezTo>
                <a:cubicBezTo>
                  <a:pt x="25534" y="2219"/>
                  <a:pt x="25528" y="2219"/>
                  <a:pt x="25522" y="2219"/>
                </a:cubicBezTo>
                <a:cubicBezTo>
                  <a:pt x="25223" y="2219"/>
                  <a:pt x="24850" y="2000"/>
                  <a:pt x="24778" y="1693"/>
                </a:cubicBezTo>
                <a:cubicBezTo>
                  <a:pt x="24697" y="1320"/>
                  <a:pt x="24964" y="1045"/>
                  <a:pt x="25288" y="915"/>
                </a:cubicBezTo>
                <a:cubicBezTo>
                  <a:pt x="25288" y="745"/>
                  <a:pt x="25288" y="567"/>
                  <a:pt x="25296" y="397"/>
                </a:cubicBezTo>
                <a:cubicBezTo>
                  <a:pt x="25304" y="138"/>
                  <a:pt x="25304" y="73"/>
                  <a:pt x="25304" y="0"/>
                </a:cubicBezTo>
                <a:lnTo>
                  <a:pt x="23166" y="0"/>
                </a:lnTo>
                <a:cubicBezTo>
                  <a:pt x="23166" y="73"/>
                  <a:pt x="23166" y="138"/>
                  <a:pt x="23174" y="397"/>
                </a:cubicBezTo>
                <a:cubicBezTo>
                  <a:pt x="23174" y="551"/>
                  <a:pt x="23182" y="713"/>
                  <a:pt x="23191" y="875"/>
                </a:cubicBezTo>
                <a:cubicBezTo>
                  <a:pt x="23231" y="891"/>
                  <a:pt x="23271" y="907"/>
                  <a:pt x="23304" y="923"/>
                </a:cubicBezTo>
                <a:cubicBezTo>
                  <a:pt x="23393" y="972"/>
                  <a:pt x="23466" y="1045"/>
                  <a:pt x="23506" y="1134"/>
                </a:cubicBezTo>
                <a:cubicBezTo>
                  <a:pt x="23652" y="1296"/>
                  <a:pt x="23709" y="1523"/>
                  <a:pt x="23652" y="1733"/>
                </a:cubicBezTo>
                <a:cubicBezTo>
                  <a:pt x="23557" y="2019"/>
                  <a:pt x="23290" y="2219"/>
                  <a:pt x="22982" y="2219"/>
                </a:cubicBezTo>
                <a:cubicBezTo>
                  <a:pt x="22976" y="2219"/>
                  <a:pt x="22970" y="2219"/>
                  <a:pt x="22964" y="2219"/>
                </a:cubicBezTo>
                <a:cubicBezTo>
                  <a:pt x="22672" y="2219"/>
                  <a:pt x="22292" y="2000"/>
                  <a:pt x="22227" y="1693"/>
                </a:cubicBezTo>
                <a:cubicBezTo>
                  <a:pt x="22138" y="1320"/>
                  <a:pt x="22405" y="1045"/>
                  <a:pt x="22729" y="915"/>
                </a:cubicBezTo>
                <a:cubicBezTo>
                  <a:pt x="22729" y="745"/>
                  <a:pt x="22737" y="567"/>
                  <a:pt x="22745" y="397"/>
                </a:cubicBezTo>
                <a:cubicBezTo>
                  <a:pt x="22745" y="138"/>
                  <a:pt x="22745" y="57"/>
                  <a:pt x="22745" y="0"/>
                </a:cubicBezTo>
                <a:lnTo>
                  <a:pt x="20608" y="0"/>
                </a:lnTo>
                <a:cubicBezTo>
                  <a:pt x="20608" y="73"/>
                  <a:pt x="20608" y="146"/>
                  <a:pt x="20616" y="397"/>
                </a:cubicBezTo>
                <a:cubicBezTo>
                  <a:pt x="20616" y="551"/>
                  <a:pt x="20632" y="713"/>
                  <a:pt x="20632" y="875"/>
                </a:cubicBezTo>
                <a:cubicBezTo>
                  <a:pt x="20672" y="891"/>
                  <a:pt x="20713" y="907"/>
                  <a:pt x="20745" y="923"/>
                </a:cubicBezTo>
                <a:cubicBezTo>
                  <a:pt x="20834" y="972"/>
                  <a:pt x="20907" y="1045"/>
                  <a:pt x="20948" y="1134"/>
                </a:cubicBezTo>
                <a:cubicBezTo>
                  <a:pt x="21093" y="1296"/>
                  <a:pt x="21150" y="1523"/>
                  <a:pt x="21093" y="1733"/>
                </a:cubicBezTo>
                <a:cubicBezTo>
                  <a:pt x="20998" y="2019"/>
                  <a:pt x="20732" y="2219"/>
                  <a:pt x="20423" y="2219"/>
                </a:cubicBezTo>
                <a:cubicBezTo>
                  <a:pt x="20417" y="2219"/>
                  <a:pt x="20411" y="2219"/>
                  <a:pt x="20405" y="2219"/>
                </a:cubicBezTo>
                <a:cubicBezTo>
                  <a:pt x="20114" y="2219"/>
                  <a:pt x="19733" y="2000"/>
                  <a:pt x="19668" y="1693"/>
                </a:cubicBezTo>
                <a:cubicBezTo>
                  <a:pt x="19587" y="1320"/>
                  <a:pt x="19846" y="1045"/>
                  <a:pt x="20170" y="915"/>
                </a:cubicBezTo>
                <a:lnTo>
                  <a:pt x="20187" y="397"/>
                </a:lnTo>
                <a:lnTo>
                  <a:pt x="20187" y="0"/>
                </a:lnTo>
                <a:lnTo>
                  <a:pt x="18057" y="0"/>
                </a:lnTo>
                <a:cubicBezTo>
                  <a:pt x="18057" y="73"/>
                  <a:pt x="18057" y="154"/>
                  <a:pt x="18065" y="397"/>
                </a:cubicBezTo>
                <a:lnTo>
                  <a:pt x="18081" y="875"/>
                </a:lnTo>
                <a:cubicBezTo>
                  <a:pt x="18114" y="891"/>
                  <a:pt x="18154" y="907"/>
                  <a:pt x="18187" y="923"/>
                </a:cubicBezTo>
                <a:cubicBezTo>
                  <a:pt x="18276" y="972"/>
                  <a:pt x="18349" y="1045"/>
                  <a:pt x="18389" y="1134"/>
                </a:cubicBezTo>
                <a:cubicBezTo>
                  <a:pt x="18543" y="1296"/>
                  <a:pt x="18600" y="1523"/>
                  <a:pt x="18535" y="1733"/>
                </a:cubicBezTo>
                <a:cubicBezTo>
                  <a:pt x="18447" y="2019"/>
                  <a:pt x="18173" y="2219"/>
                  <a:pt x="17872" y="2219"/>
                </a:cubicBezTo>
                <a:cubicBezTo>
                  <a:pt x="17867" y="2219"/>
                  <a:pt x="17861" y="2219"/>
                  <a:pt x="17855" y="2219"/>
                </a:cubicBezTo>
                <a:cubicBezTo>
                  <a:pt x="17563" y="2219"/>
                  <a:pt x="17183" y="2000"/>
                  <a:pt x="17110" y="1693"/>
                </a:cubicBezTo>
                <a:cubicBezTo>
                  <a:pt x="17029" y="1320"/>
                  <a:pt x="17296" y="1045"/>
                  <a:pt x="17612" y="915"/>
                </a:cubicBezTo>
                <a:lnTo>
                  <a:pt x="17628" y="397"/>
                </a:lnTo>
                <a:cubicBezTo>
                  <a:pt x="17628" y="154"/>
                  <a:pt x="17628" y="97"/>
                  <a:pt x="17628" y="0"/>
                </a:cubicBezTo>
                <a:lnTo>
                  <a:pt x="15498" y="0"/>
                </a:lnTo>
                <a:cubicBezTo>
                  <a:pt x="15498" y="73"/>
                  <a:pt x="15498" y="170"/>
                  <a:pt x="15498" y="397"/>
                </a:cubicBezTo>
                <a:lnTo>
                  <a:pt x="15515" y="875"/>
                </a:lnTo>
                <a:cubicBezTo>
                  <a:pt x="15555" y="891"/>
                  <a:pt x="15587" y="907"/>
                  <a:pt x="15628" y="923"/>
                </a:cubicBezTo>
                <a:cubicBezTo>
                  <a:pt x="15717" y="972"/>
                  <a:pt x="15782" y="1045"/>
                  <a:pt x="15830" y="1134"/>
                </a:cubicBezTo>
                <a:cubicBezTo>
                  <a:pt x="15976" y="1296"/>
                  <a:pt x="16033" y="1523"/>
                  <a:pt x="15976" y="1733"/>
                </a:cubicBezTo>
                <a:cubicBezTo>
                  <a:pt x="15881" y="2019"/>
                  <a:pt x="15614" y="2219"/>
                  <a:pt x="15306" y="2219"/>
                </a:cubicBezTo>
                <a:cubicBezTo>
                  <a:pt x="15300" y="2219"/>
                  <a:pt x="15294" y="2219"/>
                  <a:pt x="15288" y="2219"/>
                </a:cubicBezTo>
                <a:cubicBezTo>
                  <a:pt x="14996" y="2219"/>
                  <a:pt x="14616" y="2000"/>
                  <a:pt x="14551" y="1693"/>
                </a:cubicBezTo>
                <a:cubicBezTo>
                  <a:pt x="14462" y="1320"/>
                  <a:pt x="14729" y="1045"/>
                  <a:pt x="15045" y="915"/>
                </a:cubicBezTo>
                <a:lnTo>
                  <a:pt x="15061" y="397"/>
                </a:lnTo>
                <a:cubicBezTo>
                  <a:pt x="15069" y="170"/>
                  <a:pt x="15061" y="106"/>
                  <a:pt x="15061" y="0"/>
                </a:cubicBezTo>
                <a:lnTo>
                  <a:pt x="12932" y="0"/>
                </a:lnTo>
                <a:cubicBezTo>
                  <a:pt x="12940" y="235"/>
                  <a:pt x="12932" y="187"/>
                  <a:pt x="12932" y="397"/>
                </a:cubicBezTo>
                <a:lnTo>
                  <a:pt x="12948" y="875"/>
                </a:lnTo>
                <a:cubicBezTo>
                  <a:pt x="12988" y="891"/>
                  <a:pt x="13021" y="907"/>
                  <a:pt x="13061" y="923"/>
                </a:cubicBezTo>
                <a:cubicBezTo>
                  <a:pt x="13150" y="972"/>
                  <a:pt x="13215" y="1045"/>
                  <a:pt x="13264" y="1134"/>
                </a:cubicBezTo>
                <a:cubicBezTo>
                  <a:pt x="13409" y="1296"/>
                  <a:pt x="13466" y="1523"/>
                  <a:pt x="13409" y="1733"/>
                </a:cubicBezTo>
                <a:cubicBezTo>
                  <a:pt x="13314" y="2019"/>
                  <a:pt x="13048" y="2219"/>
                  <a:pt x="12739" y="2219"/>
                </a:cubicBezTo>
                <a:cubicBezTo>
                  <a:pt x="12733" y="2219"/>
                  <a:pt x="12727" y="2219"/>
                  <a:pt x="12721" y="2219"/>
                </a:cubicBezTo>
                <a:cubicBezTo>
                  <a:pt x="12430" y="2219"/>
                  <a:pt x="12049" y="2000"/>
                  <a:pt x="11976" y="1693"/>
                </a:cubicBezTo>
                <a:cubicBezTo>
                  <a:pt x="11895" y="1320"/>
                  <a:pt x="12162" y="1045"/>
                  <a:pt x="12478" y="915"/>
                </a:cubicBezTo>
                <a:lnTo>
                  <a:pt x="12494" y="397"/>
                </a:lnTo>
                <a:cubicBezTo>
                  <a:pt x="12503" y="187"/>
                  <a:pt x="12486" y="227"/>
                  <a:pt x="12494" y="0"/>
                </a:cubicBezTo>
                <a:lnTo>
                  <a:pt x="10373" y="0"/>
                </a:lnTo>
                <a:lnTo>
                  <a:pt x="10373" y="397"/>
                </a:lnTo>
                <a:lnTo>
                  <a:pt x="10389" y="875"/>
                </a:lnTo>
                <a:cubicBezTo>
                  <a:pt x="10422" y="891"/>
                  <a:pt x="10462" y="907"/>
                  <a:pt x="10503" y="923"/>
                </a:cubicBezTo>
                <a:cubicBezTo>
                  <a:pt x="10584" y="972"/>
                  <a:pt x="10656" y="1045"/>
                  <a:pt x="10705" y="1134"/>
                </a:cubicBezTo>
                <a:cubicBezTo>
                  <a:pt x="10851" y="1296"/>
                  <a:pt x="10907" y="1523"/>
                  <a:pt x="10843" y="1733"/>
                </a:cubicBezTo>
                <a:cubicBezTo>
                  <a:pt x="10755" y="2019"/>
                  <a:pt x="10481" y="2219"/>
                  <a:pt x="10180" y="2219"/>
                </a:cubicBezTo>
                <a:cubicBezTo>
                  <a:pt x="10174" y="2219"/>
                  <a:pt x="10168" y="2219"/>
                  <a:pt x="10162" y="2219"/>
                </a:cubicBezTo>
                <a:cubicBezTo>
                  <a:pt x="9871" y="2219"/>
                  <a:pt x="9490" y="2000"/>
                  <a:pt x="9418" y="1693"/>
                </a:cubicBezTo>
                <a:cubicBezTo>
                  <a:pt x="9337" y="1320"/>
                  <a:pt x="9604" y="1045"/>
                  <a:pt x="9920" y="915"/>
                </a:cubicBezTo>
                <a:lnTo>
                  <a:pt x="9936" y="397"/>
                </a:lnTo>
                <a:cubicBezTo>
                  <a:pt x="9936" y="203"/>
                  <a:pt x="9928" y="211"/>
                  <a:pt x="9936" y="0"/>
                </a:cubicBezTo>
                <a:lnTo>
                  <a:pt x="7814" y="0"/>
                </a:lnTo>
                <a:lnTo>
                  <a:pt x="7814" y="397"/>
                </a:lnTo>
                <a:lnTo>
                  <a:pt x="7831" y="875"/>
                </a:lnTo>
                <a:cubicBezTo>
                  <a:pt x="7871" y="891"/>
                  <a:pt x="7912" y="907"/>
                  <a:pt x="7944" y="923"/>
                </a:cubicBezTo>
                <a:cubicBezTo>
                  <a:pt x="8033" y="972"/>
                  <a:pt x="8106" y="1045"/>
                  <a:pt x="8146" y="1134"/>
                </a:cubicBezTo>
                <a:cubicBezTo>
                  <a:pt x="8292" y="1296"/>
                  <a:pt x="8349" y="1523"/>
                  <a:pt x="8292" y="1733"/>
                </a:cubicBezTo>
                <a:cubicBezTo>
                  <a:pt x="8197" y="2019"/>
                  <a:pt x="7930" y="2219"/>
                  <a:pt x="7622" y="2219"/>
                </a:cubicBezTo>
                <a:cubicBezTo>
                  <a:pt x="7616" y="2219"/>
                  <a:pt x="7610" y="2219"/>
                  <a:pt x="7604" y="2219"/>
                </a:cubicBezTo>
                <a:cubicBezTo>
                  <a:pt x="7312" y="2219"/>
                  <a:pt x="6940" y="2000"/>
                  <a:pt x="6867" y="1693"/>
                </a:cubicBezTo>
                <a:cubicBezTo>
                  <a:pt x="6778" y="1320"/>
                  <a:pt x="7045" y="1045"/>
                  <a:pt x="7369" y="915"/>
                </a:cubicBezTo>
                <a:cubicBezTo>
                  <a:pt x="7369" y="745"/>
                  <a:pt x="7377" y="567"/>
                  <a:pt x="7385" y="397"/>
                </a:cubicBezTo>
                <a:cubicBezTo>
                  <a:pt x="7385" y="219"/>
                  <a:pt x="7385" y="195"/>
                  <a:pt x="7385" y="0"/>
                </a:cubicBezTo>
                <a:lnTo>
                  <a:pt x="5264" y="0"/>
                </a:lnTo>
                <a:lnTo>
                  <a:pt x="5264" y="397"/>
                </a:lnTo>
                <a:cubicBezTo>
                  <a:pt x="5264" y="543"/>
                  <a:pt x="5272" y="713"/>
                  <a:pt x="5272" y="875"/>
                </a:cubicBezTo>
                <a:cubicBezTo>
                  <a:pt x="5312" y="891"/>
                  <a:pt x="5353" y="907"/>
                  <a:pt x="5385" y="923"/>
                </a:cubicBezTo>
                <a:cubicBezTo>
                  <a:pt x="5474" y="972"/>
                  <a:pt x="5547" y="1045"/>
                  <a:pt x="5588" y="1134"/>
                </a:cubicBezTo>
                <a:cubicBezTo>
                  <a:pt x="5733" y="1296"/>
                  <a:pt x="5790" y="1523"/>
                  <a:pt x="5733" y="1733"/>
                </a:cubicBezTo>
                <a:cubicBezTo>
                  <a:pt x="5638" y="2019"/>
                  <a:pt x="5372" y="2219"/>
                  <a:pt x="5063" y="2219"/>
                </a:cubicBezTo>
                <a:cubicBezTo>
                  <a:pt x="5057" y="2219"/>
                  <a:pt x="5051" y="2219"/>
                  <a:pt x="5045" y="2219"/>
                </a:cubicBezTo>
                <a:cubicBezTo>
                  <a:pt x="4754" y="2219"/>
                  <a:pt x="4381" y="2000"/>
                  <a:pt x="4308" y="1693"/>
                </a:cubicBezTo>
                <a:cubicBezTo>
                  <a:pt x="4227" y="1320"/>
                  <a:pt x="4495" y="1045"/>
                  <a:pt x="4810" y="915"/>
                </a:cubicBezTo>
                <a:cubicBezTo>
                  <a:pt x="4810" y="745"/>
                  <a:pt x="4819" y="567"/>
                  <a:pt x="4827" y="397"/>
                </a:cubicBezTo>
                <a:lnTo>
                  <a:pt x="4827" y="0"/>
                </a:lnTo>
                <a:lnTo>
                  <a:pt x="2713" y="0"/>
                </a:lnTo>
                <a:lnTo>
                  <a:pt x="2713" y="397"/>
                </a:lnTo>
                <a:cubicBezTo>
                  <a:pt x="2713" y="551"/>
                  <a:pt x="2721" y="713"/>
                  <a:pt x="2721" y="875"/>
                </a:cubicBezTo>
                <a:cubicBezTo>
                  <a:pt x="2762" y="891"/>
                  <a:pt x="2802" y="907"/>
                  <a:pt x="2835" y="923"/>
                </a:cubicBezTo>
                <a:cubicBezTo>
                  <a:pt x="2924" y="972"/>
                  <a:pt x="2997" y="1045"/>
                  <a:pt x="3037" y="1134"/>
                </a:cubicBezTo>
                <a:cubicBezTo>
                  <a:pt x="3191" y="1296"/>
                  <a:pt x="3240" y="1523"/>
                  <a:pt x="3183" y="1733"/>
                </a:cubicBezTo>
                <a:cubicBezTo>
                  <a:pt x="3088" y="2019"/>
                  <a:pt x="2821" y="2219"/>
                  <a:pt x="2521" y="2219"/>
                </a:cubicBezTo>
                <a:cubicBezTo>
                  <a:pt x="2515" y="2219"/>
                  <a:pt x="2509" y="2219"/>
                  <a:pt x="2503" y="2219"/>
                </a:cubicBezTo>
                <a:cubicBezTo>
                  <a:pt x="2203" y="2219"/>
                  <a:pt x="1831" y="2000"/>
                  <a:pt x="1758" y="1693"/>
                </a:cubicBezTo>
                <a:cubicBezTo>
                  <a:pt x="1677" y="1320"/>
                  <a:pt x="1944" y="1045"/>
                  <a:pt x="2268" y="915"/>
                </a:cubicBezTo>
                <a:cubicBezTo>
                  <a:pt x="2268" y="745"/>
                  <a:pt x="2276" y="567"/>
                  <a:pt x="2276" y="397"/>
                </a:cubicBezTo>
                <a:lnTo>
                  <a:pt x="2276"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2"/>
          <p:cNvSpPr txBox="1">
            <a:spLocks noGrp="1"/>
          </p:cNvSpPr>
          <p:nvPr>
            <p:ph type="subTitle" idx="1"/>
          </p:nvPr>
        </p:nvSpPr>
        <p:spPr>
          <a:xfrm>
            <a:off x="2039836" y="2448325"/>
            <a:ext cx="2907600" cy="101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500">
                <a:latin typeface="Barlow Medium"/>
                <a:ea typeface="Barlow Medium"/>
                <a:cs typeface="Barlow Medium"/>
                <a:sym typeface="Barlow Medium"/>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40" name="Google Shape;840;p22"/>
          <p:cNvSpPr txBox="1">
            <a:spLocks noGrp="1"/>
          </p:cNvSpPr>
          <p:nvPr>
            <p:ph type="title"/>
          </p:nvPr>
        </p:nvSpPr>
        <p:spPr>
          <a:xfrm>
            <a:off x="2039836" y="1829950"/>
            <a:ext cx="29076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3600" b="1">
                <a:latin typeface="Arial" panose="020B0604020202020204" pitchFamily="34" charset="0"/>
                <a:ea typeface="Arial" panose="020B0604020202020204" pitchFamily="34" charset="0"/>
                <a:cs typeface="Arial" panose="020B0604020202020204" pitchFamily="34" charset="0"/>
                <a:sym typeface="Patrick Han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dirty="0"/>
          </a:p>
        </p:txBody>
      </p:sp>
      <p:sp>
        <p:nvSpPr>
          <p:cNvPr id="841" name="Google Shape;841;p22"/>
          <p:cNvSpPr/>
          <p:nvPr/>
        </p:nvSpPr>
        <p:spPr>
          <a:xfrm>
            <a:off x="8032959" y="4096946"/>
            <a:ext cx="544006" cy="934791"/>
          </a:xfrm>
          <a:custGeom>
            <a:avLst/>
            <a:gdLst/>
            <a:ahLst/>
            <a:cxnLst/>
            <a:rect l="l" t="t" r="r" b="b"/>
            <a:pathLst>
              <a:path w="18775" h="32262" extrusionOk="0">
                <a:moveTo>
                  <a:pt x="11539" y="9839"/>
                </a:moveTo>
                <a:cubicBezTo>
                  <a:pt x="11540" y="9839"/>
                  <a:pt x="11541" y="9839"/>
                  <a:pt x="11542" y="9839"/>
                </a:cubicBezTo>
                <a:lnTo>
                  <a:pt x="11542" y="9839"/>
                </a:lnTo>
                <a:cubicBezTo>
                  <a:pt x="11542" y="9839"/>
                  <a:pt x="11543" y="9840"/>
                  <a:pt x="11543" y="9840"/>
                </a:cubicBezTo>
                <a:lnTo>
                  <a:pt x="11543" y="9840"/>
                </a:lnTo>
                <a:cubicBezTo>
                  <a:pt x="11542" y="9839"/>
                  <a:pt x="11540" y="9839"/>
                  <a:pt x="11539" y="9839"/>
                </a:cubicBezTo>
                <a:close/>
                <a:moveTo>
                  <a:pt x="10445" y="9705"/>
                </a:moveTo>
                <a:cubicBezTo>
                  <a:pt x="10662" y="9705"/>
                  <a:pt x="10879" y="9721"/>
                  <a:pt x="11095" y="9752"/>
                </a:cubicBezTo>
                <a:lnTo>
                  <a:pt x="11095" y="9752"/>
                </a:lnTo>
                <a:cubicBezTo>
                  <a:pt x="11229" y="10795"/>
                  <a:pt x="10928" y="11809"/>
                  <a:pt x="10083" y="12588"/>
                </a:cubicBezTo>
                <a:cubicBezTo>
                  <a:pt x="9204" y="13399"/>
                  <a:pt x="7980" y="13766"/>
                  <a:pt x="6789" y="13766"/>
                </a:cubicBezTo>
                <a:cubicBezTo>
                  <a:pt x="6551" y="13766"/>
                  <a:pt x="6314" y="13751"/>
                  <a:pt x="6081" y="13723"/>
                </a:cubicBezTo>
                <a:cubicBezTo>
                  <a:pt x="5889" y="13699"/>
                  <a:pt x="5740" y="13676"/>
                  <a:pt x="5598" y="13647"/>
                </a:cubicBezTo>
                <a:lnTo>
                  <a:pt x="5598" y="13647"/>
                </a:lnTo>
                <a:cubicBezTo>
                  <a:pt x="6034" y="12537"/>
                  <a:pt x="6747" y="11427"/>
                  <a:pt x="7709" y="10660"/>
                </a:cubicBezTo>
                <a:cubicBezTo>
                  <a:pt x="8507" y="10024"/>
                  <a:pt x="9470" y="9705"/>
                  <a:pt x="10445" y="9705"/>
                </a:cubicBezTo>
                <a:close/>
                <a:moveTo>
                  <a:pt x="14564" y="19435"/>
                </a:moveTo>
                <a:lnTo>
                  <a:pt x="14564" y="19435"/>
                </a:lnTo>
                <a:cubicBezTo>
                  <a:pt x="14564" y="19444"/>
                  <a:pt x="14564" y="19453"/>
                  <a:pt x="14564" y="19461"/>
                </a:cubicBezTo>
                <a:lnTo>
                  <a:pt x="14564" y="19461"/>
                </a:lnTo>
                <a:cubicBezTo>
                  <a:pt x="14564" y="19461"/>
                  <a:pt x="14563" y="19461"/>
                  <a:pt x="14563" y="19461"/>
                </a:cubicBezTo>
                <a:lnTo>
                  <a:pt x="14563" y="19461"/>
                </a:lnTo>
                <a:cubicBezTo>
                  <a:pt x="14563" y="19453"/>
                  <a:pt x="14564" y="19445"/>
                  <a:pt x="14564" y="19435"/>
                </a:cubicBezTo>
                <a:close/>
                <a:moveTo>
                  <a:pt x="14428" y="19664"/>
                </a:moveTo>
                <a:lnTo>
                  <a:pt x="14428" y="19664"/>
                </a:lnTo>
                <a:cubicBezTo>
                  <a:pt x="14436" y="19665"/>
                  <a:pt x="14444" y="19667"/>
                  <a:pt x="14452" y="19669"/>
                </a:cubicBezTo>
                <a:cubicBezTo>
                  <a:pt x="14443" y="19667"/>
                  <a:pt x="14435" y="19665"/>
                  <a:pt x="14428" y="19664"/>
                </a:cubicBezTo>
                <a:close/>
                <a:moveTo>
                  <a:pt x="14531" y="19694"/>
                </a:moveTo>
                <a:lnTo>
                  <a:pt x="14531" y="19694"/>
                </a:lnTo>
                <a:cubicBezTo>
                  <a:pt x="14531" y="19694"/>
                  <a:pt x="14531" y="19694"/>
                  <a:pt x="14531" y="19695"/>
                </a:cubicBezTo>
                <a:lnTo>
                  <a:pt x="14531" y="19695"/>
                </a:lnTo>
                <a:cubicBezTo>
                  <a:pt x="14531" y="19696"/>
                  <a:pt x="14530" y="19697"/>
                  <a:pt x="14530" y="19698"/>
                </a:cubicBezTo>
                <a:lnTo>
                  <a:pt x="14530" y="19698"/>
                </a:lnTo>
                <a:cubicBezTo>
                  <a:pt x="14530" y="19697"/>
                  <a:pt x="14530" y="19696"/>
                  <a:pt x="14531" y="19694"/>
                </a:cubicBezTo>
                <a:close/>
                <a:moveTo>
                  <a:pt x="14779" y="19781"/>
                </a:moveTo>
                <a:cubicBezTo>
                  <a:pt x="14780" y="19781"/>
                  <a:pt x="14781" y="19782"/>
                  <a:pt x="14782" y="19782"/>
                </a:cubicBezTo>
                <a:lnTo>
                  <a:pt x="14782" y="19782"/>
                </a:lnTo>
                <a:cubicBezTo>
                  <a:pt x="14814" y="19800"/>
                  <a:pt x="14847" y="19818"/>
                  <a:pt x="14880" y="19835"/>
                </a:cubicBezTo>
                <a:lnTo>
                  <a:pt x="14880" y="19835"/>
                </a:lnTo>
                <a:cubicBezTo>
                  <a:pt x="14885" y="19839"/>
                  <a:pt x="14888" y="19841"/>
                  <a:pt x="14887" y="19841"/>
                </a:cubicBezTo>
                <a:cubicBezTo>
                  <a:pt x="14883" y="19841"/>
                  <a:pt x="14854" y="19826"/>
                  <a:pt x="14779" y="19781"/>
                </a:cubicBezTo>
                <a:close/>
                <a:moveTo>
                  <a:pt x="5402" y="20224"/>
                </a:moveTo>
                <a:lnTo>
                  <a:pt x="5402" y="20224"/>
                </a:lnTo>
                <a:cubicBezTo>
                  <a:pt x="5403" y="20227"/>
                  <a:pt x="5404" y="20230"/>
                  <a:pt x="5405" y="20233"/>
                </a:cubicBezTo>
                <a:cubicBezTo>
                  <a:pt x="5404" y="20229"/>
                  <a:pt x="5403" y="20227"/>
                  <a:pt x="5402" y="20224"/>
                </a:cubicBezTo>
                <a:close/>
                <a:moveTo>
                  <a:pt x="6201" y="21492"/>
                </a:moveTo>
                <a:cubicBezTo>
                  <a:pt x="6209" y="21500"/>
                  <a:pt x="6216" y="21507"/>
                  <a:pt x="6220" y="21512"/>
                </a:cubicBezTo>
                <a:lnTo>
                  <a:pt x="6220" y="21512"/>
                </a:lnTo>
                <a:cubicBezTo>
                  <a:pt x="6211" y="21507"/>
                  <a:pt x="6204" y="21503"/>
                  <a:pt x="6203" y="21503"/>
                </a:cubicBezTo>
                <a:lnTo>
                  <a:pt x="6203" y="21503"/>
                </a:lnTo>
                <a:cubicBezTo>
                  <a:pt x="6201" y="21503"/>
                  <a:pt x="6207" y="21509"/>
                  <a:pt x="6227" y="21522"/>
                </a:cubicBezTo>
                <a:lnTo>
                  <a:pt x="6227" y="21522"/>
                </a:lnTo>
                <a:cubicBezTo>
                  <a:pt x="6227" y="21521"/>
                  <a:pt x="6224" y="21517"/>
                  <a:pt x="6220" y="21512"/>
                </a:cubicBezTo>
                <a:lnTo>
                  <a:pt x="6220" y="21512"/>
                </a:lnTo>
                <a:cubicBezTo>
                  <a:pt x="6225" y="21514"/>
                  <a:pt x="6229" y="21517"/>
                  <a:pt x="6235" y="21520"/>
                </a:cubicBezTo>
                <a:lnTo>
                  <a:pt x="6235" y="21520"/>
                </a:lnTo>
                <a:cubicBezTo>
                  <a:pt x="6221" y="21509"/>
                  <a:pt x="6209" y="21499"/>
                  <a:pt x="6201" y="21492"/>
                </a:cubicBezTo>
                <a:close/>
                <a:moveTo>
                  <a:pt x="6375" y="21627"/>
                </a:moveTo>
                <a:lnTo>
                  <a:pt x="6375" y="21627"/>
                </a:lnTo>
                <a:cubicBezTo>
                  <a:pt x="6416" y="21647"/>
                  <a:pt x="6467" y="21686"/>
                  <a:pt x="6462" y="21686"/>
                </a:cubicBezTo>
                <a:cubicBezTo>
                  <a:pt x="6459" y="21686"/>
                  <a:pt x="6435" y="21671"/>
                  <a:pt x="6375" y="21627"/>
                </a:cubicBezTo>
                <a:close/>
                <a:moveTo>
                  <a:pt x="13539" y="19563"/>
                </a:moveTo>
                <a:cubicBezTo>
                  <a:pt x="13800" y="19563"/>
                  <a:pt x="14065" y="19593"/>
                  <a:pt x="14362" y="19651"/>
                </a:cubicBezTo>
                <a:lnTo>
                  <a:pt x="14362" y="19651"/>
                </a:lnTo>
                <a:cubicBezTo>
                  <a:pt x="14361" y="19651"/>
                  <a:pt x="14361" y="19650"/>
                  <a:pt x="14360" y="19650"/>
                </a:cubicBezTo>
                <a:lnTo>
                  <a:pt x="14360" y="19650"/>
                </a:lnTo>
                <a:cubicBezTo>
                  <a:pt x="14356" y="19650"/>
                  <a:pt x="14474" y="19677"/>
                  <a:pt x="14524" y="19692"/>
                </a:cubicBezTo>
                <a:lnTo>
                  <a:pt x="14524" y="19692"/>
                </a:lnTo>
                <a:cubicBezTo>
                  <a:pt x="14500" y="19721"/>
                  <a:pt x="14430" y="19855"/>
                  <a:pt x="14394" y="19897"/>
                </a:cubicBezTo>
                <a:cubicBezTo>
                  <a:pt x="14302" y="20001"/>
                  <a:pt x="14196" y="20094"/>
                  <a:pt x="14081" y="20172"/>
                </a:cubicBezTo>
                <a:cubicBezTo>
                  <a:pt x="13177" y="20806"/>
                  <a:pt x="12056" y="21269"/>
                  <a:pt x="11014" y="21622"/>
                </a:cubicBezTo>
                <a:cubicBezTo>
                  <a:pt x="10687" y="21733"/>
                  <a:pt x="10331" y="21835"/>
                  <a:pt x="9972" y="21917"/>
                </a:cubicBezTo>
                <a:lnTo>
                  <a:pt x="9972" y="21917"/>
                </a:lnTo>
                <a:cubicBezTo>
                  <a:pt x="10122" y="21614"/>
                  <a:pt x="10301" y="21325"/>
                  <a:pt x="10516" y="21055"/>
                </a:cubicBezTo>
                <a:cubicBezTo>
                  <a:pt x="11024" y="20420"/>
                  <a:pt x="11687" y="19956"/>
                  <a:pt x="12469" y="19729"/>
                </a:cubicBezTo>
                <a:cubicBezTo>
                  <a:pt x="12861" y="19615"/>
                  <a:pt x="13196" y="19563"/>
                  <a:pt x="13539" y="19563"/>
                </a:cubicBezTo>
                <a:close/>
                <a:moveTo>
                  <a:pt x="11319" y="30029"/>
                </a:moveTo>
                <a:cubicBezTo>
                  <a:pt x="11321" y="30030"/>
                  <a:pt x="11324" y="30031"/>
                  <a:pt x="11326" y="30033"/>
                </a:cubicBezTo>
                <a:lnTo>
                  <a:pt x="11326" y="30033"/>
                </a:lnTo>
                <a:cubicBezTo>
                  <a:pt x="11324" y="30031"/>
                  <a:pt x="11321" y="30030"/>
                  <a:pt x="11319" y="30029"/>
                </a:cubicBezTo>
                <a:close/>
                <a:moveTo>
                  <a:pt x="11354" y="30050"/>
                </a:moveTo>
                <a:cubicBezTo>
                  <a:pt x="11371" y="30061"/>
                  <a:pt x="11384" y="30070"/>
                  <a:pt x="11384" y="30070"/>
                </a:cubicBezTo>
                <a:cubicBezTo>
                  <a:pt x="11384" y="30070"/>
                  <a:pt x="11376" y="30064"/>
                  <a:pt x="11354" y="30050"/>
                </a:cubicBezTo>
                <a:close/>
                <a:moveTo>
                  <a:pt x="7317" y="0"/>
                </a:moveTo>
                <a:cubicBezTo>
                  <a:pt x="7270" y="0"/>
                  <a:pt x="7223" y="6"/>
                  <a:pt x="7178" y="18"/>
                </a:cubicBezTo>
                <a:lnTo>
                  <a:pt x="7180" y="16"/>
                </a:lnTo>
                <a:lnTo>
                  <a:pt x="7180" y="16"/>
                </a:lnTo>
                <a:cubicBezTo>
                  <a:pt x="5272" y="516"/>
                  <a:pt x="3590" y="2046"/>
                  <a:pt x="2379" y="3540"/>
                </a:cubicBezTo>
                <a:cubicBezTo>
                  <a:pt x="1125" y="5085"/>
                  <a:pt x="1" y="7133"/>
                  <a:pt x="354" y="9187"/>
                </a:cubicBezTo>
                <a:cubicBezTo>
                  <a:pt x="528" y="10208"/>
                  <a:pt x="1128" y="11231"/>
                  <a:pt x="1751" y="12044"/>
                </a:cubicBezTo>
                <a:cubicBezTo>
                  <a:pt x="2202" y="12632"/>
                  <a:pt x="2716" y="13169"/>
                  <a:pt x="3288" y="13637"/>
                </a:cubicBezTo>
                <a:lnTo>
                  <a:pt x="3288" y="13637"/>
                </a:lnTo>
                <a:cubicBezTo>
                  <a:pt x="3104" y="14426"/>
                  <a:pt x="3013" y="15234"/>
                  <a:pt x="3009" y="16020"/>
                </a:cubicBezTo>
                <a:cubicBezTo>
                  <a:pt x="2996" y="18411"/>
                  <a:pt x="3836" y="20793"/>
                  <a:pt x="5734" y="22337"/>
                </a:cubicBezTo>
                <a:cubicBezTo>
                  <a:pt x="6244" y="22751"/>
                  <a:pt x="6803" y="23099"/>
                  <a:pt x="7400" y="23354"/>
                </a:cubicBezTo>
                <a:lnTo>
                  <a:pt x="7400" y="23354"/>
                </a:lnTo>
                <a:cubicBezTo>
                  <a:pt x="7276" y="25244"/>
                  <a:pt x="7763" y="27144"/>
                  <a:pt x="8821" y="28743"/>
                </a:cubicBezTo>
                <a:cubicBezTo>
                  <a:pt x="10106" y="30685"/>
                  <a:pt x="12297" y="32262"/>
                  <a:pt x="14686" y="32262"/>
                </a:cubicBezTo>
                <a:cubicBezTo>
                  <a:pt x="14772" y="32262"/>
                  <a:pt x="14859" y="32260"/>
                  <a:pt x="14945" y="32256"/>
                </a:cubicBezTo>
                <a:cubicBezTo>
                  <a:pt x="16208" y="32195"/>
                  <a:pt x="17351" y="31684"/>
                  <a:pt x="18385" y="30981"/>
                </a:cubicBezTo>
                <a:cubicBezTo>
                  <a:pt x="18775" y="30716"/>
                  <a:pt x="17560" y="29348"/>
                  <a:pt x="16835" y="29348"/>
                </a:cubicBezTo>
                <a:cubicBezTo>
                  <a:pt x="16743" y="29348"/>
                  <a:pt x="16660" y="29370"/>
                  <a:pt x="16588" y="29418"/>
                </a:cubicBezTo>
                <a:cubicBezTo>
                  <a:pt x="15622" y="30074"/>
                  <a:pt x="14460" y="30554"/>
                  <a:pt x="13283" y="30554"/>
                </a:cubicBezTo>
                <a:cubicBezTo>
                  <a:pt x="12954" y="30554"/>
                  <a:pt x="12623" y="30517"/>
                  <a:pt x="12295" y="30434"/>
                </a:cubicBezTo>
                <a:cubicBezTo>
                  <a:pt x="12025" y="30369"/>
                  <a:pt x="11765" y="30270"/>
                  <a:pt x="11519" y="30139"/>
                </a:cubicBezTo>
                <a:cubicBezTo>
                  <a:pt x="11459" y="30108"/>
                  <a:pt x="11400" y="30075"/>
                  <a:pt x="11341" y="30042"/>
                </a:cubicBezTo>
                <a:lnTo>
                  <a:pt x="11341" y="30042"/>
                </a:lnTo>
                <a:cubicBezTo>
                  <a:pt x="11325" y="30031"/>
                  <a:pt x="11303" y="30016"/>
                  <a:pt x="11274" y="29997"/>
                </a:cubicBezTo>
                <a:cubicBezTo>
                  <a:pt x="11210" y="29954"/>
                  <a:pt x="11148" y="29909"/>
                  <a:pt x="11086" y="29863"/>
                </a:cubicBezTo>
                <a:lnTo>
                  <a:pt x="11086" y="29863"/>
                </a:lnTo>
                <a:cubicBezTo>
                  <a:pt x="11131" y="29896"/>
                  <a:pt x="11150" y="29909"/>
                  <a:pt x="11151" y="29909"/>
                </a:cubicBezTo>
                <a:cubicBezTo>
                  <a:pt x="11155" y="29909"/>
                  <a:pt x="10984" y="29777"/>
                  <a:pt x="10976" y="29768"/>
                </a:cubicBezTo>
                <a:cubicBezTo>
                  <a:pt x="10678" y="29509"/>
                  <a:pt x="10327" y="29073"/>
                  <a:pt x="10027" y="28493"/>
                </a:cubicBezTo>
                <a:cubicBezTo>
                  <a:pt x="9337" y="27155"/>
                  <a:pt x="9166" y="25627"/>
                  <a:pt x="9349" y="24145"/>
                </a:cubicBezTo>
                <a:cubicBezTo>
                  <a:pt x="9363" y="24036"/>
                  <a:pt x="9378" y="23928"/>
                  <a:pt x="9396" y="23820"/>
                </a:cubicBezTo>
                <a:lnTo>
                  <a:pt x="9396" y="23820"/>
                </a:lnTo>
                <a:cubicBezTo>
                  <a:pt x="9512" y="23826"/>
                  <a:pt x="9629" y="23829"/>
                  <a:pt x="9745" y="23829"/>
                </a:cubicBezTo>
                <a:cubicBezTo>
                  <a:pt x="11066" y="23829"/>
                  <a:pt x="12368" y="23457"/>
                  <a:pt x="13576" y="22940"/>
                </a:cubicBezTo>
                <a:cubicBezTo>
                  <a:pt x="14372" y="22599"/>
                  <a:pt x="15249" y="22217"/>
                  <a:pt x="15944" y="21691"/>
                </a:cubicBezTo>
                <a:cubicBezTo>
                  <a:pt x="16239" y="21468"/>
                  <a:pt x="16470" y="21138"/>
                  <a:pt x="16465" y="20755"/>
                </a:cubicBezTo>
                <a:cubicBezTo>
                  <a:pt x="16457" y="20086"/>
                  <a:pt x="15923" y="19490"/>
                  <a:pt x="15455" y="19074"/>
                </a:cubicBezTo>
                <a:cubicBezTo>
                  <a:pt x="14955" y="18630"/>
                  <a:pt x="14369" y="18295"/>
                  <a:pt x="13731" y="18092"/>
                </a:cubicBezTo>
                <a:cubicBezTo>
                  <a:pt x="13237" y="17937"/>
                  <a:pt x="12713" y="17854"/>
                  <a:pt x="12191" y="17854"/>
                </a:cubicBezTo>
                <a:cubicBezTo>
                  <a:pt x="11512" y="17854"/>
                  <a:pt x="10835" y="17993"/>
                  <a:pt x="10226" y="18295"/>
                </a:cubicBezTo>
                <a:cubicBezTo>
                  <a:pt x="8798" y="19001"/>
                  <a:pt x="7985" y="20364"/>
                  <a:pt x="7622" y="21880"/>
                </a:cubicBezTo>
                <a:cubicBezTo>
                  <a:pt x="7609" y="21936"/>
                  <a:pt x="7596" y="21993"/>
                  <a:pt x="7583" y="22050"/>
                </a:cubicBezTo>
                <a:lnTo>
                  <a:pt x="7583" y="22050"/>
                </a:lnTo>
                <a:cubicBezTo>
                  <a:pt x="7518" y="22040"/>
                  <a:pt x="7454" y="22029"/>
                  <a:pt x="7389" y="22017"/>
                </a:cubicBezTo>
                <a:cubicBezTo>
                  <a:pt x="7357" y="22011"/>
                  <a:pt x="7203" y="21972"/>
                  <a:pt x="7196" y="21972"/>
                </a:cubicBezTo>
                <a:lnTo>
                  <a:pt x="7196" y="21972"/>
                </a:lnTo>
                <a:cubicBezTo>
                  <a:pt x="7194" y="21972"/>
                  <a:pt x="7207" y="21976"/>
                  <a:pt x="7243" y="21987"/>
                </a:cubicBezTo>
                <a:lnTo>
                  <a:pt x="7243" y="21987"/>
                </a:lnTo>
                <a:cubicBezTo>
                  <a:pt x="7181" y="21970"/>
                  <a:pt x="7118" y="21953"/>
                  <a:pt x="7057" y="21932"/>
                </a:cubicBezTo>
                <a:cubicBezTo>
                  <a:pt x="6983" y="21908"/>
                  <a:pt x="6913" y="21886"/>
                  <a:pt x="6843" y="21859"/>
                </a:cubicBezTo>
                <a:cubicBezTo>
                  <a:pt x="6797" y="21842"/>
                  <a:pt x="6737" y="21816"/>
                  <a:pt x="6699" y="21799"/>
                </a:cubicBezTo>
                <a:lnTo>
                  <a:pt x="6699" y="21799"/>
                </a:lnTo>
                <a:cubicBezTo>
                  <a:pt x="6593" y="21738"/>
                  <a:pt x="6481" y="21664"/>
                  <a:pt x="6372" y="21625"/>
                </a:cubicBezTo>
                <a:lnTo>
                  <a:pt x="6372" y="21625"/>
                </a:lnTo>
                <a:cubicBezTo>
                  <a:pt x="6367" y="21622"/>
                  <a:pt x="6362" y="21618"/>
                  <a:pt x="6357" y="21614"/>
                </a:cubicBezTo>
                <a:cubicBezTo>
                  <a:pt x="6355" y="21613"/>
                  <a:pt x="6353" y="21612"/>
                  <a:pt x="6352" y="21610"/>
                </a:cubicBezTo>
                <a:lnTo>
                  <a:pt x="6352" y="21610"/>
                </a:lnTo>
                <a:cubicBezTo>
                  <a:pt x="6354" y="21614"/>
                  <a:pt x="6354" y="21617"/>
                  <a:pt x="6352" y="21619"/>
                </a:cubicBezTo>
                <a:cubicBezTo>
                  <a:pt x="6352" y="21619"/>
                  <a:pt x="6352" y="21619"/>
                  <a:pt x="6352" y="21619"/>
                </a:cubicBezTo>
                <a:cubicBezTo>
                  <a:pt x="6351" y="21619"/>
                  <a:pt x="6313" y="21588"/>
                  <a:pt x="6275" y="21555"/>
                </a:cubicBezTo>
                <a:lnTo>
                  <a:pt x="6275" y="21555"/>
                </a:lnTo>
                <a:cubicBezTo>
                  <a:pt x="6301" y="21572"/>
                  <a:pt x="6327" y="21592"/>
                  <a:pt x="6352" y="21610"/>
                </a:cubicBezTo>
                <a:lnTo>
                  <a:pt x="6352" y="21610"/>
                </a:lnTo>
                <a:cubicBezTo>
                  <a:pt x="6340" y="21589"/>
                  <a:pt x="6275" y="21545"/>
                  <a:pt x="6235" y="21520"/>
                </a:cubicBezTo>
                <a:lnTo>
                  <a:pt x="6235" y="21520"/>
                </a:lnTo>
                <a:cubicBezTo>
                  <a:pt x="6247" y="21531"/>
                  <a:pt x="6261" y="21543"/>
                  <a:pt x="6275" y="21555"/>
                </a:cubicBezTo>
                <a:lnTo>
                  <a:pt x="6275" y="21555"/>
                </a:lnTo>
                <a:cubicBezTo>
                  <a:pt x="6274" y="21554"/>
                  <a:pt x="6272" y="21553"/>
                  <a:pt x="6271" y="21552"/>
                </a:cubicBezTo>
                <a:cubicBezTo>
                  <a:pt x="6252" y="21540"/>
                  <a:pt x="6237" y="21530"/>
                  <a:pt x="6227" y="21522"/>
                </a:cubicBezTo>
                <a:lnTo>
                  <a:pt x="6227" y="21522"/>
                </a:lnTo>
                <a:cubicBezTo>
                  <a:pt x="6227" y="21523"/>
                  <a:pt x="6226" y="21523"/>
                  <a:pt x="6226" y="21523"/>
                </a:cubicBezTo>
                <a:cubicBezTo>
                  <a:pt x="6226" y="21524"/>
                  <a:pt x="6225" y="21524"/>
                  <a:pt x="6224" y="21524"/>
                </a:cubicBezTo>
                <a:cubicBezTo>
                  <a:pt x="6214" y="21524"/>
                  <a:pt x="6180" y="21488"/>
                  <a:pt x="6139" y="21440"/>
                </a:cubicBezTo>
                <a:lnTo>
                  <a:pt x="6139" y="21440"/>
                </a:lnTo>
                <a:cubicBezTo>
                  <a:pt x="6153" y="21451"/>
                  <a:pt x="6170" y="21466"/>
                  <a:pt x="6191" y="21483"/>
                </a:cubicBezTo>
                <a:cubicBezTo>
                  <a:pt x="6193" y="21485"/>
                  <a:pt x="6196" y="21488"/>
                  <a:pt x="6201" y="21492"/>
                </a:cubicBezTo>
                <a:lnTo>
                  <a:pt x="6201" y="21492"/>
                </a:lnTo>
                <a:cubicBezTo>
                  <a:pt x="6181" y="21472"/>
                  <a:pt x="6152" y="21447"/>
                  <a:pt x="6130" y="21428"/>
                </a:cubicBezTo>
                <a:lnTo>
                  <a:pt x="6130" y="21428"/>
                </a:lnTo>
                <a:cubicBezTo>
                  <a:pt x="6133" y="21432"/>
                  <a:pt x="6136" y="21436"/>
                  <a:pt x="6139" y="21440"/>
                </a:cubicBezTo>
                <a:lnTo>
                  <a:pt x="6139" y="21440"/>
                </a:lnTo>
                <a:cubicBezTo>
                  <a:pt x="6107" y="21412"/>
                  <a:pt x="6095" y="21402"/>
                  <a:pt x="6096" y="21402"/>
                </a:cubicBezTo>
                <a:lnTo>
                  <a:pt x="6096" y="21402"/>
                </a:lnTo>
                <a:cubicBezTo>
                  <a:pt x="6097" y="21402"/>
                  <a:pt x="6111" y="21413"/>
                  <a:pt x="6130" y="21428"/>
                </a:cubicBezTo>
                <a:lnTo>
                  <a:pt x="6130" y="21428"/>
                </a:lnTo>
                <a:cubicBezTo>
                  <a:pt x="6052" y="21336"/>
                  <a:pt x="5957" y="21209"/>
                  <a:pt x="5955" y="21209"/>
                </a:cubicBezTo>
                <a:lnTo>
                  <a:pt x="5955" y="21209"/>
                </a:lnTo>
                <a:cubicBezTo>
                  <a:pt x="5954" y="21209"/>
                  <a:pt x="5981" y="21246"/>
                  <a:pt x="6052" y="21346"/>
                </a:cubicBezTo>
                <a:lnTo>
                  <a:pt x="6052" y="21346"/>
                </a:lnTo>
                <a:cubicBezTo>
                  <a:pt x="5961" y="21219"/>
                  <a:pt x="5865" y="21095"/>
                  <a:pt x="5776" y="20966"/>
                </a:cubicBezTo>
                <a:cubicBezTo>
                  <a:pt x="5773" y="20962"/>
                  <a:pt x="5770" y="20958"/>
                  <a:pt x="5767" y="20954"/>
                </a:cubicBezTo>
                <a:lnTo>
                  <a:pt x="5767" y="20954"/>
                </a:lnTo>
                <a:cubicBezTo>
                  <a:pt x="5767" y="20953"/>
                  <a:pt x="5767" y="20952"/>
                  <a:pt x="5766" y="20952"/>
                </a:cubicBezTo>
                <a:cubicBezTo>
                  <a:pt x="5726" y="20872"/>
                  <a:pt x="5677" y="20795"/>
                  <a:pt x="5633" y="20715"/>
                </a:cubicBezTo>
                <a:cubicBezTo>
                  <a:pt x="5566" y="20586"/>
                  <a:pt x="5504" y="20453"/>
                  <a:pt x="5443" y="20320"/>
                </a:cubicBezTo>
                <a:cubicBezTo>
                  <a:pt x="5403" y="20231"/>
                  <a:pt x="5389" y="20194"/>
                  <a:pt x="5389" y="20194"/>
                </a:cubicBezTo>
                <a:lnTo>
                  <a:pt x="5389" y="20194"/>
                </a:lnTo>
                <a:cubicBezTo>
                  <a:pt x="5390" y="20194"/>
                  <a:pt x="5394" y="20204"/>
                  <a:pt x="5402" y="20224"/>
                </a:cubicBezTo>
                <a:lnTo>
                  <a:pt x="5402" y="20224"/>
                </a:lnTo>
                <a:cubicBezTo>
                  <a:pt x="5371" y="20140"/>
                  <a:pt x="5339" y="20055"/>
                  <a:pt x="5311" y="19969"/>
                </a:cubicBezTo>
                <a:cubicBezTo>
                  <a:pt x="5204" y="19653"/>
                  <a:pt x="5119" y="19330"/>
                  <a:pt x="5055" y="19003"/>
                </a:cubicBezTo>
                <a:cubicBezTo>
                  <a:pt x="5023" y="18840"/>
                  <a:pt x="4994" y="18677"/>
                  <a:pt x="4972" y="18512"/>
                </a:cubicBezTo>
                <a:cubicBezTo>
                  <a:pt x="4950" y="18370"/>
                  <a:pt x="4935" y="18228"/>
                  <a:pt x="4927" y="18086"/>
                </a:cubicBezTo>
                <a:cubicBezTo>
                  <a:pt x="4852" y="16991"/>
                  <a:pt x="4951" y="15894"/>
                  <a:pt x="5219" y="14834"/>
                </a:cubicBezTo>
                <a:lnTo>
                  <a:pt x="5219" y="14834"/>
                </a:lnTo>
                <a:cubicBezTo>
                  <a:pt x="6150" y="15248"/>
                  <a:pt x="7154" y="15482"/>
                  <a:pt x="8171" y="15482"/>
                </a:cubicBezTo>
                <a:cubicBezTo>
                  <a:pt x="8537" y="15482"/>
                  <a:pt x="8905" y="15452"/>
                  <a:pt x="9271" y="15389"/>
                </a:cubicBezTo>
                <a:cubicBezTo>
                  <a:pt x="10600" y="15160"/>
                  <a:pt x="11976" y="14429"/>
                  <a:pt x="12623" y="13197"/>
                </a:cubicBezTo>
                <a:cubicBezTo>
                  <a:pt x="12955" y="12569"/>
                  <a:pt x="13097" y="11858"/>
                  <a:pt x="13033" y="11151"/>
                </a:cubicBezTo>
                <a:cubicBezTo>
                  <a:pt x="13000" y="10731"/>
                  <a:pt x="12912" y="10318"/>
                  <a:pt x="12773" y="9921"/>
                </a:cubicBezTo>
                <a:cubicBezTo>
                  <a:pt x="12485" y="9107"/>
                  <a:pt x="11837" y="8590"/>
                  <a:pt x="11032" y="8326"/>
                </a:cubicBezTo>
                <a:cubicBezTo>
                  <a:pt x="10393" y="8117"/>
                  <a:pt x="9751" y="8011"/>
                  <a:pt x="9124" y="8011"/>
                </a:cubicBezTo>
                <a:cubicBezTo>
                  <a:pt x="7607" y="8011"/>
                  <a:pt x="6181" y="8630"/>
                  <a:pt x="5109" y="9884"/>
                </a:cubicBezTo>
                <a:cubicBezTo>
                  <a:pt x="4429" y="10679"/>
                  <a:pt x="3921" y="11627"/>
                  <a:pt x="3574" y="12637"/>
                </a:cubicBezTo>
                <a:lnTo>
                  <a:pt x="3574" y="12637"/>
                </a:lnTo>
                <a:cubicBezTo>
                  <a:pt x="3538" y="12600"/>
                  <a:pt x="3485" y="12547"/>
                  <a:pt x="3474" y="12536"/>
                </a:cubicBezTo>
                <a:cubicBezTo>
                  <a:pt x="3403" y="12462"/>
                  <a:pt x="3336" y="12387"/>
                  <a:pt x="3269" y="12312"/>
                </a:cubicBezTo>
                <a:cubicBezTo>
                  <a:pt x="3213" y="12247"/>
                  <a:pt x="3194" y="12226"/>
                  <a:pt x="3195" y="12226"/>
                </a:cubicBezTo>
                <a:lnTo>
                  <a:pt x="3195" y="12226"/>
                </a:lnTo>
                <a:cubicBezTo>
                  <a:pt x="3196" y="12226"/>
                  <a:pt x="3239" y="12275"/>
                  <a:pt x="3256" y="12296"/>
                </a:cubicBezTo>
                <a:cubicBezTo>
                  <a:pt x="3224" y="12256"/>
                  <a:pt x="3192" y="12215"/>
                  <a:pt x="3161" y="12173"/>
                </a:cubicBezTo>
                <a:cubicBezTo>
                  <a:pt x="2993" y="11945"/>
                  <a:pt x="2900" y="11810"/>
                  <a:pt x="2791" y="11622"/>
                </a:cubicBezTo>
                <a:cubicBezTo>
                  <a:pt x="2309" y="10774"/>
                  <a:pt x="2084" y="9961"/>
                  <a:pt x="2236" y="8984"/>
                </a:cubicBezTo>
                <a:cubicBezTo>
                  <a:pt x="2400" y="7936"/>
                  <a:pt x="2875" y="6967"/>
                  <a:pt x="3451" y="6088"/>
                </a:cubicBezTo>
                <a:cubicBezTo>
                  <a:pt x="4145" y="5039"/>
                  <a:pt x="4988" y="4098"/>
                  <a:pt x="5955" y="3292"/>
                </a:cubicBezTo>
                <a:cubicBezTo>
                  <a:pt x="6776" y="2607"/>
                  <a:pt x="7699" y="1987"/>
                  <a:pt x="8744" y="1716"/>
                </a:cubicBezTo>
                <a:cubicBezTo>
                  <a:pt x="9204" y="1596"/>
                  <a:pt x="8642" y="883"/>
                  <a:pt x="8499" y="728"/>
                </a:cubicBezTo>
                <a:cubicBezTo>
                  <a:pt x="8254" y="463"/>
                  <a:pt x="7751" y="0"/>
                  <a:pt x="7317" y="0"/>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2"/>
          <p:cNvSpPr/>
          <p:nvPr/>
        </p:nvSpPr>
        <p:spPr>
          <a:xfrm>
            <a:off x="194988" y="730363"/>
            <a:ext cx="520101" cy="621050"/>
          </a:xfrm>
          <a:custGeom>
            <a:avLst/>
            <a:gdLst/>
            <a:ahLst/>
            <a:cxnLst/>
            <a:rect l="l" t="t" r="r" b="b"/>
            <a:pathLst>
              <a:path w="17950" h="21434" extrusionOk="0">
                <a:moveTo>
                  <a:pt x="2976" y="8256"/>
                </a:moveTo>
                <a:cubicBezTo>
                  <a:pt x="2979" y="8259"/>
                  <a:pt x="2982" y="8262"/>
                  <a:pt x="2984" y="8264"/>
                </a:cubicBezTo>
                <a:lnTo>
                  <a:pt x="2984" y="8264"/>
                </a:lnTo>
                <a:cubicBezTo>
                  <a:pt x="2984" y="8264"/>
                  <a:pt x="2984" y="8264"/>
                  <a:pt x="2985" y="8264"/>
                </a:cubicBezTo>
                <a:lnTo>
                  <a:pt x="2985" y="8264"/>
                </a:lnTo>
                <a:cubicBezTo>
                  <a:pt x="2982" y="8262"/>
                  <a:pt x="2979" y="8259"/>
                  <a:pt x="2977" y="8256"/>
                </a:cubicBezTo>
                <a:lnTo>
                  <a:pt x="2977" y="8256"/>
                </a:lnTo>
                <a:cubicBezTo>
                  <a:pt x="2977" y="8256"/>
                  <a:pt x="2976" y="8256"/>
                  <a:pt x="2976" y="8256"/>
                </a:cubicBezTo>
                <a:close/>
                <a:moveTo>
                  <a:pt x="3070" y="8354"/>
                </a:moveTo>
                <a:cubicBezTo>
                  <a:pt x="3094" y="8379"/>
                  <a:pt x="3108" y="8396"/>
                  <a:pt x="3108" y="8396"/>
                </a:cubicBezTo>
                <a:cubicBezTo>
                  <a:pt x="3108" y="8396"/>
                  <a:pt x="3097" y="8384"/>
                  <a:pt x="3070" y="8354"/>
                </a:cubicBezTo>
                <a:close/>
                <a:moveTo>
                  <a:pt x="14914" y="16791"/>
                </a:moveTo>
                <a:cubicBezTo>
                  <a:pt x="14927" y="16804"/>
                  <a:pt x="14940" y="16817"/>
                  <a:pt x="14954" y="16830"/>
                </a:cubicBezTo>
                <a:cubicBezTo>
                  <a:pt x="15016" y="16891"/>
                  <a:pt x="15037" y="16914"/>
                  <a:pt x="15035" y="16914"/>
                </a:cubicBezTo>
                <a:cubicBezTo>
                  <a:pt x="15032" y="16914"/>
                  <a:pt x="14964" y="16850"/>
                  <a:pt x="14914" y="16791"/>
                </a:cubicBezTo>
                <a:close/>
                <a:moveTo>
                  <a:pt x="1603" y="0"/>
                </a:moveTo>
                <a:cubicBezTo>
                  <a:pt x="1509" y="0"/>
                  <a:pt x="1429" y="45"/>
                  <a:pt x="1378" y="156"/>
                </a:cubicBezTo>
                <a:cubicBezTo>
                  <a:pt x="554" y="1957"/>
                  <a:pt x="1" y="4008"/>
                  <a:pt x="618" y="5958"/>
                </a:cubicBezTo>
                <a:cubicBezTo>
                  <a:pt x="1279" y="8059"/>
                  <a:pt x="2876" y="9752"/>
                  <a:pt x="4635" y="11011"/>
                </a:cubicBezTo>
                <a:cubicBezTo>
                  <a:pt x="6145" y="12091"/>
                  <a:pt x="7866" y="12858"/>
                  <a:pt x="9541" y="13636"/>
                </a:cubicBezTo>
                <a:cubicBezTo>
                  <a:pt x="10380" y="14026"/>
                  <a:pt x="11220" y="14417"/>
                  <a:pt x="12042" y="14844"/>
                </a:cubicBezTo>
                <a:lnTo>
                  <a:pt x="12181" y="14917"/>
                </a:lnTo>
                <a:lnTo>
                  <a:pt x="12181" y="14917"/>
                </a:lnTo>
                <a:cubicBezTo>
                  <a:pt x="12186" y="14919"/>
                  <a:pt x="12191" y="14922"/>
                  <a:pt x="12196" y="14925"/>
                </a:cubicBezTo>
                <a:cubicBezTo>
                  <a:pt x="12299" y="14980"/>
                  <a:pt x="12401" y="15035"/>
                  <a:pt x="12503" y="15093"/>
                </a:cubicBezTo>
                <a:cubicBezTo>
                  <a:pt x="12704" y="15205"/>
                  <a:pt x="12903" y="15321"/>
                  <a:pt x="13101" y="15440"/>
                </a:cubicBezTo>
                <a:cubicBezTo>
                  <a:pt x="13273" y="15543"/>
                  <a:pt x="13444" y="15652"/>
                  <a:pt x="13613" y="15762"/>
                </a:cubicBezTo>
                <a:cubicBezTo>
                  <a:pt x="13708" y="15823"/>
                  <a:pt x="13800" y="15887"/>
                  <a:pt x="13893" y="15949"/>
                </a:cubicBezTo>
                <a:cubicBezTo>
                  <a:pt x="13919" y="15968"/>
                  <a:pt x="14022" y="16041"/>
                  <a:pt x="14088" y="16087"/>
                </a:cubicBezTo>
                <a:lnTo>
                  <a:pt x="14088" y="16087"/>
                </a:lnTo>
                <a:cubicBezTo>
                  <a:pt x="14148" y="16133"/>
                  <a:pt x="14265" y="16220"/>
                  <a:pt x="14291" y="16242"/>
                </a:cubicBezTo>
                <a:cubicBezTo>
                  <a:pt x="14377" y="16309"/>
                  <a:pt x="14460" y="16377"/>
                  <a:pt x="14545" y="16448"/>
                </a:cubicBezTo>
                <a:cubicBezTo>
                  <a:pt x="14570" y="16469"/>
                  <a:pt x="14607" y="16509"/>
                  <a:pt x="14647" y="16550"/>
                </a:cubicBezTo>
                <a:lnTo>
                  <a:pt x="14647" y="16550"/>
                </a:lnTo>
                <a:cubicBezTo>
                  <a:pt x="14648" y="16549"/>
                  <a:pt x="14649" y="16549"/>
                  <a:pt x="14651" y="16549"/>
                </a:cubicBezTo>
                <a:cubicBezTo>
                  <a:pt x="14662" y="16549"/>
                  <a:pt x="14686" y="16564"/>
                  <a:pt x="14727" y="16606"/>
                </a:cubicBezTo>
                <a:cubicBezTo>
                  <a:pt x="14751" y="16631"/>
                  <a:pt x="14776" y="16655"/>
                  <a:pt x="14801" y="16679"/>
                </a:cubicBezTo>
                <a:lnTo>
                  <a:pt x="14801" y="16679"/>
                </a:lnTo>
                <a:cubicBezTo>
                  <a:pt x="14757" y="16659"/>
                  <a:pt x="14699" y="16604"/>
                  <a:pt x="14647" y="16550"/>
                </a:cubicBezTo>
                <a:lnTo>
                  <a:pt x="14647" y="16550"/>
                </a:lnTo>
                <a:cubicBezTo>
                  <a:pt x="14634" y="16562"/>
                  <a:pt x="14695" y="16648"/>
                  <a:pt x="14802" y="16681"/>
                </a:cubicBezTo>
                <a:lnTo>
                  <a:pt x="14802" y="16681"/>
                </a:lnTo>
                <a:cubicBezTo>
                  <a:pt x="14802" y="16680"/>
                  <a:pt x="14801" y="16679"/>
                  <a:pt x="14801" y="16679"/>
                </a:cubicBezTo>
                <a:lnTo>
                  <a:pt x="14801" y="16679"/>
                </a:lnTo>
                <a:cubicBezTo>
                  <a:pt x="14805" y="16681"/>
                  <a:pt x="14810" y="16683"/>
                  <a:pt x="14815" y="16684"/>
                </a:cubicBezTo>
                <a:cubicBezTo>
                  <a:pt x="14811" y="16683"/>
                  <a:pt x="14806" y="16682"/>
                  <a:pt x="14802" y="16681"/>
                </a:cubicBezTo>
                <a:lnTo>
                  <a:pt x="14802" y="16681"/>
                </a:lnTo>
                <a:cubicBezTo>
                  <a:pt x="14819" y="16697"/>
                  <a:pt x="14836" y="16714"/>
                  <a:pt x="14853" y="16730"/>
                </a:cubicBezTo>
                <a:cubicBezTo>
                  <a:pt x="14870" y="16747"/>
                  <a:pt x="14886" y="16763"/>
                  <a:pt x="14902" y="16779"/>
                </a:cubicBezTo>
                <a:lnTo>
                  <a:pt x="14902" y="16779"/>
                </a:lnTo>
                <a:cubicBezTo>
                  <a:pt x="14961" y="16857"/>
                  <a:pt x="15039" y="16929"/>
                  <a:pt x="15101" y="17002"/>
                </a:cubicBezTo>
                <a:cubicBezTo>
                  <a:pt x="15103" y="17005"/>
                  <a:pt x="15105" y="17007"/>
                  <a:pt x="15108" y="17010"/>
                </a:cubicBezTo>
                <a:lnTo>
                  <a:pt x="15108" y="17010"/>
                </a:lnTo>
                <a:cubicBezTo>
                  <a:pt x="15108" y="17010"/>
                  <a:pt x="15108" y="17011"/>
                  <a:pt x="15109" y="17012"/>
                </a:cubicBezTo>
                <a:cubicBezTo>
                  <a:pt x="15122" y="17031"/>
                  <a:pt x="15136" y="17050"/>
                  <a:pt x="15150" y="17070"/>
                </a:cubicBezTo>
                <a:lnTo>
                  <a:pt x="15150" y="17070"/>
                </a:lnTo>
                <a:cubicBezTo>
                  <a:pt x="15148" y="17064"/>
                  <a:pt x="15147" y="17059"/>
                  <a:pt x="15145" y="17053"/>
                </a:cubicBezTo>
                <a:lnTo>
                  <a:pt x="15145" y="17053"/>
                </a:lnTo>
                <a:cubicBezTo>
                  <a:pt x="15145" y="17053"/>
                  <a:pt x="15145" y="17053"/>
                  <a:pt x="15145" y="17053"/>
                </a:cubicBezTo>
                <a:lnTo>
                  <a:pt x="15145" y="17053"/>
                </a:lnTo>
                <a:cubicBezTo>
                  <a:pt x="15147" y="17060"/>
                  <a:pt x="15150" y="17067"/>
                  <a:pt x="15152" y="17074"/>
                </a:cubicBezTo>
                <a:lnTo>
                  <a:pt x="15152" y="17074"/>
                </a:lnTo>
                <a:cubicBezTo>
                  <a:pt x="15164" y="17091"/>
                  <a:pt x="15176" y="17108"/>
                  <a:pt x="15189" y="17125"/>
                </a:cubicBezTo>
                <a:cubicBezTo>
                  <a:pt x="15228" y="17178"/>
                  <a:pt x="15243" y="17212"/>
                  <a:pt x="15243" y="17227"/>
                </a:cubicBezTo>
                <a:lnTo>
                  <a:pt x="15243" y="17227"/>
                </a:lnTo>
                <a:cubicBezTo>
                  <a:pt x="15207" y="17176"/>
                  <a:pt x="15171" y="17122"/>
                  <a:pt x="15152" y="17074"/>
                </a:cubicBezTo>
                <a:lnTo>
                  <a:pt x="15152" y="17074"/>
                </a:lnTo>
                <a:cubicBezTo>
                  <a:pt x="15151" y="17072"/>
                  <a:pt x="15150" y="17071"/>
                  <a:pt x="15150" y="17070"/>
                </a:cubicBezTo>
                <a:lnTo>
                  <a:pt x="15150" y="17070"/>
                </a:lnTo>
                <a:cubicBezTo>
                  <a:pt x="15179" y="17181"/>
                  <a:pt x="15223" y="17235"/>
                  <a:pt x="15238" y="17235"/>
                </a:cubicBezTo>
                <a:cubicBezTo>
                  <a:pt x="15241" y="17235"/>
                  <a:pt x="15243" y="17232"/>
                  <a:pt x="15243" y="17227"/>
                </a:cubicBezTo>
                <a:lnTo>
                  <a:pt x="15243" y="17227"/>
                </a:lnTo>
                <a:cubicBezTo>
                  <a:pt x="15273" y="17269"/>
                  <a:pt x="15303" y="17310"/>
                  <a:pt x="15323" y="17346"/>
                </a:cubicBezTo>
                <a:cubicBezTo>
                  <a:pt x="15341" y="17378"/>
                  <a:pt x="15358" y="17413"/>
                  <a:pt x="15377" y="17446"/>
                </a:cubicBezTo>
                <a:lnTo>
                  <a:pt x="15377" y="17446"/>
                </a:lnTo>
                <a:cubicBezTo>
                  <a:pt x="15421" y="17551"/>
                  <a:pt x="15471" y="17653"/>
                  <a:pt x="15515" y="17758"/>
                </a:cubicBezTo>
                <a:cubicBezTo>
                  <a:pt x="15533" y="17804"/>
                  <a:pt x="15604" y="18008"/>
                  <a:pt x="15607" y="18008"/>
                </a:cubicBezTo>
                <a:cubicBezTo>
                  <a:pt x="15608" y="18008"/>
                  <a:pt x="15601" y="17983"/>
                  <a:pt x="15580" y="17917"/>
                </a:cubicBezTo>
                <a:lnTo>
                  <a:pt x="15580" y="17917"/>
                </a:lnTo>
                <a:cubicBezTo>
                  <a:pt x="15732" y="18397"/>
                  <a:pt x="15828" y="18892"/>
                  <a:pt x="15869" y="19394"/>
                </a:cubicBezTo>
                <a:cubicBezTo>
                  <a:pt x="15923" y="20020"/>
                  <a:pt x="16631" y="20719"/>
                  <a:pt x="17088" y="21093"/>
                </a:cubicBezTo>
                <a:cubicBezTo>
                  <a:pt x="17252" y="21227"/>
                  <a:pt x="17547" y="21434"/>
                  <a:pt x="17741" y="21434"/>
                </a:cubicBezTo>
                <a:cubicBezTo>
                  <a:pt x="17866" y="21434"/>
                  <a:pt x="17950" y="21347"/>
                  <a:pt x="17928" y="21098"/>
                </a:cubicBezTo>
                <a:cubicBezTo>
                  <a:pt x="17561" y="16782"/>
                  <a:pt x="13593" y="13949"/>
                  <a:pt x="10037" y="12192"/>
                </a:cubicBezTo>
                <a:cubicBezTo>
                  <a:pt x="9204" y="11781"/>
                  <a:pt x="8359" y="11398"/>
                  <a:pt x="7520" y="11005"/>
                </a:cubicBezTo>
                <a:cubicBezTo>
                  <a:pt x="7105" y="10810"/>
                  <a:pt x="6691" y="10615"/>
                  <a:pt x="6282" y="10412"/>
                </a:cubicBezTo>
                <a:cubicBezTo>
                  <a:pt x="6086" y="10315"/>
                  <a:pt x="5891" y="10217"/>
                  <a:pt x="5698" y="10117"/>
                </a:cubicBezTo>
                <a:cubicBezTo>
                  <a:pt x="5595" y="10064"/>
                  <a:pt x="5495" y="10011"/>
                  <a:pt x="5394" y="9957"/>
                </a:cubicBezTo>
                <a:lnTo>
                  <a:pt x="5394" y="9957"/>
                </a:lnTo>
                <a:cubicBezTo>
                  <a:pt x="5445" y="9984"/>
                  <a:pt x="5466" y="9995"/>
                  <a:pt x="5466" y="9995"/>
                </a:cubicBezTo>
                <a:cubicBezTo>
                  <a:pt x="5467" y="9995"/>
                  <a:pt x="5267" y="9887"/>
                  <a:pt x="5223" y="9863"/>
                </a:cubicBezTo>
                <a:cubicBezTo>
                  <a:pt x="4862" y="9660"/>
                  <a:pt x="4504" y="9447"/>
                  <a:pt x="4158" y="9219"/>
                </a:cubicBezTo>
                <a:cubicBezTo>
                  <a:pt x="4070" y="9160"/>
                  <a:pt x="3980" y="9101"/>
                  <a:pt x="3894" y="9040"/>
                </a:cubicBezTo>
                <a:cubicBezTo>
                  <a:pt x="3847" y="9007"/>
                  <a:pt x="3694" y="8892"/>
                  <a:pt x="3692" y="8892"/>
                </a:cubicBezTo>
                <a:lnTo>
                  <a:pt x="3692" y="8892"/>
                </a:lnTo>
                <a:cubicBezTo>
                  <a:pt x="3692" y="8892"/>
                  <a:pt x="3692" y="8893"/>
                  <a:pt x="3692" y="8893"/>
                </a:cubicBezTo>
                <a:lnTo>
                  <a:pt x="3692" y="8893"/>
                </a:lnTo>
                <a:cubicBezTo>
                  <a:pt x="3577" y="8804"/>
                  <a:pt x="3463" y="8714"/>
                  <a:pt x="3351" y="8620"/>
                </a:cubicBezTo>
                <a:cubicBezTo>
                  <a:pt x="3314" y="8588"/>
                  <a:pt x="3278" y="8550"/>
                  <a:pt x="3240" y="8515"/>
                </a:cubicBezTo>
                <a:lnTo>
                  <a:pt x="3240" y="8515"/>
                </a:lnTo>
                <a:cubicBezTo>
                  <a:pt x="3286" y="8550"/>
                  <a:pt x="3328" y="8573"/>
                  <a:pt x="3336" y="8573"/>
                </a:cubicBezTo>
                <a:cubicBezTo>
                  <a:pt x="3345" y="8573"/>
                  <a:pt x="3307" y="8541"/>
                  <a:pt x="3173" y="8458"/>
                </a:cubicBezTo>
                <a:lnTo>
                  <a:pt x="3173" y="8458"/>
                </a:lnTo>
                <a:cubicBezTo>
                  <a:pt x="3174" y="8459"/>
                  <a:pt x="3175" y="8460"/>
                  <a:pt x="3177" y="8462"/>
                </a:cubicBezTo>
                <a:cubicBezTo>
                  <a:pt x="3177" y="8462"/>
                  <a:pt x="3177" y="8462"/>
                  <a:pt x="3178" y="8462"/>
                </a:cubicBezTo>
                <a:lnTo>
                  <a:pt x="3178" y="8462"/>
                </a:lnTo>
                <a:cubicBezTo>
                  <a:pt x="3199" y="8478"/>
                  <a:pt x="3220" y="8496"/>
                  <a:pt x="3240" y="8515"/>
                </a:cubicBezTo>
                <a:lnTo>
                  <a:pt x="3240" y="8515"/>
                </a:lnTo>
                <a:cubicBezTo>
                  <a:pt x="3219" y="8500"/>
                  <a:pt x="3197" y="8482"/>
                  <a:pt x="3178" y="8462"/>
                </a:cubicBezTo>
                <a:lnTo>
                  <a:pt x="3178" y="8462"/>
                </a:lnTo>
                <a:cubicBezTo>
                  <a:pt x="3168" y="8456"/>
                  <a:pt x="3159" y="8449"/>
                  <a:pt x="3150" y="8444"/>
                </a:cubicBezTo>
                <a:lnTo>
                  <a:pt x="3150" y="8444"/>
                </a:lnTo>
                <a:cubicBezTo>
                  <a:pt x="3158" y="8448"/>
                  <a:pt x="3165" y="8453"/>
                  <a:pt x="3173" y="8458"/>
                </a:cubicBezTo>
                <a:lnTo>
                  <a:pt x="3173" y="8458"/>
                </a:lnTo>
                <a:cubicBezTo>
                  <a:pt x="3134" y="8419"/>
                  <a:pt x="3096" y="8380"/>
                  <a:pt x="3058" y="8340"/>
                </a:cubicBezTo>
                <a:lnTo>
                  <a:pt x="3058" y="8340"/>
                </a:lnTo>
                <a:cubicBezTo>
                  <a:pt x="3046" y="8326"/>
                  <a:pt x="3031" y="8309"/>
                  <a:pt x="3013" y="8288"/>
                </a:cubicBezTo>
                <a:lnTo>
                  <a:pt x="3013" y="8288"/>
                </a:lnTo>
                <a:cubicBezTo>
                  <a:pt x="2977" y="8229"/>
                  <a:pt x="2931" y="8152"/>
                  <a:pt x="2886" y="8105"/>
                </a:cubicBezTo>
                <a:lnTo>
                  <a:pt x="2886" y="8105"/>
                </a:lnTo>
                <a:cubicBezTo>
                  <a:pt x="2847" y="8032"/>
                  <a:pt x="2793" y="7903"/>
                  <a:pt x="2792" y="7903"/>
                </a:cubicBezTo>
                <a:lnTo>
                  <a:pt x="2792" y="7903"/>
                </a:lnTo>
                <a:cubicBezTo>
                  <a:pt x="2792" y="7903"/>
                  <a:pt x="2809" y="7946"/>
                  <a:pt x="2859" y="8067"/>
                </a:cubicBezTo>
                <a:lnTo>
                  <a:pt x="2859" y="8067"/>
                </a:lnTo>
                <a:cubicBezTo>
                  <a:pt x="2819" y="7971"/>
                  <a:pt x="2770" y="7879"/>
                  <a:pt x="2730" y="7784"/>
                </a:cubicBezTo>
                <a:cubicBezTo>
                  <a:pt x="2710" y="7737"/>
                  <a:pt x="2649" y="7554"/>
                  <a:pt x="2645" y="7554"/>
                </a:cubicBezTo>
                <a:lnTo>
                  <a:pt x="2645" y="7554"/>
                </a:lnTo>
                <a:cubicBezTo>
                  <a:pt x="2644" y="7554"/>
                  <a:pt x="2652" y="7584"/>
                  <a:pt x="2677" y="7665"/>
                </a:cubicBezTo>
                <a:cubicBezTo>
                  <a:pt x="2614" y="7463"/>
                  <a:pt x="2563" y="7260"/>
                  <a:pt x="2522" y="7056"/>
                </a:cubicBezTo>
                <a:cubicBezTo>
                  <a:pt x="2431" y="6580"/>
                  <a:pt x="2420" y="6315"/>
                  <a:pt x="2456" y="5783"/>
                </a:cubicBezTo>
                <a:cubicBezTo>
                  <a:pt x="2539" y="4548"/>
                  <a:pt x="2955" y="3358"/>
                  <a:pt x="3466" y="2241"/>
                </a:cubicBezTo>
                <a:cubicBezTo>
                  <a:pt x="3543" y="2073"/>
                  <a:pt x="3290" y="1635"/>
                  <a:pt x="3226" y="1525"/>
                </a:cubicBezTo>
                <a:cubicBezTo>
                  <a:pt x="3036" y="1191"/>
                  <a:pt x="2776" y="869"/>
                  <a:pt x="2504" y="599"/>
                </a:cubicBezTo>
                <a:cubicBezTo>
                  <a:pt x="2352" y="448"/>
                  <a:pt x="1904" y="0"/>
                  <a:pt x="1603" y="0"/>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2"/>
          <p:cNvSpPr/>
          <p:nvPr/>
        </p:nvSpPr>
        <p:spPr>
          <a:xfrm>
            <a:off x="715108" y="4449438"/>
            <a:ext cx="246230" cy="229772"/>
          </a:xfrm>
          <a:custGeom>
            <a:avLst/>
            <a:gdLst/>
            <a:ahLst/>
            <a:cxnLst/>
            <a:rect l="l" t="t" r="r" b="b"/>
            <a:pathLst>
              <a:path w="8498" h="7930" extrusionOk="0">
                <a:moveTo>
                  <a:pt x="5850" y="1"/>
                </a:moveTo>
                <a:cubicBezTo>
                  <a:pt x="4962" y="1555"/>
                  <a:pt x="3595" y="2685"/>
                  <a:pt x="2149" y="3881"/>
                </a:cubicBezTo>
                <a:cubicBezTo>
                  <a:pt x="1424" y="4482"/>
                  <a:pt x="673" y="5102"/>
                  <a:pt x="0" y="5774"/>
                </a:cubicBezTo>
                <a:lnTo>
                  <a:pt x="2155" y="7929"/>
                </a:lnTo>
                <a:cubicBezTo>
                  <a:pt x="2726" y="7358"/>
                  <a:pt x="3389" y="6811"/>
                  <a:pt x="4092" y="6231"/>
                </a:cubicBezTo>
                <a:cubicBezTo>
                  <a:pt x="5611" y="4974"/>
                  <a:pt x="7333" y="3551"/>
                  <a:pt x="8498" y="1512"/>
                </a:cubicBezTo>
                <a:lnTo>
                  <a:pt x="5850" y="1"/>
                </a:ln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grpSp>
        <p:nvGrpSpPr>
          <p:cNvPr id="51" name="Google Shape;51;p3"/>
          <p:cNvGrpSpPr/>
          <p:nvPr/>
        </p:nvGrpSpPr>
        <p:grpSpPr>
          <a:xfrm>
            <a:off x="10900" y="0"/>
            <a:ext cx="9142800" cy="5143500"/>
            <a:chOff x="10900" y="0"/>
            <a:chExt cx="9142800" cy="5143500"/>
          </a:xfrm>
        </p:grpSpPr>
        <p:cxnSp>
          <p:nvCxnSpPr>
            <p:cNvPr id="52" name="Google Shape;52;p3"/>
            <p:cNvCxnSpPr/>
            <p:nvPr/>
          </p:nvCxnSpPr>
          <p:spPr>
            <a:xfrm>
              <a:off x="45767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53" name="Google Shape;53;p3"/>
            <p:cNvCxnSpPr/>
            <p:nvPr/>
          </p:nvCxnSpPr>
          <p:spPr>
            <a:xfrm>
              <a:off x="578761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54" name="Google Shape;54;p3"/>
            <p:cNvCxnSpPr/>
            <p:nvPr/>
          </p:nvCxnSpPr>
          <p:spPr>
            <a:xfrm>
              <a:off x="627215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55" name="Google Shape;55;p3"/>
            <p:cNvCxnSpPr/>
            <p:nvPr/>
          </p:nvCxnSpPr>
          <p:spPr>
            <a:xfrm>
              <a:off x="675669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56" name="Google Shape;56;p3"/>
            <p:cNvCxnSpPr/>
            <p:nvPr/>
          </p:nvCxnSpPr>
          <p:spPr>
            <a:xfrm>
              <a:off x="724123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57" name="Google Shape;57;p3"/>
            <p:cNvCxnSpPr/>
            <p:nvPr/>
          </p:nvCxnSpPr>
          <p:spPr>
            <a:xfrm>
              <a:off x="772577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58" name="Google Shape;58;p3"/>
            <p:cNvCxnSpPr/>
            <p:nvPr/>
          </p:nvCxnSpPr>
          <p:spPr>
            <a:xfrm>
              <a:off x="821031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59" name="Google Shape;59;p3"/>
            <p:cNvCxnSpPr/>
            <p:nvPr/>
          </p:nvCxnSpPr>
          <p:spPr>
            <a:xfrm>
              <a:off x="869485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60" name="Google Shape;60;p3"/>
            <p:cNvCxnSpPr/>
            <p:nvPr/>
          </p:nvCxnSpPr>
          <p:spPr>
            <a:xfrm>
              <a:off x="94221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61" name="Google Shape;61;p3"/>
            <p:cNvCxnSpPr/>
            <p:nvPr/>
          </p:nvCxnSpPr>
          <p:spPr>
            <a:xfrm>
              <a:off x="142675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62" name="Google Shape;62;p3"/>
            <p:cNvCxnSpPr/>
            <p:nvPr/>
          </p:nvCxnSpPr>
          <p:spPr>
            <a:xfrm>
              <a:off x="191129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63" name="Google Shape;63;p3"/>
            <p:cNvCxnSpPr/>
            <p:nvPr/>
          </p:nvCxnSpPr>
          <p:spPr>
            <a:xfrm>
              <a:off x="239583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64" name="Google Shape;64;p3"/>
            <p:cNvCxnSpPr/>
            <p:nvPr/>
          </p:nvCxnSpPr>
          <p:spPr>
            <a:xfrm>
              <a:off x="288037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65" name="Google Shape;65;p3"/>
            <p:cNvCxnSpPr/>
            <p:nvPr/>
          </p:nvCxnSpPr>
          <p:spPr>
            <a:xfrm>
              <a:off x="336491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66" name="Google Shape;66;p3"/>
            <p:cNvCxnSpPr/>
            <p:nvPr/>
          </p:nvCxnSpPr>
          <p:spPr>
            <a:xfrm>
              <a:off x="384945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67" name="Google Shape;67;p3"/>
            <p:cNvCxnSpPr/>
            <p:nvPr/>
          </p:nvCxnSpPr>
          <p:spPr>
            <a:xfrm>
              <a:off x="433399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68" name="Google Shape;68;p3"/>
            <p:cNvCxnSpPr/>
            <p:nvPr/>
          </p:nvCxnSpPr>
          <p:spPr>
            <a:xfrm>
              <a:off x="481853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69" name="Google Shape;69;p3"/>
            <p:cNvCxnSpPr/>
            <p:nvPr/>
          </p:nvCxnSpPr>
          <p:spPr>
            <a:xfrm>
              <a:off x="530307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70" name="Google Shape;70;p3"/>
            <p:cNvCxnSpPr/>
            <p:nvPr/>
          </p:nvCxnSpPr>
          <p:spPr>
            <a:xfrm>
              <a:off x="10900" y="4685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71" name="Google Shape;71;p3"/>
            <p:cNvCxnSpPr/>
            <p:nvPr/>
          </p:nvCxnSpPr>
          <p:spPr>
            <a:xfrm>
              <a:off x="10900" y="46965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72" name="Google Shape;72;p3"/>
            <p:cNvCxnSpPr/>
            <p:nvPr/>
          </p:nvCxnSpPr>
          <p:spPr>
            <a:xfrm>
              <a:off x="10900" y="9383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73" name="Google Shape;73;p3"/>
            <p:cNvCxnSpPr/>
            <p:nvPr/>
          </p:nvCxnSpPr>
          <p:spPr>
            <a:xfrm>
              <a:off x="10900" y="14081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74" name="Google Shape;74;p3"/>
            <p:cNvCxnSpPr/>
            <p:nvPr/>
          </p:nvCxnSpPr>
          <p:spPr>
            <a:xfrm>
              <a:off x="10900" y="18779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75" name="Google Shape;75;p3"/>
            <p:cNvCxnSpPr/>
            <p:nvPr/>
          </p:nvCxnSpPr>
          <p:spPr>
            <a:xfrm>
              <a:off x="10900" y="23476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76" name="Google Shape;76;p3"/>
            <p:cNvCxnSpPr/>
            <p:nvPr/>
          </p:nvCxnSpPr>
          <p:spPr>
            <a:xfrm>
              <a:off x="10900" y="28174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77" name="Google Shape;77;p3"/>
            <p:cNvCxnSpPr/>
            <p:nvPr/>
          </p:nvCxnSpPr>
          <p:spPr>
            <a:xfrm>
              <a:off x="10900" y="32872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78" name="Google Shape;78;p3"/>
            <p:cNvCxnSpPr/>
            <p:nvPr/>
          </p:nvCxnSpPr>
          <p:spPr>
            <a:xfrm>
              <a:off x="10900" y="37570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79" name="Google Shape;79;p3"/>
            <p:cNvCxnSpPr/>
            <p:nvPr/>
          </p:nvCxnSpPr>
          <p:spPr>
            <a:xfrm>
              <a:off x="10900" y="4226775"/>
              <a:ext cx="9142800" cy="0"/>
            </a:xfrm>
            <a:prstGeom prst="straightConnector1">
              <a:avLst/>
            </a:prstGeom>
            <a:noFill/>
            <a:ln w="28575" cap="flat" cmpd="sng">
              <a:solidFill>
                <a:srgbClr val="9FABFF"/>
              </a:solidFill>
              <a:prstDash val="solid"/>
              <a:round/>
              <a:headEnd type="none" w="med" len="med"/>
              <a:tailEnd type="none" w="med" len="med"/>
            </a:ln>
          </p:spPr>
        </p:cxnSp>
      </p:grpSp>
      <p:grpSp>
        <p:nvGrpSpPr>
          <p:cNvPr id="80" name="Google Shape;80;p3"/>
          <p:cNvGrpSpPr/>
          <p:nvPr/>
        </p:nvGrpSpPr>
        <p:grpSpPr>
          <a:xfrm flipH="1">
            <a:off x="-44062" y="-749742"/>
            <a:ext cx="9384877" cy="6019445"/>
            <a:chOff x="-44062" y="-749742"/>
            <a:chExt cx="9384877" cy="6019445"/>
          </a:xfrm>
        </p:grpSpPr>
        <p:sp>
          <p:nvSpPr>
            <p:cNvPr id="81" name="Google Shape;81;p3"/>
            <p:cNvSpPr/>
            <p:nvPr/>
          </p:nvSpPr>
          <p:spPr>
            <a:xfrm>
              <a:off x="165315" y="2970308"/>
              <a:ext cx="340398" cy="375255"/>
            </a:xfrm>
            <a:custGeom>
              <a:avLst/>
              <a:gdLst/>
              <a:ahLst/>
              <a:cxnLst/>
              <a:rect l="l" t="t" r="r" b="b"/>
              <a:pathLst>
                <a:path w="11748" h="12951" extrusionOk="0">
                  <a:moveTo>
                    <a:pt x="2065" y="1"/>
                  </a:moveTo>
                  <a:cubicBezTo>
                    <a:pt x="1319" y="1"/>
                    <a:pt x="488" y="136"/>
                    <a:pt x="417" y="513"/>
                  </a:cubicBezTo>
                  <a:cubicBezTo>
                    <a:pt x="160" y="1879"/>
                    <a:pt x="0" y="3428"/>
                    <a:pt x="608" y="4730"/>
                  </a:cubicBezTo>
                  <a:cubicBezTo>
                    <a:pt x="1026" y="5631"/>
                    <a:pt x="1766" y="6254"/>
                    <a:pt x="2646" y="6678"/>
                  </a:cubicBezTo>
                  <a:cubicBezTo>
                    <a:pt x="3565" y="7119"/>
                    <a:pt x="4547" y="7373"/>
                    <a:pt x="5510" y="7692"/>
                  </a:cubicBezTo>
                  <a:cubicBezTo>
                    <a:pt x="6416" y="7993"/>
                    <a:pt x="7175" y="8275"/>
                    <a:pt x="7867" y="8994"/>
                  </a:cubicBezTo>
                  <a:cubicBezTo>
                    <a:pt x="8808" y="9972"/>
                    <a:pt x="8907" y="11419"/>
                    <a:pt x="8798" y="12704"/>
                  </a:cubicBezTo>
                  <a:cubicBezTo>
                    <a:pt x="8780" y="12905"/>
                    <a:pt x="9222" y="12951"/>
                    <a:pt x="9626" y="12951"/>
                  </a:cubicBezTo>
                  <a:cubicBezTo>
                    <a:pt x="9914" y="12951"/>
                    <a:pt x="10184" y="12928"/>
                    <a:pt x="10255" y="12921"/>
                  </a:cubicBezTo>
                  <a:cubicBezTo>
                    <a:pt x="10520" y="12894"/>
                    <a:pt x="11608" y="12825"/>
                    <a:pt x="11642" y="12424"/>
                  </a:cubicBezTo>
                  <a:cubicBezTo>
                    <a:pt x="11747" y="11189"/>
                    <a:pt x="11640" y="9918"/>
                    <a:pt x="10888" y="8889"/>
                  </a:cubicBezTo>
                  <a:cubicBezTo>
                    <a:pt x="10305" y="8095"/>
                    <a:pt x="9408" y="7638"/>
                    <a:pt x="8507" y="7294"/>
                  </a:cubicBezTo>
                  <a:cubicBezTo>
                    <a:pt x="6779" y="6638"/>
                    <a:pt x="4651" y="6461"/>
                    <a:pt x="3622" y="4774"/>
                  </a:cubicBezTo>
                  <a:cubicBezTo>
                    <a:pt x="2807" y="3438"/>
                    <a:pt x="2986" y="1695"/>
                    <a:pt x="3261" y="233"/>
                  </a:cubicBezTo>
                  <a:cubicBezTo>
                    <a:pt x="3286" y="101"/>
                    <a:pt x="2707" y="1"/>
                    <a:pt x="2065" y="1"/>
                  </a:cubicBezTo>
                  <a:close/>
                </a:path>
              </a:pathLst>
            </a:custGeom>
            <a:solidFill>
              <a:schemeClr val="dk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44062" y="3571652"/>
              <a:ext cx="759174" cy="1698051"/>
            </a:xfrm>
            <a:custGeom>
              <a:avLst/>
              <a:gdLst/>
              <a:ahLst/>
              <a:cxnLst/>
              <a:rect l="l" t="t" r="r" b="b"/>
              <a:pathLst>
                <a:path w="26201" h="58604" extrusionOk="0">
                  <a:moveTo>
                    <a:pt x="5742" y="22424"/>
                  </a:moveTo>
                  <a:cubicBezTo>
                    <a:pt x="5704" y="22426"/>
                    <a:pt x="5689" y="22426"/>
                    <a:pt x="5687" y="22426"/>
                  </a:cubicBezTo>
                  <a:cubicBezTo>
                    <a:pt x="5683" y="22426"/>
                    <a:pt x="5717" y="22425"/>
                    <a:pt x="5742" y="22424"/>
                  </a:cubicBezTo>
                  <a:close/>
                  <a:moveTo>
                    <a:pt x="15230" y="22608"/>
                  </a:moveTo>
                  <a:lnTo>
                    <a:pt x="15230" y="22608"/>
                  </a:lnTo>
                  <a:cubicBezTo>
                    <a:pt x="15231" y="22608"/>
                    <a:pt x="15232" y="22608"/>
                    <a:pt x="15233" y="22608"/>
                  </a:cubicBezTo>
                  <a:lnTo>
                    <a:pt x="15233" y="22608"/>
                  </a:lnTo>
                  <a:cubicBezTo>
                    <a:pt x="15231" y="22608"/>
                    <a:pt x="15230" y="22608"/>
                    <a:pt x="15230" y="22608"/>
                  </a:cubicBezTo>
                  <a:close/>
                  <a:moveTo>
                    <a:pt x="15790" y="22813"/>
                  </a:moveTo>
                  <a:lnTo>
                    <a:pt x="15790" y="22813"/>
                  </a:lnTo>
                  <a:cubicBezTo>
                    <a:pt x="15802" y="22823"/>
                    <a:pt x="15812" y="22831"/>
                    <a:pt x="15820" y="22837"/>
                  </a:cubicBezTo>
                  <a:lnTo>
                    <a:pt x="15820" y="22837"/>
                  </a:lnTo>
                  <a:cubicBezTo>
                    <a:pt x="15810" y="22829"/>
                    <a:pt x="15800" y="22822"/>
                    <a:pt x="15791" y="22813"/>
                  </a:cubicBezTo>
                  <a:lnTo>
                    <a:pt x="15791" y="22813"/>
                  </a:lnTo>
                  <a:cubicBezTo>
                    <a:pt x="15791" y="22813"/>
                    <a:pt x="15791" y="22813"/>
                    <a:pt x="15790" y="22813"/>
                  </a:cubicBezTo>
                  <a:close/>
                  <a:moveTo>
                    <a:pt x="15987" y="22959"/>
                  </a:moveTo>
                  <a:cubicBezTo>
                    <a:pt x="16003" y="22971"/>
                    <a:pt x="16020" y="22982"/>
                    <a:pt x="16035" y="22994"/>
                  </a:cubicBezTo>
                  <a:cubicBezTo>
                    <a:pt x="16016" y="22980"/>
                    <a:pt x="16000" y="22968"/>
                    <a:pt x="15987" y="22959"/>
                  </a:cubicBezTo>
                  <a:close/>
                  <a:moveTo>
                    <a:pt x="16201" y="23148"/>
                  </a:moveTo>
                  <a:cubicBezTo>
                    <a:pt x="16275" y="23214"/>
                    <a:pt x="16300" y="23237"/>
                    <a:pt x="16300" y="23237"/>
                  </a:cubicBezTo>
                  <a:cubicBezTo>
                    <a:pt x="16300" y="23237"/>
                    <a:pt x="16243" y="23186"/>
                    <a:pt x="16201" y="23148"/>
                  </a:cubicBezTo>
                  <a:close/>
                  <a:moveTo>
                    <a:pt x="16412" y="25138"/>
                  </a:moveTo>
                  <a:lnTo>
                    <a:pt x="16412" y="25138"/>
                  </a:lnTo>
                  <a:cubicBezTo>
                    <a:pt x="16412" y="25139"/>
                    <a:pt x="16411" y="25140"/>
                    <a:pt x="16411" y="25141"/>
                  </a:cubicBezTo>
                  <a:lnTo>
                    <a:pt x="16411" y="25141"/>
                  </a:lnTo>
                  <a:cubicBezTo>
                    <a:pt x="16411" y="25140"/>
                    <a:pt x="16412" y="25139"/>
                    <a:pt x="16412" y="25138"/>
                  </a:cubicBezTo>
                  <a:close/>
                  <a:moveTo>
                    <a:pt x="19352" y="36701"/>
                  </a:moveTo>
                  <a:cubicBezTo>
                    <a:pt x="19353" y="36701"/>
                    <a:pt x="19353" y="36701"/>
                    <a:pt x="19354" y="36701"/>
                  </a:cubicBezTo>
                  <a:lnTo>
                    <a:pt x="19354" y="36701"/>
                  </a:lnTo>
                  <a:cubicBezTo>
                    <a:pt x="19354" y="36705"/>
                    <a:pt x="19353" y="36710"/>
                    <a:pt x="19353" y="36714"/>
                  </a:cubicBezTo>
                  <a:lnTo>
                    <a:pt x="19353" y="36714"/>
                  </a:lnTo>
                  <a:cubicBezTo>
                    <a:pt x="19353" y="36709"/>
                    <a:pt x="19353" y="36705"/>
                    <a:pt x="19352" y="36701"/>
                  </a:cubicBezTo>
                  <a:close/>
                  <a:moveTo>
                    <a:pt x="17957" y="36354"/>
                  </a:moveTo>
                  <a:cubicBezTo>
                    <a:pt x="18149" y="36354"/>
                    <a:pt x="18350" y="36377"/>
                    <a:pt x="18618" y="36421"/>
                  </a:cubicBezTo>
                  <a:cubicBezTo>
                    <a:pt x="18581" y="36415"/>
                    <a:pt x="18561" y="36413"/>
                    <a:pt x="18556" y="36413"/>
                  </a:cubicBezTo>
                  <a:cubicBezTo>
                    <a:pt x="18528" y="36413"/>
                    <a:pt x="18808" y="36472"/>
                    <a:pt x="18866" y="36490"/>
                  </a:cubicBezTo>
                  <a:cubicBezTo>
                    <a:pt x="18922" y="36508"/>
                    <a:pt x="18978" y="36530"/>
                    <a:pt x="19034" y="36546"/>
                  </a:cubicBezTo>
                  <a:cubicBezTo>
                    <a:pt x="19046" y="36549"/>
                    <a:pt x="19057" y="36552"/>
                    <a:pt x="19067" y="36555"/>
                  </a:cubicBezTo>
                  <a:lnTo>
                    <a:pt x="19067" y="36555"/>
                  </a:lnTo>
                  <a:cubicBezTo>
                    <a:pt x="19075" y="36559"/>
                    <a:pt x="19085" y="36564"/>
                    <a:pt x="19096" y="36570"/>
                  </a:cubicBezTo>
                  <a:cubicBezTo>
                    <a:pt x="19181" y="36613"/>
                    <a:pt x="19265" y="36655"/>
                    <a:pt x="19348" y="36698"/>
                  </a:cubicBezTo>
                  <a:lnTo>
                    <a:pt x="19348" y="36698"/>
                  </a:lnTo>
                  <a:cubicBezTo>
                    <a:pt x="19350" y="36708"/>
                    <a:pt x="19351" y="36718"/>
                    <a:pt x="19353" y="36728"/>
                  </a:cubicBezTo>
                  <a:lnTo>
                    <a:pt x="19353" y="36728"/>
                  </a:lnTo>
                  <a:cubicBezTo>
                    <a:pt x="19352" y="36754"/>
                    <a:pt x="19348" y="36785"/>
                    <a:pt x="19340" y="36816"/>
                  </a:cubicBezTo>
                  <a:cubicBezTo>
                    <a:pt x="19323" y="36888"/>
                    <a:pt x="19299" y="36960"/>
                    <a:pt x="19280" y="37032"/>
                  </a:cubicBezTo>
                  <a:cubicBezTo>
                    <a:pt x="19276" y="37048"/>
                    <a:pt x="19273" y="37061"/>
                    <a:pt x="19271" y="37070"/>
                  </a:cubicBezTo>
                  <a:lnTo>
                    <a:pt x="19271" y="37070"/>
                  </a:lnTo>
                  <a:cubicBezTo>
                    <a:pt x="19264" y="37079"/>
                    <a:pt x="19254" y="37092"/>
                    <a:pt x="19241" y="37111"/>
                  </a:cubicBezTo>
                  <a:cubicBezTo>
                    <a:pt x="19142" y="37257"/>
                    <a:pt x="19054" y="37402"/>
                    <a:pt x="18938" y="37535"/>
                  </a:cubicBezTo>
                  <a:cubicBezTo>
                    <a:pt x="18876" y="37607"/>
                    <a:pt x="18808" y="37674"/>
                    <a:pt x="18743" y="37742"/>
                  </a:cubicBezTo>
                  <a:cubicBezTo>
                    <a:pt x="18708" y="37778"/>
                    <a:pt x="18671" y="37810"/>
                    <a:pt x="18634" y="37843"/>
                  </a:cubicBezTo>
                  <a:cubicBezTo>
                    <a:pt x="18631" y="37846"/>
                    <a:pt x="18628" y="37849"/>
                    <a:pt x="18625" y="37852"/>
                  </a:cubicBezTo>
                  <a:lnTo>
                    <a:pt x="18625" y="37852"/>
                  </a:lnTo>
                  <a:cubicBezTo>
                    <a:pt x="18623" y="37853"/>
                    <a:pt x="18622" y="37854"/>
                    <a:pt x="18620" y="37856"/>
                  </a:cubicBezTo>
                  <a:cubicBezTo>
                    <a:pt x="18451" y="37993"/>
                    <a:pt x="18273" y="38123"/>
                    <a:pt x="18091" y="38243"/>
                  </a:cubicBezTo>
                  <a:cubicBezTo>
                    <a:pt x="17679" y="38506"/>
                    <a:pt x="17243" y="38733"/>
                    <a:pt x="16791" y="38921"/>
                  </a:cubicBezTo>
                  <a:cubicBezTo>
                    <a:pt x="16233" y="39158"/>
                    <a:pt x="15938" y="39255"/>
                    <a:pt x="15351" y="39401"/>
                  </a:cubicBezTo>
                  <a:cubicBezTo>
                    <a:pt x="14819" y="39535"/>
                    <a:pt x="14276" y="39629"/>
                    <a:pt x="13730" y="39680"/>
                  </a:cubicBezTo>
                  <a:cubicBezTo>
                    <a:pt x="13608" y="39691"/>
                    <a:pt x="13487" y="39701"/>
                    <a:pt x="13364" y="39707"/>
                  </a:cubicBezTo>
                  <a:cubicBezTo>
                    <a:pt x="13348" y="39708"/>
                    <a:pt x="13332" y="39709"/>
                    <a:pt x="13315" y="39710"/>
                  </a:cubicBezTo>
                  <a:lnTo>
                    <a:pt x="13315" y="39710"/>
                  </a:lnTo>
                  <a:cubicBezTo>
                    <a:pt x="13600" y="39178"/>
                    <a:pt x="13950" y="38677"/>
                    <a:pt x="14359" y="38222"/>
                  </a:cubicBezTo>
                  <a:cubicBezTo>
                    <a:pt x="15102" y="37394"/>
                    <a:pt x="16144" y="36693"/>
                    <a:pt x="17152" y="36466"/>
                  </a:cubicBezTo>
                  <a:cubicBezTo>
                    <a:pt x="17487" y="36390"/>
                    <a:pt x="17715" y="36354"/>
                    <a:pt x="17957" y="36354"/>
                  </a:cubicBezTo>
                  <a:close/>
                  <a:moveTo>
                    <a:pt x="9409" y="1"/>
                  </a:moveTo>
                  <a:cubicBezTo>
                    <a:pt x="9281" y="1"/>
                    <a:pt x="9160" y="30"/>
                    <a:pt x="9057" y="97"/>
                  </a:cubicBezTo>
                  <a:lnTo>
                    <a:pt x="9057" y="94"/>
                  </a:lnTo>
                  <a:cubicBezTo>
                    <a:pt x="7445" y="1132"/>
                    <a:pt x="6145" y="2683"/>
                    <a:pt x="5023" y="4215"/>
                  </a:cubicBezTo>
                  <a:cubicBezTo>
                    <a:pt x="3600" y="6163"/>
                    <a:pt x="2415" y="8275"/>
                    <a:pt x="1491" y="10505"/>
                  </a:cubicBezTo>
                  <a:cubicBezTo>
                    <a:pt x="633" y="12581"/>
                    <a:pt x="1" y="14816"/>
                    <a:pt x="69" y="17082"/>
                  </a:cubicBezTo>
                  <a:cubicBezTo>
                    <a:pt x="98" y="18048"/>
                    <a:pt x="288" y="19039"/>
                    <a:pt x="702" y="19917"/>
                  </a:cubicBezTo>
                  <a:cubicBezTo>
                    <a:pt x="1183" y="20938"/>
                    <a:pt x="1863" y="22077"/>
                    <a:pt x="2838" y="22906"/>
                  </a:cubicBezTo>
                  <a:cubicBezTo>
                    <a:pt x="3949" y="23851"/>
                    <a:pt x="5280" y="24228"/>
                    <a:pt x="6653" y="24228"/>
                  </a:cubicBezTo>
                  <a:cubicBezTo>
                    <a:pt x="7272" y="24228"/>
                    <a:pt x="7899" y="24151"/>
                    <a:pt x="8519" y="24017"/>
                  </a:cubicBezTo>
                  <a:cubicBezTo>
                    <a:pt x="10343" y="23619"/>
                    <a:pt x="12084" y="22830"/>
                    <a:pt x="13946" y="22600"/>
                  </a:cubicBezTo>
                  <a:cubicBezTo>
                    <a:pt x="14224" y="22565"/>
                    <a:pt x="14376" y="22546"/>
                    <a:pt x="14541" y="22546"/>
                  </a:cubicBezTo>
                  <a:cubicBezTo>
                    <a:pt x="14671" y="22546"/>
                    <a:pt x="14809" y="22558"/>
                    <a:pt x="15025" y="22582"/>
                  </a:cubicBezTo>
                  <a:cubicBezTo>
                    <a:pt x="15105" y="22592"/>
                    <a:pt x="15184" y="22604"/>
                    <a:pt x="15263" y="22616"/>
                  </a:cubicBezTo>
                  <a:lnTo>
                    <a:pt x="15263" y="22616"/>
                  </a:lnTo>
                  <a:cubicBezTo>
                    <a:pt x="15303" y="22626"/>
                    <a:pt x="15343" y="22635"/>
                    <a:pt x="15382" y="22647"/>
                  </a:cubicBezTo>
                  <a:cubicBezTo>
                    <a:pt x="15457" y="22671"/>
                    <a:pt x="15533" y="22698"/>
                    <a:pt x="15609" y="22723"/>
                  </a:cubicBezTo>
                  <a:lnTo>
                    <a:pt x="15609" y="22723"/>
                  </a:lnTo>
                  <a:cubicBezTo>
                    <a:pt x="15659" y="22749"/>
                    <a:pt x="15712" y="22774"/>
                    <a:pt x="15764" y="22799"/>
                  </a:cubicBezTo>
                  <a:cubicBezTo>
                    <a:pt x="15773" y="22804"/>
                    <a:pt x="15782" y="22809"/>
                    <a:pt x="15790" y="22813"/>
                  </a:cubicBezTo>
                  <a:lnTo>
                    <a:pt x="15790" y="22813"/>
                  </a:lnTo>
                  <a:cubicBezTo>
                    <a:pt x="15786" y="22810"/>
                    <a:pt x="15782" y="22806"/>
                    <a:pt x="15778" y="22803"/>
                  </a:cubicBezTo>
                  <a:lnTo>
                    <a:pt x="15778" y="22803"/>
                  </a:lnTo>
                  <a:cubicBezTo>
                    <a:pt x="15782" y="22806"/>
                    <a:pt x="15786" y="22810"/>
                    <a:pt x="15791" y="22813"/>
                  </a:cubicBezTo>
                  <a:lnTo>
                    <a:pt x="15791" y="22813"/>
                  </a:lnTo>
                  <a:cubicBezTo>
                    <a:pt x="15850" y="22846"/>
                    <a:pt x="15877" y="22870"/>
                    <a:pt x="15871" y="22870"/>
                  </a:cubicBezTo>
                  <a:cubicBezTo>
                    <a:pt x="15867" y="22870"/>
                    <a:pt x="15850" y="22860"/>
                    <a:pt x="15820" y="22837"/>
                  </a:cubicBezTo>
                  <a:lnTo>
                    <a:pt x="15820" y="22837"/>
                  </a:lnTo>
                  <a:cubicBezTo>
                    <a:pt x="15863" y="22870"/>
                    <a:pt x="15908" y="22902"/>
                    <a:pt x="15952" y="22933"/>
                  </a:cubicBezTo>
                  <a:lnTo>
                    <a:pt x="15952" y="22933"/>
                  </a:lnTo>
                  <a:cubicBezTo>
                    <a:pt x="15943" y="22928"/>
                    <a:pt x="15939" y="22925"/>
                    <a:pt x="15938" y="22925"/>
                  </a:cubicBezTo>
                  <a:cubicBezTo>
                    <a:pt x="15932" y="22925"/>
                    <a:pt x="16115" y="23070"/>
                    <a:pt x="16171" y="23120"/>
                  </a:cubicBezTo>
                  <a:cubicBezTo>
                    <a:pt x="16179" y="23127"/>
                    <a:pt x="16186" y="23134"/>
                    <a:pt x="16193" y="23140"/>
                  </a:cubicBezTo>
                  <a:lnTo>
                    <a:pt x="16193" y="23140"/>
                  </a:lnTo>
                  <a:cubicBezTo>
                    <a:pt x="16230" y="23176"/>
                    <a:pt x="16269" y="23210"/>
                    <a:pt x="16305" y="23247"/>
                  </a:cubicBezTo>
                  <a:cubicBezTo>
                    <a:pt x="16361" y="23306"/>
                    <a:pt x="16413" y="23376"/>
                    <a:pt x="16472" y="23428"/>
                  </a:cubicBezTo>
                  <a:lnTo>
                    <a:pt x="16472" y="23428"/>
                  </a:lnTo>
                  <a:cubicBezTo>
                    <a:pt x="16392" y="23356"/>
                    <a:pt x="16363" y="23330"/>
                    <a:pt x="16362" y="23330"/>
                  </a:cubicBezTo>
                  <a:lnTo>
                    <a:pt x="16362" y="23330"/>
                  </a:lnTo>
                  <a:cubicBezTo>
                    <a:pt x="16361" y="23330"/>
                    <a:pt x="16447" y="23411"/>
                    <a:pt x="16489" y="23467"/>
                  </a:cubicBezTo>
                  <a:cubicBezTo>
                    <a:pt x="16498" y="23480"/>
                    <a:pt x="16506" y="23493"/>
                    <a:pt x="16514" y="23507"/>
                  </a:cubicBezTo>
                  <a:lnTo>
                    <a:pt x="16514" y="23507"/>
                  </a:lnTo>
                  <a:cubicBezTo>
                    <a:pt x="16539" y="23572"/>
                    <a:pt x="16567" y="23639"/>
                    <a:pt x="16597" y="23700"/>
                  </a:cubicBezTo>
                  <a:cubicBezTo>
                    <a:pt x="16601" y="23708"/>
                    <a:pt x="16605" y="23715"/>
                    <a:pt x="16608" y="23721"/>
                  </a:cubicBezTo>
                  <a:lnTo>
                    <a:pt x="16608" y="23721"/>
                  </a:lnTo>
                  <a:cubicBezTo>
                    <a:pt x="16608" y="23723"/>
                    <a:pt x="16608" y="23724"/>
                    <a:pt x="16609" y="23726"/>
                  </a:cubicBezTo>
                  <a:cubicBezTo>
                    <a:pt x="16621" y="23802"/>
                    <a:pt x="16639" y="23878"/>
                    <a:pt x="16647" y="23956"/>
                  </a:cubicBezTo>
                  <a:cubicBezTo>
                    <a:pt x="16653" y="24025"/>
                    <a:pt x="16655" y="24092"/>
                    <a:pt x="16658" y="24160"/>
                  </a:cubicBezTo>
                  <a:cubicBezTo>
                    <a:pt x="16658" y="24162"/>
                    <a:pt x="16658" y="24163"/>
                    <a:pt x="16658" y="24164"/>
                  </a:cubicBezTo>
                  <a:lnTo>
                    <a:pt x="16658" y="24164"/>
                  </a:lnTo>
                  <a:cubicBezTo>
                    <a:pt x="16656" y="24191"/>
                    <a:pt x="16654" y="24219"/>
                    <a:pt x="16650" y="24245"/>
                  </a:cubicBezTo>
                  <a:cubicBezTo>
                    <a:pt x="16609" y="24560"/>
                    <a:pt x="16524" y="24868"/>
                    <a:pt x="16401" y="25160"/>
                  </a:cubicBezTo>
                  <a:cubicBezTo>
                    <a:pt x="16400" y="25163"/>
                    <a:pt x="16398" y="25166"/>
                    <a:pt x="16397" y="25169"/>
                  </a:cubicBezTo>
                  <a:lnTo>
                    <a:pt x="16397" y="25169"/>
                  </a:lnTo>
                  <a:cubicBezTo>
                    <a:pt x="16382" y="25201"/>
                    <a:pt x="16367" y="25233"/>
                    <a:pt x="16351" y="25264"/>
                  </a:cubicBezTo>
                  <a:cubicBezTo>
                    <a:pt x="16313" y="25339"/>
                    <a:pt x="16275" y="25413"/>
                    <a:pt x="16235" y="25486"/>
                  </a:cubicBezTo>
                  <a:cubicBezTo>
                    <a:pt x="16137" y="25664"/>
                    <a:pt x="16032" y="25835"/>
                    <a:pt x="15920" y="26001"/>
                  </a:cubicBezTo>
                  <a:cubicBezTo>
                    <a:pt x="15690" y="26344"/>
                    <a:pt x="15442" y="26673"/>
                    <a:pt x="15177" y="26991"/>
                  </a:cubicBezTo>
                  <a:cubicBezTo>
                    <a:pt x="13966" y="28456"/>
                    <a:pt x="12552" y="29742"/>
                    <a:pt x="11243" y="31118"/>
                  </a:cubicBezTo>
                  <a:cubicBezTo>
                    <a:pt x="10048" y="32372"/>
                    <a:pt x="8782" y="33752"/>
                    <a:pt x="8226" y="35431"/>
                  </a:cubicBezTo>
                  <a:cubicBezTo>
                    <a:pt x="7701" y="37022"/>
                    <a:pt x="8263" y="38848"/>
                    <a:pt x="9484" y="39968"/>
                  </a:cubicBezTo>
                  <a:cubicBezTo>
                    <a:pt x="9800" y="40258"/>
                    <a:pt x="10141" y="40502"/>
                    <a:pt x="10499" y="40704"/>
                  </a:cubicBezTo>
                  <a:lnTo>
                    <a:pt x="10499" y="40704"/>
                  </a:lnTo>
                  <a:cubicBezTo>
                    <a:pt x="10290" y="41706"/>
                    <a:pt x="10257" y="42744"/>
                    <a:pt x="10420" y="43759"/>
                  </a:cubicBezTo>
                  <a:cubicBezTo>
                    <a:pt x="10829" y="46302"/>
                    <a:pt x="12410" y="48773"/>
                    <a:pt x="14509" y="50262"/>
                  </a:cubicBezTo>
                  <a:cubicBezTo>
                    <a:pt x="16198" y="51460"/>
                    <a:pt x="18182" y="51989"/>
                    <a:pt x="20141" y="52561"/>
                  </a:cubicBezTo>
                  <a:cubicBezTo>
                    <a:pt x="20575" y="52687"/>
                    <a:pt x="21010" y="52820"/>
                    <a:pt x="21436" y="52973"/>
                  </a:cubicBezTo>
                  <a:cubicBezTo>
                    <a:pt x="21532" y="53007"/>
                    <a:pt x="21628" y="53042"/>
                    <a:pt x="21724" y="53079"/>
                  </a:cubicBezTo>
                  <a:cubicBezTo>
                    <a:pt x="21774" y="53099"/>
                    <a:pt x="21853" y="53132"/>
                    <a:pt x="21887" y="53146"/>
                  </a:cubicBezTo>
                  <a:lnTo>
                    <a:pt x="21887" y="53146"/>
                  </a:lnTo>
                  <a:cubicBezTo>
                    <a:pt x="22068" y="53227"/>
                    <a:pt x="22249" y="53310"/>
                    <a:pt x="22424" y="53403"/>
                  </a:cubicBezTo>
                  <a:cubicBezTo>
                    <a:pt x="22510" y="53448"/>
                    <a:pt x="22593" y="53496"/>
                    <a:pt x="22676" y="53544"/>
                  </a:cubicBezTo>
                  <a:cubicBezTo>
                    <a:pt x="22684" y="53548"/>
                    <a:pt x="22692" y="53552"/>
                    <a:pt x="22699" y="53556"/>
                  </a:cubicBezTo>
                  <a:lnTo>
                    <a:pt x="22699" y="53556"/>
                  </a:lnTo>
                  <a:cubicBezTo>
                    <a:pt x="22704" y="53560"/>
                    <a:pt x="22710" y="53565"/>
                    <a:pt x="22718" y="53571"/>
                  </a:cubicBezTo>
                  <a:cubicBezTo>
                    <a:pt x="22793" y="53628"/>
                    <a:pt x="22873" y="53678"/>
                    <a:pt x="22948" y="53735"/>
                  </a:cubicBezTo>
                  <a:cubicBezTo>
                    <a:pt x="23010" y="53783"/>
                    <a:pt x="23129" y="53916"/>
                    <a:pt x="23133" y="53916"/>
                  </a:cubicBezTo>
                  <a:cubicBezTo>
                    <a:pt x="23135" y="53916"/>
                    <a:pt x="23112" y="53888"/>
                    <a:pt x="23049" y="53811"/>
                  </a:cubicBezTo>
                  <a:lnTo>
                    <a:pt x="23049" y="53811"/>
                  </a:lnTo>
                  <a:cubicBezTo>
                    <a:pt x="23108" y="53882"/>
                    <a:pt x="23183" y="53941"/>
                    <a:pt x="23246" y="54007"/>
                  </a:cubicBezTo>
                  <a:cubicBezTo>
                    <a:pt x="23295" y="54059"/>
                    <a:pt x="23361" y="54139"/>
                    <a:pt x="23363" y="54139"/>
                  </a:cubicBezTo>
                  <a:cubicBezTo>
                    <a:pt x="23363" y="54139"/>
                    <a:pt x="23363" y="54139"/>
                    <a:pt x="23363" y="54139"/>
                  </a:cubicBezTo>
                  <a:lnTo>
                    <a:pt x="23363" y="54139"/>
                  </a:lnTo>
                  <a:cubicBezTo>
                    <a:pt x="23399" y="54187"/>
                    <a:pt x="23434" y="54236"/>
                    <a:pt x="23468" y="54285"/>
                  </a:cubicBezTo>
                  <a:cubicBezTo>
                    <a:pt x="23492" y="54319"/>
                    <a:pt x="23607" y="54516"/>
                    <a:pt x="23612" y="54516"/>
                  </a:cubicBezTo>
                  <a:cubicBezTo>
                    <a:pt x="23613" y="54516"/>
                    <a:pt x="23604" y="54497"/>
                    <a:pt x="23579" y="54448"/>
                  </a:cubicBezTo>
                  <a:lnTo>
                    <a:pt x="23579" y="54448"/>
                  </a:lnTo>
                  <a:cubicBezTo>
                    <a:pt x="24016" y="55277"/>
                    <a:pt x="24114" y="56167"/>
                    <a:pt x="24067" y="57165"/>
                  </a:cubicBezTo>
                  <a:cubicBezTo>
                    <a:pt x="24040" y="57731"/>
                    <a:pt x="24456" y="58196"/>
                    <a:pt x="24941" y="58443"/>
                  </a:cubicBezTo>
                  <a:cubicBezTo>
                    <a:pt x="25080" y="58514"/>
                    <a:pt x="25373" y="58604"/>
                    <a:pt x="25634" y="58604"/>
                  </a:cubicBezTo>
                  <a:cubicBezTo>
                    <a:pt x="25894" y="58604"/>
                    <a:pt x="26124" y="58515"/>
                    <a:pt x="26136" y="58231"/>
                  </a:cubicBezTo>
                  <a:cubicBezTo>
                    <a:pt x="26200" y="56865"/>
                    <a:pt x="26050" y="55539"/>
                    <a:pt x="25369" y="54330"/>
                  </a:cubicBezTo>
                  <a:cubicBezTo>
                    <a:pt x="24801" y="53318"/>
                    <a:pt x="23892" y="52555"/>
                    <a:pt x="22892" y="51992"/>
                  </a:cubicBezTo>
                  <a:cubicBezTo>
                    <a:pt x="20999" y="50926"/>
                    <a:pt x="18775" y="50634"/>
                    <a:pt x="16767" y="49853"/>
                  </a:cubicBezTo>
                  <a:lnTo>
                    <a:pt x="16767" y="49853"/>
                  </a:lnTo>
                  <a:cubicBezTo>
                    <a:pt x="16768" y="49853"/>
                    <a:pt x="16768" y="49853"/>
                    <a:pt x="16768" y="49853"/>
                  </a:cubicBezTo>
                  <a:cubicBezTo>
                    <a:pt x="16768" y="49853"/>
                    <a:pt x="16767" y="49853"/>
                    <a:pt x="16766" y="49852"/>
                  </a:cubicBezTo>
                  <a:lnTo>
                    <a:pt x="16766" y="49852"/>
                  </a:lnTo>
                  <a:cubicBezTo>
                    <a:pt x="16767" y="49853"/>
                    <a:pt x="16767" y="49853"/>
                    <a:pt x="16767" y="49853"/>
                  </a:cubicBezTo>
                  <a:lnTo>
                    <a:pt x="16767" y="49853"/>
                  </a:lnTo>
                  <a:cubicBezTo>
                    <a:pt x="16763" y="49851"/>
                    <a:pt x="16759" y="49849"/>
                    <a:pt x="16753" y="49847"/>
                  </a:cubicBezTo>
                  <a:lnTo>
                    <a:pt x="16753" y="49847"/>
                  </a:lnTo>
                  <a:cubicBezTo>
                    <a:pt x="16758" y="49849"/>
                    <a:pt x="16762" y="49851"/>
                    <a:pt x="16766" y="49852"/>
                  </a:cubicBezTo>
                  <a:lnTo>
                    <a:pt x="16766" y="49852"/>
                  </a:lnTo>
                  <a:cubicBezTo>
                    <a:pt x="16764" y="49852"/>
                    <a:pt x="16762" y="49851"/>
                    <a:pt x="16760" y="49850"/>
                  </a:cubicBezTo>
                  <a:cubicBezTo>
                    <a:pt x="16688" y="49822"/>
                    <a:pt x="16664" y="49812"/>
                    <a:pt x="16665" y="49812"/>
                  </a:cubicBezTo>
                  <a:lnTo>
                    <a:pt x="16665" y="49812"/>
                  </a:lnTo>
                  <a:cubicBezTo>
                    <a:pt x="16666" y="49812"/>
                    <a:pt x="16721" y="49833"/>
                    <a:pt x="16753" y="49847"/>
                  </a:cubicBezTo>
                  <a:lnTo>
                    <a:pt x="16753" y="49847"/>
                  </a:lnTo>
                  <a:cubicBezTo>
                    <a:pt x="16699" y="49823"/>
                    <a:pt x="16647" y="49800"/>
                    <a:pt x="16594" y="49777"/>
                  </a:cubicBezTo>
                  <a:cubicBezTo>
                    <a:pt x="16463" y="49716"/>
                    <a:pt x="16334" y="49658"/>
                    <a:pt x="16206" y="49595"/>
                  </a:cubicBezTo>
                  <a:cubicBezTo>
                    <a:pt x="16093" y="49539"/>
                    <a:pt x="15981" y="49479"/>
                    <a:pt x="15869" y="49419"/>
                  </a:cubicBezTo>
                  <a:cubicBezTo>
                    <a:pt x="15800" y="49380"/>
                    <a:pt x="15732" y="49341"/>
                    <a:pt x="15663" y="49302"/>
                  </a:cubicBezTo>
                  <a:cubicBezTo>
                    <a:pt x="15648" y="49294"/>
                    <a:pt x="15593" y="49260"/>
                    <a:pt x="15552" y="49234"/>
                  </a:cubicBezTo>
                  <a:lnTo>
                    <a:pt x="15552" y="49234"/>
                  </a:lnTo>
                  <a:cubicBezTo>
                    <a:pt x="15489" y="49190"/>
                    <a:pt x="15355" y="49099"/>
                    <a:pt x="15332" y="49082"/>
                  </a:cubicBezTo>
                  <a:cubicBezTo>
                    <a:pt x="15214" y="48997"/>
                    <a:pt x="15104" y="48906"/>
                    <a:pt x="14989" y="48818"/>
                  </a:cubicBezTo>
                  <a:cubicBezTo>
                    <a:pt x="14978" y="48810"/>
                    <a:pt x="14963" y="48798"/>
                    <a:pt x="14949" y="48786"/>
                  </a:cubicBezTo>
                  <a:lnTo>
                    <a:pt x="14949" y="48786"/>
                  </a:lnTo>
                  <a:cubicBezTo>
                    <a:pt x="14920" y="48759"/>
                    <a:pt x="14891" y="48733"/>
                    <a:pt x="14863" y="48706"/>
                  </a:cubicBezTo>
                  <a:cubicBezTo>
                    <a:pt x="14708" y="48559"/>
                    <a:pt x="14561" y="48404"/>
                    <a:pt x="14417" y="48246"/>
                  </a:cubicBezTo>
                  <a:cubicBezTo>
                    <a:pt x="13541" y="47289"/>
                    <a:pt x="12856" y="46101"/>
                    <a:pt x="12578" y="44799"/>
                  </a:cubicBezTo>
                  <a:cubicBezTo>
                    <a:pt x="12337" y="43674"/>
                    <a:pt x="12370" y="42521"/>
                    <a:pt x="12647" y="41430"/>
                  </a:cubicBezTo>
                  <a:lnTo>
                    <a:pt x="12647" y="41430"/>
                  </a:lnTo>
                  <a:cubicBezTo>
                    <a:pt x="13099" y="41503"/>
                    <a:pt x="13561" y="41535"/>
                    <a:pt x="14025" y="41535"/>
                  </a:cubicBezTo>
                  <a:cubicBezTo>
                    <a:pt x="14196" y="41535"/>
                    <a:pt x="14367" y="41531"/>
                    <a:pt x="14538" y="41522"/>
                  </a:cubicBezTo>
                  <a:cubicBezTo>
                    <a:pt x="16157" y="41439"/>
                    <a:pt x="17828" y="40974"/>
                    <a:pt x="19248" y="40191"/>
                  </a:cubicBezTo>
                  <a:cubicBezTo>
                    <a:pt x="20278" y="39623"/>
                    <a:pt x="21519" y="38687"/>
                    <a:pt x="21438" y="37370"/>
                  </a:cubicBezTo>
                  <a:cubicBezTo>
                    <a:pt x="21372" y="36302"/>
                    <a:pt x="20462" y="35607"/>
                    <a:pt x="19582" y="35159"/>
                  </a:cubicBezTo>
                  <a:cubicBezTo>
                    <a:pt x="18782" y="34755"/>
                    <a:pt x="17912" y="34539"/>
                    <a:pt x="17024" y="34539"/>
                  </a:cubicBezTo>
                  <a:cubicBezTo>
                    <a:pt x="16859" y="34539"/>
                    <a:pt x="16694" y="34547"/>
                    <a:pt x="16529" y="34562"/>
                  </a:cubicBezTo>
                  <a:cubicBezTo>
                    <a:pt x="14628" y="34734"/>
                    <a:pt x="12934" y="36006"/>
                    <a:pt x="11867" y="37533"/>
                  </a:cubicBezTo>
                  <a:cubicBezTo>
                    <a:pt x="11486" y="38078"/>
                    <a:pt x="11171" y="38666"/>
                    <a:pt x="10927" y="39283"/>
                  </a:cubicBezTo>
                  <a:lnTo>
                    <a:pt x="10927" y="39283"/>
                  </a:lnTo>
                  <a:cubicBezTo>
                    <a:pt x="10913" y="39274"/>
                    <a:pt x="10898" y="39266"/>
                    <a:pt x="10884" y="39258"/>
                  </a:cubicBezTo>
                  <a:lnTo>
                    <a:pt x="10884" y="39258"/>
                  </a:lnTo>
                  <a:cubicBezTo>
                    <a:pt x="10805" y="39194"/>
                    <a:pt x="10716" y="39124"/>
                    <a:pt x="10632" y="39067"/>
                  </a:cubicBezTo>
                  <a:lnTo>
                    <a:pt x="10632" y="39067"/>
                  </a:lnTo>
                  <a:cubicBezTo>
                    <a:pt x="10730" y="39132"/>
                    <a:pt x="10768" y="39156"/>
                    <a:pt x="10773" y="39156"/>
                  </a:cubicBezTo>
                  <a:cubicBezTo>
                    <a:pt x="10783" y="39156"/>
                    <a:pt x="10623" y="39036"/>
                    <a:pt x="10557" y="38971"/>
                  </a:cubicBezTo>
                  <a:cubicBezTo>
                    <a:pt x="10551" y="38965"/>
                    <a:pt x="10545" y="38959"/>
                    <a:pt x="10540" y="38955"/>
                  </a:cubicBezTo>
                  <a:lnTo>
                    <a:pt x="10540" y="38955"/>
                  </a:lnTo>
                  <a:cubicBezTo>
                    <a:pt x="10533" y="38942"/>
                    <a:pt x="10524" y="38925"/>
                    <a:pt x="10511" y="38904"/>
                  </a:cubicBezTo>
                  <a:cubicBezTo>
                    <a:pt x="10481" y="38856"/>
                    <a:pt x="10390" y="38677"/>
                    <a:pt x="10384" y="38677"/>
                  </a:cubicBezTo>
                  <a:lnTo>
                    <a:pt x="10384" y="38677"/>
                  </a:lnTo>
                  <a:cubicBezTo>
                    <a:pt x="10382" y="38677"/>
                    <a:pt x="10392" y="38704"/>
                    <a:pt x="10425" y="38778"/>
                  </a:cubicBezTo>
                  <a:cubicBezTo>
                    <a:pt x="10375" y="38666"/>
                    <a:pt x="10322" y="38557"/>
                    <a:pt x="10281" y="38444"/>
                  </a:cubicBezTo>
                  <a:cubicBezTo>
                    <a:pt x="10263" y="38396"/>
                    <a:pt x="10247" y="38350"/>
                    <a:pt x="10231" y="38302"/>
                  </a:cubicBezTo>
                  <a:cubicBezTo>
                    <a:pt x="10224" y="38279"/>
                    <a:pt x="10219" y="38265"/>
                    <a:pt x="10216" y="38257"/>
                  </a:cubicBezTo>
                  <a:lnTo>
                    <a:pt x="10216" y="38257"/>
                  </a:lnTo>
                  <a:cubicBezTo>
                    <a:pt x="10213" y="38243"/>
                    <a:pt x="10210" y="38222"/>
                    <a:pt x="10204" y="38191"/>
                  </a:cubicBezTo>
                  <a:cubicBezTo>
                    <a:pt x="10161" y="37963"/>
                    <a:pt x="10131" y="37731"/>
                    <a:pt x="10113" y="37498"/>
                  </a:cubicBezTo>
                  <a:cubicBezTo>
                    <a:pt x="10109" y="37437"/>
                    <a:pt x="10105" y="37412"/>
                    <a:pt x="10102" y="37404"/>
                  </a:cubicBezTo>
                  <a:lnTo>
                    <a:pt x="10102" y="37404"/>
                  </a:lnTo>
                  <a:cubicBezTo>
                    <a:pt x="10105" y="37397"/>
                    <a:pt x="10111" y="37373"/>
                    <a:pt x="10119" y="37308"/>
                  </a:cubicBezTo>
                  <a:cubicBezTo>
                    <a:pt x="10135" y="37183"/>
                    <a:pt x="10151" y="37060"/>
                    <a:pt x="10177" y="36937"/>
                  </a:cubicBezTo>
                  <a:cubicBezTo>
                    <a:pt x="10287" y="36409"/>
                    <a:pt x="10437" y="36087"/>
                    <a:pt x="10667" y="35674"/>
                  </a:cubicBezTo>
                  <a:cubicBezTo>
                    <a:pt x="11890" y="33488"/>
                    <a:pt x="13912" y="31792"/>
                    <a:pt x="15633" y="30014"/>
                  </a:cubicBezTo>
                  <a:cubicBezTo>
                    <a:pt x="16970" y="28632"/>
                    <a:pt x="18959" y="26726"/>
                    <a:pt x="18729" y="24603"/>
                  </a:cubicBezTo>
                  <a:cubicBezTo>
                    <a:pt x="18673" y="24080"/>
                    <a:pt x="18455" y="23566"/>
                    <a:pt x="18158" y="23136"/>
                  </a:cubicBezTo>
                  <a:cubicBezTo>
                    <a:pt x="17990" y="22893"/>
                    <a:pt x="17799" y="22668"/>
                    <a:pt x="17588" y="22461"/>
                  </a:cubicBezTo>
                  <a:cubicBezTo>
                    <a:pt x="17529" y="22403"/>
                    <a:pt x="17338" y="22232"/>
                    <a:pt x="17261" y="22162"/>
                  </a:cubicBezTo>
                  <a:lnTo>
                    <a:pt x="17261" y="22162"/>
                  </a:lnTo>
                  <a:cubicBezTo>
                    <a:pt x="17099" y="22016"/>
                    <a:pt x="16938" y="21868"/>
                    <a:pt x="16764" y="21738"/>
                  </a:cubicBezTo>
                  <a:cubicBezTo>
                    <a:pt x="15822" y="21037"/>
                    <a:pt x="14720" y="20736"/>
                    <a:pt x="13579" y="20736"/>
                  </a:cubicBezTo>
                  <a:cubicBezTo>
                    <a:pt x="13382" y="20736"/>
                    <a:pt x="13184" y="20745"/>
                    <a:pt x="12985" y="20762"/>
                  </a:cubicBezTo>
                  <a:cubicBezTo>
                    <a:pt x="10516" y="20980"/>
                    <a:pt x="8273" y="22299"/>
                    <a:pt x="5785" y="22422"/>
                  </a:cubicBezTo>
                  <a:cubicBezTo>
                    <a:pt x="5771" y="22423"/>
                    <a:pt x="5759" y="22423"/>
                    <a:pt x="5749" y="22424"/>
                  </a:cubicBezTo>
                  <a:lnTo>
                    <a:pt x="5749" y="22424"/>
                  </a:lnTo>
                  <a:cubicBezTo>
                    <a:pt x="5666" y="22424"/>
                    <a:pt x="5584" y="22422"/>
                    <a:pt x="5501" y="22419"/>
                  </a:cubicBezTo>
                  <a:cubicBezTo>
                    <a:pt x="5373" y="22414"/>
                    <a:pt x="5247" y="22405"/>
                    <a:pt x="5119" y="22390"/>
                  </a:cubicBezTo>
                  <a:cubicBezTo>
                    <a:pt x="5049" y="22382"/>
                    <a:pt x="4980" y="22371"/>
                    <a:pt x="4910" y="22362"/>
                  </a:cubicBezTo>
                  <a:cubicBezTo>
                    <a:pt x="4892" y="22359"/>
                    <a:pt x="4878" y="22358"/>
                    <a:pt x="4865" y="22356"/>
                  </a:cubicBezTo>
                  <a:lnTo>
                    <a:pt x="4865" y="22356"/>
                  </a:lnTo>
                  <a:cubicBezTo>
                    <a:pt x="4721" y="22321"/>
                    <a:pt x="4582" y="22268"/>
                    <a:pt x="4437" y="22231"/>
                  </a:cubicBezTo>
                  <a:cubicBezTo>
                    <a:pt x="4429" y="22228"/>
                    <a:pt x="4422" y="22227"/>
                    <a:pt x="4415" y="22225"/>
                  </a:cubicBezTo>
                  <a:lnTo>
                    <a:pt x="4415" y="22225"/>
                  </a:lnTo>
                  <a:cubicBezTo>
                    <a:pt x="4356" y="22197"/>
                    <a:pt x="4298" y="22170"/>
                    <a:pt x="4241" y="22141"/>
                  </a:cubicBezTo>
                  <a:cubicBezTo>
                    <a:pt x="4189" y="22115"/>
                    <a:pt x="4140" y="22084"/>
                    <a:pt x="4087" y="22058"/>
                  </a:cubicBezTo>
                  <a:cubicBezTo>
                    <a:pt x="4082" y="22056"/>
                    <a:pt x="4077" y="22053"/>
                    <a:pt x="4073" y="22051"/>
                  </a:cubicBezTo>
                  <a:lnTo>
                    <a:pt x="4073" y="22051"/>
                  </a:lnTo>
                  <a:cubicBezTo>
                    <a:pt x="4068" y="22047"/>
                    <a:pt x="4064" y="22043"/>
                    <a:pt x="4058" y="22039"/>
                  </a:cubicBezTo>
                  <a:cubicBezTo>
                    <a:pt x="4018" y="22004"/>
                    <a:pt x="3859" y="21880"/>
                    <a:pt x="3808" y="21845"/>
                  </a:cubicBezTo>
                  <a:lnTo>
                    <a:pt x="3808" y="21845"/>
                  </a:lnTo>
                  <a:cubicBezTo>
                    <a:pt x="3771" y="21810"/>
                    <a:pt x="3728" y="21770"/>
                    <a:pt x="3726" y="21767"/>
                  </a:cubicBezTo>
                  <a:cubicBezTo>
                    <a:pt x="3654" y="21697"/>
                    <a:pt x="3589" y="21623"/>
                    <a:pt x="3522" y="21550"/>
                  </a:cubicBezTo>
                  <a:cubicBezTo>
                    <a:pt x="3508" y="21535"/>
                    <a:pt x="3497" y="21523"/>
                    <a:pt x="3487" y="21512"/>
                  </a:cubicBezTo>
                  <a:lnTo>
                    <a:pt x="3487" y="21512"/>
                  </a:lnTo>
                  <a:cubicBezTo>
                    <a:pt x="3484" y="21507"/>
                    <a:pt x="3479" y="21501"/>
                    <a:pt x="3474" y="21494"/>
                  </a:cubicBezTo>
                  <a:cubicBezTo>
                    <a:pt x="3419" y="21422"/>
                    <a:pt x="3365" y="21349"/>
                    <a:pt x="3314" y="21275"/>
                  </a:cubicBezTo>
                  <a:cubicBezTo>
                    <a:pt x="3205" y="21117"/>
                    <a:pt x="3102" y="20952"/>
                    <a:pt x="3007" y="20785"/>
                  </a:cubicBezTo>
                  <a:cubicBezTo>
                    <a:pt x="2931" y="20649"/>
                    <a:pt x="2868" y="20515"/>
                    <a:pt x="2779" y="20344"/>
                  </a:cubicBezTo>
                  <a:cubicBezTo>
                    <a:pt x="2748" y="20284"/>
                    <a:pt x="2728" y="20247"/>
                    <a:pt x="2717" y="20227"/>
                  </a:cubicBezTo>
                  <a:lnTo>
                    <a:pt x="2717" y="20227"/>
                  </a:lnTo>
                  <a:cubicBezTo>
                    <a:pt x="2679" y="20148"/>
                    <a:pt x="2641" y="20070"/>
                    <a:pt x="2605" y="19989"/>
                  </a:cubicBezTo>
                  <a:cubicBezTo>
                    <a:pt x="2351" y="19411"/>
                    <a:pt x="2266" y="19037"/>
                    <a:pt x="2194" y="18361"/>
                  </a:cubicBezTo>
                  <a:cubicBezTo>
                    <a:pt x="1887" y="15500"/>
                    <a:pt x="3049" y="12454"/>
                    <a:pt x="4320" y="9923"/>
                  </a:cubicBezTo>
                  <a:cubicBezTo>
                    <a:pt x="5638" y="7298"/>
                    <a:pt x="7329" y="4706"/>
                    <a:pt x="9493" y="2696"/>
                  </a:cubicBezTo>
                  <a:cubicBezTo>
                    <a:pt x="9857" y="2356"/>
                    <a:pt x="10252" y="2047"/>
                    <a:pt x="10671" y="1776"/>
                  </a:cubicBezTo>
                  <a:cubicBezTo>
                    <a:pt x="11456" y="1270"/>
                    <a:pt x="10251" y="1"/>
                    <a:pt x="9409" y="1"/>
                  </a:cubicBezTo>
                  <a:close/>
                </a:path>
              </a:pathLst>
            </a:custGeom>
            <a:solidFill>
              <a:srgbClr val="DE80D7"/>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715099" y="-749742"/>
              <a:ext cx="748453" cy="1751944"/>
            </a:xfrm>
            <a:custGeom>
              <a:avLst/>
              <a:gdLst/>
              <a:ahLst/>
              <a:cxnLst/>
              <a:rect l="l" t="t" r="r" b="b"/>
              <a:pathLst>
                <a:path w="25831" h="60464" extrusionOk="0">
                  <a:moveTo>
                    <a:pt x="14353" y="21284"/>
                  </a:moveTo>
                  <a:cubicBezTo>
                    <a:pt x="14354" y="21284"/>
                    <a:pt x="14354" y="21284"/>
                    <a:pt x="14354" y="21284"/>
                  </a:cubicBezTo>
                  <a:cubicBezTo>
                    <a:pt x="14354" y="21284"/>
                    <a:pt x="14354" y="21284"/>
                    <a:pt x="14353" y="21284"/>
                  </a:cubicBezTo>
                  <a:close/>
                  <a:moveTo>
                    <a:pt x="14972" y="22124"/>
                  </a:moveTo>
                  <a:cubicBezTo>
                    <a:pt x="14973" y="22126"/>
                    <a:pt x="14974" y="22128"/>
                    <a:pt x="14974" y="22130"/>
                  </a:cubicBezTo>
                  <a:lnTo>
                    <a:pt x="14974" y="22130"/>
                  </a:lnTo>
                  <a:cubicBezTo>
                    <a:pt x="14974" y="22128"/>
                    <a:pt x="14973" y="22126"/>
                    <a:pt x="14972" y="22124"/>
                  </a:cubicBezTo>
                  <a:close/>
                  <a:moveTo>
                    <a:pt x="14144" y="21194"/>
                  </a:moveTo>
                  <a:cubicBezTo>
                    <a:pt x="14170" y="21203"/>
                    <a:pt x="14227" y="21221"/>
                    <a:pt x="14276" y="21236"/>
                  </a:cubicBezTo>
                  <a:lnTo>
                    <a:pt x="14276" y="21236"/>
                  </a:lnTo>
                  <a:cubicBezTo>
                    <a:pt x="14312" y="21272"/>
                    <a:pt x="14362" y="21305"/>
                    <a:pt x="14404" y="21335"/>
                  </a:cubicBezTo>
                  <a:cubicBezTo>
                    <a:pt x="14411" y="21341"/>
                    <a:pt x="14417" y="21345"/>
                    <a:pt x="14421" y="21347"/>
                  </a:cubicBezTo>
                  <a:lnTo>
                    <a:pt x="14421" y="21347"/>
                  </a:lnTo>
                  <a:cubicBezTo>
                    <a:pt x="14423" y="21349"/>
                    <a:pt x="14425" y="21352"/>
                    <a:pt x="14428" y="21354"/>
                  </a:cubicBezTo>
                  <a:cubicBezTo>
                    <a:pt x="14614" y="21565"/>
                    <a:pt x="14726" y="21709"/>
                    <a:pt x="14822" y="21872"/>
                  </a:cubicBezTo>
                  <a:cubicBezTo>
                    <a:pt x="14873" y="21958"/>
                    <a:pt x="14921" y="22046"/>
                    <a:pt x="14971" y="22134"/>
                  </a:cubicBezTo>
                  <a:cubicBezTo>
                    <a:pt x="14977" y="22145"/>
                    <a:pt x="14986" y="22167"/>
                    <a:pt x="14994" y="22184"/>
                  </a:cubicBezTo>
                  <a:lnTo>
                    <a:pt x="14994" y="22184"/>
                  </a:lnTo>
                  <a:cubicBezTo>
                    <a:pt x="15007" y="22225"/>
                    <a:pt x="15019" y="22267"/>
                    <a:pt x="15030" y="22308"/>
                  </a:cubicBezTo>
                  <a:cubicBezTo>
                    <a:pt x="15054" y="22396"/>
                    <a:pt x="15071" y="22485"/>
                    <a:pt x="15086" y="22573"/>
                  </a:cubicBezTo>
                  <a:cubicBezTo>
                    <a:pt x="15088" y="22587"/>
                    <a:pt x="15091" y="22624"/>
                    <a:pt x="15093" y="22643"/>
                  </a:cubicBezTo>
                  <a:lnTo>
                    <a:pt x="15093" y="22643"/>
                  </a:lnTo>
                  <a:cubicBezTo>
                    <a:pt x="15094" y="22677"/>
                    <a:pt x="15095" y="22713"/>
                    <a:pt x="15094" y="22746"/>
                  </a:cubicBezTo>
                  <a:cubicBezTo>
                    <a:pt x="15087" y="22963"/>
                    <a:pt x="15062" y="23180"/>
                    <a:pt x="15017" y="23393"/>
                  </a:cubicBezTo>
                  <a:cubicBezTo>
                    <a:pt x="14942" y="23741"/>
                    <a:pt x="14761" y="24150"/>
                    <a:pt x="14549" y="24538"/>
                  </a:cubicBezTo>
                  <a:cubicBezTo>
                    <a:pt x="13546" y="26367"/>
                    <a:pt x="11836" y="27877"/>
                    <a:pt x="10089" y="28978"/>
                  </a:cubicBezTo>
                  <a:cubicBezTo>
                    <a:pt x="9781" y="29172"/>
                    <a:pt x="9606" y="29280"/>
                    <a:pt x="9368" y="29395"/>
                  </a:cubicBezTo>
                  <a:lnTo>
                    <a:pt x="9368" y="29395"/>
                  </a:lnTo>
                  <a:cubicBezTo>
                    <a:pt x="9239" y="28649"/>
                    <a:pt x="9206" y="27758"/>
                    <a:pt x="9386" y="26920"/>
                  </a:cubicBezTo>
                  <a:cubicBezTo>
                    <a:pt x="9414" y="26780"/>
                    <a:pt x="9453" y="26641"/>
                    <a:pt x="9499" y="26505"/>
                  </a:cubicBezTo>
                  <a:cubicBezTo>
                    <a:pt x="9574" y="26289"/>
                    <a:pt x="9657" y="26075"/>
                    <a:pt x="9748" y="25864"/>
                  </a:cubicBezTo>
                  <a:cubicBezTo>
                    <a:pt x="9946" y="25406"/>
                    <a:pt x="10175" y="24960"/>
                    <a:pt x="10431" y="24529"/>
                  </a:cubicBezTo>
                  <a:cubicBezTo>
                    <a:pt x="10950" y="23648"/>
                    <a:pt x="11550" y="22826"/>
                    <a:pt x="12309" y="22147"/>
                  </a:cubicBezTo>
                  <a:cubicBezTo>
                    <a:pt x="12471" y="22001"/>
                    <a:pt x="12640" y="21864"/>
                    <a:pt x="12817" y="21735"/>
                  </a:cubicBezTo>
                  <a:cubicBezTo>
                    <a:pt x="12913" y="21666"/>
                    <a:pt x="13012" y="21600"/>
                    <a:pt x="13113" y="21537"/>
                  </a:cubicBezTo>
                  <a:cubicBezTo>
                    <a:pt x="13258" y="21444"/>
                    <a:pt x="13201" y="21477"/>
                    <a:pt x="13292" y="21434"/>
                  </a:cubicBezTo>
                  <a:cubicBezTo>
                    <a:pt x="13474" y="21350"/>
                    <a:pt x="13662" y="21279"/>
                    <a:pt x="13857" y="21227"/>
                  </a:cubicBezTo>
                  <a:cubicBezTo>
                    <a:pt x="13862" y="21225"/>
                    <a:pt x="13866" y="21224"/>
                    <a:pt x="13869" y="21223"/>
                  </a:cubicBezTo>
                  <a:lnTo>
                    <a:pt x="13869" y="21223"/>
                  </a:lnTo>
                  <a:cubicBezTo>
                    <a:pt x="13898" y="21219"/>
                    <a:pt x="13928" y="21214"/>
                    <a:pt x="13956" y="21212"/>
                  </a:cubicBezTo>
                  <a:cubicBezTo>
                    <a:pt x="14002" y="21209"/>
                    <a:pt x="14060" y="21209"/>
                    <a:pt x="14106" y="21201"/>
                  </a:cubicBezTo>
                  <a:lnTo>
                    <a:pt x="14106" y="21201"/>
                  </a:lnTo>
                  <a:cubicBezTo>
                    <a:pt x="14186" y="21216"/>
                    <a:pt x="14246" y="21232"/>
                    <a:pt x="14250" y="21232"/>
                  </a:cubicBezTo>
                  <a:cubicBezTo>
                    <a:pt x="14254" y="21232"/>
                    <a:pt x="14224" y="21222"/>
                    <a:pt x="14144" y="21194"/>
                  </a:cubicBezTo>
                  <a:lnTo>
                    <a:pt x="14144" y="21194"/>
                  </a:lnTo>
                  <a:cubicBezTo>
                    <a:pt x="14144" y="21194"/>
                    <a:pt x="14144" y="21194"/>
                    <a:pt x="14144" y="21194"/>
                  </a:cubicBezTo>
                  <a:close/>
                  <a:moveTo>
                    <a:pt x="4782" y="29721"/>
                  </a:moveTo>
                  <a:cubicBezTo>
                    <a:pt x="4783" y="29721"/>
                    <a:pt x="4784" y="29721"/>
                    <a:pt x="4786" y="29722"/>
                  </a:cubicBezTo>
                  <a:lnTo>
                    <a:pt x="4786" y="29722"/>
                  </a:lnTo>
                  <a:cubicBezTo>
                    <a:pt x="4784" y="29721"/>
                    <a:pt x="4783" y="29721"/>
                    <a:pt x="4782" y="29721"/>
                  </a:cubicBezTo>
                  <a:close/>
                  <a:moveTo>
                    <a:pt x="4807" y="29729"/>
                  </a:moveTo>
                  <a:cubicBezTo>
                    <a:pt x="4858" y="29748"/>
                    <a:pt x="4915" y="29780"/>
                    <a:pt x="4910" y="29780"/>
                  </a:cubicBezTo>
                  <a:cubicBezTo>
                    <a:pt x="4907" y="29780"/>
                    <a:pt x="4879" y="29767"/>
                    <a:pt x="4807" y="29729"/>
                  </a:cubicBezTo>
                  <a:close/>
                  <a:moveTo>
                    <a:pt x="17346" y="35867"/>
                  </a:moveTo>
                  <a:cubicBezTo>
                    <a:pt x="17350" y="35867"/>
                    <a:pt x="17373" y="35889"/>
                    <a:pt x="17429" y="35954"/>
                  </a:cubicBezTo>
                  <a:lnTo>
                    <a:pt x="17429" y="35954"/>
                  </a:lnTo>
                  <a:cubicBezTo>
                    <a:pt x="17385" y="35925"/>
                    <a:pt x="17339" y="35867"/>
                    <a:pt x="17346" y="35867"/>
                  </a:cubicBezTo>
                  <a:close/>
                  <a:moveTo>
                    <a:pt x="17569" y="36120"/>
                  </a:moveTo>
                  <a:cubicBezTo>
                    <a:pt x="17608" y="36168"/>
                    <a:pt x="17629" y="36219"/>
                    <a:pt x="17630" y="36232"/>
                  </a:cubicBezTo>
                  <a:lnTo>
                    <a:pt x="17630" y="36232"/>
                  </a:lnTo>
                  <a:cubicBezTo>
                    <a:pt x="17607" y="36195"/>
                    <a:pt x="17586" y="36158"/>
                    <a:pt x="17569" y="36120"/>
                  </a:cubicBezTo>
                  <a:close/>
                  <a:moveTo>
                    <a:pt x="17781" y="36484"/>
                  </a:moveTo>
                  <a:lnTo>
                    <a:pt x="17781" y="36484"/>
                  </a:lnTo>
                  <a:cubicBezTo>
                    <a:pt x="17785" y="36496"/>
                    <a:pt x="17789" y="36508"/>
                    <a:pt x="17793" y="36519"/>
                  </a:cubicBezTo>
                  <a:lnTo>
                    <a:pt x="17793" y="36519"/>
                  </a:lnTo>
                  <a:cubicBezTo>
                    <a:pt x="17789" y="36509"/>
                    <a:pt x="17785" y="36497"/>
                    <a:pt x="17781" y="36484"/>
                  </a:cubicBezTo>
                  <a:close/>
                  <a:moveTo>
                    <a:pt x="17796" y="36527"/>
                  </a:moveTo>
                  <a:cubicBezTo>
                    <a:pt x="17809" y="36560"/>
                    <a:pt x="17817" y="36584"/>
                    <a:pt x="17817" y="36584"/>
                  </a:cubicBezTo>
                  <a:cubicBezTo>
                    <a:pt x="17816" y="36584"/>
                    <a:pt x="17810" y="36567"/>
                    <a:pt x="17796" y="36527"/>
                  </a:cubicBezTo>
                  <a:close/>
                  <a:moveTo>
                    <a:pt x="17985" y="37409"/>
                  </a:moveTo>
                  <a:cubicBezTo>
                    <a:pt x="17985" y="37411"/>
                    <a:pt x="17985" y="37413"/>
                    <a:pt x="17985" y="37414"/>
                  </a:cubicBezTo>
                  <a:cubicBezTo>
                    <a:pt x="17985" y="37413"/>
                    <a:pt x="17985" y="37411"/>
                    <a:pt x="17985" y="37409"/>
                  </a:cubicBezTo>
                  <a:close/>
                  <a:moveTo>
                    <a:pt x="9734" y="1"/>
                  </a:moveTo>
                  <a:cubicBezTo>
                    <a:pt x="9543" y="1"/>
                    <a:pt x="9367" y="52"/>
                    <a:pt x="9231" y="170"/>
                  </a:cubicBezTo>
                  <a:lnTo>
                    <a:pt x="9231" y="173"/>
                  </a:lnTo>
                  <a:cubicBezTo>
                    <a:pt x="8296" y="981"/>
                    <a:pt x="7563" y="2042"/>
                    <a:pt x="6908" y="3084"/>
                  </a:cubicBezTo>
                  <a:cubicBezTo>
                    <a:pt x="6018" y="4499"/>
                    <a:pt x="5258" y="5999"/>
                    <a:pt x="4569" y="7521"/>
                  </a:cubicBezTo>
                  <a:cubicBezTo>
                    <a:pt x="2968" y="11066"/>
                    <a:pt x="1706" y="14822"/>
                    <a:pt x="986" y="18648"/>
                  </a:cubicBezTo>
                  <a:cubicBezTo>
                    <a:pt x="401" y="21749"/>
                    <a:pt x="0" y="25390"/>
                    <a:pt x="1411" y="28336"/>
                  </a:cubicBezTo>
                  <a:cubicBezTo>
                    <a:pt x="2074" y="29719"/>
                    <a:pt x="3230" y="30775"/>
                    <a:pt x="4652" y="31339"/>
                  </a:cubicBezTo>
                  <a:cubicBezTo>
                    <a:pt x="5448" y="31655"/>
                    <a:pt x="6286" y="31781"/>
                    <a:pt x="7129" y="31781"/>
                  </a:cubicBezTo>
                  <a:cubicBezTo>
                    <a:pt x="7534" y="31781"/>
                    <a:pt x="7940" y="31752"/>
                    <a:pt x="8343" y="31701"/>
                  </a:cubicBezTo>
                  <a:lnTo>
                    <a:pt x="8343" y="31701"/>
                  </a:lnTo>
                  <a:cubicBezTo>
                    <a:pt x="8977" y="32515"/>
                    <a:pt x="9817" y="33157"/>
                    <a:pt x="10776" y="33606"/>
                  </a:cubicBezTo>
                  <a:cubicBezTo>
                    <a:pt x="12086" y="34221"/>
                    <a:pt x="13477" y="34524"/>
                    <a:pt x="14870" y="34884"/>
                  </a:cubicBezTo>
                  <a:cubicBezTo>
                    <a:pt x="15477" y="35042"/>
                    <a:pt x="16061" y="35238"/>
                    <a:pt x="16650" y="35451"/>
                  </a:cubicBezTo>
                  <a:lnTo>
                    <a:pt x="16650" y="35451"/>
                  </a:lnTo>
                  <a:cubicBezTo>
                    <a:pt x="16700" y="35476"/>
                    <a:pt x="16752" y="35500"/>
                    <a:pt x="16803" y="35526"/>
                  </a:cubicBezTo>
                  <a:cubicBezTo>
                    <a:pt x="16925" y="35588"/>
                    <a:pt x="17039" y="35663"/>
                    <a:pt x="17158" y="35729"/>
                  </a:cubicBezTo>
                  <a:lnTo>
                    <a:pt x="17158" y="35729"/>
                  </a:lnTo>
                  <a:cubicBezTo>
                    <a:pt x="17208" y="35769"/>
                    <a:pt x="17259" y="35806"/>
                    <a:pt x="17308" y="35846"/>
                  </a:cubicBezTo>
                  <a:cubicBezTo>
                    <a:pt x="17345" y="35876"/>
                    <a:pt x="17387" y="35928"/>
                    <a:pt x="17430" y="35955"/>
                  </a:cubicBezTo>
                  <a:lnTo>
                    <a:pt x="17430" y="35955"/>
                  </a:lnTo>
                  <a:cubicBezTo>
                    <a:pt x="17473" y="36007"/>
                    <a:pt x="17517" y="36058"/>
                    <a:pt x="17560" y="36109"/>
                  </a:cubicBezTo>
                  <a:cubicBezTo>
                    <a:pt x="17563" y="36112"/>
                    <a:pt x="17566" y="36116"/>
                    <a:pt x="17569" y="36119"/>
                  </a:cubicBezTo>
                  <a:lnTo>
                    <a:pt x="17569" y="36119"/>
                  </a:lnTo>
                  <a:cubicBezTo>
                    <a:pt x="17565" y="36111"/>
                    <a:pt x="17562" y="36103"/>
                    <a:pt x="17559" y="36095"/>
                  </a:cubicBezTo>
                  <a:lnTo>
                    <a:pt x="17559" y="36095"/>
                  </a:lnTo>
                  <a:cubicBezTo>
                    <a:pt x="17562" y="36103"/>
                    <a:pt x="17566" y="36112"/>
                    <a:pt x="17569" y="36120"/>
                  </a:cubicBezTo>
                  <a:lnTo>
                    <a:pt x="17569" y="36120"/>
                  </a:lnTo>
                  <a:cubicBezTo>
                    <a:pt x="17569" y="36120"/>
                    <a:pt x="17569" y="36119"/>
                    <a:pt x="17569" y="36119"/>
                  </a:cubicBezTo>
                  <a:lnTo>
                    <a:pt x="17569" y="36119"/>
                  </a:lnTo>
                  <a:cubicBezTo>
                    <a:pt x="17604" y="36204"/>
                    <a:pt x="17623" y="36235"/>
                    <a:pt x="17628" y="36235"/>
                  </a:cubicBezTo>
                  <a:cubicBezTo>
                    <a:pt x="17629" y="36235"/>
                    <a:pt x="17630" y="36234"/>
                    <a:pt x="17630" y="36232"/>
                  </a:cubicBezTo>
                  <a:lnTo>
                    <a:pt x="17630" y="36232"/>
                  </a:lnTo>
                  <a:cubicBezTo>
                    <a:pt x="17675" y="36308"/>
                    <a:pt x="17727" y="36383"/>
                    <a:pt x="17765" y="36459"/>
                  </a:cubicBezTo>
                  <a:cubicBezTo>
                    <a:pt x="17777" y="36483"/>
                    <a:pt x="17787" y="36507"/>
                    <a:pt x="17796" y="36527"/>
                  </a:cubicBezTo>
                  <a:lnTo>
                    <a:pt x="17796" y="36527"/>
                  </a:lnTo>
                  <a:cubicBezTo>
                    <a:pt x="17815" y="36584"/>
                    <a:pt x="17835" y="36640"/>
                    <a:pt x="17851" y="36697"/>
                  </a:cubicBezTo>
                  <a:cubicBezTo>
                    <a:pt x="17896" y="36849"/>
                    <a:pt x="17931" y="37004"/>
                    <a:pt x="17955" y="37162"/>
                  </a:cubicBezTo>
                  <a:cubicBezTo>
                    <a:pt x="17965" y="37227"/>
                    <a:pt x="17973" y="37294"/>
                    <a:pt x="17980" y="37360"/>
                  </a:cubicBezTo>
                  <a:lnTo>
                    <a:pt x="17980" y="37360"/>
                  </a:lnTo>
                  <a:cubicBezTo>
                    <a:pt x="17978" y="37345"/>
                    <a:pt x="17977" y="37339"/>
                    <a:pt x="17977" y="37339"/>
                  </a:cubicBezTo>
                  <a:lnTo>
                    <a:pt x="17977" y="37339"/>
                  </a:lnTo>
                  <a:cubicBezTo>
                    <a:pt x="17975" y="37339"/>
                    <a:pt x="17986" y="37489"/>
                    <a:pt x="17988" y="37531"/>
                  </a:cubicBezTo>
                  <a:cubicBezTo>
                    <a:pt x="17992" y="37739"/>
                    <a:pt x="17985" y="37945"/>
                    <a:pt x="17968" y="38152"/>
                  </a:cubicBezTo>
                  <a:cubicBezTo>
                    <a:pt x="17926" y="38613"/>
                    <a:pt x="17849" y="39068"/>
                    <a:pt x="17738" y="39517"/>
                  </a:cubicBezTo>
                  <a:cubicBezTo>
                    <a:pt x="17100" y="42140"/>
                    <a:pt x="15452" y="44289"/>
                    <a:pt x="14164" y="46616"/>
                  </a:cubicBezTo>
                  <a:cubicBezTo>
                    <a:pt x="12796" y="49087"/>
                    <a:pt x="11733" y="51966"/>
                    <a:pt x="13044" y="54692"/>
                  </a:cubicBezTo>
                  <a:cubicBezTo>
                    <a:pt x="13768" y="56195"/>
                    <a:pt x="15054" y="57465"/>
                    <a:pt x="16581" y="58131"/>
                  </a:cubicBezTo>
                  <a:cubicBezTo>
                    <a:pt x="17907" y="58709"/>
                    <a:pt x="19330" y="58799"/>
                    <a:pt x="20752" y="58927"/>
                  </a:cubicBezTo>
                  <a:cubicBezTo>
                    <a:pt x="21083" y="58957"/>
                    <a:pt x="21414" y="58992"/>
                    <a:pt x="21743" y="59042"/>
                  </a:cubicBezTo>
                  <a:cubicBezTo>
                    <a:pt x="22019" y="59083"/>
                    <a:pt x="22345" y="59149"/>
                    <a:pt x="22477" y="59189"/>
                  </a:cubicBezTo>
                  <a:cubicBezTo>
                    <a:pt x="22634" y="59235"/>
                    <a:pt x="22787" y="59288"/>
                    <a:pt x="22941" y="59344"/>
                  </a:cubicBezTo>
                  <a:cubicBezTo>
                    <a:pt x="22960" y="59350"/>
                    <a:pt x="23053" y="59392"/>
                    <a:pt x="23056" y="59392"/>
                  </a:cubicBezTo>
                  <a:cubicBezTo>
                    <a:pt x="23056" y="59392"/>
                    <a:pt x="23056" y="59392"/>
                    <a:pt x="23056" y="59392"/>
                  </a:cubicBezTo>
                  <a:lnTo>
                    <a:pt x="23056" y="59392"/>
                  </a:lnTo>
                  <a:cubicBezTo>
                    <a:pt x="23108" y="59417"/>
                    <a:pt x="23159" y="59443"/>
                    <a:pt x="23209" y="59471"/>
                  </a:cubicBezTo>
                  <a:cubicBezTo>
                    <a:pt x="23396" y="59570"/>
                    <a:pt x="23589" y="59687"/>
                    <a:pt x="23771" y="59864"/>
                  </a:cubicBezTo>
                  <a:cubicBezTo>
                    <a:pt x="24085" y="60168"/>
                    <a:pt x="24534" y="60464"/>
                    <a:pt x="24991" y="60464"/>
                  </a:cubicBezTo>
                  <a:cubicBezTo>
                    <a:pt x="25105" y="60464"/>
                    <a:pt x="25219" y="60445"/>
                    <a:pt x="25332" y="60404"/>
                  </a:cubicBezTo>
                  <a:cubicBezTo>
                    <a:pt x="25831" y="60222"/>
                    <a:pt x="25805" y="59609"/>
                    <a:pt x="25462" y="59276"/>
                  </a:cubicBezTo>
                  <a:cubicBezTo>
                    <a:pt x="24319" y="58168"/>
                    <a:pt x="22955" y="57554"/>
                    <a:pt x="21386" y="57310"/>
                  </a:cubicBezTo>
                  <a:cubicBezTo>
                    <a:pt x="20177" y="57120"/>
                    <a:pt x="18802" y="57152"/>
                    <a:pt x="17685" y="56867"/>
                  </a:cubicBezTo>
                  <a:cubicBezTo>
                    <a:pt x="17163" y="56735"/>
                    <a:pt x="16720" y="56542"/>
                    <a:pt x="16335" y="56232"/>
                  </a:cubicBezTo>
                  <a:cubicBezTo>
                    <a:pt x="15864" y="55850"/>
                    <a:pt x="15431" y="55292"/>
                    <a:pt x="15132" y="54724"/>
                  </a:cubicBezTo>
                  <a:cubicBezTo>
                    <a:pt x="14560" y="53634"/>
                    <a:pt x="14539" y="52407"/>
                    <a:pt x="14801" y="51227"/>
                  </a:cubicBezTo>
                  <a:cubicBezTo>
                    <a:pt x="15392" y="48554"/>
                    <a:pt x="17202" y="46265"/>
                    <a:pt x="18517" y="43918"/>
                  </a:cubicBezTo>
                  <a:cubicBezTo>
                    <a:pt x="19477" y="42204"/>
                    <a:pt x="20305" y="40076"/>
                    <a:pt x="20188" y="38069"/>
                  </a:cubicBezTo>
                  <a:cubicBezTo>
                    <a:pt x="20097" y="36493"/>
                    <a:pt x="19294" y="35274"/>
                    <a:pt x="17977" y="34429"/>
                  </a:cubicBezTo>
                  <a:cubicBezTo>
                    <a:pt x="16899" y="33737"/>
                    <a:pt x="15619" y="33424"/>
                    <a:pt x="14391" y="33120"/>
                  </a:cubicBezTo>
                  <a:cubicBezTo>
                    <a:pt x="13766" y="32965"/>
                    <a:pt x="13142" y="32815"/>
                    <a:pt x="12528" y="32623"/>
                  </a:cubicBezTo>
                  <a:cubicBezTo>
                    <a:pt x="12220" y="32528"/>
                    <a:pt x="11915" y="32422"/>
                    <a:pt x="11616" y="32301"/>
                  </a:cubicBezTo>
                  <a:cubicBezTo>
                    <a:pt x="11582" y="32287"/>
                    <a:pt x="11538" y="32274"/>
                    <a:pt x="11497" y="32258"/>
                  </a:cubicBezTo>
                  <a:lnTo>
                    <a:pt x="11497" y="32258"/>
                  </a:lnTo>
                  <a:cubicBezTo>
                    <a:pt x="11475" y="32243"/>
                    <a:pt x="11451" y="32229"/>
                    <a:pt x="11429" y="32218"/>
                  </a:cubicBezTo>
                  <a:cubicBezTo>
                    <a:pt x="11285" y="32144"/>
                    <a:pt x="11140" y="32072"/>
                    <a:pt x="11001" y="31991"/>
                  </a:cubicBezTo>
                  <a:cubicBezTo>
                    <a:pt x="10944" y="31958"/>
                    <a:pt x="10888" y="31922"/>
                    <a:pt x="10831" y="31890"/>
                  </a:cubicBezTo>
                  <a:lnTo>
                    <a:pt x="10831" y="31890"/>
                  </a:lnTo>
                  <a:cubicBezTo>
                    <a:pt x="10713" y="31800"/>
                    <a:pt x="10593" y="31716"/>
                    <a:pt x="10480" y="31620"/>
                  </a:cubicBezTo>
                  <a:cubicBezTo>
                    <a:pt x="10448" y="31593"/>
                    <a:pt x="10416" y="31564"/>
                    <a:pt x="10384" y="31535"/>
                  </a:cubicBezTo>
                  <a:lnTo>
                    <a:pt x="10384" y="31535"/>
                  </a:lnTo>
                  <a:cubicBezTo>
                    <a:pt x="10399" y="31550"/>
                    <a:pt x="10405" y="31557"/>
                    <a:pt x="10404" y="31557"/>
                  </a:cubicBezTo>
                  <a:cubicBezTo>
                    <a:pt x="10401" y="31557"/>
                    <a:pt x="10378" y="31537"/>
                    <a:pt x="10337" y="31493"/>
                  </a:cubicBezTo>
                  <a:lnTo>
                    <a:pt x="10337" y="31493"/>
                  </a:lnTo>
                  <a:cubicBezTo>
                    <a:pt x="10353" y="31507"/>
                    <a:pt x="10368" y="31521"/>
                    <a:pt x="10384" y="31535"/>
                  </a:cubicBezTo>
                  <a:lnTo>
                    <a:pt x="10384" y="31535"/>
                  </a:lnTo>
                  <a:cubicBezTo>
                    <a:pt x="10372" y="31524"/>
                    <a:pt x="10356" y="31508"/>
                    <a:pt x="10333" y="31489"/>
                  </a:cubicBezTo>
                  <a:lnTo>
                    <a:pt x="10333" y="31489"/>
                  </a:lnTo>
                  <a:cubicBezTo>
                    <a:pt x="10335" y="31490"/>
                    <a:pt x="10336" y="31491"/>
                    <a:pt x="10337" y="31493"/>
                  </a:cubicBezTo>
                  <a:lnTo>
                    <a:pt x="10337" y="31493"/>
                  </a:lnTo>
                  <a:cubicBezTo>
                    <a:pt x="10324" y="31482"/>
                    <a:pt x="10312" y="31471"/>
                    <a:pt x="10300" y="31460"/>
                  </a:cubicBezTo>
                  <a:lnTo>
                    <a:pt x="10300" y="31460"/>
                  </a:lnTo>
                  <a:cubicBezTo>
                    <a:pt x="10312" y="31471"/>
                    <a:pt x="10323" y="31480"/>
                    <a:pt x="10333" y="31489"/>
                  </a:cubicBezTo>
                  <a:lnTo>
                    <a:pt x="10333" y="31489"/>
                  </a:lnTo>
                  <a:cubicBezTo>
                    <a:pt x="10329" y="31485"/>
                    <a:pt x="10325" y="31480"/>
                    <a:pt x="10320" y="31475"/>
                  </a:cubicBezTo>
                  <a:cubicBezTo>
                    <a:pt x="10275" y="31425"/>
                    <a:pt x="10232" y="31374"/>
                    <a:pt x="10190" y="31324"/>
                  </a:cubicBezTo>
                  <a:lnTo>
                    <a:pt x="10190" y="31324"/>
                  </a:lnTo>
                  <a:cubicBezTo>
                    <a:pt x="10339" y="31271"/>
                    <a:pt x="10485" y="31210"/>
                    <a:pt x="10629" y="31144"/>
                  </a:cubicBezTo>
                  <a:cubicBezTo>
                    <a:pt x="11084" y="30932"/>
                    <a:pt x="11526" y="30690"/>
                    <a:pt x="11948" y="30417"/>
                  </a:cubicBezTo>
                  <a:cubicBezTo>
                    <a:pt x="12907" y="29809"/>
                    <a:pt x="13797" y="29083"/>
                    <a:pt x="14600" y="28281"/>
                  </a:cubicBezTo>
                  <a:cubicBezTo>
                    <a:pt x="15988" y="26898"/>
                    <a:pt x="17752" y="24786"/>
                    <a:pt x="17218" y="22656"/>
                  </a:cubicBezTo>
                  <a:cubicBezTo>
                    <a:pt x="16773" y="20878"/>
                    <a:pt x="15040" y="19461"/>
                    <a:pt x="13254" y="19461"/>
                  </a:cubicBezTo>
                  <a:cubicBezTo>
                    <a:pt x="12761" y="19461"/>
                    <a:pt x="12264" y="19568"/>
                    <a:pt x="11788" y="19806"/>
                  </a:cubicBezTo>
                  <a:cubicBezTo>
                    <a:pt x="9881" y="20762"/>
                    <a:pt x="8485" y="22808"/>
                    <a:pt x="7660" y="24724"/>
                  </a:cubicBezTo>
                  <a:cubicBezTo>
                    <a:pt x="6966" y="26337"/>
                    <a:pt x="6845" y="28259"/>
                    <a:pt x="7404" y="29942"/>
                  </a:cubicBezTo>
                  <a:lnTo>
                    <a:pt x="7404" y="29942"/>
                  </a:lnTo>
                  <a:cubicBezTo>
                    <a:pt x="7265" y="29960"/>
                    <a:pt x="7126" y="29976"/>
                    <a:pt x="6988" y="29987"/>
                  </a:cubicBezTo>
                  <a:cubicBezTo>
                    <a:pt x="6817" y="30002"/>
                    <a:pt x="6646" y="30011"/>
                    <a:pt x="6475" y="30016"/>
                  </a:cubicBezTo>
                  <a:cubicBezTo>
                    <a:pt x="6454" y="30017"/>
                    <a:pt x="6432" y="30017"/>
                    <a:pt x="6411" y="30017"/>
                  </a:cubicBezTo>
                  <a:cubicBezTo>
                    <a:pt x="6373" y="30017"/>
                    <a:pt x="6336" y="30016"/>
                    <a:pt x="6298" y="30016"/>
                  </a:cubicBezTo>
                  <a:cubicBezTo>
                    <a:pt x="6263" y="30016"/>
                    <a:pt x="6229" y="30017"/>
                    <a:pt x="6194" y="30018"/>
                  </a:cubicBezTo>
                  <a:cubicBezTo>
                    <a:pt x="6185" y="30018"/>
                    <a:pt x="6178" y="30018"/>
                    <a:pt x="6172" y="30019"/>
                  </a:cubicBezTo>
                  <a:lnTo>
                    <a:pt x="6172" y="30019"/>
                  </a:lnTo>
                  <a:cubicBezTo>
                    <a:pt x="6159" y="30018"/>
                    <a:pt x="6143" y="30016"/>
                    <a:pt x="6124" y="30015"/>
                  </a:cubicBezTo>
                  <a:cubicBezTo>
                    <a:pt x="5962" y="30000"/>
                    <a:pt x="5801" y="29986"/>
                    <a:pt x="5641" y="29962"/>
                  </a:cubicBezTo>
                  <a:cubicBezTo>
                    <a:pt x="5569" y="29952"/>
                    <a:pt x="5497" y="29938"/>
                    <a:pt x="5425" y="29927"/>
                  </a:cubicBezTo>
                  <a:cubicBezTo>
                    <a:pt x="5404" y="29922"/>
                    <a:pt x="5383" y="29917"/>
                    <a:pt x="5361" y="29912"/>
                  </a:cubicBezTo>
                  <a:lnTo>
                    <a:pt x="5361" y="29912"/>
                  </a:lnTo>
                  <a:cubicBezTo>
                    <a:pt x="5235" y="29864"/>
                    <a:pt x="5095" y="29839"/>
                    <a:pt x="4967" y="29793"/>
                  </a:cubicBezTo>
                  <a:cubicBezTo>
                    <a:pt x="4912" y="29773"/>
                    <a:pt x="4859" y="29746"/>
                    <a:pt x="4805" y="29728"/>
                  </a:cubicBezTo>
                  <a:lnTo>
                    <a:pt x="4805" y="29728"/>
                  </a:lnTo>
                  <a:cubicBezTo>
                    <a:pt x="4801" y="29726"/>
                    <a:pt x="4796" y="29723"/>
                    <a:pt x="4791" y="29721"/>
                  </a:cubicBezTo>
                  <a:cubicBezTo>
                    <a:pt x="4681" y="29662"/>
                    <a:pt x="4573" y="29589"/>
                    <a:pt x="4462" y="29533"/>
                  </a:cubicBezTo>
                  <a:lnTo>
                    <a:pt x="4462" y="29533"/>
                  </a:lnTo>
                  <a:cubicBezTo>
                    <a:pt x="4409" y="29493"/>
                    <a:pt x="4355" y="29453"/>
                    <a:pt x="4304" y="29411"/>
                  </a:cubicBezTo>
                  <a:cubicBezTo>
                    <a:pt x="4255" y="29371"/>
                    <a:pt x="4209" y="29330"/>
                    <a:pt x="4161" y="29290"/>
                  </a:cubicBezTo>
                  <a:lnTo>
                    <a:pt x="4161" y="29290"/>
                  </a:lnTo>
                  <a:cubicBezTo>
                    <a:pt x="4074" y="29187"/>
                    <a:pt x="3976" y="29092"/>
                    <a:pt x="3890" y="28986"/>
                  </a:cubicBezTo>
                  <a:cubicBezTo>
                    <a:pt x="3852" y="28938"/>
                    <a:pt x="3816" y="28888"/>
                    <a:pt x="3776" y="28840"/>
                  </a:cubicBezTo>
                  <a:lnTo>
                    <a:pt x="3776" y="28840"/>
                  </a:lnTo>
                  <a:cubicBezTo>
                    <a:pt x="3704" y="28714"/>
                    <a:pt x="3621" y="28596"/>
                    <a:pt x="3552" y="28468"/>
                  </a:cubicBezTo>
                  <a:cubicBezTo>
                    <a:pt x="3483" y="28342"/>
                    <a:pt x="3417" y="28214"/>
                    <a:pt x="3358" y="28082"/>
                  </a:cubicBezTo>
                  <a:cubicBezTo>
                    <a:pt x="3330" y="28019"/>
                    <a:pt x="3304" y="27955"/>
                    <a:pt x="3277" y="27893"/>
                  </a:cubicBezTo>
                  <a:cubicBezTo>
                    <a:pt x="3275" y="27890"/>
                    <a:pt x="3274" y="27887"/>
                    <a:pt x="3272" y="27884"/>
                  </a:cubicBezTo>
                  <a:lnTo>
                    <a:pt x="3272" y="27884"/>
                  </a:lnTo>
                  <a:cubicBezTo>
                    <a:pt x="3263" y="27860"/>
                    <a:pt x="3255" y="27837"/>
                    <a:pt x="3246" y="27813"/>
                  </a:cubicBezTo>
                  <a:cubicBezTo>
                    <a:pt x="3031" y="27192"/>
                    <a:pt x="2881" y="26553"/>
                    <a:pt x="2798" y="25901"/>
                  </a:cubicBezTo>
                  <a:cubicBezTo>
                    <a:pt x="2774" y="25728"/>
                    <a:pt x="2756" y="25556"/>
                    <a:pt x="2738" y="25382"/>
                  </a:cubicBezTo>
                  <a:cubicBezTo>
                    <a:pt x="2736" y="25356"/>
                    <a:pt x="2734" y="25339"/>
                    <a:pt x="2733" y="25326"/>
                  </a:cubicBezTo>
                  <a:lnTo>
                    <a:pt x="2733" y="25326"/>
                  </a:lnTo>
                  <a:cubicBezTo>
                    <a:pt x="2733" y="25320"/>
                    <a:pt x="2732" y="25299"/>
                    <a:pt x="2729" y="25246"/>
                  </a:cubicBezTo>
                  <a:cubicBezTo>
                    <a:pt x="2722" y="25149"/>
                    <a:pt x="2716" y="25053"/>
                    <a:pt x="2713" y="24955"/>
                  </a:cubicBezTo>
                  <a:cubicBezTo>
                    <a:pt x="2694" y="24567"/>
                    <a:pt x="2690" y="24179"/>
                    <a:pt x="2698" y="23791"/>
                  </a:cubicBezTo>
                  <a:cubicBezTo>
                    <a:pt x="2719" y="22957"/>
                    <a:pt x="2783" y="22126"/>
                    <a:pt x="2890" y="21299"/>
                  </a:cubicBezTo>
                  <a:cubicBezTo>
                    <a:pt x="3357" y="17632"/>
                    <a:pt x="4406" y="14162"/>
                    <a:pt x="5766" y="10761"/>
                  </a:cubicBezTo>
                  <a:cubicBezTo>
                    <a:pt x="6900" y="7918"/>
                    <a:pt x="8229" y="4980"/>
                    <a:pt x="10153" y="2571"/>
                  </a:cubicBezTo>
                  <a:cubicBezTo>
                    <a:pt x="10192" y="2521"/>
                    <a:pt x="10232" y="2472"/>
                    <a:pt x="10272" y="2422"/>
                  </a:cubicBezTo>
                  <a:cubicBezTo>
                    <a:pt x="10293" y="2397"/>
                    <a:pt x="10316" y="2371"/>
                    <a:pt x="10337" y="2345"/>
                  </a:cubicBezTo>
                  <a:lnTo>
                    <a:pt x="10337" y="2345"/>
                  </a:lnTo>
                  <a:cubicBezTo>
                    <a:pt x="10410" y="2262"/>
                    <a:pt x="10484" y="2180"/>
                    <a:pt x="10560" y="2099"/>
                  </a:cubicBezTo>
                  <a:cubicBezTo>
                    <a:pt x="10715" y="1935"/>
                    <a:pt x="10876" y="1778"/>
                    <a:pt x="11047" y="1630"/>
                  </a:cubicBezTo>
                  <a:cubicBezTo>
                    <a:pt x="11750" y="1024"/>
                    <a:pt x="10588" y="1"/>
                    <a:pt x="9734"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rot="-2225305">
              <a:off x="8520032" y="1261309"/>
              <a:ext cx="435765" cy="1423073"/>
            </a:xfrm>
            <a:custGeom>
              <a:avLst/>
              <a:gdLst/>
              <a:ahLst/>
              <a:cxnLst/>
              <a:rect l="l" t="t" r="r" b="b"/>
              <a:pathLst>
                <a:path w="15040" h="49116" extrusionOk="0">
                  <a:moveTo>
                    <a:pt x="2622" y="0"/>
                  </a:moveTo>
                  <a:cubicBezTo>
                    <a:pt x="2279" y="0"/>
                    <a:pt x="1966" y="93"/>
                    <a:pt x="1911" y="396"/>
                  </a:cubicBezTo>
                  <a:lnTo>
                    <a:pt x="1909" y="396"/>
                  </a:lnTo>
                  <a:cubicBezTo>
                    <a:pt x="1170" y="4445"/>
                    <a:pt x="0" y="8600"/>
                    <a:pt x="387" y="12750"/>
                  </a:cubicBezTo>
                  <a:cubicBezTo>
                    <a:pt x="561" y="14618"/>
                    <a:pt x="1107" y="16551"/>
                    <a:pt x="2154" y="18121"/>
                  </a:cubicBezTo>
                  <a:cubicBezTo>
                    <a:pt x="2937" y="19295"/>
                    <a:pt x="4098" y="20091"/>
                    <a:pt x="5333" y="20727"/>
                  </a:cubicBezTo>
                  <a:cubicBezTo>
                    <a:pt x="5897" y="21017"/>
                    <a:pt x="6464" y="21298"/>
                    <a:pt x="7006" y="21629"/>
                  </a:cubicBezTo>
                  <a:cubicBezTo>
                    <a:pt x="7157" y="21722"/>
                    <a:pt x="7306" y="21818"/>
                    <a:pt x="7453" y="21917"/>
                  </a:cubicBezTo>
                  <a:cubicBezTo>
                    <a:pt x="7485" y="21938"/>
                    <a:pt x="7517" y="21961"/>
                    <a:pt x="7548" y="21983"/>
                  </a:cubicBezTo>
                  <a:lnTo>
                    <a:pt x="7548" y="21983"/>
                  </a:lnTo>
                  <a:cubicBezTo>
                    <a:pt x="7581" y="22006"/>
                    <a:pt x="7646" y="22053"/>
                    <a:pt x="7673" y="22075"/>
                  </a:cubicBezTo>
                  <a:cubicBezTo>
                    <a:pt x="8022" y="22350"/>
                    <a:pt x="8354" y="22636"/>
                    <a:pt x="8675" y="22942"/>
                  </a:cubicBezTo>
                  <a:cubicBezTo>
                    <a:pt x="9261" y="23505"/>
                    <a:pt x="9958" y="24216"/>
                    <a:pt x="10290" y="24815"/>
                  </a:cubicBezTo>
                  <a:cubicBezTo>
                    <a:pt x="10641" y="25447"/>
                    <a:pt x="10772" y="25871"/>
                    <a:pt x="10764" y="26580"/>
                  </a:cubicBezTo>
                  <a:cubicBezTo>
                    <a:pt x="10758" y="27147"/>
                    <a:pt x="10613" y="27661"/>
                    <a:pt x="10386" y="28272"/>
                  </a:cubicBezTo>
                  <a:cubicBezTo>
                    <a:pt x="10124" y="28975"/>
                    <a:pt x="9796" y="29652"/>
                    <a:pt x="9488" y="30336"/>
                  </a:cubicBezTo>
                  <a:cubicBezTo>
                    <a:pt x="8680" y="32128"/>
                    <a:pt x="8081" y="33925"/>
                    <a:pt x="7886" y="35895"/>
                  </a:cubicBezTo>
                  <a:cubicBezTo>
                    <a:pt x="7421" y="40569"/>
                    <a:pt x="9649" y="44705"/>
                    <a:pt x="12362" y="48335"/>
                  </a:cubicBezTo>
                  <a:cubicBezTo>
                    <a:pt x="12712" y="48804"/>
                    <a:pt x="13393" y="49116"/>
                    <a:pt x="13996" y="49116"/>
                  </a:cubicBezTo>
                  <a:cubicBezTo>
                    <a:pt x="14077" y="49116"/>
                    <a:pt x="14156" y="49110"/>
                    <a:pt x="14233" y="49099"/>
                  </a:cubicBezTo>
                  <a:cubicBezTo>
                    <a:pt x="14838" y="49007"/>
                    <a:pt x="15039" y="48506"/>
                    <a:pt x="14674" y="48017"/>
                  </a:cubicBezTo>
                  <a:cubicBezTo>
                    <a:pt x="12375" y="44940"/>
                    <a:pt x="10450" y="41528"/>
                    <a:pt x="10539" y="37574"/>
                  </a:cubicBezTo>
                  <a:cubicBezTo>
                    <a:pt x="10582" y="35627"/>
                    <a:pt x="11092" y="33807"/>
                    <a:pt x="11860" y="32032"/>
                  </a:cubicBezTo>
                  <a:cubicBezTo>
                    <a:pt x="12415" y="30756"/>
                    <a:pt x="13130" y="29495"/>
                    <a:pt x="13381" y="28113"/>
                  </a:cubicBezTo>
                  <a:cubicBezTo>
                    <a:pt x="13662" y="26562"/>
                    <a:pt x="13156" y="25164"/>
                    <a:pt x="12210" y="23930"/>
                  </a:cubicBezTo>
                  <a:cubicBezTo>
                    <a:pt x="11103" y="22484"/>
                    <a:pt x="9622" y="21198"/>
                    <a:pt x="8047" y="20286"/>
                  </a:cubicBezTo>
                  <a:cubicBezTo>
                    <a:pt x="7510" y="19976"/>
                    <a:pt x="6951" y="19707"/>
                    <a:pt x="6403" y="19418"/>
                  </a:cubicBezTo>
                  <a:cubicBezTo>
                    <a:pt x="6175" y="19298"/>
                    <a:pt x="5948" y="19174"/>
                    <a:pt x="5729" y="19040"/>
                  </a:cubicBezTo>
                  <a:cubicBezTo>
                    <a:pt x="5620" y="18972"/>
                    <a:pt x="5515" y="18900"/>
                    <a:pt x="5408" y="18830"/>
                  </a:cubicBezTo>
                  <a:lnTo>
                    <a:pt x="5408" y="18830"/>
                  </a:lnTo>
                  <a:cubicBezTo>
                    <a:pt x="5469" y="18869"/>
                    <a:pt x="5496" y="18885"/>
                    <a:pt x="5499" y="18885"/>
                  </a:cubicBezTo>
                  <a:cubicBezTo>
                    <a:pt x="5510" y="18885"/>
                    <a:pt x="5241" y="18695"/>
                    <a:pt x="5178" y="18640"/>
                  </a:cubicBezTo>
                  <a:cubicBezTo>
                    <a:pt x="5143" y="18610"/>
                    <a:pt x="5024" y="18496"/>
                    <a:pt x="4968" y="18445"/>
                  </a:cubicBezTo>
                  <a:lnTo>
                    <a:pt x="4968" y="18445"/>
                  </a:lnTo>
                  <a:cubicBezTo>
                    <a:pt x="4920" y="18388"/>
                    <a:pt x="4796" y="18249"/>
                    <a:pt x="4763" y="18207"/>
                  </a:cubicBezTo>
                  <a:cubicBezTo>
                    <a:pt x="4657" y="18078"/>
                    <a:pt x="4558" y="17942"/>
                    <a:pt x="4465" y="17803"/>
                  </a:cubicBezTo>
                  <a:cubicBezTo>
                    <a:pt x="4323" y="17589"/>
                    <a:pt x="4379" y="17678"/>
                    <a:pt x="4247" y="17421"/>
                  </a:cubicBezTo>
                  <a:cubicBezTo>
                    <a:pt x="3831" y="16626"/>
                    <a:pt x="3531" y="15749"/>
                    <a:pt x="3333" y="14875"/>
                  </a:cubicBezTo>
                  <a:cubicBezTo>
                    <a:pt x="2838" y="12678"/>
                    <a:pt x="3021" y="10352"/>
                    <a:pt x="3328" y="8143"/>
                  </a:cubicBezTo>
                  <a:cubicBezTo>
                    <a:pt x="3640" y="5903"/>
                    <a:pt x="4151" y="3699"/>
                    <a:pt x="4556" y="1476"/>
                  </a:cubicBezTo>
                  <a:cubicBezTo>
                    <a:pt x="4673" y="841"/>
                    <a:pt x="4080" y="390"/>
                    <a:pt x="3545" y="171"/>
                  </a:cubicBezTo>
                  <a:cubicBezTo>
                    <a:pt x="3375" y="102"/>
                    <a:pt x="2981" y="0"/>
                    <a:pt x="2622" y="0"/>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8054827" y="-79728"/>
              <a:ext cx="1054835" cy="1431162"/>
            </a:xfrm>
            <a:custGeom>
              <a:avLst/>
              <a:gdLst/>
              <a:ahLst/>
              <a:cxnLst/>
              <a:rect l="l" t="t" r="r" b="b"/>
              <a:pathLst>
                <a:path w="36405" h="49393" extrusionOk="0">
                  <a:moveTo>
                    <a:pt x="14570" y="18820"/>
                  </a:moveTo>
                  <a:cubicBezTo>
                    <a:pt x="14571" y="18820"/>
                    <a:pt x="14584" y="18822"/>
                    <a:pt x="14618" y="18826"/>
                  </a:cubicBezTo>
                  <a:lnTo>
                    <a:pt x="14618" y="18826"/>
                  </a:lnTo>
                  <a:cubicBezTo>
                    <a:pt x="14592" y="18823"/>
                    <a:pt x="14569" y="18820"/>
                    <a:pt x="14570" y="18820"/>
                  </a:cubicBezTo>
                  <a:close/>
                  <a:moveTo>
                    <a:pt x="14649" y="18829"/>
                  </a:moveTo>
                  <a:cubicBezTo>
                    <a:pt x="14656" y="18830"/>
                    <a:pt x="14663" y="18831"/>
                    <a:pt x="14671" y="18831"/>
                  </a:cubicBezTo>
                  <a:cubicBezTo>
                    <a:pt x="14664" y="18831"/>
                    <a:pt x="14656" y="18830"/>
                    <a:pt x="14649" y="18829"/>
                  </a:cubicBezTo>
                  <a:close/>
                  <a:moveTo>
                    <a:pt x="4756" y="1"/>
                  </a:moveTo>
                  <a:cubicBezTo>
                    <a:pt x="4233" y="1"/>
                    <a:pt x="3605" y="121"/>
                    <a:pt x="3325" y="476"/>
                  </a:cubicBezTo>
                  <a:lnTo>
                    <a:pt x="3326" y="476"/>
                  </a:lnTo>
                  <a:cubicBezTo>
                    <a:pt x="2008" y="2142"/>
                    <a:pt x="1178" y="4142"/>
                    <a:pt x="699" y="6201"/>
                  </a:cubicBezTo>
                  <a:cubicBezTo>
                    <a:pt x="189" y="8379"/>
                    <a:pt x="0" y="10711"/>
                    <a:pt x="513" y="12908"/>
                  </a:cubicBezTo>
                  <a:cubicBezTo>
                    <a:pt x="1037" y="15152"/>
                    <a:pt x="2290" y="16981"/>
                    <a:pt x="4410" y="17964"/>
                  </a:cubicBezTo>
                  <a:cubicBezTo>
                    <a:pt x="5998" y="18700"/>
                    <a:pt x="7727" y="18857"/>
                    <a:pt x="9460" y="18857"/>
                  </a:cubicBezTo>
                  <a:cubicBezTo>
                    <a:pt x="10349" y="18857"/>
                    <a:pt x="11239" y="18815"/>
                    <a:pt x="12111" y="18790"/>
                  </a:cubicBezTo>
                  <a:cubicBezTo>
                    <a:pt x="12453" y="18779"/>
                    <a:pt x="12794" y="18772"/>
                    <a:pt x="13136" y="18772"/>
                  </a:cubicBezTo>
                  <a:cubicBezTo>
                    <a:pt x="13425" y="18772"/>
                    <a:pt x="13714" y="18777"/>
                    <a:pt x="14003" y="18790"/>
                  </a:cubicBezTo>
                  <a:cubicBezTo>
                    <a:pt x="14159" y="18796"/>
                    <a:pt x="14314" y="18804"/>
                    <a:pt x="14471" y="18815"/>
                  </a:cubicBezTo>
                  <a:cubicBezTo>
                    <a:pt x="14524" y="18819"/>
                    <a:pt x="14579" y="18823"/>
                    <a:pt x="14634" y="18828"/>
                  </a:cubicBezTo>
                  <a:lnTo>
                    <a:pt x="14634" y="18828"/>
                  </a:lnTo>
                  <a:cubicBezTo>
                    <a:pt x="14656" y="18831"/>
                    <a:pt x="14684" y="18835"/>
                    <a:pt x="14720" y="18839"/>
                  </a:cubicBezTo>
                  <a:cubicBezTo>
                    <a:pt x="15027" y="18879"/>
                    <a:pt x="15332" y="18924"/>
                    <a:pt x="15635" y="18988"/>
                  </a:cubicBezTo>
                  <a:cubicBezTo>
                    <a:pt x="16640" y="19200"/>
                    <a:pt x="17890" y="19807"/>
                    <a:pt x="18695" y="20664"/>
                  </a:cubicBezTo>
                  <a:cubicBezTo>
                    <a:pt x="19527" y="21549"/>
                    <a:pt x="20224" y="22576"/>
                    <a:pt x="20570" y="23749"/>
                  </a:cubicBezTo>
                  <a:cubicBezTo>
                    <a:pt x="20886" y="24819"/>
                    <a:pt x="20955" y="25940"/>
                    <a:pt x="20971" y="27052"/>
                  </a:cubicBezTo>
                  <a:cubicBezTo>
                    <a:pt x="20990" y="28322"/>
                    <a:pt x="20957" y="29591"/>
                    <a:pt x="21038" y="30859"/>
                  </a:cubicBezTo>
                  <a:cubicBezTo>
                    <a:pt x="21109" y="31947"/>
                    <a:pt x="21323" y="33040"/>
                    <a:pt x="21492" y="34117"/>
                  </a:cubicBezTo>
                  <a:cubicBezTo>
                    <a:pt x="21808" y="36134"/>
                    <a:pt x="22180" y="38161"/>
                    <a:pt x="22863" y="40093"/>
                  </a:cubicBezTo>
                  <a:cubicBezTo>
                    <a:pt x="23527" y="41973"/>
                    <a:pt x="24467" y="43754"/>
                    <a:pt x="25866" y="45194"/>
                  </a:cubicBezTo>
                  <a:cubicBezTo>
                    <a:pt x="27515" y="46892"/>
                    <a:pt x="29609" y="48042"/>
                    <a:pt x="31850" y="48764"/>
                  </a:cubicBezTo>
                  <a:cubicBezTo>
                    <a:pt x="32564" y="48994"/>
                    <a:pt x="33293" y="49180"/>
                    <a:pt x="34025" y="49343"/>
                  </a:cubicBezTo>
                  <a:cubicBezTo>
                    <a:pt x="34171" y="49376"/>
                    <a:pt x="34339" y="49393"/>
                    <a:pt x="34515" y="49393"/>
                  </a:cubicBezTo>
                  <a:cubicBezTo>
                    <a:pt x="35034" y="49393"/>
                    <a:pt x="35624" y="49242"/>
                    <a:pt x="35945" y="48906"/>
                  </a:cubicBezTo>
                  <a:cubicBezTo>
                    <a:pt x="36405" y="48427"/>
                    <a:pt x="35742" y="48132"/>
                    <a:pt x="35343" y="48042"/>
                  </a:cubicBezTo>
                  <a:cubicBezTo>
                    <a:pt x="33117" y="47542"/>
                    <a:pt x="30972" y="46657"/>
                    <a:pt x="29210" y="45162"/>
                  </a:cubicBezTo>
                  <a:cubicBezTo>
                    <a:pt x="27772" y="43941"/>
                    <a:pt x="26721" y="42297"/>
                    <a:pt x="25997" y="40569"/>
                  </a:cubicBezTo>
                  <a:cubicBezTo>
                    <a:pt x="25240" y="38761"/>
                    <a:pt x="24837" y="36808"/>
                    <a:pt x="24506" y="34883"/>
                  </a:cubicBezTo>
                  <a:cubicBezTo>
                    <a:pt x="24332" y="33863"/>
                    <a:pt x="24182" y="32837"/>
                    <a:pt x="24032" y="31813"/>
                  </a:cubicBezTo>
                  <a:cubicBezTo>
                    <a:pt x="23850" y="30583"/>
                    <a:pt x="23821" y="29356"/>
                    <a:pt x="23820" y="28115"/>
                  </a:cubicBezTo>
                  <a:cubicBezTo>
                    <a:pt x="23818" y="25859"/>
                    <a:pt x="23799" y="23608"/>
                    <a:pt x="22609" y="21606"/>
                  </a:cubicBezTo>
                  <a:cubicBezTo>
                    <a:pt x="21187" y="19216"/>
                    <a:pt x="18762" y="17862"/>
                    <a:pt x="16038" y="17537"/>
                  </a:cubicBezTo>
                  <a:cubicBezTo>
                    <a:pt x="15248" y="17443"/>
                    <a:pt x="14457" y="17412"/>
                    <a:pt x="13665" y="17412"/>
                  </a:cubicBezTo>
                  <a:cubicBezTo>
                    <a:pt x="13152" y="17412"/>
                    <a:pt x="12639" y="17425"/>
                    <a:pt x="12124" y="17443"/>
                  </a:cubicBezTo>
                  <a:cubicBezTo>
                    <a:pt x="11515" y="17466"/>
                    <a:pt x="10907" y="17489"/>
                    <a:pt x="10298" y="17494"/>
                  </a:cubicBezTo>
                  <a:cubicBezTo>
                    <a:pt x="10236" y="17495"/>
                    <a:pt x="10174" y="17495"/>
                    <a:pt x="10111" y="17495"/>
                  </a:cubicBezTo>
                  <a:cubicBezTo>
                    <a:pt x="9884" y="17495"/>
                    <a:pt x="9657" y="17492"/>
                    <a:pt x="9429" y="17485"/>
                  </a:cubicBezTo>
                  <a:cubicBezTo>
                    <a:pt x="9274" y="17480"/>
                    <a:pt x="9119" y="17472"/>
                    <a:pt x="8966" y="17464"/>
                  </a:cubicBezTo>
                  <a:cubicBezTo>
                    <a:pt x="8913" y="17460"/>
                    <a:pt x="8629" y="17434"/>
                    <a:pt x="8602" y="17434"/>
                  </a:cubicBezTo>
                  <a:cubicBezTo>
                    <a:pt x="8594" y="17434"/>
                    <a:pt x="8608" y="17436"/>
                    <a:pt x="8656" y="17442"/>
                  </a:cubicBezTo>
                  <a:cubicBezTo>
                    <a:pt x="8063" y="17371"/>
                    <a:pt x="7584" y="17285"/>
                    <a:pt x="7114" y="17128"/>
                  </a:cubicBezTo>
                  <a:cubicBezTo>
                    <a:pt x="6585" y="16956"/>
                    <a:pt x="6084" y="16707"/>
                    <a:pt x="5625" y="16392"/>
                  </a:cubicBezTo>
                  <a:cubicBezTo>
                    <a:pt x="4850" y="15860"/>
                    <a:pt x="4275" y="15020"/>
                    <a:pt x="3874" y="14167"/>
                  </a:cubicBezTo>
                  <a:cubicBezTo>
                    <a:pt x="2983" y="12275"/>
                    <a:pt x="2927" y="10002"/>
                    <a:pt x="3176" y="7962"/>
                  </a:cubicBezTo>
                  <a:cubicBezTo>
                    <a:pt x="3430" y="5869"/>
                    <a:pt x="4087" y="3764"/>
                    <a:pt x="5152" y="1939"/>
                  </a:cubicBezTo>
                  <a:cubicBezTo>
                    <a:pt x="5360" y="1578"/>
                    <a:pt x="5592" y="1233"/>
                    <a:pt x="5847" y="906"/>
                  </a:cubicBezTo>
                  <a:cubicBezTo>
                    <a:pt x="6232" y="418"/>
                    <a:pt x="5708" y="123"/>
                    <a:pt x="5245" y="40"/>
                  </a:cubicBezTo>
                  <a:cubicBezTo>
                    <a:pt x="5108" y="15"/>
                    <a:pt x="4938" y="1"/>
                    <a:pt x="4756"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8877766" y="3133802"/>
              <a:ext cx="463049" cy="786208"/>
            </a:xfrm>
            <a:custGeom>
              <a:avLst/>
              <a:gdLst/>
              <a:ahLst/>
              <a:cxnLst/>
              <a:rect l="l" t="t" r="r" b="b"/>
              <a:pathLst>
                <a:path w="15981" h="27134" extrusionOk="0">
                  <a:moveTo>
                    <a:pt x="7190" y="14865"/>
                  </a:moveTo>
                  <a:lnTo>
                    <a:pt x="7180" y="14871"/>
                  </a:lnTo>
                  <a:lnTo>
                    <a:pt x="7180" y="14871"/>
                  </a:lnTo>
                  <a:cubicBezTo>
                    <a:pt x="7185" y="14868"/>
                    <a:pt x="7188" y="14866"/>
                    <a:pt x="7190" y="14865"/>
                  </a:cubicBezTo>
                  <a:close/>
                  <a:moveTo>
                    <a:pt x="2881" y="21722"/>
                  </a:moveTo>
                  <a:cubicBezTo>
                    <a:pt x="2871" y="21757"/>
                    <a:pt x="2867" y="21770"/>
                    <a:pt x="2867" y="21770"/>
                  </a:cubicBezTo>
                  <a:cubicBezTo>
                    <a:pt x="2867" y="21770"/>
                    <a:pt x="2874" y="21744"/>
                    <a:pt x="2881" y="21722"/>
                  </a:cubicBezTo>
                  <a:close/>
                  <a:moveTo>
                    <a:pt x="14455" y="0"/>
                  </a:moveTo>
                  <a:cubicBezTo>
                    <a:pt x="14202" y="0"/>
                    <a:pt x="13948" y="49"/>
                    <a:pt x="13799" y="99"/>
                  </a:cubicBezTo>
                  <a:cubicBezTo>
                    <a:pt x="13337" y="254"/>
                    <a:pt x="12754" y="641"/>
                    <a:pt x="12862" y="1200"/>
                  </a:cubicBezTo>
                  <a:lnTo>
                    <a:pt x="12862" y="1198"/>
                  </a:lnTo>
                  <a:cubicBezTo>
                    <a:pt x="13145" y="2655"/>
                    <a:pt x="13322" y="4133"/>
                    <a:pt x="13276" y="5620"/>
                  </a:cubicBezTo>
                  <a:cubicBezTo>
                    <a:pt x="13259" y="6238"/>
                    <a:pt x="13198" y="6853"/>
                    <a:pt x="13094" y="7464"/>
                  </a:cubicBezTo>
                  <a:cubicBezTo>
                    <a:pt x="13001" y="8000"/>
                    <a:pt x="12872" y="8502"/>
                    <a:pt x="12738" y="8889"/>
                  </a:cubicBezTo>
                  <a:cubicBezTo>
                    <a:pt x="12580" y="9350"/>
                    <a:pt x="12383" y="9798"/>
                    <a:pt x="12155" y="10229"/>
                  </a:cubicBezTo>
                  <a:cubicBezTo>
                    <a:pt x="12051" y="10424"/>
                    <a:pt x="11939" y="10612"/>
                    <a:pt x="11822" y="10801"/>
                  </a:cubicBezTo>
                  <a:cubicBezTo>
                    <a:pt x="11798" y="10840"/>
                    <a:pt x="11783" y="10864"/>
                    <a:pt x="11775" y="10878"/>
                  </a:cubicBezTo>
                  <a:lnTo>
                    <a:pt x="11775" y="10878"/>
                  </a:lnTo>
                  <a:cubicBezTo>
                    <a:pt x="11766" y="10890"/>
                    <a:pt x="11749" y="10913"/>
                    <a:pt x="11719" y="10956"/>
                  </a:cubicBezTo>
                  <a:cubicBezTo>
                    <a:pt x="11650" y="11053"/>
                    <a:pt x="11581" y="11151"/>
                    <a:pt x="11509" y="11245"/>
                  </a:cubicBezTo>
                  <a:cubicBezTo>
                    <a:pt x="11239" y="11600"/>
                    <a:pt x="10949" y="11937"/>
                    <a:pt x="10637" y="12255"/>
                  </a:cubicBezTo>
                  <a:cubicBezTo>
                    <a:pt x="10556" y="12338"/>
                    <a:pt x="10472" y="12418"/>
                    <a:pt x="10391" y="12499"/>
                  </a:cubicBezTo>
                  <a:cubicBezTo>
                    <a:pt x="10459" y="12431"/>
                    <a:pt x="10484" y="12406"/>
                    <a:pt x="10483" y="12406"/>
                  </a:cubicBezTo>
                  <a:lnTo>
                    <a:pt x="10483" y="12406"/>
                  </a:lnTo>
                  <a:cubicBezTo>
                    <a:pt x="10482" y="12406"/>
                    <a:pt x="10350" y="12535"/>
                    <a:pt x="10313" y="12569"/>
                  </a:cubicBezTo>
                  <a:cubicBezTo>
                    <a:pt x="10142" y="12724"/>
                    <a:pt x="9966" y="12876"/>
                    <a:pt x="9789" y="13021"/>
                  </a:cubicBezTo>
                  <a:cubicBezTo>
                    <a:pt x="9102" y="13587"/>
                    <a:pt x="8370" y="14092"/>
                    <a:pt x="7629" y="14579"/>
                  </a:cubicBezTo>
                  <a:cubicBezTo>
                    <a:pt x="7455" y="14692"/>
                    <a:pt x="7281" y="14806"/>
                    <a:pt x="7108" y="14919"/>
                  </a:cubicBezTo>
                  <a:cubicBezTo>
                    <a:pt x="7080" y="14937"/>
                    <a:pt x="7064" y="14947"/>
                    <a:pt x="7056" y="14953"/>
                  </a:cubicBezTo>
                  <a:lnTo>
                    <a:pt x="7056" y="14953"/>
                  </a:lnTo>
                  <a:lnTo>
                    <a:pt x="7180" y="14871"/>
                  </a:lnTo>
                  <a:lnTo>
                    <a:pt x="7180" y="14871"/>
                  </a:lnTo>
                  <a:cubicBezTo>
                    <a:pt x="7147" y="14893"/>
                    <a:pt x="7049" y="14957"/>
                    <a:pt x="7049" y="14957"/>
                  </a:cubicBezTo>
                  <a:cubicBezTo>
                    <a:pt x="7049" y="14957"/>
                    <a:pt x="7051" y="14955"/>
                    <a:pt x="7056" y="14953"/>
                  </a:cubicBezTo>
                  <a:lnTo>
                    <a:pt x="7056" y="14953"/>
                  </a:lnTo>
                  <a:lnTo>
                    <a:pt x="7046" y="14959"/>
                  </a:lnTo>
                  <a:lnTo>
                    <a:pt x="6530" y="15291"/>
                  </a:lnTo>
                  <a:cubicBezTo>
                    <a:pt x="6166" y="15526"/>
                    <a:pt x="5803" y="15761"/>
                    <a:pt x="5445" y="16004"/>
                  </a:cubicBezTo>
                  <a:cubicBezTo>
                    <a:pt x="3923" y="17034"/>
                    <a:pt x="2501" y="18220"/>
                    <a:pt x="1502" y="19781"/>
                  </a:cubicBezTo>
                  <a:cubicBezTo>
                    <a:pt x="172" y="21859"/>
                    <a:pt x="1" y="24332"/>
                    <a:pt x="291" y="26723"/>
                  </a:cubicBezTo>
                  <a:cubicBezTo>
                    <a:pt x="330" y="27041"/>
                    <a:pt x="683" y="27133"/>
                    <a:pt x="1039" y="27133"/>
                  </a:cubicBezTo>
                  <a:cubicBezTo>
                    <a:pt x="1300" y="27133"/>
                    <a:pt x="1563" y="27083"/>
                    <a:pt x="1702" y="27036"/>
                  </a:cubicBezTo>
                  <a:cubicBezTo>
                    <a:pt x="2196" y="26870"/>
                    <a:pt x="2707" y="26503"/>
                    <a:pt x="2638" y="25936"/>
                  </a:cubicBezTo>
                  <a:cubicBezTo>
                    <a:pt x="2502" y="24818"/>
                    <a:pt x="2499" y="23669"/>
                    <a:pt x="2692" y="22557"/>
                  </a:cubicBezTo>
                  <a:cubicBezTo>
                    <a:pt x="2734" y="22316"/>
                    <a:pt x="2790" y="22079"/>
                    <a:pt x="2847" y="21841"/>
                  </a:cubicBezTo>
                  <a:cubicBezTo>
                    <a:pt x="2859" y="21799"/>
                    <a:pt x="2871" y="21757"/>
                    <a:pt x="2883" y="21714"/>
                  </a:cubicBezTo>
                  <a:lnTo>
                    <a:pt x="2883" y="21714"/>
                  </a:lnTo>
                  <a:cubicBezTo>
                    <a:pt x="2885" y="21706"/>
                    <a:pt x="2887" y="21699"/>
                    <a:pt x="2889" y="21694"/>
                  </a:cubicBezTo>
                  <a:cubicBezTo>
                    <a:pt x="2934" y="21555"/>
                    <a:pt x="2980" y="21420"/>
                    <a:pt x="3030" y="21284"/>
                  </a:cubicBezTo>
                  <a:cubicBezTo>
                    <a:pt x="3183" y="20873"/>
                    <a:pt x="3371" y="20477"/>
                    <a:pt x="3593" y="20098"/>
                  </a:cubicBezTo>
                  <a:cubicBezTo>
                    <a:pt x="3643" y="20012"/>
                    <a:pt x="3697" y="19928"/>
                    <a:pt x="3750" y="19841"/>
                  </a:cubicBezTo>
                  <a:cubicBezTo>
                    <a:pt x="3751" y="19840"/>
                    <a:pt x="3751" y="19840"/>
                    <a:pt x="3752" y="19839"/>
                  </a:cubicBezTo>
                  <a:lnTo>
                    <a:pt x="3752" y="19839"/>
                  </a:lnTo>
                  <a:cubicBezTo>
                    <a:pt x="3773" y="19806"/>
                    <a:pt x="3796" y="19774"/>
                    <a:pt x="3819" y="19742"/>
                  </a:cubicBezTo>
                  <a:cubicBezTo>
                    <a:pt x="3945" y="19562"/>
                    <a:pt x="4079" y="19388"/>
                    <a:pt x="4220" y="19218"/>
                  </a:cubicBezTo>
                  <a:cubicBezTo>
                    <a:pt x="4346" y="19066"/>
                    <a:pt x="4477" y="18919"/>
                    <a:pt x="4613" y="18776"/>
                  </a:cubicBezTo>
                  <a:cubicBezTo>
                    <a:pt x="4688" y="18696"/>
                    <a:pt x="4763" y="18618"/>
                    <a:pt x="4841" y="18541"/>
                  </a:cubicBezTo>
                  <a:cubicBezTo>
                    <a:pt x="4872" y="18511"/>
                    <a:pt x="4903" y="18480"/>
                    <a:pt x="4935" y="18450"/>
                  </a:cubicBezTo>
                  <a:cubicBezTo>
                    <a:pt x="4936" y="18449"/>
                    <a:pt x="4938" y="18448"/>
                    <a:pt x="4939" y="18447"/>
                  </a:cubicBezTo>
                  <a:lnTo>
                    <a:pt x="4939" y="18447"/>
                  </a:lnTo>
                  <a:cubicBezTo>
                    <a:pt x="5577" y="17885"/>
                    <a:pt x="6250" y="17362"/>
                    <a:pt x="6955" y="16883"/>
                  </a:cubicBezTo>
                  <a:cubicBezTo>
                    <a:pt x="7321" y="16633"/>
                    <a:pt x="7693" y="16392"/>
                    <a:pt x="8065" y="16151"/>
                  </a:cubicBezTo>
                  <a:cubicBezTo>
                    <a:pt x="8070" y="16148"/>
                    <a:pt x="8075" y="16145"/>
                    <a:pt x="8078" y="16142"/>
                  </a:cubicBezTo>
                  <a:lnTo>
                    <a:pt x="8078" y="16142"/>
                  </a:lnTo>
                  <a:cubicBezTo>
                    <a:pt x="8084" y="16138"/>
                    <a:pt x="8090" y="16134"/>
                    <a:pt x="8097" y="16130"/>
                  </a:cubicBezTo>
                  <a:lnTo>
                    <a:pt x="8586" y="15817"/>
                  </a:lnTo>
                  <a:cubicBezTo>
                    <a:pt x="8779" y="15692"/>
                    <a:pt x="8972" y="15566"/>
                    <a:pt x="9164" y="15440"/>
                  </a:cubicBezTo>
                  <a:cubicBezTo>
                    <a:pt x="9897" y="14961"/>
                    <a:pt x="10623" y="14464"/>
                    <a:pt x="11302" y="13911"/>
                  </a:cubicBezTo>
                  <a:cubicBezTo>
                    <a:pt x="12829" y="12670"/>
                    <a:pt x="14140" y="11143"/>
                    <a:pt x="14867" y="9294"/>
                  </a:cubicBezTo>
                  <a:cubicBezTo>
                    <a:pt x="15981" y="6464"/>
                    <a:pt x="15776" y="3342"/>
                    <a:pt x="15211" y="412"/>
                  </a:cubicBezTo>
                  <a:cubicBezTo>
                    <a:pt x="15149" y="94"/>
                    <a:pt x="14803" y="0"/>
                    <a:pt x="14455"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3"/>
          <p:cNvSpPr/>
          <p:nvPr/>
        </p:nvSpPr>
        <p:spPr>
          <a:xfrm>
            <a:off x="367676" y="348709"/>
            <a:ext cx="8408648" cy="4446082"/>
          </a:xfrm>
          <a:custGeom>
            <a:avLst/>
            <a:gdLst/>
            <a:ahLst/>
            <a:cxnLst/>
            <a:rect l="l" t="t" r="r" b="b"/>
            <a:pathLst>
              <a:path w="82202" h="38056" extrusionOk="0">
                <a:moveTo>
                  <a:pt x="1" y="0"/>
                </a:moveTo>
                <a:lnTo>
                  <a:pt x="1" y="38056"/>
                </a:lnTo>
                <a:lnTo>
                  <a:pt x="82201" y="38056"/>
                </a:lnTo>
                <a:lnTo>
                  <a:pt x="82201" y="3110"/>
                </a:lnTo>
                <a:lnTo>
                  <a:pt x="82201" y="0"/>
                </a:lnTo>
                <a:lnTo>
                  <a:pt x="79392" y="0"/>
                </a:lnTo>
                <a:cubicBezTo>
                  <a:pt x="79392" y="97"/>
                  <a:pt x="79392" y="154"/>
                  <a:pt x="79400" y="389"/>
                </a:cubicBezTo>
                <a:lnTo>
                  <a:pt x="79416" y="875"/>
                </a:lnTo>
                <a:cubicBezTo>
                  <a:pt x="79448" y="891"/>
                  <a:pt x="79489" y="899"/>
                  <a:pt x="79521" y="923"/>
                </a:cubicBezTo>
                <a:cubicBezTo>
                  <a:pt x="79610" y="964"/>
                  <a:pt x="79683" y="1037"/>
                  <a:pt x="79724" y="1126"/>
                </a:cubicBezTo>
                <a:cubicBezTo>
                  <a:pt x="79877" y="1288"/>
                  <a:pt x="79926" y="1514"/>
                  <a:pt x="79869" y="1725"/>
                </a:cubicBezTo>
                <a:cubicBezTo>
                  <a:pt x="79782" y="2019"/>
                  <a:pt x="79508" y="2219"/>
                  <a:pt x="79207" y="2219"/>
                </a:cubicBezTo>
                <a:cubicBezTo>
                  <a:pt x="79201" y="2219"/>
                  <a:pt x="79195" y="2219"/>
                  <a:pt x="79189" y="2219"/>
                </a:cubicBezTo>
                <a:cubicBezTo>
                  <a:pt x="78890" y="2211"/>
                  <a:pt x="78517" y="2000"/>
                  <a:pt x="78444" y="1693"/>
                </a:cubicBezTo>
                <a:cubicBezTo>
                  <a:pt x="78363" y="1320"/>
                  <a:pt x="78630" y="1045"/>
                  <a:pt x="78954" y="915"/>
                </a:cubicBezTo>
                <a:lnTo>
                  <a:pt x="78962" y="389"/>
                </a:lnTo>
                <a:cubicBezTo>
                  <a:pt x="78971" y="154"/>
                  <a:pt x="78962" y="57"/>
                  <a:pt x="78962" y="0"/>
                </a:cubicBezTo>
                <a:lnTo>
                  <a:pt x="76833" y="0"/>
                </a:lnTo>
                <a:cubicBezTo>
                  <a:pt x="76833" y="73"/>
                  <a:pt x="76833" y="146"/>
                  <a:pt x="76841" y="389"/>
                </a:cubicBezTo>
                <a:lnTo>
                  <a:pt x="76857" y="875"/>
                </a:lnTo>
                <a:cubicBezTo>
                  <a:pt x="76898" y="891"/>
                  <a:pt x="76930" y="899"/>
                  <a:pt x="76971" y="923"/>
                </a:cubicBezTo>
                <a:cubicBezTo>
                  <a:pt x="77060" y="964"/>
                  <a:pt x="77124" y="1037"/>
                  <a:pt x="77173" y="1126"/>
                </a:cubicBezTo>
                <a:cubicBezTo>
                  <a:pt x="77319" y="1288"/>
                  <a:pt x="77375" y="1514"/>
                  <a:pt x="77319" y="1725"/>
                </a:cubicBezTo>
                <a:cubicBezTo>
                  <a:pt x="77223" y="2019"/>
                  <a:pt x="76957" y="2219"/>
                  <a:pt x="76649" y="2219"/>
                </a:cubicBezTo>
                <a:cubicBezTo>
                  <a:pt x="76643" y="2219"/>
                  <a:pt x="76637" y="2219"/>
                  <a:pt x="76630" y="2219"/>
                </a:cubicBezTo>
                <a:cubicBezTo>
                  <a:pt x="76339" y="2211"/>
                  <a:pt x="75958" y="2000"/>
                  <a:pt x="75894" y="1693"/>
                </a:cubicBezTo>
                <a:cubicBezTo>
                  <a:pt x="75805" y="1320"/>
                  <a:pt x="76072" y="1045"/>
                  <a:pt x="76396" y="915"/>
                </a:cubicBezTo>
                <a:lnTo>
                  <a:pt x="76412" y="389"/>
                </a:lnTo>
                <a:cubicBezTo>
                  <a:pt x="76412" y="138"/>
                  <a:pt x="76412" y="89"/>
                  <a:pt x="76412" y="0"/>
                </a:cubicBezTo>
                <a:lnTo>
                  <a:pt x="74274" y="0"/>
                </a:lnTo>
                <a:cubicBezTo>
                  <a:pt x="74274" y="73"/>
                  <a:pt x="74274" y="138"/>
                  <a:pt x="74282" y="389"/>
                </a:cubicBezTo>
                <a:lnTo>
                  <a:pt x="74299" y="875"/>
                </a:lnTo>
                <a:cubicBezTo>
                  <a:pt x="74339" y="891"/>
                  <a:pt x="74380" y="899"/>
                  <a:pt x="74412" y="923"/>
                </a:cubicBezTo>
                <a:cubicBezTo>
                  <a:pt x="74501" y="964"/>
                  <a:pt x="74574" y="1037"/>
                  <a:pt x="74614" y="1126"/>
                </a:cubicBezTo>
                <a:cubicBezTo>
                  <a:pt x="74760" y="1288"/>
                  <a:pt x="74817" y="1514"/>
                  <a:pt x="74760" y="1725"/>
                </a:cubicBezTo>
                <a:cubicBezTo>
                  <a:pt x="74665" y="2019"/>
                  <a:pt x="74398" y="2219"/>
                  <a:pt x="74090" y="2219"/>
                </a:cubicBezTo>
                <a:cubicBezTo>
                  <a:pt x="74084" y="2219"/>
                  <a:pt x="74078" y="2219"/>
                  <a:pt x="74072" y="2219"/>
                </a:cubicBezTo>
                <a:cubicBezTo>
                  <a:pt x="73780" y="2211"/>
                  <a:pt x="73408" y="2000"/>
                  <a:pt x="73335" y="1693"/>
                </a:cubicBezTo>
                <a:cubicBezTo>
                  <a:pt x="73254" y="1320"/>
                  <a:pt x="73521" y="1045"/>
                  <a:pt x="73837" y="915"/>
                </a:cubicBezTo>
                <a:lnTo>
                  <a:pt x="73853" y="389"/>
                </a:lnTo>
                <a:cubicBezTo>
                  <a:pt x="73861" y="138"/>
                  <a:pt x="73861" y="57"/>
                  <a:pt x="73861" y="0"/>
                </a:cubicBezTo>
                <a:lnTo>
                  <a:pt x="71724" y="0"/>
                </a:lnTo>
                <a:cubicBezTo>
                  <a:pt x="71724" y="73"/>
                  <a:pt x="71724" y="138"/>
                  <a:pt x="71732" y="389"/>
                </a:cubicBezTo>
                <a:lnTo>
                  <a:pt x="71748" y="875"/>
                </a:lnTo>
                <a:cubicBezTo>
                  <a:pt x="71789" y="891"/>
                  <a:pt x="71821" y="899"/>
                  <a:pt x="71861" y="923"/>
                </a:cubicBezTo>
                <a:cubicBezTo>
                  <a:pt x="71950" y="964"/>
                  <a:pt x="72015" y="1037"/>
                  <a:pt x="72064" y="1126"/>
                </a:cubicBezTo>
                <a:cubicBezTo>
                  <a:pt x="72210" y="1288"/>
                  <a:pt x="72266" y="1514"/>
                  <a:pt x="72210" y="1725"/>
                </a:cubicBezTo>
                <a:cubicBezTo>
                  <a:pt x="72114" y="2019"/>
                  <a:pt x="71848" y="2219"/>
                  <a:pt x="71540" y="2219"/>
                </a:cubicBezTo>
                <a:cubicBezTo>
                  <a:pt x="71533" y="2219"/>
                  <a:pt x="71527" y="2219"/>
                  <a:pt x="71521" y="2219"/>
                </a:cubicBezTo>
                <a:cubicBezTo>
                  <a:pt x="71230" y="2211"/>
                  <a:pt x="70849" y="2000"/>
                  <a:pt x="70784" y="1693"/>
                </a:cubicBezTo>
                <a:cubicBezTo>
                  <a:pt x="70695" y="1320"/>
                  <a:pt x="70963" y="1045"/>
                  <a:pt x="71286" y="915"/>
                </a:cubicBezTo>
                <a:lnTo>
                  <a:pt x="71303" y="389"/>
                </a:lnTo>
                <a:cubicBezTo>
                  <a:pt x="71303" y="130"/>
                  <a:pt x="71303" y="41"/>
                  <a:pt x="71303" y="0"/>
                </a:cubicBezTo>
                <a:lnTo>
                  <a:pt x="69165" y="0"/>
                </a:lnTo>
                <a:cubicBezTo>
                  <a:pt x="69165" y="49"/>
                  <a:pt x="69165" y="138"/>
                  <a:pt x="69181" y="389"/>
                </a:cubicBezTo>
                <a:lnTo>
                  <a:pt x="69197" y="875"/>
                </a:lnTo>
                <a:cubicBezTo>
                  <a:pt x="69230" y="891"/>
                  <a:pt x="69270" y="899"/>
                  <a:pt x="69303" y="923"/>
                </a:cubicBezTo>
                <a:cubicBezTo>
                  <a:pt x="69392" y="964"/>
                  <a:pt x="69465" y="1037"/>
                  <a:pt x="69505" y="1126"/>
                </a:cubicBezTo>
                <a:cubicBezTo>
                  <a:pt x="69659" y="1288"/>
                  <a:pt x="69708" y="1514"/>
                  <a:pt x="69651" y="1725"/>
                </a:cubicBezTo>
                <a:cubicBezTo>
                  <a:pt x="69564" y="2019"/>
                  <a:pt x="69289" y="2219"/>
                  <a:pt x="68989" y="2219"/>
                </a:cubicBezTo>
                <a:cubicBezTo>
                  <a:pt x="68983" y="2219"/>
                  <a:pt x="68977" y="2219"/>
                  <a:pt x="68971" y="2219"/>
                </a:cubicBezTo>
                <a:cubicBezTo>
                  <a:pt x="68671" y="2211"/>
                  <a:pt x="68299" y="2000"/>
                  <a:pt x="68226" y="1693"/>
                </a:cubicBezTo>
                <a:cubicBezTo>
                  <a:pt x="68145" y="1320"/>
                  <a:pt x="68412" y="1045"/>
                  <a:pt x="68736" y="915"/>
                </a:cubicBezTo>
                <a:lnTo>
                  <a:pt x="68744" y="389"/>
                </a:lnTo>
                <a:cubicBezTo>
                  <a:pt x="68752" y="138"/>
                  <a:pt x="68752" y="73"/>
                  <a:pt x="68752" y="0"/>
                </a:cubicBezTo>
                <a:lnTo>
                  <a:pt x="66615" y="0"/>
                </a:lnTo>
                <a:cubicBezTo>
                  <a:pt x="66615" y="65"/>
                  <a:pt x="66615" y="138"/>
                  <a:pt x="66623" y="389"/>
                </a:cubicBezTo>
                <a:lnTo>
                  <a:pt x="66639" y="875"/>
                </a:lnTo>
                <a:cubicBezTo>
                  <a:pt x="66679" y="891"/>
                  <a:pt x="66720" y="899"/>
                  <a:pt x="66752" y="923"/>
                </a:cubicBezTo>
                <a:cubicBezTo>
                  <a:pt x="66841" y="964"/>
                  <a:pt x="66914" y="1037"/>
                  <a:pt x="66955" y="1126"/>
                </a:cubicBezTo>
                <a:cubicBezTo>
                  <a:pt x="67100" y="1288"/>
                  <a:pt x="67157" y="1514"/>
                  <a:pt x="67100" y="1725"/>
                </a:cubicBezTo>
                <a:cubicBezTo>
                  <a:pt x="67005" y="2019"/>
                  <a:pt x="66738" y="2219"/>
                  <a:pt x="66430" y="2219"/>
                </a:cubicBezTo>
                <a:cubicBezTo>
                  <a:pt x="66424" y="2219"/>
                  <a:pt x="66418" y="2219"/>
                  <a:pt x="66412" y="2219"/>
                </a:cubicBezTo>
                <a:cubicBezTo>
                  <a:pt x="66121" y="2211"/>
                  <a:pt x="65748" y="2000"/>
                  <a:pt x="65675" y="1693"/>
                </a:cubicBezTo>
                <a:cubicBezTo>
                  <a:pt x="65586" y="1320"/>
                  <a:pt x="65853" y="1045"/>
                  <a:pt x="66177" y="915"/>
                </a:cubicBezTo>
                <a:cubicBezTo>
                  <a:pt x="66177" y="745"/>
                  <a:pt x="66185" y="567"/>
                  <a:pt x="66194" y="389"/>
                </a:cubicBezTo>
                <a:cubicBezTo>
                  <a:pt x="66194" y="138"/>
                  <a:pt x="66194" y="57"/>
                  <a:pt x="66194" y="0"/>
                </a:cubicBezTo>
                <a:lnTo>
                  <a:pt x="64064" y="0"/>
                </a:lnTo>
                <a:cubicBezTo>
                  <a:pt x="64064" y="73"/>
                  <a:pt x="64064" y="146"/>
                  <a:pt x="64072" y="389"/>
                </a:cubicBezTo>
                <a:lnTo>
                  <a:pt x="64088" y="875"/>
                </a:lnTo>
                <a:cubicBezTo>
                  <a:pt x="64129" y="891"/>
                  <a:pt x="64161" y="899"/>
                  <a:pt x="64202" y="923"/>
                </a:cubicBezTo>
                <a:cubicBezTo>
                  <a:pt x="64283" y="964"/>
                  <a:pt x="64355" y="1037"/>
                  <a:pt x="64404" y="1126"/>
                </a:cubicBezTo>
                <a:cubicBezTo>
                  <a:pt x="64550" y="1288"/>
                  <a:pt x="64606" y="1514"/>
                  <a:pt x="64550" y="1725"/>
                </a:cubicBezTo>
                <a:cubicBezTo>
                  <a:pt x="64455" y="2019"/>
                  <a:pt x="64180" y="2219"/>
                  <a:pt x="63879" y="2219"/>
                </a:cubicBezTo>
                <a:cubicBezTo>
                  <a:pt x="63873" y="2219"/>
                  <a:pt x="63868" y="2219"/>
                  <a:pt x="63862" y="2219"/>
                </a:cubicBezTo>
                <a:cubicBezTo>
                  <a:pt x="63570" y="2211"/>
                  <a:pt x="63190" y="2000"/>
                  <a:pt x="63117" y="1693"/>
                </a:cubicBezTo>
                <a:cubicBezTo>
                  <a:pt x="63036" y="1320"/>
                  <a:pt x="63303" y="1045"/>
                  <a:pt x="63627" y="915"/>
                </a:cubicBezTo>
                <a:cubicBezTo>
                  <a:pt x="63627" y="745"/>
                  <a:pt x="63635" y="567"/>
                  <a:pt x="63635" y="389"/>
                </a:cubicBezTo>
                <a:cubicBezTo>
                  <a:pt x="63643" y="146"/>
                  <a:pt x="63635" y="73"/>
                  <a:pt x="63635" y="0"/>
                </a:cubicBezTo>
                <a:lnTo>
                  <a:pt x="61513" y="0"/>
                </a:lnTo>
                <a:cubicBezTo>
                  <a:pt x="61513" y="73"/>
                  <a:pt x="61513" y="154"/>
                  <a:pt x="61522" y="389"/>
                </a:cubicBezTo>
                <a:lnTo>
                  <a:pt x="61538" y="875"/>
                </a:lnTo>
                <a:cubicBezTo>
                  <a:pt x="61570" y="891"/>
                  <a:pt x="61611" y="899"/>
                  <a:pt x="61643" y="923"/>
                </a:cubicBezTo>
                <a:cubicBezTo>
                  <a:pt x="61732" y="964"/>
                  <a:pt x="61805" y="1037"/>
                  <a:pt x="61845" y="1126"/>
                </a:cubicBezTo>
                <a:cubicBezTo>
                  <a:pt x="61999" y="1288"/>
                  <a:pt x="62056" y="1514"/>
                  <a:pt x="61991" y="1725"/>
                </a:cubicBezTo>
                <a:cubicBezTo>
                  <a:pt x="61904" y="2019"/>
                  <a:pt x="61630" y="2219"/>
                  <a:pt x="61329" y="2219"/>
                </a:cubicBezTo>
                <a:cubicBezTo>
                  <a:pt x="61323" y="2219"/>
                  <a:pt x="61317" y="2219"/>
                  <a:pt x="61311" y="2219"/>
                </a:cubicBezTo>
                <a:cubicBezTo>
                  <a:pt x="61011" y="2211"/>
                  <a:pt x="60639" y="2000"/>
                  <a:pt x="60566" y="1693"/>
                </a:cubicBezTo>
                <a:cubicBezTo>
                  <a:pt x="60485" y="1320"/>
                  <a:pt x="60752" y="1045"/>
                  <a:pt x="61076" y="915"/>
                </a:cubicBezTo>
                <a:lnTo>
                  <a:pt x="61084" y="389"/>
                </a:lnTo>
                <a:lnTo>
                  <a:pt x="61084" y="0"/>
                </a:lnTo>
                <a:lnTo>
                  <a:pt x="58963" y="0"/>
                </a:lnTo>
                <a:cubicBezTo>
                  <a:pt x="58963" y="73"/>
                  <a:pt x="58955" y="170"/>
                  <a:pt x="58963" y="389"/>
                </a:cubicBezTo>
                <a:lnTo>
                  <a:pt x="58979" y="875"/>
                </a:lnTo>
                <a:cubicBezTo>
                  <a:pt x="59011" y="891"/>
                  <a:pt x="59052" y="899"/>
                  <a:pt x="59084" y="923"/>
                </a:cubicBezTo>
                <a:cubicBezTo>
                  <a:pt x="59173" y="964"/>
                  <a:pt x="59246" y="1037"/>
                  <a:pt x="59287" y="1126"/>
                </a:cubicBezTo>
                <a:cubicBezTo>
                  <a:pt x="59441" y="1288"/>
                  <a:pt x="59489" y="1514"/>
                  <a:pt x="59433" y="1725"/>
                </a:cubicBezTo>
                <a:cubicBezTo>
                  <a:pt x="59345" y="2019"/>
                  <a:pt x="59071" y="2219"/>
                  <a:pt x="58770" y="2219"/>
                </a:cubicBezTo>
                <a:cubicBezTo>
                  <a:pt x="58764" y="2219"/>
                  <a:pt x="58758" y="2219"/>
                  <a:pt x="58752" y="2219"/>
                </a:cubicBezTo>
                <a:cubicBezTo>
                  <a:pt x="58453" y="2211"/>
                  <a:pt x="58080" y="2000"/>
                  <a:pt x="58007" y="1693"/>
                </a:cubicBezTo>
                <a:cubicBezTo>
                  <a:pt x="57926" y="1320"/>
                  <a:pt x="58194" y="1045"/>
                  <a:pt x="58518" y="915"/>
                </a:cubicBezTo>
                <a:lnTo>
                  <a:pt x="58526" y="389"/>
                </a:lnTo>
                <a:lnTo>
                  <a:pt x="58526" y="0"/>
                </a:lnTo>
                <a:lnTo>
                  <a:pt x="56404" y="0"/>
                </a:lnTo>
                <a:cubicBezTo>
                  <a:pt x="56412" y="227"/>
                  <a:pt x="56404" y="187"/>
                  <a:pt x="56404" y="389"/>
                </a:cubicBezTo>
                <a:lnTo>
                  <a:pt x="56420" y="875"/>
                </a:lnTo>
                <a:cubicBezTo>
                  <a:pt x="56461" y="891"/>
                  <a:pt x="56501" y="899"/>
                  <a:pt x="56534" y="923"/>
                </a:cubicBezTo>
                <a:cubicBezTo>
                  <a:pt x="56623" y="964"/>
                  <a:pt x="56696" y="1037"/>
                  <a:pt x="56736" y="1126"/>
                </a:cubicBezTo>
                <a:cubicBezTo>
                  <a:pt x="56882" y="1288"/>
                  <a:pt x="56939" y="1514"/>
                  <a:pt x="56882" y="1725"/>
                </a:cubicBezTo>
                <a:cubicBezTo>
                  <a:pt x="56787" y="2019"/>
                  <a:pt x="56520" y="2219"/>
                  <a:pt x="56212" y="2219"/>
                </a:cubicBezTo>
                <a:cubicBezTo>
                  <a:pt x="56206" y="2219"/>
                  <a:pt x="56200" y="2219"/>
                  <a:pt x="56194" y="2219"/>
                </a:cubicBezTo>
                <a:cubicBezTo>
                  <a:pt x="55902" y="2211"/>
                  <a:pt x="55530" y="2000"/>
                  <a:pt x="55457" y="1693"/>
                </a:cubicBezTo>
                <a:cubicBezTo>
                  <a:pt x="55376" y="1320"/>
                  <a:pt x="55643" y="1045"/>
                  <a:pt x="55959" y="915"/>
                </a:cubicBezTo>
                <a:lnTo>
                  <a:pt x="55975" y="389"/>
                </a:lnTo>
                <a:cubicBezTo>
                  <a:pt x="55975" y="187"/>
                  <a:pt x="55967" y="227"/>
                  <a:pt x="55975" y="0"/>
                </a:cubicBezTo>
                <a:lnTo>
                  <a:pt x="53854" y="0"/>
                </a:lnTo>
                <a:lnTo>
                  <a:pt x="53854" y="389"/>
                </a:lnTo>
                <a:lnTo>
                  <a:pt x="53870" y="875"/>
                </a:lnTo>
                <a:cubicBezTo>
                  <a:pt x="53910" y="891"/>
                  <a:pt x="53943" y="899"/>
                  <a:pt x="53983" y="923"/>
                </a:cubicBezTo>
                <a:cubicBezTo>
                  <a:pt x="54072" y="964"/>
                  <a:pt x="54137" y="1037"/>
                  <a:pt x="54186" y="1126"/>
                </a:cubicBezTo>
                <a:cubicBezTo>
                  <a:pt x="54331" y="1288"/>
                  <a:pt x="54388" y="1514"/>
                  <a:pt x="54331" y="1725"/>
                </a:cubicBezTo>
                <a:cubicBezTo>
                  <a:pt x="54236" y="2019"/>
                  <a:pt x="53970" y="2219"/>
                  <a:pt x="53661" y="2219"/>
                </a:cubicBezTo>
                <a:cubicBezTo>
                  <a:pt x="53655" y="2219"/>
                  <a:pt x="53649" y="2219"/>
                  <a:pt x="53643" y="2219"/>
                </a:cubicBezTo>
                <a:cubicBezTo>
                  <a:pt x="53352" y="2211"/>
                  <a:pt x="52971" y="2000"/>
                  <a:pt x="52906" y="1693"/>
                </a:cubicBezTo>
                <a:cubicBezTo>
                  <a:pt x="52817" y="1320"/>
                  <a:pt x="53085" y="1045"/>
                  <a:pt x="53408" y="915"/>
                </a:cubicBezTo>
                <a:lnTo>
                  <a:pt x="53425" y="389"/>
                </a:lnTo>
                <a:cubicBezTo>
                  <a:pt x="53425" y="203"/>
                  <a:pt x="53416" y="211"/>
                  <a:pt x="53416" y="0"/>
                </a:cubicBezTo>
                <a:lnTo>
                  <a:pt x="51303" y="0"/>
                </a:lnTo>
                <a:lnTo>
                  <a:pt x="51303" y="389"/>
                </a:lnTo>
                <a:lnTo>
                  <a:pt x="51319" y="875"/>
                </a:lnTo>
                <a:cubicBezTo>
                  <a:pt x="51352" y="891"/>
                  <a:pt x="51392" y="899"/>
                  <a:pt x="51425" y="923"/>
                </a:cubicBezTo>
                <a:cubicBezTo>
                  <a:pt x="51514" y="964"/>
                  <a:pt x="51587" y="1037"/>
                  <a:pt x="51627" y="1126"/>
                </a:cubicBezTo>
                <a:cubicBezTo>
                  <a:pt x="51781" y="1288"/>
                  <a:pt x="51829" y="1514"/>
                  <a:pt x="51773" y="1725"/>
                </a:cubicBezTo>
                <a:cubicBezTo>
                  <a:pt x="51685" y="2019"/>
                  <a:pt x="51411" y="2219"/>
                  <a:pt x="51110" y="2219"/>
                </a:cubicBezTo>
                <a:cubicBezTo>
                  <a:pt x="51105" y="2219"/>
                  <a:pt x="51099" y="2219"/>
                  <a:pt x="51093" y="2219"/>
                </a:cubicBezTo>
                <a:cubicBezTo>
                  <a:pt x="50793" y="2211"/>
                  <a:pt x="50421" y="2000"/>
                  <a:pt x="50348" y="1693"/>
                </a:cubicBezTo>
                <a:cubicBezTo>
                  <a:pt x="50267" y="1320"/>
                  <a:pt x="50534" y="1045"/>
                  <a:pt x="50858" y="915"/>
                </a:cubicBezTo>
                <a:lnTo>
                  <a:pt x="50866" y="389"/>
                </a:lnTo>
                <a:lnTo>
                  <a:pt x="50866" y="0"/>
                </a:lnTo>
                <a:lnTo>
                  <a:pt x="48753" y="0"/>
                </a:lnTo>
                <a:lnTo>
                  <a:pt x="48753" y="389"/>
                </a:lnTo>
                <a:lnTo>
                  <a:pt x="48761" y="875"/>
                </a:lnTo>
                <a:cubicBezTo>
                  <a:pt x="48801" y="891"/>
                  <a:pt x="48842" y="899"/>
                  <a:pt x="48874" y="923"/>
                </a:cubicBezTo>
                <a:cubicBezTo>
                  <a:pt x="48963" y="964"/>
                  <a:pt x="49036" y="1037"/>
                  <a:pt x="49077" y="1126"/>
                </a:cubicBezTo>
                <a:cubicBezTo>
                  <a:pt x="49222" y="1288"/>
                  <a:pt x="49279" y="1514"/>
                  <a:pt x="49222" y="1725"/>
                </a:cubicBezTo>
                <a:cubicBezTo>
                  <a:pt x="49127" y="2019"/>
                  <a:pt x="48860" y="2219"/>
                  <a:pt x="48552" y="2219"/>
                </a:cubicBezTo>
                <a:cubicBezTo>
                  <a:pt x="48546" y="2219"/>
                  <a:pt x="48540" y="2219"/>
                  <a:pt x="48534" y="2219"/>
                </a:cubicBezTo>
                <a:cubicBezTo>
                  <a:pt x="48243" y="2211"/>
                  <a:pt x="47870" y="2000"/>
                  <a:pt x="47797" y="1693"/>
                </a:cubicBezTo>
                <a:cubicBezTo>
                  <a:pt x="47716" y="1320"/>
                  <a:pt x="47983" y="1045"/>
                  <a:pt x="48299" y="915"/>
                </a:cubicBezTo>
                <a:lnTo>
                  <a:pt x="48315" y="389"/>
                </a:lnTo>
                <a:lnTo>
                  <a:pt x="48315" y="0"/>
                </a:lnTo>
                <a:lnTo>
                  <a:pt x="46170" y="0"/>
                </a:lnTo>
                <a:lnTo>
                  <a:pt x="46170" y="389"/>
                </a:lnTo>
                <a:cubicBezTo>
                  <a:pt x="46170" y="551"/>
                  <a:pt x="46178" y="713"/>
                  <a:pt x="46186" y="875"/>
                </a:cubicBezTo>
                <a:cubicBezTo>
                  <a:pt x="46226" y="891"/>
                  <a:pt x="46259" y="899"/>
                  <a:pt x="46299" y="915"/>
                </a:cubicBezTo>
                <a:cubicBezTo>
                  <a:pt x="46380" y="964"/>
                  <a:pt x="46453" y="1037"/>
                  <a:pt x="46502" y="1126"/>
                </a:cubicBezTo>
                <a:cubicBezTo>
                  <a:pt x="46647" y="1288"/>
                  <a:pt x="46704" y="1514"/>
                  <a:pt x="46647" y="1725"/>
                </a:cubicBezTo>
                <a:cubicBezTo>
                  <a:pt x="46550" y="2025"/>
                  <a:pt x="46275" y="2219"/>
                  <a:pt x="45967" y="2219"/>
                </a:cubicBezTo>
                <a:cubicBezTo>
                  <a:pt x="45676" y="2203"/>
                  <a:pt x="45311" y="1992"/>
                  <a:pt x="45239" y="1693"/>
                </a:cubicBezTo>
                <a:cubicBezTo>
                  <a:pt x="45158" y="1320"/>
                  <a:pt x="45425" y="1045"/>
                  <a:pt x="45749" y="915"/>
                </a:cubicBezTo>
                <a:cubicBezTo>
                  <a:pt x="45749" y="745"/>
                  <a:pt x="45757" y="567"/>
                  <a:pt x="45757" y="389"/>
                </a:cubicBezTo>
                <a:lnTo>
                  <a:pt x="45757" y="0"/>
                </a:lnTo>
                <a:lnTo>
                  <a:pt x="43611" y="0"/>
                </a:lnTo>
                <a:lnTo>
                  <a:pt x="43611" y="397"/>
                </a:lnTo>
                <a:lnTo>
                  <a:pt x="43627" y="875"/>
                </a:lnTo>
                <a:cubicBezTo>
                  <a:pt x="43668" y="891"/>
                  <a:pt x="43708" y="907"/>
                  <a:pt x="43741" y="923"/>
                </a:cubicBezTo>
                <a:cubicBezTo>
                  <a:pt x="43830" y="972"/>
                  <a:pt x="43903" y="1045"/>
                  <a:pt x="43943" y="1134"/>
                </a:cubicBezTo>
                <a:cubicBezTo>
                  <a:pt x="44097" y="1296"/>
                  <a:pt x="44145" y="1523"/>
                  <a:pt x="44089" y="1733"/>
                </a:cubicBezTo>
                <a:cubicBezTo>
                  <a:pt x="43994" y="2019"/>
                  <a:pt x="43727" y="2219"/>
                  <a:pt x="43419" y="2219"/>
                </a:cubicBezTo>
                <a:cubicBezTo>
                  <a:pt x="43413" y="2219"/>
                  <a:pt x="43407" y="2219"/>
                  <a:pt x="43401" y="2219"/>
                </a:cubicBezTo>
                <a:cubicBezTo>
                  <a:pt x="43109" y="2219"/>
                  <a:pt x="42737" y="2000"/>
                  <a:pt x="42664" y="1693"/>
                </a:cubicBezTo>
                <a:cubicBezTo>
                  <a:pt x="42583" y="1320"/>
                  <a:pt x="42850" y="1045"/>
                  <a:pt x="43166" y="915"/>
                </a:cubicBezTo>
                <a:cubicBezTo>
                  <a:pt x="43166" y="745"/>
                  <a:pt x="43174" y="567"/>
                  <a:pt x="43182" y="397"/>
                </a:cubicBezTo>
                <a:cubicBezTo>
                  <a:pt x="43182" y="219"/>
                  <a:pt x="43182" y="195"/>
                  <a:pt x="43182" y="0"/>
                </a:cubicBezTo>
                <a:lnTo>
                  <a:pt x="41061" y="0"/>
                </a:lnTo>
                <a:lnTo>
                  <a:pt x="41061" y="397"/>
                </a:lnTo>
                <a:lnTo>
                  <a:pt x="41077" y="875"/>
                </a:lnTo>
                <a:cubicBezTo>
                  <a:pt x="41109" y="891"/>
                  <a:pt x="41150" y="907"/>
                  <a:pt x="41182" y="923"/>
                </a:cubicBezTo>
                <a:cubicBezTo>
                  <a:pt x="41271" y="972"/>
                  <a:pt x="41344" y="1045"/>
                  <a:pt x="41384" y="1134"/>
                </a:cubicBezTo>
                <a:cubicBezTo>
                  <a:pt x="41538" y="1296"/>
                  <a:pt x="41595" y="1523"/>
                  <a:pt x="41530" y="1733"/>
                </a:cubicBezTo>
                <a:cubicBezTo>
                  <a:pt x="41443" y="2019"/>
                  <a:pt x="41169" y="2219"/>
                  <a:pt x="40868" y="2219"/>
                </a:cubicBezTo>
                <a:cubicBezTo>
                  <a:pt x="40862" y="2219"/>
                  <a:pt x="40856" y="2219"/>
                  <a:pt x="40850" y="2219"/>
                </a:cubicBezTo>
                <a:cubicBezTo>
                  <a:pt x="40550" y="2219"/>
                  <a:pt x="40178" y="2000"/>
                  <a:pt x="40105" y="1693"/>
                </a:cubicBezTo>
                <a:cubicBezTo>
                  <a:pt x="40024" y="1320"/>
                  <a:pt x="40291" y="1045"/>
                  <a:pt x="40615" y="915"/>
                </a:cubicBezTo>
                <a:lnTo>
                  <a:pt x="40623" y="397"/>
                </a:lnTo>
                <a:lnTo>
                  <a:pt x="40623" y="0"/>
                </a:lnTo>
                <a:lnTo>
                  <a:pt x="38502" y="0"/>
                </a:lnTo>
                <a:cubicBezTo>
                  <a:pt x="38502" y="49"/>
                  <a:pt x="38502" y="170"/>
                  <a:pt x="38510" y="397"/>
                </a:cubicBezTo>
                <a:lnTo>
                  <a:pt x="38518" y="875"/>
                </a:lnTo>
                <a:cubicBezTo>
                  <a:pt x="38559" y="891"/>
                  <a:pt x="38599" y="907"/>
                  <a:pt x="38631" y="923"/>
                </a:cubicBezTo>
                <a:cubicBezTo>
                  <a:pt x="38720" y="972"/>
                  <a:pt x="38793" y="1045"/>
                  <a:pt x="38834" y="1134"/>
                </a:cubicBezTo>
                <a:cubicBezTo>
                  <a:pt x="38988" y="1296"/>
                  <a:pt x="39036" y="1523"/>
                  <a:pt x="38980" y="1733"/>
                </a:cubicBezTo>
                <a:cubicBezTo>
                  <a:pt x="38884" y="2019"/>
                  <a:pt x="38618" y="2219"/>
                  <a:pt x="38317" y="2219"/>
                </a:cubicBezTo>
                <a:cubicBezTo>
                  <a:pt x="38311" y="2219"/>
                  <a:pt x="38305" y="2219"/>
                  <a:pt x="38299" y="2219"/>
                </a:cubicBezTo>
                <a:cubicBezTo>
                  <a:pt x="38000" y="2219"/>
                  <a:pt x="37627" y="2000"/>
                  <a:pt x="37555" y="1693"/>
                </a:cubicBezTo>
                <a:cubicBezTo>
                  <a:pt x="37474" y="1320"/>
                  <a:pt x="37741" y="1045"/>
                  <a:pt x="38065" y="915"/>
                </a:cubicBezTo>
                <a:lnTo>
                  <a:pt x="38073" y="397"/>
                </a:lnTo>
                <a:lnTo>
                  <a:pt x="38073" y="0"/>
                </a:lnTo>
                <a:lnTo>
                  <a:pt x="35951" y="0"/>
                </a:lnTo>
                <a:cubicBezTo>
                  <a:pt x="35951" y="97"/>
                  <a:pt x="35951" y="154"/>
                  <a:pt x="35959" y="397"/>
                </a:cubicBezTo>
                <a:lnTo>
                  <a:pt x="35968" y="875"/>
                </a:lnTo>
                <a:cubicBezTo>
                  <a:pt x="36008" y="891"/>
                  <a:pt x="36048" y="907"/>
                  <a:pt x="36081" y="923"/>
                </a:cubicBezTo>
                <a:cubicBezTo>
                  <a:pt x="36170" y="972"/>
                  <a:pt x="36243" y="1045"/>
                  <a:pt x="36283" y="1134"/>
                </a:cubicBezTo>
                <a:cubicBezTo>
                  <a:pt x="36437" y="1296"/>
                  <a:pt x="36486" y="1523"/>
                  <a:pt x="36429" y="1733"/>
                </a:cubicBezTo>
                <a:cubicBezTo>
                  <a:pt x="36334" y="2019"/>
                  <a:pt x="36067" y="2219"/>
                  <a:pt x="35767" y="2219"/>
                </a:cubicBezTo>
                <a:cubicBezTo>
                  <a:pt x="35761" y="2219"/>
                  <a:pt x="35755" y="2219"/>
                  <a:pt x="35749" y="2219"/>
                </a:cubicBezTo>
                <a:cubicBezTo>
                  <a:pt x="35449" y="2219"/>
                  <a:pt x="35077" y="2000"/>
                  <a:pt x="35004" y="1693"/>
                </a:cubicBezTo>
                <a:cubicBezTo>
                  <a:pt x="34923" y="1320"/>
                  <a:pt x="35190" y="1045"/>
                  <a:pt x="35514" y="915"/>
                </a:cubicBezTo>
                <a:lnTo>
                  <a:pt x="35522" y="397"/>
                </a:lnTo>
                <a:lnTo>
                  <a:pt x="35522" y="0"/>
                </a:lnTo>
                <a:lnTo>
                  <a:pt x="33393" y="0"/>
                </a:lnTo>
                <a:cubicBezTo>
                  <a:pt x="33393" y="73"/>
                  <a:pt x="33393" y="146"/>
                  <a:pt x="33401" y="397"/>
                </a:cubicBezTo>
                <a:lnTo>
                  <a:pt x="33417" y="875"/>
                </a:lnTo>
                <a:cubicBezTo>
                  <a:pt x="33457" y="891"/>
                  <a:pt x="33490" y="907"/>
                  <a:pt x="33530" y="923"/>
                </a:cubicBezTo>
                <a:cubicBezTo>
                  <a:pt x="33619" y="972"/>
                  <a:pt x="33684" y="1045"/>
                  <a:pt x="33733" y="1134"/>
                </a:cubicBezTo>
                <a:cubicBezTo>
                  <a:pt x="33879" y="1296"/>
                  <a:pt x="33935" y="1523"/>
                  <a:pt x="33879" y="1733"/>
                </a:cubicBezTo>
                <a:cubicBezTo>
                  <a:pt x="33783" y="2019"/>
                  <a:pt x="33517" y="2219"/>
                  <a:pt x="33209" y="2219"/>
                </a:cubicBezTo>
                <a:cubicBezTo>
                  <a:pt x="33202" y="2219"/>
                  <a:pt x="33196" y="2219"/>
                  <a:pt x="33190" y="2219"/>
                </a:cubicBezTo>
                <a:cubicBezTo>
                  <a:pt x="32899" y="2219"/>
                  <a:pt x="32518" y="2000"/>
                  <a:pt x="32445" y="1693"/>
                </a:cubicBezTo>
                <a:cubicBezTo>
                  <a:pt x="32364" y="1320"/>
                  <a:pt x="32632" y="1045"/>
                  <a:pt x="32955" y="915"/>
                </a:cubicBezTo>
                <a:lnTo>
                  <a:pt x="32964" y="397"/>
                </a:lnTo>
                <a:cubicBezTo>
                  <a:pt x="32972" y="146"/>
                  <a:pt x="32964" y="89"/>
                  <a:pt x="32964" y="0"/>
                </a:cubicBezTo>
                <a:lnTo>
                  <a:pt x="30834" y="0"/>
                </a:lnTo>
                <a:cubicBezTo>
                  <a:pt x="30834" y="73"/>
                  <a:pt x="30834" y="138"/>
                  <a:pt x="30842" y="397"/>
                </a:cubicBezTo>
                <a:lnTo>
                  <a:pt x="30858" y="875"/>
                </a:lnTo>
                <a:cubicBezTo>
                  <a:pt x="30899" y="891"/>
                  <a:pt x="30931" y="907"/>
                  <a:pt x="30972" y="923"/>
                </a:cubicBezTo>
                <a:cubicBezTo>
                  <a:pt x="31061" y="972"/>
                  <a:pt x="31126" y="1045"/>
                  <a:pt x="31174" y="1134"/>
                </a:cubicBezTo>
                <a:cubicBezTo>
                  <a:pt x="31320" y="1296"/>
                  <a:pt x="31377" y="1523"/>
                  <a:pt x="31320" y="1733"/>
                </a:cubicBezTo>
                <a:cubicBezTo>
                  <a:pt x="31225" y="2019"/>
                  <a:pt x="30958" y="2219"/>
                  <a:pt x="30650" y="2219"/>
                </a:cubicBezTo>
                <a:cubicBezTo>
                  <a:pt x="30644" y="2219"/>
                  <a:pt x="30638" y="2219"/>
                  <a:pt x="30632" y="2219"/>
                </a:cubicBezTo>
                <a:cubicBezTo>
                  <a:pt x="30340" y="2219"/>
                  <a:pt x="29960" y="2000"/>
                  <a:pt x="29895" y="1693"/>
                </a:cubicBezTo>
                <a:cubicBezTo>
                  <a:pt x="29806" y="1320"/>
                  <a:pt x="30073" y="1045"/>
                  <a:pt x="30397" y="915"/>
                </a:cubicBezTo>
                <a:lnTo>
                  <a:pt x="30413" y="397"/>
                </a:lnTo>
                <a:cubicBezTo>
                  <a:pt x="30413" y="138"/>
                  <a:pt x="30413" y="57"/>
                  <a:pt x="30413" y="0"/>
                </a:cubicBezTo>
                <a:lnTo>
                  <a:pt x="28275" y="0"/>
                </a:lnTo>
                <a:cubicBezTo>
                  <a:pt x="28275" y="73"/>
                  <a:pt x="28275" y="138"/>
                  <a:pt x="28284" y="397"/>
                </a:cubicBezTo>
                <a:lnTo>
                  <a:pt x="28300" y="875"/>
                </a:lnTo>
                <a:cubicBezTo>
                  <a:pt x="28340" y="891"/>
                  <a:pt x="28373" y="907"/>
                  <a:pt x="28413" y="923"/>
                </a:cubicBezTo>
                <a:cubicBezTo>
                  <a:pt x="28502" y="972"/>
                  <a:pt x="28567" y="1045"/>
                  <a:pt x="28615" y="1134"/>
                </a:cubicBezTo>
                <a:cubicBezTo>
                  <a:pt x="28761" y="1296"/>
                  <a:pt x="28818" y="1523"/>
                  <a:pt x="28761" y="1733"/>
                </a:cubicBezTo>
                <a:cubicBezTo>
                  <a:pt x="28666" y="2019"/>
                  <a:pt x="28399" y="2219"/>
                  <a:pt x="28091" y="2219"/>
                </a:cubicBezTo>
                <a:cubicBezTo>
                  <a:pt x="28085" y="2219"/>
                  <a:pt x="28079" y="2219"/>
                  <a:pt x="28073" y="2219"/>
                </a:cubicBezTo>
                <a:cubicBezTo>
                  <a:pt x="27781" y="2219"/>
                  <a:pt x="27401" y="2000"/>
                  <a:pt x="27336" y="1693"/>
                </a:cubicBezTo>
                <a:cubicBezTo>
                  <a:pt x="27247" y="1320"/>
                  <a:pt x="27514" y="1045"/>
                  <a:pt x="27838" y="915"/>
                </a:cubicBezTo>
                <a:cubicBezTo>
                  <a:pt x="27838" y="745"/>
                  <a:pt x="27846" y="567"/>
                  <a:pt x="27846" y="397"/>
                </a:cubicBezTo>
                <a:cubicBezTo>
                  <a:pt x="27854" y="138"/>
                  <a:pt x="27854" y="41"/>
                  <a:pt x="27854" y="0"/>
                </a:cubicBezTo>
                <a:lnTo>
                  <a:pt x="25717" y="0"/>
                </a:lnTo>
                <a:cubicBezTo>
                  <a:pt x="25717" y="49"/>
                  <a:pt x="25725" y="138"/>
                  <a:pt x="25733" y="397"/>
                </a:cubicBezTo>
                <a:cubicBezTo>
                  <a:pt x="25733" y="551"/>
                  <a:pt x="25741" y="713"/>
                  <a:pt x="25749" y="875"/>
                </a:cubicBezTo>
                <a:cubicBezTo>
                  <a:pt x="25782" y="891"/>
                  <a:pt x="25822" y="907"/>
                  <a:pt x="25854" y="923"/>
                </a:cubicBezTo>
                <a:cubicBezTo>
                  <a:pt x="25943" y="972"/>
                  <a:pt x="26016" y="1045"/>
                  <a:pt x="26057" y="1134"/>
                </a:cubicBezTo>
                <a:cubicBezTo>
                  <a:pt x="26211" y="1296"/>
                  <a:pt x="26267" y="1523"/>
                  <a:pt x="26203" y="1733"/>
                </a:cubicBezTo>
                <a:cubicBezTo>
                  <a:pt x="26115" y="2019"/>
                  <a:pt x="25841" y="2219"/>
                  <a:pt x="25540" y="2219"/>
                </a:cubicBezTo>
                <a:cubicBezTo>
                  <a:pt x="25534" y="2219"/>
                  <a:pt x="25528" y="2219"/>
                  <a:pt x="25522" y="2219"/>
                </a:cubicBezTo>
                <a:cubicBezTo>
                  <a:pt x="25223" y="2219"/>
                  <a:pt x="24850" y="2000"/>
                  <a:pt x="24778" y="1693"/>
                </a:cubicBezTo>
                <a:cubicBezTo>
                  <a:pt x="24697" y="1320"/>
                  <a:pt x="24964" y="1045"/>
                  <a:pt x="25288" y="915"/>
                </a:cubicBezTo>
                <a:cubicBezTo>
                  <a:pt x="25288" y="745"/>
                  <a:pt x="25288" y="567"/>
                  <a:pt x="25296" y="397"/>
                </a:cubicBezTo>
                <a:cubicBezTo>
                  <a:pt x="25304" y="138"/>
                  <a:pt x="25304" y="73"/>
                  <a:pt x="25304" y="0"/>
                </a:cubicBezTo>
                <a:lnTo>
                  <a:pt x="23166" y="0"/>
                </a:lnTo>
                <a:cubicBezTo>
                  <a:pt x="23166" y="73"/>
                  <a:pt x="23166" y="138"/>
                  <a:pt x="23174" y="397"/>
                </a:cubicBezTo>
                <a:cubicBezTo>
                  <a:pt x="23174" y="551"/>
                  <a:pt x="23182" y="713"/>
                  <a:pt x="23191" y="875"/>
                </a:cubicBezTo>
                <a:cubicBezTo>
                  <a:pt x="23231" y="891"/>
                  <a:pt x="23271" y="907"/>
                  <a:pt x="23304" y="923"/>
                </a:cubicBezTo>
                <a:cubicBezTo>
                  <a:pt x="23393" y="972"/>
                  <a:pt x="23466" y="1045"/>
                  <a:pt x="23506" y="1134"/>
                </a:cubicBezTo>
                <a:cubicBezTo>
                  <a:pt x="23652" y="1296"/>
                  <a:pt x="23709" y="1523"/>
                  <a:pt x="23652" y="1733"/>
                </a:cubicBezTo>
                <a:cubicBezTo>
                  <a:pt x="23557" y="2019"/>
                  <a:pt x="23290" y="2219"/>
                  <a:pt x="22982" y="2219"/>
                </a:cubicBezTo>
                <a:cubicBezTo>
                  <a:pt x="22976" y="2219"/>
                  <a:pt x="22970" y="2219"/>
                  <a:pt x="22964" y="2219"/>
                </a:cubicBezTo>
                <a:cubicBezTo>
                  <a:pt x="22672" y="2219"/>
                  <a:pt x="22292" y="2000"/>
                  <a:pt x="22227" y="1693"/>
                </a:cubicBezTo>
                <a:cubicBezTo>
                  <a:pt x="22138" y="1320"/>
                  <a:pt x="22405" y="1045"/>
                  <a:pt x="22729" y="915"/>
                </a:cubicBezTo>
                <a:cubicBezTo>
                  <a:pt x="22729" y="745"/>
                  <a:pt x="22737" y="567"/>
                  <a:pt x="22745" y="397"/>
                </a:cubicBezTo>
                <a:cubicBezTo>
                  <a:pt x="22745" y="138"/>
                  <a:pt x="22745" y="57"/>
                  <a:pt x="22745" y="0"/>
                </a:cubicBezTo>
                <a:lnTo>
                  <a:pt x="20608" y="0"/>
                </a:lnTo>
                <a:cubicBezTo>
                  <a:pt x="20608" y="73"/>
                  <a:pt x="20608" y="146"/>
                  <a:pt x="20616" y="397"/>
                </a:cubicBezTo>
                <a:cubicBezTo>
                  <a:pt x="20616" y="551"/>
                  <a:pt x="20632" y="713"/>
                  <a:pt x="20632" y="875"/>
                </a:cubicBezTo>
                <a:cubicBezTo>
                  <a:pt x="20672" y="891"/>
                  <a:pt x="20713" y="907"/>
                  <a:pt x="20745" y="923"/>
                </a:cubicBezTo>
                <a:cubicBezTo>
                  <a:pt x="20834" y="972"/>
                  <a:pt x="20907" y="1045"/>
                  <a:pt x="20948" y="1134"/>
                </a:cubicBezTo>
                <a:cubicBezTo>
                  <a:pt x="21093" y="1296"/>
                  <a:pt x="21150" y="1523"/>
                  <a:pt x="21093" y="1733"/>
                </a:cubicBezTo>
                <a:cubicBezTo>
                  <a:pt x="20998" y="2019"/>
                  <a:pt x="20732" y="2219"/>
                  <a:pt x="20423" y="2219"/>
                </a:cubicBezTo>
                <a:cubicBezTo>
                  <a:pt x="20417" y="2219"/>
                  <a:pt x="20411" y="2219"/>
                  <a:pt x="20405" y="2219"/>
                </a:cubicBezTo>
                <a:cubicBezTo>
                  <a:pt x="20114" y="2219"/>
                  <a:pt x="19733" y="2000"/>
                  <a:pt x="19668" y="1693"/>
                </a:cubicBezTo>
                <a:cubicBezTo>
                  <a:pt x="19587" y="1320"/>
                  <a:pt x="19846" y="1045"/>
                  <a:pt x="20170" y="915"/>
                </a:cubicBezTo>
                <a:lnTo>
                  <a:pt x="20187" y="397"/>
                </a:lnTo>
                <a:lnTo>
                  <a:pt x="20187" y="0"/>
                </a:lnTo>
                <a:lnTo>
                  <a:pt x="18057" y="0"/>
                </a:lnTo>
                <a:cubicBezTo>
                  <a:pt x="18057" y="73"/>
                  <a:pt x="18057" y="154"/>
                  <a:pt x="18065" y="397"/>
                </a:cubicBezTo>
                <a:lnTo>
                  <a:pt x="18081" y="875"/>
                </a:lnTo>
                <a:cubicBezTo>
                  <a:pt x="18114" y="891"/>
                  <a:pt x="18154" y="907"/>
                  <a:pt x="18187" y="923"/>
                </a:cubicBezTo>
                <a:cubicBezTo>
                  <a:pt x="18276" y="972"/>
                  <a:pt x="18349" y="1045"/>
                  <a:pt x="18389" y="1134"/>
                </a:cubicBezTo>
                <a:cubicBezTo>
                  <a:pt x="18543" y="1296"/>
                  <a:pt x="18600" y="1523"/>
                  <a:pt x="18535" y="1733"/>
                </a:cubicBezTo>
                <a:cubicBezTo>
                  <a:pt x="18447" y="2019"/>
                  <a:pt x="18173" y="2219"/>
                  <a:pt x="17872" y="2219"/>
                </a:cubicBezTo>
                <a:cubicBezTo>
                  <a:pt x="17867" y="2219"/>
                  <a:pt x="17861" y="2219"/>
                  <a:pt x="17855" y="2219"/>
                </a:cubicBezTo>
                <a:cubicBezTo>
                  <a:pt x="17563" y="2219"/>
                  <a:pt x="17183" y="2000"/>
                  <a:pt x="17110" y="1693"/>
                </a:cubicBezTo>
                <a:cubicBezTo>
                  <a:pt x="17029" y="1320"/>
                  <a:pt x="17296" y="1045"/>
                  <a:pt x="17612" y="915"/>
                </a:cubicBezTo>
                <a:lnTo>
                  <a:pt x="17628" y="397"/>
                </a:lnTo>
                <a:cubicBezTo>
                  <a:pt x="17628" y="154"/>
                  <a:pt x="17628" y="97"/>
                  <a:pt x="17628" y="0"/>
                </a:cubicBezTo>
                <a:lnTo>
                  <a:pt x="15498" y="0"/>
                </a:lnTo>
                <a:cubicBezTo>
                  <a:pt x="15498" y="73"/>
                  <a:pt x="15498" y="170"/>
                  <a:pt x="15498" y="397"/>
                </a:cubicBezTo>
                <a:lnTo>
                  <a:pt x="15515" y="875"/>
                </a:lnTo>
                <a:cubicBezTo>
                  <a:pt x="15555" y="891"/>
                  <a:pt x="15587" y="907"/>
                  <a:pt x="15628" y="923"/>
                </a:cubicBezTo>
                <a:cubicBezTo>
                  <a:pt x="15717" y="972"/>
                  <a:pt x="15782" y="1045"/>
                  <a:pt x="15830" y="1134"/>
                </a:cubicBezTo>
                <a:cubicBezTo>
                  <a:pt x="15976" y="1296"/>
                  <a:pt x="16033" y="1523"/>
                  <a:pt x="15976" y="1733"/>
                </a:cubicBezTo>
                <a:cubicBezTo>
                  <a:pt x="15881" y="2019"/>
                  <a:pt x="15614" y="2219"/>
                  <a:pt x="15306" y="2219"/>
                </a:cubicBezTo>
                <a:cubicBezTo>
                  <a:pt x="15300" y="2219"/>
                  <a:pt x="15294" y="2219"/>
                  <a:pt x="15288" y="2219"/>
                </a:cubicBezTo>
                <a:cubicBezTo>
                  <a:pt x="14996" y="2219"/>
                  <a:pt x="14616" y="2000"/>
                  <a:pt x="14551" y="1693"/>
                </a:cubicBezTo>
                <a:cubicBezTo>
                  <a:pt x="14462" y="1320"/>
                  <a:pt x="14729" y="1045"/>
                  <a:pt x="15045" y="915"/>
                </a:cubicBezTo>
                <a:lnTo>
                  <a:pt x="15061" y="397"/>
                </a:lnTo>
                <a:cubicBezTo>
                  <a:pt x="15069" y="170"/>
                  <a:pt x="15061" y="106"/>
                  <a:pt x="15061" y="0"/>
                </a:cubicBezTo>
                <a:lnTo>
                  <a:pt x="12932" y="0"/>
                </a:lnTo>
                <a:cubicBezTo>
                  <a:pt x="12940" y="235"/>
                  <a:pt x="12932" y="187"/>
                  <a:pt x="12932" y="397"/>
                </a:cubicBezTo>
                <a:lnTo>
                  <a:pt x="12948" y="875"/>
                </a:lnTo>
                <a:cubicBezTo>
                  <a:pt x="12988" y="891"/>
                  <a:pt x="13021" y="907"/>
                  <a:pt x="13061" y="923"/>
                </a:cubicBezTo>
                <a:cubicBezTo>
                  <a:pt x="13150" y="972"/>
                  <a:pt x="13215" y="1045"/>
                  <a:pt x="13264" y="1134"/>
                </a:cubicBezTo>
                <a:cubicBezTo>
                  <a:pt x="13409" y="1296"/>
                  <a:pt x="13466" y="1523"/>
                  <a:pt x="13409" y="1733"/>
                </a:cubicBezTo>
                <a:cubicBezTo>
                  <a:pt x="13314" y="2019"/>
                  <a:pt x="13048" y="2219"/>
                  <a:pt x="12739" y="2219"/>
                </a:cubicBezTo>
                <a:cubicBezTo>
                  <a:pt x="12733" y="2219"/>
                  <a:pt x="12727" y="2219"/>
                  <a:pt x="12721" y="2219"/>
                </a:cubicBezTo>
                <a:cubicBezTo>
                  <a:pt x="12430" y="2219"/>
                  <a:pt x="12049" y="2000"/>
                  <a:pt x="11976" y="1693"/>
                </a:cubicBezTo>
                <a:cubicBezTo>
                  <a:pt x="11895" y="1320"/>
                  <a:pt x="12162" y="1045"/>
                  <a:pt x="12478" y="915"/>
                </a:cubicBezTo>
                <a:lnTo>
                  <a:pt x="12494" y="397"/>
                </a:lnTo>
                <a:cubicBezTo>
                  <a:pt x="12503" y="187"/>
                  <a:pt x="12486" y="227"/>
                  <a:pt x="12494" y="0"/>
                </a:cubicBezTo>
                <a:lnTo>
                  <a:pt x="10373" y="0"/>
                </a:lnTo>
                <a:lnTo>
                  <a:pt x="10373" y="397"/>
                </a:lnTo>
                <a:lnTo>
                  <a:pt x="10389" y="875"/>
                </a:lnTo>
                <a:cubicBezTo>
                  <a:pt x="10422" y="891"/>
                  <a:pt x="10462" y="907"/>
                  <a:pt x="10503" y="923"/>
                </a:cubicBezTo>
                <a:cubicBezTo>
                  <a:pt x="10584" y="972"/>
                  <a:pt x="10656" y="1045"/>
                  <a:pt x="10705" y="1134"/>
                </a:cubicBezTo>
                <a:cubicBezTo>
                  <a:pt x="10851" y="1296"/>
                  <a:pt x="10907" y="1523"/>
                  <a:pt x="10843" y="1733"/>
                </a:cubicBezTo>
                <a:cubicBezTo>
                  <a:pt x="10755" y="2019"/>
                  <a:pt x="10481" y="2219"/>
                  <a:pt x="10180" y="2219"/>
                </a:cubicBezTo>
                <a:cubicBezTo>
                  <a:pt x="10174" y="2219"/>
                  <a:pt x="10168" y="2219"/>
                  <a:pt x="10162" y="2219"/>
                </a:cubicBezTo>
                <a:cubicBezTo>
                  <a:pt x="9871" y="2219"/>
                  <a:pt x="9490" y="2000"/>
                  <a:pt x="9418" y="1693"/>
                </a:cubicBezTo>
                <a:cubicBezTo>
                  <a:pt x="9337" y="1320"/>
                  <a:pt x="9604" y="1045"/>
                  <a:pt x="9920" y="915"/>
                </a:cubicBezTo>
                <a:lnTo>
                  <a:pt x="9936" y="397"/>
                </a:lnTo>
                <a:cubicBezTo>
                  <a:pt x="9936" y="203"/>
                  <a:pt x="9928" y="211"/>
                  <a:pt x="9936" y="0"/>
                </a:cubicBezTo>
                <a:lnTo>
                  <a:pt x="7814" y="0"/>
                </a:lnTo>
                <a:lnTo>
                  <a:pt x="7814" y="397"/>
                </a:lnTo>
                <a:lnTo>
                  <a:pt x="7831" y="875"/>
                </a:lnTo>
                <a:cubicBezTo>
                  <a:pt x="7871" y="891"/>
                  <a:pt x="7912" y="907"/>
                  <a:pt x="7944" y="923"/>
                </a:cubicBezTo>
                <a:cubicBezTo>
                  <a:pt x="8033" y="972"/>
                  <a:pt x="8106" y="1045"/>
                  <a:pt x="8146" y="1134"/>
                </a:cubicBezTo>
                <a:cubicBezTo>
                  <a:pt x="8292" y="1296"/>
                  <a:pt x="8349" y="1523"/>
                  <a:pt x="8292" y="1733"/>
                </a:cubicBezTo>
                <a:cubicBezTo>
                  <a:pt x="8197" y="2019"/>
                  <a:pt x="7930" y="2219"/>
                  <a:pt x="7622" y="2219"/>
                </a:cubicBezTo>
                <a:cubicBezTo>
                  <a:pt x="7616" y="2219"/>
                  <a:pt x="7610" y="2219"/>
                  <a:pt x="7604" y="2219"/>
                </a:cubicBezTo>
                <a:cubicBezTo>
                  <a:pt x="7312" y="2219"/>
                  <a:pt x="6940" y="2000"/>
                  <a:pt x="6867" y="1693"/>
                </a:cubicBezTo>
                <a:cubicBezTo>
                  <a:pt x="6778" y="1320"/>
                  <a:pt x="7045" y="1045"/>
                  <a:pt x="7369" y="915"/>
                </a:cubicBezTo>
                <a:cubicBezTo>
                  <a:pt x="7369" y="745"/>
                  <a:pt x="7377" y="567"/>
                  <a:pt x="7385" y="397"/>
                </a:cubicBezTo>
                <a:cubicBezTo>
                  <a:pt x="7385" y="219"/>
                  <a:pt x="7385" y="195"/>
                  <a:pt x="7385" y="0"/>
                </a:cubicBezTo>
                <a:lnTo>
                  <a:pt x="5264" y="0"/>
                </a:lnTo>
                <a:lnTo>
                  <a:pt x="5264" y="397"/>
                </a:lnTo>
                <a:cubicBezTo>
                  <a:pt x="5264" y="543"/>
                  <a:pt x="5272" y="713"/>
                  <a:pt x="5272" y="875"/>
                </a:cubicBezTo>
                <a:cubicBezTo>
                  <a:pt x="5312" y="891"/>
                  <a:pt x="5353" y="907"/>
                  <a:pt x="5385" y="923"/>
                </a:cubicBezTo>
                <a:cubicBezTo>
                  <a:pt x="5474" y="972"/>
                  <a:pt x="5547" y="1045"/>
                  <a:pt x="5588" y="1134"/>
                </a:cubicBezTo>
                <a:cubicBezTo>
                  <a:pt x="5733" y="1296"/>
                  <a:pt x="5790" y="1523"/>
                  <a:pt x="5733" y="1733"/>
                </a:cubicBezTo>
                <a:cubicBezTo>
                  <a:pt x="5638" y="2019"/>
                  <a:pt x="5372" y="2219"/>
                  <a:pt x="5063" y="2219"/>
                </a:cubicBezTo>
                <a:cubicBezTo>
                  <a:pt x="5057" y="2219"/>
                  <a:pt x="5051" y="2219"/>
                  <a:pt x="5045" y="2219"/>
                </a:cubicBezTo>
                <a:cubicBezTo>
                  <a:pt x="4754" y="2219"/>
                  <a:pt x="4381" y="2000"/>
                  <a:pt x="4308" y="1693"/>
                </a:cubicBezTo>
                <a:cubicBezTo>
                  <a:pt x="4227" y="1320"/>
                  <a:pt x="4495" y="1045"/>
                  <a:pt x="4810" y="915"/>
                </a:cubicBezTo>
                <a:cubicBezTo>
                  <a:pt x="4810" y="745"/>
                  <a:pt x="4819" y="567"/>
                  <a:pt x="4827" y="397"/>
                </a:cubicBezTo>
                <a:lnTo>
                  <a:pt x="4827" y="0"/>
                </a:lnTo>
                <a:lnTo>
                  <a:pt x="2713" y="0"/>
                </a:lnTo>
                <a:lnTo>
                  <a:pt x="2713" y="397"/>
                </a:lnTo>
                <a:cubicBezTo>
                  <a:pt x="2713" y="551"/>
                  <a:pt x="2721" y="713"/>
                  <a:pt x="2721" y="875"/>
                </a:cubicBezTo>
                <a:cubicBezTo>
                  <a:pt x="2762" y="891"/>
                  <a:pt x="2802" y="907"/>
                  <a:pt x="2835" y="923"/>
                </a:cubicBezTo>
                <a:cubicBezTo>
                  <a:pt x="2924" y="972"/>
                  <a:pt x="2997" y="1045"/>
                  <a:pt x="3037" y="1134"/>
                </a:cubicBezTo>
                <a:cubicBezTo>
                  <a:pt x="3191" y="1296"/>
                  <a:pt x="3240" y="1523"/>
                  <a:pt x="3183" y="1733"/>
                </a:cubicBezTo>
                <a:cubicBezTo>
                  <a:pt x="3088" y="2019"/>
                  <a:pt x="2821" y="2219"/>
                  <a:pt x="2521" y="2219"/>
                </a:cubicBezTo>
                <a:cubicBezTo>
                  <a:pt x="2515" y="2219"/>
                  <a:pt x="2509" y="2219"/>
                  <a:pt x="2503" y="2219"/>
                </a:cubicBezTo>
                <a:cubicBezTo>
                  <a:pt x="2203" y="2219"/>
                  <a:pt x="1831" y="2000"/>
                  <a:pt x="1758" y="1693"/>
                </a:cubicBezTo>
                <a:cubicBezTo>
                  <a:pt x="1677" y="1320"/>
                  <a:pt x="1944" y="1045"/>
                  <a:pt x="2268" y="915"/>
                </a:cubicBezTo>
                <a:cubicBezTo>
                  <a:pt x="2268" y="745"/>
                  <a:pt x="2276" y="567"/>
                  <a:pt x="2276" y="397"/>
                </a:cubicBezTo>
                <a:lnTo>
                  <a:pt x="2276"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txBox="1">
            <a:spLocks noGrp="1"/>
          </p:cNvSpPr>
          <p:nvPr>
            <p:ph type="title"/>
          </p:nvPr>
        </p:nvSpPr>
        <p:spPr>
          <a:xfrm>
            <a:off x="2228250" y="2671825"/>
            <a:ext cx="4687500" cy="1047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000" b="1">
                <a:latin typeface="Arial" panose="020B0604020202020204" pitchFamily="34" charset="0"/>
                <a:ea typeface="Arial" panose="020B0604020202020204" pitchFamily="34" charset="0"/>
                <a:cs typeface="Arial" panose="020B0604020202020204" pitchFamily="34" charset="0"/>
                <a:sym typeface="Patrick Hand"/>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dirty="0"/>
          </a:p>
        </p:txBody>
      </p:sp>
      <p:sp>
        <p:nvSpPr>
          <p:cNvPr id="89" name="Google Shape;89;p3"/>
          <p:cNvSpPr txBox="1">
            <a:spLocks noGrp="1"/>
          </p:cNvSpPr>
          <p:nvPr>
            <p:ph type="title" idx="2" hasCustomPrompt="1"/>
          </p:nvPr>
        </p:nvSpPr>
        <p:spPr>
          <a:xfrm>
            <a:off x="4047000" y="1418750"/>
            <a:ext cx="1050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000" b="1">
                <a:latin typeface="Arial" panose="020B0604020202020204" pitchFamily="34" charset="0"/>
                <a:ea typeface="Arial" panose="020B0604020202020204" pitchFamily="34" charset="0"/>
                <a:cs typeface="Arial" panose="020B0604020202020204" pitchFamily="34" charset="0"/>
                <a:sym typeface="Patrick Hand"/>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dirty="0"/>
              <a:t>xx%</a:t>
            </a:r>
          </a:p>
        </p:txBody>
      </p:sp>
      <p:sp>
        <p:nvSpPr>
          <p:cNvPr id="90" name="Google Shape;90;p3"/>
          <p:cNvSpPr txBox="1">
            <a:spLocks noGrp="1"/>
          </p:cNvSpPr>
          <p:nvPr>
            <p:ph type="subTitle" idx="1"/>
          </p:nvPr>
        </p:nvSpPr>
        <p:spPr>
          <a:xfrm>
            <a:off x="2391900" y="3859075"/>
            <a:ext cx="4360200" cy="388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500">
                <a:latin typeface="Barlow Medium"/>
                <a:ea typeface="Barlow Medium"/>
                <a:cs typeface="Barlow Medium"/>
                <a:sym typeface="Barlow Medium"/>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 name="Google Shape;91;p3"/>
          <p:cNvSpPr/>
          <p:nvPr/>
        </p:nvSpPr>
        <p:spPr>
          <a:xfrm flipH="1">
            <a:off x="194988" y="4096946"/>
            <a:ext cx="544006" cy="934791"/>
          </a:xfrm>
          <a:custGeom>
            <a:avLst/>
            <a:gdLst/>
            <a:ahLst/>
            <a:cxnLst/>
            <a:rect l="l" t="t" r="r" b="b"/>
            <a:pathLst>
              <a:path w="18775" h="32262" extrusionOk="0">
                <a:moveTo>
                  <a:pt x="11539" y="9839"/>
                </a:moveTo>
                <a:cubicBezTo>
                  <a:pt x="11540" y="9839"/>
                  <a:pt x="11541" y="9839"/>
                  <a:pt x="11542" y="9839"/>
                </a:cubicBezTo>
                <a:lnTo>
                  <a:pt x="11542" y="9839"/>
                </a:lnTo>
                <a:cubicBezTo>
                  <a:pt x="11542" y="9839"/>
                  <a:pt x="11543" y="9840"/>
                  <a:pt x="11543" y="9840"/>
                </a:cubicBezTo>
                <a:lnTo>
                  <a:pt x="11543" y="9840"/>
                </a:lnTo>
                <a:cubicBezTo>
                  <a:pt x="11542" y="9839"/>
                  <a:pt x="11540" y="9839"/>
                  <a:pt x="11539" y="9839"/>
                </a:cubicBezTo>
                <a:close/>
                <a:moveTo>
                  <a:pt x="10445" y="9705"/>
                </a:moveTo>
                <a:cubicBezTo>
                  <a:pt x="10662" y="9705"/>
                  <a:pt x="10879" y="9721"/>
                  <a:pt x="11095" y="9752"/>
                </a:cubicBezTo>
                <a:lnTo>
                  <a:pt x="11095" y="9752"/>
                </a:lnTo>
                <a:cubicBezTo>
                  <a:pt x="11229" y="10795"/>
                  <a:pt x="10928" y="11809"/>
                  <a:pt x="10083" y="12588"/>
                </a:cubicBezTo>
                <a:cubicBezTo>
                  <a:pt x="9204" y="13399"/>
                  <a:pt x="7980" y="13766"/>
                  <a:pt x="6789" y="13766"/>
                </a:cubicBezTo>
                <a:cubicBezTo>
                  <a:pt x="6551" y="13766"/>
                  <a:pt x="6314" y="13751"/>
                  <a:pt x="6081" y="13723"/>
                </a:cubicBezTo>
                <a:cubicBezTo>
                  <a:pt x="5889" y="13699"/>
                  <a:pt x="5740" y="13676"/>
                  <a:pt x="5598" y="13647"/>
                </a:cubicBezTo>
                <a:lnTo>
                  <a:pt x="5598" y="13647"/>
                </a:lnTo>
                <a:cubicBezTo>
                  <a:pt x="6034" y="12537"/>
                  <a:pt x="6747" y="11427"/>
                  <a:pt x="7709" y="10660"/>
                </a:cubicBezTo>
                <a:cubicBezTo>
                  <a:pt x="8507" y="10024"/>
                  <a:pt x="9470" y="9705"/>
                  <a:pt x="10445" y="9705"/>
                </a:cubicBezTo>
                <a:close/>
                <a:moveTo>
                  <a:pt x="14564" y="19435"/>
                </a:moveTo>
                <a:lnTo>
                  <a:pt x="14564" y="19435"/>
                </a:lnTo>
                <a:cubicBezTo>
                  <a:pt x="14564" y="19444"/>
                  <a:pt x="14564" y="19453"/>
                  <a:pt x="14564" y="19461"/>
                </a:cubicBezTo>
                <a:lnTo>
                  <a:pt x="14564" y="19461"/>
                </a:lnTo>
                <a:cubicBezTo>
                  <a:pt x="14564" y="19461"/>
                  <a:pt x="14563" y="19461"/>
                  <a:pt x="14563" y="19461"/>
                </a:cubicBezTo>
                <a:lnTo>
                  <a:pt x="14563" y="19461"/>
                </a:lnTo>
                <a:cubicBezTo>
                  <a:pt x="14563" y="19453"/>
                  <a:pt x="14564" y="19445"/>
                  <a:pt x="14564" y="19435"/>
                </a:cubicBezTo>
                <a:close/>
                <a:moveTo>
                  <a:pt x="14428" y="19664"/>
                </a:moveTo>
                <a:lnTo>
                  <a:pt x="14428" y="19664"/>
                </a:lnTo>
                <a:cubicBezTo>
                  <a:pt x="14436" y="19665"/>
                  <a:pt x="14444" y="19667"/>
                  <a:pt x="14452" y="19669"/>
                </a:cubicBezTo>
                <a:cubicBezTo>
                  <a:pt x="14443" y="19667"/>
                  <a:pt x="14435" y="19665"/>
                  <a:pt x="14428" y="19664"/>
                </a:cubicBezTo>
                <a:close/>
                <a:moveTo>
                  <a:pt x="14531" y="19694"/>
                </a:moveTo>
                <a:lnTo>
                  <a:pt x="14531" y="19694"/>
                </a:lnTo>
                <a:cubicBezTo>
                  <a:pt x="14531" y="19694"/>
                  <a:pt x="14531" y="19694"/>
                  <a:pt x="14531" y="19695"/>
                </a:cubicBezTo>
                <a:lnTo>
                  <a:pt x="14531" y="19695"/>
                </a:lnTo>
                <a:cubicBezTo>
                  <a:pt x="14531" y="19696"/>
                  <a:pt x="14530" y="19697"/>
                  <a:pt x="14530" y="19698"/>
                </a:cubicBezTo>
                <a:lnTo>
                  <a:pt x="14530" y="19698"/>
                </a:lnTo>
                <a:cubicBezTo>
                  <a:pt x="14530" y="19697"/>
                  <a:pt x="14530" y="19696"/>
                  <a:pt x="14531" y="19694"/>
                </a:cubicBezTo>
                <a:close/>
                <a:moveTo>
                  <a:pt x="14779" y="19781"/>
                </a:moveTo>
                <a:cubicBezTo>
                  <a:pt x="14780" y="19781"/>
                  <a:pt x="14781" y="19782"/>
                  <a:pt x="14782" y="19782"/>
                </a:cubicBezTo>
                <a:lnTo>
                  <a:pt x="14782" y="19782"/>
                </a:lnTo>
                <a:cubicBezTo>
                  <a:pt x="14814" y="19800"/>
                  <a:pt x="14847" y="19818"/>
                  <a:pt x="14880" y="19835"/>
                </a:cubicBezTo>
                <a:lnTo>
                  <a:pt x="14880" y="19835"/>
                </a:lnTo>
                <a:cubicBezTo>
                  <a:pt x="14885" y="19839"/>
                  <a:pt x="14888" y="19841"/>
                  <a:pt x="14887" y="19841"/>
                </a:cubicBezTo>
                <a:cubicBezTo>
                  <a:pt x="14883" y="19841"/>
                  <a:pt x="14854" y="19826"/>
                  <a:pt x="14779" y="19781"/>
                </a:cubicBezTo>
                <a:close/>
                <a:moveTo>
                  <a:pt x="5402" y="20224"/>
                </a:moveTo>
                <a:lnTo>
                  <a:pt x="5402" y="20224"/>
                </a:lnTo>
                <a:cubicBezTo>
                  <a:pt x="5403" y="20227"/>
                  <a:pt x="5404" y="20230"/>
                  <a:pt x="5405" y="20233"/>
                </a:cubicBezTo>
                <a:cubicBezTo>
                  <a:pt x="5404" y="20229"/>
                  <a:pt x="5403" y="20227"/>
                  <a:pt x="5402" y="20224"/>
                </a:cubicBezTo>
                <a:close/>
                <a:moveTo>
                  <a:pt x="6201" y="21492"/>
                </a:moveTo>
                <a:cubicBezTo>
                  <a:pt x="6209" y="21500"/>
                  <a:pt x="6216" y="21507"/>
                  <a:pt x="6220" y="21512"/>
                </a:cubicBezTo>
                <a:lnTo>
                  <a:pt x="6220" y="21512"/>
                </a:lnTo>
                <a:cubicBezTo>
                  <a:pt x="6211" y="21507"/>
                  <a:pt x="6204" y="21503"/>
                  <a:pt x="6203" y="21503"/>
                </a:cubicBezTo>
                <a:lnTo>
                  <a:pt x="6203" y="21503"/>
                </a:lnTo>
                <a:cubicBezTo>
                  <a:pt x="6201" y="21503"/>
                  <a:pt x="6207" y="21509"/>
                  <a:pt x="6227" y="21522"/>
                </a:cubicBezTo>
                <a:lnTo>
                  <a:pt x="6227" y="21522"/>
                </a:lnTo>
                <a:cubicBezTo>
                  <a:pt x="6227" y="21521"/>
                  <a:pt x="6224" y="21517"/>
                  <a:pt x="6220" y="21512"/>
                </a:cubicBezTo>
                <a:lnTo>
                  <a:pt x="6220" y="21512"/>
                </a:lnTo>
                <a:cubicBezTo>
                  <a:pt x="6225" y="21514"/>
                  <a:pt x="6229" y="21517"/>
                  <a:pt x="6235" y="21520"/>
                </a:cubicBezTo>
                <a:lnTo>
                  <a:pt x="6235" y="21520"/>
                </a:lnTo>
                <a:cubicBezTo>
                  <a:pt x="6221" y="21509"/>
                  <a:pt x="6209" y="21499"/>
                  <a:pt x="6201" y="21492"/>
                </a:cubicBezTo>
                <a:close/>
                <a:moveTo>
                  <a:pt x="6375" y="21627"/>
                </a:moveTo>
                <a:lnTo>
                  <a:pt x="6375" y="21627"/>
                </a:lnTo>
                <a:cubicBezTo>
                  <a:pt x="6416" y="21647"/>
                  <a:pt x="6467" y="21686"/>
                  <a:pt x="6462" y="21686"/>
                </a:cubicBezTo>
                <a:cubicBezTo>
                  <a:pt x="6459" y="21686"/>
                  <a:pt x="6435" y="21671"/>
                  <a:pt x="6375" y="21627"/>
                </a:cubicBezTo>
                <a:close/>
                <a:moveTo>
                  <a:pt x="13539" y="19563"/>
                </a:moveTo>
                <a:cubicBezTo>
                  <a:pt x="13800" y="19563"/>
                  <a:pt x="14065" y="19593"/>
                  <a:pt x="14362" y="19651"/>
                </a:cubicBezTo>
                <a:lnTo>
                  <a:pt x="14362" y="19651"/>
                </a:lnTo>
                <a:cubicBezTo>
                  <a:pt x="14361" y="19651"/>
                  <a:pt x="14361" y="19650"/>
                  <a:pt x="14360" y="19650"/>
                </a:cubicBezTo>
                <a:lnTo>
                  <a:pt x="14360" y="19650"/>
                </a:lnTo>
                <a:cubicBezTo>
                  <a:pt x="14356" y="19650"/>
                  <a:pt x="14474" y="19677"/>
                  <a:pt x="14524" y="19692"/>
                </a:cubicBezTo>
                <a:lnTo>
                  <a:pt x="14524" y="19692"/>
                </a:lnTo>
                <a:cubicBezTo>
                  <a:pt x="14500" y="19721"/>
                  <a:pt x="14430" y="19855"/>
                  <a:pt x="14394" y="19897"/>
                </a:cubicBezTo>
                <a:cubicBezTo>
                  <a:pt x="14302" y="20001"/>
                  <a:pt x="14196" y="20094"/>
                  <a:pt x="14081" y="20172"/>
                </a:cubicBezTo>
                <a:cubicBezTo>
                  <a:pt x="13177" y="20806"/>
                  <a:pt x="12056" y="21269"/>
                  <a:pt x="11014" y="21622"/>
                </a:cubicBezTo>
                <a:cubicBezTo>
                  <a:pt x="10687" y="21733"/>
                  <a:pt x="10331" y="21835"/>
                  <a:pt x="9972" y="21917"/>
                </a:cubicBezTo>
                <a:lnTo>
                  <a:pt x="9972" y="21917"/>
                </a:lnTo>
                <a:cubicBezTo>
                  <a:pt x="10122" y="21614"/>
                  <a:pt x="10301" y="21325"/>
                  <a:pt x="10516" y="21055"/>
                </a:cubicBezTo>
                <a:cubicBezTo>
                  <a:pt x="11024" y="20420"/>
                  <a:pt x="11687" y="19956"/>
                  <a:pt x="12469" y="19729"/>
                </a:cubicBezTo>
                <a:cubicBezTo>
                  <a:pt x="12861" y="19615"/>
                  <a:pt x="13196" y="19563"/>
                  <a:pt x="13539" y="19563"/>
                </a:cubicBezTo>
                <a:close/>
                <a:moveTo>
                  <a:pt x="11319" y="30029"/>
                </a:moveTo>
                <a:cubicBezTo>
                  <a:pt x="11321" y="30030"/>
                  <a:pt x="11324" y="30031"/>
                  <a:pt x="11326" y="30033"/>
                </a:cubicBezTo>
                <a:lnTo>
                  <a:pt x="11326" y="30033"/>
                </a:lnTo>
                <a:cubicBezTo>
                  <a:pt x="11324" y="30031"/>
                  <a:pt x="11321" y="30030"/>
                  <a:pt x="11319" y="30029"/>
                </a:cubicBezTo>
                <a:close/>
                <a:moveTo>
                  <a:pt x="11354" y="30050"/>
                </a:moveTo>
                <a:cubicBezTo>
                  <a:pt x="11371" y="30061"/>
                  <a:pt x="11384" y="30070"/>
                  <a:pt x="11384" y="30070"/>
                </a:cubicBezTo>
                <a:cubicBezTo>
                  <a:pt x="11384" y="30070"/>
                  <a:pt x="11376" y="30064"/>
                  <a:pt x="11354" y="30050"/>
                </a:cubicBezTo>
                <a:close/>
                <a:moveTo>
                  <a:pt x="7317" y="0"/>
                </a:moveTo>
                <a:cubicBezTo>
                  <a:pt x="7270" y="0"/>
                  <a:pt x="7223" y="6"/>
                  <a:pt x="7178" y="18"/>
                </a:cubicBezTo>
                <a:lnTo>
                  <a:pt x="7180" y="16"/>
                </a:lnTo>
                <a:lnTo>
                  <a:pt x="7180" y="16"/>
                </a:lnTo>
                <a:cubicBezTo>
                  <a:pt x="5272" y="516"/>
                  <a:pt x="3590" y="2046"/>
                  <a:pt x="2379" y="3540"/>
                </a:cubicBezTo>
                <a:cubicBezTo>
                  <a:pt x="1125" y="5085"/>
                  <a:pt x="1" y="7133"/>
                  <a:pt x="354" y="9187"/>
                </a:cubicBezTo>
                <a:cubicBezTo>
                  <a:pt x="528" y="10208"/>
                  <a:pt x="1128" y="11231"/>
                  <a:pt x="1751" y="12044"/>
                </a:cubicBezTo>
                <a:cubicBezTo>
                  <a:pt x="2202" y="12632"/>
                  <a:pt x="2716" y="13169"/>
                  <a:pt x="3288" y="13637"/>
                </a:cubicBezTo>
                <a:lnTo>
                  <a:pt x="3288" y="13637"/>
                </a:lnTo>
                <a:cubicBezTo>
                  <a:pt x="3104" y="14426"/>
                  <a:pt x="3013" y="15234"/>
                  <a:pt x="3009" y="16020"/>
                </a:cubicBezTo>
                <a:cubicBezTo>
                  <a:pt x="2996" y="18411"/>
                  <a:pt x="3836" y="20793"/>
                  <a:pt x="5734" y="22337"/>
                </a:cubicBezTo>
                <a:cubicBezTo>
                  <a:pt x="6244" y="22751"/>
                  <a:pt x="6803" y="23099"/>
                  <a:pt x="7400" y="23354"/>
                </a:cubicBezTo>
                <a:lnTo>
                  <a:pt x="7400" y="23354"/>
                </a:lnTo>
                <a:cubicBezTo>
                  <a:pt x="7276" y="25244"/>
                  <a:pt x="7763" y="27144"/>
                  <a:pt x="8821" y="28743"/>
                </a:cubicBezTo>
                <a:cubicBezTo>
                  <a:pt x="10106" y="30685"/>
                  <a:pt x="12297" y="32262"/>
                  <a:pt x="14686" y="32262"/>
                </a:cubicBezTo>
                <a:cubicBezTo>
                  <a:pt x="14772" y="32262"/>
                  <a:pt x="14859" y="32260"/>
                  <a:pt x="14945" y="32256"/>
                </a:cubicBezTo>
                <a:cubicBezTo>
                  <a:pt x="16208" y="32195"/>
                  <a:pt x="17351" y="31684"/>
                  <a:pt x="18385" y="30981"/>
                </a:cubicBezTo>
                <a:cubicBezTo>
                  <a:pt x="18775" y="30716"/>
                  <a:pt x="17560" y="29348"/>
                  <a:pt x="16835" y="29348"/>
                </a:cubicBezTo>
                <a:cubicBezTo>
                  <a:pt x="16743" y="29348"/>
                  <a:pt x="16660" y="29370"/>
                  <a:pt x="16588" y="29418"/>
                </a:cubicBezTo>
                <a:cubicBezTo>
                  <a:pt x="15622" y="30074"/>
                  <a:pt x="14460" y="30554"/>
                  <a:pt x="13283" y="30554"/>
                </a:cubicBezTo>
                <a:cubicBezTo>
                  <a:pt x="12954" y="30554"/>
                  <a:pt x="12623" y="30517"/>
                  <a:pt x="12295" y="30434"/>
                </a:cubicBezTo>
                <a:cubicBezTo>
                  <a:pt x="12025" y="30369"/>
                  <a:pt x="11765" y="30270"/>
                  <a:pt x="11519" y="30139"/>
                </a:cubicBezTo>
                <a:cubicBezTo>
                  <a:pt x="11459" y="30108"/>
                  <a:pt x="11400" y="30075"/>
                  <a:pt x="11341" y="30042"/>
                </a:cubicBezTo>
                <a:lnTo>
                  <a:pt x="11341" y="30042"/>
                </a:lnTo>
                <a:cubicBezTo>
                  <a:pt x="11325" y="30031"/>
                  <a:pt x="11303" y="30016"/>
                  <a:pt x="11274" y="29997"/>
                </a:cubicBezTo>
                <a:cubicBezTo>
                  <a:pt x="11210" y="29954"/>
                  <a:pt x="11148" y="29909"/>
                  <a:pt x="11086" y="29863"/>
                </a:cubicBezTo>
                <a:lnTo>
                  <a:pt x="11086" y="29863"/>
                </a:lnTo>
                <a:cubicBezTo>
                  <a:pt x="11131" y="29896"/>
                  <a:pt x="11150" y="29909"/>
                  <a:pt x="11151" y="29909"/>
                </a:cubicBezTo>
                <a:cubicBezTo>
                  <a:pt x="11155" y="29909"/>
                  <a:pt x="10984" y="29777"/>
                  <a:pt x="10976" y="29768"/>
                </a:cubicBezTo>
                <a:cubicBezTo>
                  <a:pt x="10678" y="29509"/>
                  <a:pt x="10327" y="29073"/>
                  <a:pt x="10027" y="28493"/>
                </a:cubicBezTo>
                <a:cubicBezTo>
                  <a:pt x="9337" y="27155"/>
                  <a:pt x="9166" y="25627"/>
                  <a:pt x="9349" y="24145"/>
                </a:cubicBezTo>
                <a:cubicBezTo>
                  <a:pt x="9363" y="24036"/>
                  <a:pt x="9378" y="23928"/>
                  <a:pt x="9396" y="23820"/>
                </a:cubicBezTo>
                <a:lnTo>
                  <a:pt x="9396" y="23820"/>
                </a:lnTo>
                <a:cubicBezTo>
                  <a:pt x="9512" y="23826"/>
                  <a:pt x="9629" y="23829"/>
                  <a:pt x="9745" y="23829"/>
                </a:cubicBezTo>
                <a:cubicBezTo>
                  <a:pt x="11066" y="23829"/>
                  <a:pt x="12368" y="23457"/>
                  <a:pt x="13576" y="22940"/>
                </a:cubicBezTo>
                <a:cubicBezTo>
                  <a:pt x="14372" y="22599"/>
                  <a:pt x="15249" y="22217"/>
                  <a:pt x="15944" y="21691"/>
                </a:cubicBezTo>
                <a:cubicBezTo>
                  <a:pt x="16239" y="21468"/>
                  <a:pt x="16470" y="21138"/>
                  <a:pt x="16465" y="20755"/>
                </a:cubicBezTo>
                <a:cubicBezTo>
                  <a:pt x="16457" y="20086"/>
                  <a:pt x="15923" y="19490"/>
                  <a:pt x="15455" y="19074"/>
                </a:cubicBezTo>
                <a:cubicBezTo>
                  <a:pt x="14955" y="18630"/>
                  <a:pt x="14369" y="18295"/>
                  <a:pt x="13731" y="18092"/>
                </a:cubicBezTo>
                <a:cubicBezTo>
                  <a:pt x="13237" y="17937"/>
                  <a:pt x="12713" y="17854"/>
                  <a:pt x="12191" y="17854"/>
                </a:cubicBezTo>
                <a:cubicBezTo>
                  <a:pt x="11512" y="17854"/>
                  <a:pt x="10835" y="17993"/>
                  <a:pt x="10226" y="18295"/>
                </a:cubicBezTo>
                <a:cubicBezTo>
                  <a:pt x="8798" y="19001"/>
                  <a:pt x="7985" y="20364"/>
                  <a:pt x="7622" y="21880"/>
                </a:cubicBezTo>
                <a:cubicBezTo>
                  <a:pt x="7609" y="21936"/>
                  <a:pt x="7596" y="21993"/>
                  <a:pt x="7583" y="22050"/>
                </a:cubicBezTo>
                <a:lnTo>
                  <a:pt x="7583" y="22050"/>
                </a:lnTo>
                <a:cubicBezTo>
                  <a:pt x="7518" y="22040"/>
                  <a:pt x="7454" y="22029"/>
                  <a:pt x="7389" y="22017"/>
                </a:cubicBezTo>
                <a:cubicBezTo>
                  <a:pt x="7357" y="22011"/>
                  <a:pt x="7203" y="21972"/>
                  <a:pt x="7196" y="21972"/>
                </a:cubicBezTo>
                <a:lnTo>
                  <a:pt x="7196" y="21972"/>
                </a:lnTo>
                <a:cubicBezTo>
                  <a:pt x="7194" y="21972"/>
                  <a:pt x="7207" y="21976"/>
                  <a:pt x="7243" y="21987"/>
                </a:cubicBezTo>
                <a:lnTo>
                  <a:pt x="7243" y="21987"/>
                </a:lnTo>
                <a:cubicBezTo>
                  <a:pt x="7181" y="21970"/>
                  <a:pt x="7118" y="21953"/>
                  <a:pt x="7057" y="21932"/>
                </a:cubicBezTo>
                <a:cubicBezTo>
                  <a:pt x="6983" y="21908"/>
                  <a:pt x="6913" y="21886"/>
                  <a:pt x="6843" y="21859"/>
                </a:cubicBezTo>
                <a:cubicBezTo>
                  <a:pt x="6797" y="21842"/>
                  <a:pt x="6737" y="21816"/>
                  <a:pt x="6699" y="21799"/>
                </a:cubicBezTo>
                <a:lnTo>
                  <a:pt x="6699" y="21799"/>
                </a:lnTo>
                <a:cubicBezTo>
                  <a:pt x="6593" y="21738"/>
                  <a:pt x="6481" y="21664"/>
                  <a:pt x="6372" y="21625"/>
                </a:cubicBezTo>
                <a:lnTo>
                  <a:pt x="6372" y="21625"/>
                </a:lnTo>
                <a:cubicBezTo>
                  <a:pt x="6367" y="21622"/>
                  <a:pt x="6362" y="21618"/>
                  <a:pt x="6357" y="21614"/>
                </a:cubicBezTo>
                <a:cubicBezTo>
                  <a:pt x="6355" y="21613"/>
                  <a:pt x="6353" y="21612"/>
                  <a:pt x="6352" y="21610"/>
                </a:cubicBezTo>
                <a:lnTo>
                  <a:pt x="6352" y="21610"/>
                </a:lnTo>
                <a:cubicBezTo>
                  <a:pt x="6354" y="21614"/>
                  <a:pt x="6354" y="21617"/>
                  <a:pt x="6352" y="21619"/>
                </a:cubicBezTo>
                <a:cubicBezTo>
                  <a:pt x="6352" y="21619"/>
                  <a:pt x="6352" y="21619"/>
                  <a:pt x="6352" y="21619"/>
                </a:cubicBezTo>
                <a:cubicBezTo>
                  <a:pt x="6351" y="21619"/>
                  <a:pt x="6313" y="21588"/>
                  <a:pt x="6275" y="21555"/>
                </a:cubicBezTo>
                <a:lnTo>
                  <a:pt x="6275" y="21555"/>
                </a:lnTo>
                <a:cubicBezTo>
                  <a:pt x="6301" y="21572"/>
                  <a:pt x="6327" y="21592"/>
                  <a:pt x="6352" y="21610"/>
                </a:cubicBezTo>
                <a:lnTo>
                  <a:pt x="6352" y="21610"/>
                </a:lnTo>
                <a:cubicBezTo>
                  <a:pt x="6340" y="21589"/>
                  <a:pt x="6275" y="21545"/>
                  <a:pt x="6235" y="21520"/>
                </a:cubicBezTo>
                <a:lnTo>
                  <a:pt x="6235" y="21520"/>
                </a:lnTo>
                <a:cubicBezTo>
                  <a:pt x="6247" y="21531"/>
                  <a:pt x="6261" y="21543"/>
                  <a:pt x="6275" y="21555"/>
                </a:cubicBezTo>
                <a:lnTo>
                  <a:pt x="6275" y="21555"/>
                </a:lnTo>
                <a:cubicBezTo>
                  <a:pt x="6274" y="21554"/>
                  <a:pt x="6272" y="21553"/>
                  <a:pt x="6271" y="21552"/>
                </a:cubicBezTo>
                <a:cubicBezTo>
                  <a:pt x="6252" y="21540"/>
                  <a:pt x="6237" y="21530"/>
                  <a:pt x="6227" y="21522"/>
                </a:cubicBezTo>
                <a:lnTo>
                  <a:pt x="6227" y="21522"/>
                </a:lnTo>
                <a:cubicBezTo>
                  <a:pt x="6227" y="21523"/>
                  <a:pt x="6226" y="21523"/>
                  <a:pt x="6226" y="21523"/>
                </a:cubicBezTo>
                <a:cubicBezTo>
                  <a:pt x="6226" y="21524"/>
                  <a:pt x="6225" y="21524"/>
                  <a:pt x="6224" y="21524"/>
                </a:cubicBezTo>
                <a:cubicBezTo>
                  <a:pt x="6214" y="21524"/>
                  <a:pt x="6180" y="21488"/>
                  <a:pt x="6139" y="21440"/>
                </a:cubicBezTo>
                <a:lnTo>
                  <a:pt x="6139" y="21440"/>
                </a:lnTo>
                <a:cubicBezTo>
                  <a:pt x="6153" y="21451"/>
                  <a:pt x="6170" y="21466"/>
                  <a:pt x="6191" y="21483"/>
                </a:cubicBezTo>
                <a:cubicBezTo>
                  <a:pt x="6193" y="21485"/>
                  <a:pt x="6196" y="21488"/>
                  <a:pt x="6201" y="21492"/>
                </a:cubicBezTo>
                <a:lnTo>
                  <a:pt x="6201" y="21492"/>
                </a:lnTo>
                <a:cubicBezTo>
                  <a:pt x="6181" y="21472"/>
                  <a:pt x="6152" y="21447"/>
                  <a:pt x="6130" y="21428"/>
                </a:cubicBezTo>
                <a:lnTo>
                  <a:pt x="6130" y="21428"/>
                </a:lnTo>
                <a:cubicBezTo>
                  <a:pt x="6133" y="21432"/>
                  <a:pt x="6136" y="21436"/>
                  <a:pt x="6139" y="21440"/>
                </a:cubicBezTo>
                <a:lnTo>
                  <a:pt x="6139" y="21440"/>
                </a:lnTo>
                <a:cubicBezTo>
                  <a:pt x="6107" y="21412"/>
                  <a:pt x="6095" y="21402"/>
                  <a:pt x="6096" y="21402"/>
                </a:cubicBezTo>
                <a:lnTo>
                  <a:pt x="6096" y="21402"/>
                </a:lnTo>
                <a:cubicBezTo>
                  <a:pt x="6097" y="21402"/>
                  <a:pt x="6111" y="21413"/>
                  <a:pt x="6130" y="21428"/>
                </a:cubicBezTo>
                <a:lnTo>
                  <a:pt x="6130" y="21428"/>
                </a:lnTo>
                <a:cubicBezTo>
                  <a:pt x="6052" y="21336"/>
                  <a:pt x="5957" y="21209"/>
                  <a:pt x="5955" y="21209"/>
                </a:cubicBezTo>
                <a:lnTo>
                  <a:pt x="5955" y="21209"/>
                </a:lnTo>
                <a:cubicBezTo>
                  <a:pt x="5954" y="21209"/>
                  <a:pt x="5981" y="21246"/>
                  <a:pt x="6052" y="21346"/>
                </a:cubicBezTo>
                <a:lnTo>
                  <a:pt x="6052" y="21346"/>
                </a:lnTo>
                <a:cubicBezTo>
                  <a:pt x="5961" y="21219"/>
                  <a:pt x="5865" y="21095"/>
                  <a:pt x="5776" y="20966"/>
                </a:cubicBezTo>
                <a:cubicBezTo>
                  <a:pt x="5773" y="20962"/>
                  <a:pt x="5770" y="20958"/>
                  <a:pt x="5767" y="20954"/>
                </a:cubicBezTo>
                <a:lnTo>
                  <a:pt x="5767" y="20954"/>
                </a:lnTo>
                <a:cubicBezTo>
                  <a:pt x="5767" y="20953"/>
                  <a:pt x="5767" y="20952"/>
                  <a:pt x="5766" y="20952"/>
                </a:cubicBezTo>
                <a:cubicBezTo>
                  <a:pt x="5726" y="20872"/>
                  <a:pt x="5677" y="20795"/>
                  <a:pt x="5633" y="20715"/>
                </a:cubicBezTo>
                <a:cubicBezTo>
                  <a:pt x="5566" y="20586"/>
                  <a:pt x="5504" y="20453"/>
                  <a:pt x="5443" y="20320"/>
                </a:cubicBezTo>
                <a:cubicBezTo>
                  <a:pt x="5403" y="20231"/>
                  <a:pt x="5389" y="20194"/>
                  <a:pt x="5389" y="20194"/>
                </a:cubicBezTo>
                <a:lnTo>
                  <a:pt x="5389" y="20194"/>
                </a:lnTo>
                <a:cubicBezTo>
                  <a:pt x="5390" y="20194"/>
                  <a:pt x="5394" y="20204"/>
                  <a:pt x="5402" y="20224"/>
                </a:cubicBezTo>
                <a:lnTo>
                  <a:pt x="5402" y="20224"/>
                </a:lnTo>
                <a:cubicBezTo>
                  <a:pt x="5371" y="20140"/>
                  <a:pt x="5339" y="20055"/>
                  <a:pt x="5311" y="19969"/>
                </a:cubicBezTo>
                <a:cubicBezTo>
                  <a:pt x="5204" y="19653"/>
                  <a:pt x="5119" y="19330"/>
                  <a:pt x="5055" y="19003"/>
                </a:cubicBezTo>
                <a:cubicBezTo>
                  <a:pt x="5023" y="18840"/>
                  <a:pt x="4994" y="18677"/>
                  <a:pt x="4972" y="18512"/>
                </a:cubicBezTo>
                <a:cubicBezTo>
                  <a:pt x="4950" y="18370"/>
                  <a:pt x="4935" y="18228"/>
                  <a:pt x="4927" y="18086"/>
                </a:cubicBezTo>
                <a:cubicBezTo>
                  <a:pt x="4852" y="16991"/>
                  <a:pt x="4951" y="15894"/>
                  <a:pt x="5219" y="14834"/>
                </a:cubicBezTo>
                <a:lnTo>
                  <a:pt x="5219" y="14834"/>
                </a:lnTo>
                <a:cubicBezTo>
                  <a:pt x="6150" y="15248"/>
                  <a:pt x="7154" y="15482"/>
                  <a:pt x="8171" y="15482"/>
                </a:cubicBezTo>
                <a:cubicBezTo>
                  <a:pt x="8537" y="15482"/>
                  <a:pt x="8905" y="15452"/>
                  <a:pt x="9271" y="15389"/>
                </a:cubicBezTo>
                <a:cubicBezTo>
                  <a:pt x="10600" y="15160"/>
                  <a:pt x="11976" y="14429"/>
                  <a:pt x="12623" y="13197"/>
                </a:cubicBezTo>
                <a:cubicBezTo>
                  <a:pt x="12955" y="12569"/>
                  <a:pt x="13097" y="11858"/>
                  <a:pt x="13033" y="11151"/>
                </a:cubicBezTo>
                <a:cubicBezTo>
                  <a:pt x="13000" y="10731"/>
                  <a:pt x="12912" y="10318"/>
                  <a:pt x="12773" y="9921"/>
                </a:cubicBezTo>
                <a:cubicBezTo>
                  <a:pt x="12485" y="9107"/>
                  <a:pt x="11837" y="8590"/>
                  <a:pt x="11032" y="8326"/>
                </a:cubicBezTo>
                <a:cubicBezTo>
                  <a:pt x="10393" y="8117"/>
                  <a:pt x="9751" y="8011"/>
                  <a:pt x="9124" y="8011"/>
                </a:cubicBezTo>
                <a:cubicBezTo>
                  <a:pt x="7607" y="8011"/>
                  <a:pt x="6181" y="8630"/>
                  <a:pt x="5109" y="9884"/>
                </a:cubicBezTo>
                <a:cubicBezTo>
                  <a:pt x="4429" y="10679"/>
                  <a:pt x="3921" y="11627"/>
                  <a:pt x="3574" y="12637"/>
                </a:cubicBezTo>
                <a:lnTo>
                  <a:pt x="3574" y="12637"/>
                </a:lnTo>
                <a:cubicBezTo>
                  <a:pt x="3538" y="12600"/>
                  <a:pt x="3485" y="12547"/>
                  <a:pt x="3474" y="12536"/>
                </a:cubicBezTo>
                <a:cubicBezTo>
                  <a:pt x="3403" y="12462"/>
                  <a:pt x="3336" y="12387"/>
                  <a:pt x="3269" y="12312"/>
                </a:cubicBezTo>
                <a:cubicBezTo>
                  <a:pt x="3213" y="12247"/>
                  <a:pt x="3194" y="12226"/>
                  <a:pt x="3195" y="12226"/>
                </a:cubicBezTo>
                <a:lnTo>
                  <a:pt x="3195" y="12226"/>
                </a:lnTo>
                <a:cubicBezTo>
                  <a:pt x="3196" y="12226"/>
                  <a:pt x="3239" y="12275"/>
                  <a:pt x="3256" y="12296"/>
                </a:cubicBezTo>
                <a:cubicBezTo>
                  <a:pt x="3224" y="12256"/>
                  <a:pt x="3192" y="12215"/>
                  <a:pt x="3161" y="12173"/>
                </a:cubicBezTo>
                <a:cubicBezTo>
                  <a:pt x="2993" y="11945"/>
                  <a:pt x="2900" y="11810"/>
                  <a:pt x="2791" y="11622"/>
                </a:cubicBezTo>
                <a:cubicBezTo>
                  <a:pt x="2309" y="10774"/>
                  <a:pt x="2084" y="9961"/>
                  <a:pt x="2236" y="8984"/>
                </a:cubicBezTo>
                <a:cubicBezTo>
                  <a:pt x="2400" y="7936"/>
                  <a:pt x="2875" y="6967"/>
                  <a:pt x="3451" y="6088"/>
                </a:cubicBezTo>
                <a:cubicBezTo>
                  <a:pt x="4145" y="5039"/>
                  <a:pt x="4988" y="4098"/>
                  <a:pt x="5955" y="3292"/>
                </a:cubicBezTo>
                <a:cubicBezTo>
                  <a:pt x="6776" y="2607"/>
                  <a:pt x="7699" y="1987"/>
                  <a:pt x="8744" y="1716"/>
                </a:cubicBezTo>
                <a:cubicBezTo>
                  <a:pt x="9204" y="1596"/>
                  <a:pt x="8642" y="883"/>
                  <a:pt x="8499" y="728"/>
                </a:cubicBezTo>
                <a:cubicBezTo>
                  <a:pt x="8254" y="463"/>
                  <a:pt x="7751" y="0"/>
                  <a:pt x="7317" y="0"/>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flipH="1">
            <a:off x="8056863" y="730363"/>
            <a:ext cx="520101" cy="621050"/>
          </a:xfrm>
          <a:custGeom>
            <a:avLst/>
            <a:gdLst/>
            <a:ahLst/>
            <a:cxnLst/>
            <a:rect l="l" t="t" r="r" b="b"/>
            <a:pathLst>
              <a:path w="17950" h="21434" extrusionOk="0">
                <a:moveTo>
                  <a:pt x="2976" y="8256"/>
                </a:moveTo>
                <a:cubicBezTo>
                  <a:pt x="2979" y="8259"/>
                  <a:pt x="2982" y="8262"/>
                  <a:pt x="2984" y="8264"/>
                </a:cubicBezTo>
                <a:lnTo>
                  <a:pt x="2984" y="8264"/>
                </a:lnTo>
                <a:cubicBezTo>
                  <a:pt x="2984" y="8264"/>
                  <a:pt x="2984" y="8264"/>
                  <a:pt x="2985" y="8264"/>
                </a:cubicBezTo>
                <a:lnTo>
                  <a:pt x="2985" y="8264"/>
                </a:lnTo>
                <a:cubicBezTo>
                  <a:pt x="2982" y="8262"/>
                  <a:pt x="2979" y="8259"/>
                  <a:pt x="2977" y="8256"/>
                </a:cubicBezTo>
                <a:lnTo>
                  <a:pt x="2977" y="8256"/>
                </a:lnTo>
                <a:cubicBezTo>
                  <a:pt x="2977" y="8256"/>
                  <a:pt x="2976" y="8256"/>
                  <a:pt x="2976" y="8256"/>
                </a:cubicBezTo>
                <a:close/>
                <a:moveTo>
                  <a:pt x="3070" y="8354"/>
                </a:moveTo>
                <a:cubicBezTo>
                  <a:pt x="3094" y="8379"/>
                  <a:pt x="3108" y="8396"/>
                  <a:pt x="3108" y="8396"/>
                </a:cubicBezTo>
                <a:cubicBezTo>
                  <a:pt x="3108" y="8396"/>
                  <a:pt x="3097" y="8384"/>
                  <a:pt x="3070" y="8354"/>
                </a:cubicBezTo>
                <a:close/>
                <a:moveTo>
                  <a:pt x="14914" y="16791"/>
                </a:moveTo>
                <a:cubicBezTo>
                  <a:pt x="14927" y="16804"/>
                  <a:pt x="14940" y="16817"/>
                  <a:pt x="14954" y="16830"/>
                </a:cubicBezTo>
                <a:cubicBezTo>
                  <a:pt x="15016" y="16891"/>
                  <a:pt x="15037" y="16914"/>
                  <a:pt x="15035" y="16914"/>
                </a:cubicBezTo>
                <a:cubicBezTo>
                  <a:pt x="15032" y="16914"/>
                  <a:pt x="14964" y="16850"/>
                  <a:pt x="14914" y="16791"/>
                </a:cubicBezTo>
                <a:close/>
                <a:moveTo>
                  <a:pt x="1603" y="0"/>
                </a:moveTo>
                <a:cubicBezTo>
                  <a:pt x="1509" y="0"/>
                  <a:pt x="1429" y="45"/>
                  <a:pt x="1378" y="156"/>
                </a:cubicBezTo>
                <a:cubicBezTo>
                  <a:pt x="554" y="1957"/>
                  <a:pt x="1" y="4008"/>
                  <a:pt x="618" y="5958"/>
                </a:cubicBezTo>
                <a:cubicBezTo>
                  <a:pt x="1279" y="8059"/>
                  <a:pt x="2876" y="9752"/>
                  <a:pt x="4635" y="11011"/>
                </a:cubicBezTo>
                <a:cubicBezTo>
                  <a:pt x="6145" y="12091"/>
                  <a:pt x="7866" y="12858"/>
                  <a:pt x="9541" y="13636"/>
                </a:cubicBezTo>
                <a:cubicBezTo>
                  <a:pt x="10380" y="14026"/>
                  <a:pt x="11220" y="14417"/>
                  <a:pt x="12042" y="14844"/>
                </a:cubicBezTo>
                <a:lnTo>
                  <a:pt x="12181" y="14917"/>
                </a:lnTo>
                <a:lnTo>
                  <a:pt x="12181" y="14917"/>
                </a:lnTo>
                <a:cubicBezTo>
                  <a:pt x="12186" y="14919"/>
                  <a:pt x="12191" y="14922"/>
                  <a:pt x="12196" y="14925"/>
                </a:cubicBezTo>
                <a:cubicBezTo>
                  <a:pt x="12299" y="14980"/>
                  <a:pt x="12401" y="15035"/>
                  <a:pt x="12503" y="15093"/>
                </a:cubicBezTo>
                <a:cubicBezTo>
                  <a:pt x="12704" y="15205"/>
                  <a:pt x="12903" y="15321"/>
                  <a:pt x="13101" y="15440"/>
                </a:cubicBezTo>
                <a:cubicBezTo>
                  <a:pt x="13273" y="15543"/>
                  <a:pt x="13444" y="15652"/>
                  <a:pt x="13613" y="15762"/>
                </a:cubicBezTo>
                <a:cubicBezTo>
                  <a:pt x="13708" y="15823"/>
                  <a:pt x="13800" y="15887"/>
                  <a:pt x="13893" y="15949"/>
                </a:cubicBezTo>
                <a:cubicBezTo>
                  <a:pt x="13919" y="15968"/>
                  <a:pt x="14022" y="16041"/>
                  <a:pt x="14088" y="16087"/>
                </a:cubicBezTo>
                <a:lnTo>
                  <a:pt x="14088" y="16087"/>
                </a:lnTo>
                <a:cubicBezTo>
                  <a:pt x="14148" y="16133"/>
                  <a:pt x="14265" y="16220"/>
                  <a:pt x="14291" y="16242"/>
                </a:cubicBezTo>
                <a:cubicBezTo>
                  <a:pt x="14377" y="16309"/>
                  <a:pt x="14460" y="16377"/>
                  <a:pt x="14545" y="16448"/>
                </a:cubicBezTo>
                <a:cubicBezTo>
                  <a:pt x="14570" y="16469"/>
                  <a:pt x="14607" y="16509"/>
                  <a:pt x="14647" y="16550"/>
                </a:cubicBezTo>
                <a:lnTo>
                  <a:pt x="14647" y="16550"/>
                </a:lnTo>
                <a:cubicBezTo>
                  <a:pt x="14648" y="16549"/>
                  <a:pt x="14649" y="16549"/>
                  <a:pt x="14651" y="16549"/>
                </a:cubicBezTo>
                <a:cubicBezTo>
                  <a:pt x="14662" y="16549"/>
                  <a:pt x="14686" y="16564"/>
                  <a:pt x="14727" y="16606"/>
                </a:cubicBezTo>
                <a:cubicBezTo>
                  <a:pt x="14751" y="16631"/>
                  <a:pt x="14776" y="16655"/>
                  <a:pt x="14801" y="16679"/>
                </a:cubicBezTo>
                <a:lnTo>
                  <a:pt x="14801" y="16679"/>
                </a:lnTo>
                <a:cubicBezTo>
                  <a:pt x="14757" y="16659"/>
                  <a:pt x="14699" y="16604"/>
                  <a:pt x="14647" y="16550"/>
                </a:cubicBezTo>
                <a:lnTo>
                  <a:pt x="14647" y="16550"/>
                </a:lnTo>
                <a:cubicBezTo>
                  <a:pt x="14634" y="16562"/>
                  <a:pt x="14695" y="16648"/>
                  <a:pt x="14802" y="16681"/>
                </a:cubicBezTo>
                <a:lnTo>
                  <a:pt x="14802" y="16681"/>
                </a:lnTo>
                <a:cubicBezTo>
                  <a:pt x="14802" y="16680"/>
                  <a:pt x="14801" y="16679"/>
                  <a:pt x="14801" y="16679"/>
                </a:cubicBezTo>
                <a:lnTo>
                  <a:pt x="14801" y="16679"/>
                </a:lnTo>
                <a:cubicBezTo>
                  <a:pt x="14805" y="16681"/>
                  <a:pt x="14810" y="16683"/>
                  <a:pt x="14815" y="16684"/>
                </a:cubicBezTo>
                <a:cubicBezTo>
                  <a:pt x="14811" y="16683"/>
                  <a:pt x="14806" y="16682"/>
                  <a:pt x="14802" y="16681"/>
                </a:cubicBezTo>
                <a:lnTo>
                  <a:pt x="14802" y="16681"/>
                </a:lnTo>
                <a:cubicBezTo>
                  <a:pt x="14819" y="16697"/>
                  <a:pt x="14836" y="16714"/>
                  <a:pt x="14853" y="16730"/>
                </a:cubicBezTo>
                <a:cubicBezTo>
                  <a:pt x="14870" y="16747"/>
                  <a:pt x="14886" y="16763"/>
                  <a:pt x="14902" y="16779"/>
                </a:cubicBezTo>
                <a:lnTo>
                  <a:pt x="14902" y="16779"/>
                </a:lnTo>
                <a:cubicBezTo>
                  <a:pt x="14961" y="16857"/>
                  <a:pt x="15039" y="16929"/>
                  <a:pt x="15101" y="17002"/>
                </a:cubicBezTo>
                <a:cubicBezTo>
                  <a:pt x="15103" y="17005"/>
                  <a:pt x="15105" y="17007"/>
                  <a:pt x="15108" y="17010"/>
                </a:cubicBezTo>
                <a:lnTo>
                  <a:pt x="15108" y="17010"/>
                </a:lnTo>
                <a:cubicBezTo>
                  <a:pt x="15108" y="17010"/>
                  <a:pt x="15108" y="17011"/>
                  <a:pt x="15109" y="17012"/>
                </a:cubicBezTo>
                <a:cubicBezTo>
                  <a:pt x="15122" y="17031"/>
                  <a:pt x="15136" y="17050"/>
                  <a:pt x="15150" y="17070"/>
                </a:cubicBezTo>
                <a:lnTo>
                  <a:pt x="15150" y="17070"/>
                </a:lnTo>
                <a:cubicBezTo>
                  <a:pt x="15148" y="17064"/>
                  <a:pt x="15147" y="17059"/>
                  <a:pt x="15145" y="17053"/>
                </a:cubicBezTo>
                <a:lnTo>
                  <a:pt x="15145" y="17053"/>
                </a:lnTo>
                <a:cubicBezTo>
                  <a:pt x="15145" y="17053"/>
                  <a:pt x="15145" y="17053"/>
                  <a:pt x="15145" y="17053"/>
                </a:cubicBezTo>
                <a:lnTo>
                  <a:pt x="15145" y="17053"/>
                </a:lnTo>
                <a:cubicBezTo>
                  <a:pt x="15147" y="17060"/>
                  <a:pt x="15150" y="17067"/>
                  <a:pt x="15152" y="17074"/>
                </a:cubicBezTo>
                <a:lnTo>
                  <a:pt x="15152" y="17074"/>
                </a:lnTo>
                <a:cubicBezTo>
                  <a:pt x="15164" y="17091"/>
                  <a:pt x="15176" y="17108"/>
                  <a:pt x="15189" y="17125"/>
                </a:cubicBezTo>
                <a:cubicBezTo>
                  <a:pt x="15228" y="17178"/>
                  <a:pt x="15243" y="17212"/>
                  <a:pt x="15243" y="17227"/>
                </a:cubicBezTo>
                <a:lnTo>
                  <a:pt x="15243" y="17227"/>
                </a:lnTo>
                <a:cubicBezTo>
                  <a:pt x="15207" y="17176"/>
                  <a:pt x="15171" y="17122"/>
                  <a:pt x="15152" y="17074"/>
                </a:cubicBezTo>
                <a:lnTo>
                  <a:pt x="15152" y="17074"/>
                </a:lnTo>
                <a:cubicBezTo>
                  <a:pt x="15151" y="17072"/>
                  <a:pt x="15150" y="17071"/>
                  <a:pt x="15150" y="17070"/>
                </a:cubicBezTo>
                <a:lnTo>
                  <a:pt x="15150" y="17070"/>
                </a:lnTo>
                <a:cubicBezTo>
                  <a:pt x="15179" y="17181"/>
                  <a:pt x="15223" y="17235"/>
                  <a:pt x="15238" y="17235"/>
                </a:cubicBezTo>
                <a:cubicBezTo>
                  <a:pt x="15241" y="17235"/>
                  <a:pt x="15243" y="17232"/>
                  <a:pt x="15243" y="17227"/>
                </a:cubicBezTo>
                <a:lnTo>
                  <a:pt x="15243" y="17227"/>
                </a:lnTo>
                <a:cubicBezTo>
                  <a:pt x="15273" y="17269"/>
                  <a:pt x="15303" y="17310"/>
                  <a:pt x="15323" y="17346"/>
                </a:cubicBezTo>
                <a:cubicBezTo>
                  <a:pt x="15341" y="17378"/>
                  <a:pt x="15358" y="17413"/>
                  <a:pt x="15377" y="17446"/>
                </a:cubicBezTo>
                <a:lnTo>
                  <a:pt x="15377" y="17446"/>
                </a:lnTo>
                <a:cubicBezTo>
                  <a:pt x="15421" y="17551"/>
                  <a:pt x="15471" y="17653"/>
                  <a:pt x="15515" y="17758"/>
                </a:cubicBezTo>
                <a:cubicBezTo>
                  <a:pt x="15533" y="17804"/>
                  <a:pt x="15604" y="18008"/>
                  <a:pt x="15607" y="18008"/>
                </a:cubicBezTo>
                <a:cubicBezTo>
                  <a:pt x="15608" y="18008"/>
                  <a:pt x="15601" y="17983"/>
                  <a:pt x="15580" y="17917"/>
                </a:cubicBezTo>
                <a:lnTo>
                  <a:pt x="15580" y="17917"/>
                </a:lnTo>
                <a:cubicBezTo>
                  <a:pt x="15732" y="18397"/>
                  <a:pt x="15828" y="18892"/>
                  <a:pt x="15869" y="19394"/>
                </a:cubicBezTo>
                <a:cubicBezTo>
                  <a:pt x="15923" y="20020"/>
                  <a:pt x="16631" y="20719"/>
                  <a:pt x="17088" y="21093"/>
                </a:cubicBezTo>
                <a:cubicBezTo>
                  <a:pt x="17252" y="21227"/>
                  <a:pt x="17547" y="21434"/>
                  <a:pt x="17741" y="21434"/>
                </a:cubicBezTo>
                <a:cubicBezTo>
                  <a:pt x="17866" y="21434"/>
                  <a:pt x="17950" y="21347"/>
                  <a:pt x="17928" y="21098"/>
                </a:cubicBezTo>
                <a:cubicBezTo>
                  <a:pt x="17561" y="16782"/>
                  <a:pt x="13593" y="13949"/>
                  <a:pt x="10037" y="12192"/>
                </a:cubicBezTo>
                <a:cubicBezTo>
                  <a:pt x="9204" y="11781"/>
                  <a:pt x="8359" y="11398"/>
                  <a:pt x="7520" y="11005"/>
                </a:cubicBezTo>
                <a:cubicBezTo>
                  <a:pt x="7105" y="10810"/>
                  <a:pt x="6691" y="10615"/>
                  <a:pt x="6282" y="10412"/>
                </a:cubicBezTo>
                <a:cubicBezTo>
                  <a:pt x="6086" y="10315"/>
                  <a:pt x="5891" y="10217"/>
                  <a:pt x="5698" y="10117"/>
                </a:cubicBezTo>
                <a:cubicBezTo>
                  <a:pt x="5595" y="10064"/>
                  <a:pt x="5495" y="10011"/>
                  <a:pt x="5394" y="9957"/>
                </a:cubicBezTo>
                <a:lnTo>
                  <a:pt x="5394" y="9957"/>
                </a:lnTo>
                <a:cubicBezTo>
                  <a:pt x="5445" y="9984"/>
                  <a:pt x="5466" y="9995"/>
                  <a:pt x="5466" y="9995"/>
                </a:cubicBezTo>
                <a:cubicBezTo>
                  <a:pt x="5467" y="9995"/>
                  <a:pt x="5267" y="9887"/>
                  <a:pt x="5223" y="9863"/>
                </a:cubicBezTo>
                <a:cubicBezTo>
                  <a:pt x="4862" y="9660"/>
                  <a:pt x="4504" y="9447"/>
                  <a:pt x="4158" y="9219"/>
                </a:cubicBezTo>
                <a:cubicBezTo>
                  <a:pt x="4070" y="9160"/>
                  <a:pt x="3980" y="9101"/>
                  <a:pt x="3894" y="9040"/>
                </a:cubicBezTo>
                <a:cubicBezTo>
                  <a:pt x="3847" y="9007"/>
                  <a:pt x="3694" y="8892"/>
                  <a:pt x="3692" y="8892"/>
                </a:cubicBezTo>
                <a:lnTo>
                  <a:pt x="3692" y="8892"/>
                </a:lnTo>
                <a:cubicBezTo>
                  <a:pt x="3692" y="8892"/>
                  <a:pt x="3692" y="8893"/>
                  <a:pt x="3692" y="8893"/>
                </a:cubicBezTo>
                <a:lnTo>
                  <a:pt x="3692" y="8893"/>
                </a:lnTo>
                <a:cubicBezTo>
                  <a:pt x="3577" y="8804"/>
                  <a:pt x="3463" y="8714"/>
                  <a:pt x="3351" y="8620"/>
                </a:cubicBezTo>
                <a:cubicBezTo>
                  <a:pt x="3314" y="8588"/>
                  <a:pt x="3278" y="8550"/>
                  <a:pt x="3240" y="8515"/>
                </a:cubicBezTo>
                <a:lnTo>
                  <a:pt x="3240" y="8515"/>
                </a:lnTo>
                <a:cubicBezTo>
                  <a:pt x="3286" y="8550"/>
                  <a:pt x="3328" y="8573"/>
                  <a:pt x="3336" y="8573"/>
                </a:cubicBezTo>
                <a:cubicBezTo>
                  <a:pt x="3345" y="8573"/>
                  <a:pt x="3307" y="8541"/>
                  <a:pt x="3173" y="8458"/>
                </a:cubicBezTo>
                <a:lnTo>
                  <a:pt x="3173" y="8458"/>
                </a:lnTo>
                <a:cubicBezTo>
                  <a:pt x="3174" y="8459"/>
                  <a:pt x="3175" y="8460"/>
                  <a:pt x="3177" y="8462"/>
                </a:cubicBezTo>
                <a:cubicBezTo>
                  <a:pt x="3177" y="8462"/>
                  <a:pt x="3177" y="8462"/>
                  <a:pt x="3178" y="8462"/>
                </a:cubicBezTo>
                <a:lnTo>
                  <a:pt x="3178" y="8462"/>
                </a:lnTo>
                <a:cubicBezTo>
                  <a:pt x="3199" y="8478"/>
                  <a:pt x="3220" y="8496"/>
                  <a:pt x="3240" y="8515"/>
                </a:cubicBezTo>
                <a:lnTo>
                  <a:pt x="3240" y="8515"/>
                </a:lnTo>
                <a:cubicBezTo>
                  <a:pt x="3219" y="8500"/>
                  <a:pt x="3197" y="8482"/>
                  <a:pt x="3178" y="8462"/>
                </a:cubicBezTo>
                <a:lnTo>
                  <a:pt x="3178" y="8462"/>
                </a:lnTo>
                <a:cubicBezTo>
                  <a:pt x="3168" y="8456"/>
                  <a:pt x="3159" y="8449"/>
                  <a:pt x="3150" y="8444"/>
                </a:cubicBezTo>
                <a:lnTo>
                  <a:pt x="3150" y="8444"/>
                </a:lnTo>
                <a:cubicBezTo>
                  <a:pt x="3158" y="8448"/>
                  <a:pt x="3165" y="8453"/>
                  <a:pt x="3173" y="8458"/>
                </a:cubicBezTo>
                <a:lnTo>
                  <a:pt x="3173" y="8458"/>
                </a:lnTo>
                <a:cubicBezTo>
                  <a:pt x="3134" y="8419"/>
                  <a:pt x="3096" y="8380"/>
                  <a:pt x="3058" y="8340"/>
                </a:cubicBezTo>
                <a:lnTo>
                  <a:pt x="3058" y="8340"/>
                </a:lnTo>
                <a:cubicBezTo>
                  <a:pt x="3046" y="8326"/>
                  <a:pt x="3031" y="8309"/>
                  <a:pt x="3013" y="8288"/>
                </a:cubicBezTo>
                <a:lnTo>
                  <a:pt x="3013" y="8288"/>
                </a:lnTo>
                <a:cubicBezTo>
                  <a:pt x="2977" y="8229"/>
                  <a:pt x="2931" y="8152"/>
                  <a:pt x="2886" y="8105"/>
                </a:cubicBezTo>
                <a:lnTo>
                  <a:pt x="2886" y="8105"/>
                </a:lnTo>
                <a:cubicBezTo>
                  <a:pt x="2847" y="8032"/>
                  <a:pt x="2793" y="7903"/>
                  <a:pt x="2792" y="7903"/>
                </a:cubicBezTo>
                <a:lnTo>
                  <a:pt x="2792" y="7903"/>
                </a:lnTo>
                <a:cubicBezTo>
                  <a:pt x="2792" y="7903"/>
                  <a:pt x="2809" y="7946"/>
                  <a:pt x="2859" y="8067"/>
                </a:cubicBezTo>
                <a:lnTo>
                  <a:pt x="2859" y="8067"/>
                </a:lnTo>
                <a:cubicBezTo>
                  <a:pt x="2819" y="7971"/>
                  <a:pt x="2770" y="7879"/>
                  <a:pt x="2730" y="7784"/>
                </a:cubicBezTo>
                <a:cubicBezTo>
                  <a:pt x="2710" y="7737"/>
                  <a:pt x="2649" y="7554"/>
                  <a:pt x="2645" y="7554"/>
                </a:cubicBezTo>
                <a:lnTo>
                  <a:pt x="2645" y="7554"/>
                </a:lnTo>
                <a:cubicBezTo>
                  <a:pt x="2644" y="7554"/>
                  <a:pt x="2652" y="7584"/>
                  <a:pt x="2677" y="7665"/>
                </a:cubicBezTo>
                <a:cubicBezTo>
                  <a:pt x="2614" y="7463"/>
                  <a:pt x="2563" y="7260"/>
                  <a:pt x="2522" y="7056"/>
                </a:cubicBezTo>
                <a:cubicBezTo>
                  <a:pt x="2431" y="6580"/>
                  <a:pt x="2420" y="6315"/>
                  <a:pt x="2456" y="5783"/>
                </a:cubicBezTo>
                <a:cubicBezTo>
                  <a:pt x="2539" y="4548"/>
                  <a:pt x="2955" y="3358"/>
                  <a:pt x="3466" y="2241"/>
                </a:cubicBezTo>
                <a:cubicBezTo>
                  <a:pt x="3543" y="2073"/>
                  <a:pt x="3290" y="1635"/>
                  <a:pt x="3226" y="1525"/>
                </a:cubicBezTo>
                <a:cubicBezTo>
                  <a:pt x="3036" y="1191"/>
                  <a:pt x="2776" y="869"/>
                  <a:pt x="2504" y="599"/>
                </a:cubicBezTo>
                <a:cubicBezTo>
                  <a:pt x="2352" y="448"/>
                  <a:pt x="1904" y="0"/>
                  <a:pt x="1603" y="0"/>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flipH="1">
            <a:off x="7810615" y="4449438"/>
            <a:ext cx="246230" cy="229772"/>
          </a:xfrm>
          <a:custGeom>
            <a:avLst/>
            <a:gdLst/>
            <a:ahLst/>
            <a:cxnLst/>
            <a:rect l="l" t="t" r="r" b="b"/>
            <a:pathLst>
              <a:path w="8498" h="7930" extrusionOk="0">
                <a:moveTo>
                  <a:pt x="5850" y="1"/>
                </a:moveTo>
                <a:cubicBezTo>
                  <a:pt x="4962" y="1555"/>
                  <a:pt x="3595" y="2685"/>
                  <a:pt x="2149" y="3881"/>
                </a:cubicBezTo>
                <a:cubicBezTo>
                  <a:pt x="1424" y="4482"/>
                  <a:pt x="673" y="5102"/>
                  <a:pt x="0" y="5774"/>
                </a:cubicBezTo>
                <a:lnTo>
                  <a:pt x="2155" y="7929"/>
                </a:lnTo>
                <a:cubicBezTo>
                  <a:pt x="2726" y="7358"/>
                  <a:pt x="3389" y="6811"/>
                  <a:pt x="4092" y="6231"/>
                </a:cubicBezTo>
                <a:cubicBezTo>
                  <a:pt x="5611" y="4974"/>
                  <a:pt x="7333" y="3551"/>
                  <a:pt x="8498" y="1512"/>
                </a:cubicBezTo>
                <a:lnTo>
                  <a:pt x="5850" y="1"/>
                </a:ln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5">
  <p:cSld name="CUSTOM_1_1_1_1_1">
    <p:spTree>
      <p:nvGrpSpPr>
        <p:cNvPr id="1" name="Shape 844"/>
        <p:cNvGrpSpPr/>
        <p:nvPr/>
      </p:nvGrpSpPr>
      <p:grpSpPr>
        <a:xfrm>
          <a:off x="0" y="0"/>
          <a:ext cx="0" cy="0"/>
          <a:chOff x="0" y="0"/>
          <a:chExt cx="0" cy="0"/>
        </a:xfrm>
      </p:grpSpPr>
      <p:grpSp>
        <p:nvGrpSpPr>
          <p:cNvPr id="845" name="Google Shape;845;p23"/>
          <p:cNvGrpSpPr/>
          <p:nvPr/>
        </p:nvGrpSpPr>
        <p:grpSpPr>
          <a:xfrm>
            <a:off x="10900" y="0"/>
            <a:ext cx="9142800" cy="5143500"/>
            <a:chOff x="10900" y="0"/>
            <a:chExt cx="9142800" cy="5143500"/>
          </a:xfrm>
        </p:grpSpPr>
        <p:cxnSp>
          <p:nvCxnSpPr>
            <p:cNvPr id="846" name="Google Shape;846;p23"/>
            <p:cNvCxnSpPr/>
            <p:nvPr/>
          </p:nvCxnSpPr>
          <p:spPr>
            <a:xfrm>
              <a:off x="45767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847" name="Google Shape;847;p23"/>
            <p:cNvCxnSpPr/>
            <p:nvPr/>
          </p:nvCxnSpPr>
          <p:spPr>
            <a:xfrm>
              <a:off x="578761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848" name="Google Shape;848;p23"/>
            <p:cNvCxnSpPr/>
            <p:nvPr/>
          </p:nvCxnSpPr>
          <p:spPr>
            <a:xfrm>
              <a:off x="627215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849" name="Google Shape;849;p23"/>
            <p:cNvCxnSpPr/>
            <p:nvPr/>
          </p:nvCxnSpPr>
          <p:spPr>
            <a:xfrm>
              <a:off x="675669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850" name="Google Shape;850;p23"/>
            <p:cNvCxnSpPr/>
            <p:nvPr/>
          </p:nvCxnSpPr>
          <p:spPr>
            <a:xfrm>
              <a:off x="724123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851" name="Google Shape;851;p23"/>
            <p:cNvCxnSpPr/>
            <p:nvPr/>
          </p:nvCxnSpPr>
          <p:spPr>
            <a:xfrm>
              <a:off x="772577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852" name="Google Shape;852;p23"/>
            <p:cNvCxnSpPr/>
            <p:nvPr/>
          </p:nvCxnSpPr>
          <p:spPr>
            <a:xfrm>
              <a:off x="821031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853" name="Google Shape;853;p23"/>
            <p:cNvCxnSpPr/>
            <p:nvPr/>
          </p:nvCxnSpPr>
          <p:spPr>
            <a:xfrm>
              <a:off x="869485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854" name="Google Shape;854;p23"/>
            <p:cNvCxnSpPr/>
            <p:nvPr/>
          </p:nvCxnSpPr>
          <p:spPr>
            <a:xfrm>
              <a:off x="94221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855" name="Google Shape;855;p23"/>
            <p:cNvCxnSpPr/>
            <p:nvPr/>
          </p:nvCxnSpPr>
          <p:spPr>
            <a:xfrm>
              <a:off x="142675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856" name="Google Shape;856;p23"/>
            <p:cNvCxnSpPr/>
            <p:nvPr/>
          </p:nvCxnSpPr>
          <p:spPr>
            <a:xfrm>
              <a:off x="191129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857" name="Google Shape;857;p23"/>
            <p:cNvCxnSpPr/>
            <p:nvPr/>
          </p:nvCxnSpPr>
          <p:spPr>
            <a:xfrm>
              <a:off x="239583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858" name="Google Shape;858;p23"/>
            <p:cNvCxnSpPr/>
            <p:nvPr/>
          </p:nvCxnSpPr>
          <p:spPr>
            <a:xfrm>
              <a:off x="288037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859" name="Google Shape;859;p23"/>
            <p:cNvCxnSpPr/>
            <p:nvPr/>
          </p:nvCxnSpPr>
          <p:spPr>
            <a:xfrm>
              <a:off x="336491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860" name="Google Shape;860;p23"/>
            <p:cNvCxnSpPr/>
            <p:nvPr/>
          </p:nvCxnSpPr>
          <p:spPr>
            <a:xfrm>
              <a:off x="384945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861" name="Google Shape;861;p23"/>
            <p:cNvCxnSpPr/>
            <p:nvPr/>
          </p:nvCxnSpPr>
          <p:spPr>
            <a:xfrm>
              <a:off x="433399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862" name="Google Shape;862;p23"/>
            <p:cNvCxnSpPr/>
            <p:nvPr/>
          </p:nvCxnSpPr>
          <p:spPr>
            <a:xfrm>
              <a:off x="481853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863" name="Google Shape;863;p23"/>
            <p:cNvCxnSpPr/>
            <p:nvPr/>
          </p:nvCxnSpPr>
          <p:spPr>
            <a:xfrm>
              <a:off x="530307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864" name="Google Shape;864;p23"/>
            <p:cNvCxnSpPr/>
            <p:nvPr/>
          </p:nvCxnSpPr>
          <p:spPr>
            <a:xfrm>
              <a:off x="10900" y="4685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865" name="Google Shape;865;p23"/>
            <p:cNvCxnSpPr/>
            <p:nvPr/>
          </p:nvCxnSpPr>
          <p:spPr>
            <a:xfrm>
              <a:off x="10900" y="46965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866" name="Google Shape;866;p23"/>
            <p:cNvCxnSpPr/>
            <p:nvPr/>
          </p:nvCxnSpPr>
          <p:spPr>
            <a:xfrm>
              <a:off x="10900" y="9383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867" name="Google Shape;867;p23"/>
            <p:cNvCxnSpPr/>
            <p:nvPr/>
          </p:nvCxnSpPr>
          <p:spPr>
            <a:xfrm>
              <a:off x="10900" y="14081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868" name="Google Shape;868;p23"/>
            <p:cNvCxnSpPr/>
            <p:nvPr/>
          </p:nvCxnSpPr>
          <p:spPr>
            <a:xfrm>
              <a:off x="10900" y="18779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869" name="Google Shape;869;p23"/>
            <p:cNvCxnSpPr/>
            <p:nvPr/>
          </p:nvCxnSpPr>
          <p:spPr>
            <a:xfrm>
              <a:off x="10900" y="23476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870" name="Google Shape;870;p23"/>
            <p:cNvCxnSpPr/>
            <p:nvPr/>
          </p:nvCxnSpPr>
          <p:spPr>
            <a:xfrm>
              <a:off x="10900" y="28174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871" name="Google Shape;871;p23"/>
            <p:cNvCxnSpPr/>
            <p:nvPr/>
          </p:nvCxnSpPr>
          <p:spPr>
            <a:xfrm>
              <a:off x="10900" y="32872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872" name="Google Shape;872;p23"/>
            <p:cNvCxnSpPr/>
            <p:nvPr/>
          </p:nvCxnSpPr>
          <p:spPr>
            <a:xfrm>
              <a:off x="10900" y="37570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873" name="Google Shape;873;p23"/>
            <p:cNvCxnSpPr/>
            <p:nvPr/>
          </p:nvCxnSpPr>
          <p:spPr>
            <a:xfrm>
              <a:off x="10900" y="4226775"/>
              <a:ext cx="9142800" cy="0"/>
            </a:xfrm>
            <a:prstGeom prst="straightConnector1">
              <a:avLst/>
            </a:prstGeom>
            <a:noFill/>
            <a:ln w="28575" cap="flat" cmpd="sng">
              <a:solidFill>
                <a:srgbClr val="9FABFF"/>
              </a:solidFill>
              <a:prstDash val="solid"/>
              <a:round/>
              <a:headEnd type="none" w="med" len="med"/>
              <a:tailEnd type="none" w="med" len="med"/>
            </a:ln>
          </p:spPr>
        </p:cxnSp>
      </p:grpSp>
      <p:grpSp>
        <p:nvGrpSpPr>
          <p:cNvPr id="874" name="Google Shape;874;p23"/>
          <p:cNvGrpSpPr/>
          <p:nvPr/>
        </p:nvGrpSpPr>
        <p:grpSpPr>
          <a:xfrm flipH="1">
            <a:off x="-44062" y="-749742"/>
            <a:ext cx="9384877" cy="6019445"/>
            <a:chOff x="-44062" y="-749742"/>
            <a:chExt cx="9384877" cy="6019445"/>
          </a:xfrm>
        </p:grpSpPr>
        <p:sp>
          <p:nvSpPr>
            <p:cNvPr id="875" name="Google Shape;875;p23"/>
            <p:cNvSpPr/>
            <p:nvPr/>
          </p:nvSpPr>
          <p:spPr>
            <a:xfrm>
              <a:off x="165315" y="2970308"/>
              <a:ext cx="340398" cy="375255"/>
            </a:xfrm>
            <a:custGeom>
              <a:avLst/>
              <a:gdLst/>
              <a:ahLst/>
              <a:cxnLst/>
              <a:rect l="l" t="t" r="r" b="b"/>
              <a:pathLst>
                <a:path w="11748" h="12951" extrusionOk="0">
                  <a:moveTo>
                    <a:pt x="2065" y="1"/>
                  </a:moveTo>
                  <a:cubicBezTo>
                    <a:pt x="1319" y="1"/>
                    <a:pt x="488" y="136"/>
                    <a:pt x="417" y="513"/>
                  </a:cubicBezTo>
                  <a:cubicBezTo>
                    <a:pt x="160" y="1879"/>
                    <a:pt x="0" y="3428"/>
                    <a:pt x="608" y="4730"/>
                  </a:cubicBezTo>
                  <a:cubicBezTo>
                    <a:pt x="1026" y="5631"/>
                    <a:pt x="1766" y="6254"/>
                    <a:pt x="2646" y="6678"/>
                  </a:cubicBezTo>
                  <a:cubicBezTo>
                    <a:pt x="3565" y="7119"/>
                    <a:pt x="4547" y="7373"/>
                    <a:pt x="5510" y="7692"/>
                  </a:cubicBezTo>
                  <a:cubicBezTo>
                    <a:pt x="6416" y="7993"/>
                    <a:pt x="7175" y="8275"/>
                    <a:pt x="7867" y="8994"/>
                  </a:cubicBezTo>
                  <a:cubicBezTo>
                    <a:pt x="8808" y="9972"/>
                    <a:pt x="8907" y="11419"/>
                    <a:pt x="8798" y="12704"/>
                  </a:cubicBezTo>
                  <a:cubicBezTo>
                    <a:pt x="8780" y="12905"/>
                    <a:pt x="9222" y="12951"/>
                    <a:pt x="9626" y="12951"/>
                  </a:cubicBezTo>
                  <a:cubicBezTo>
                    <a:pt x="9914" y="12951"/>
                    <a:pt x="10184" y="12928"/>
                    <a:pt x="10255" y="12921"/>
                  </a:cubicBezTo>
                  <a:cubicBezTo>
                    <a:pt x="10520" y="12894"/>
                    <a:pt x="11608" y="12825"/>
                    <a:pt x="11642" y="12424"/>
                  </a:cubicBezTo>
                  <a:cubicBezTo>
                    <a:pt x="11747" y="11189"/>
                    <a:pt x="11640" y="9918"/>
                    <a:pt x="10888" y="8889"/>
                  </a:cubicBezTo>
                  <a:cubicBezTo>
                    <a:pt x="10305" y="8095"/>
                    <a:pt x="9408" y="7638"/>
                    <a:pt x="8507" y="7294"/>
                  </a:cubicBezTo>
                  <a:cubicBezTo>
                    <a:pt x="6779" y="6638"/>
                    <a:pt x="4651" y="6461"/>
                    <a:pt x="3622" y="4774"/>
                  </a:cubicBezTo>
                  <a:cubicBezTo>
                    <a:pt x="2807" y="3438"/>
                    <a:pt x="2986" y="1695"/>
                    <a:pt x="3261" y="233"/>
                  </a:cubicBezTo>
                  <a:cubicBezTo>
                    <a:pt x="3286" y="101"/>
                    <a:pt x="2707" y="1"/>
                    <a:pt x="2065" y="1"/>
                  </a:cubicBezTo>
                  <a:close/>
                </a:path>
              </a:pathLst>
            </a:custGeom>
            <a:solidFill>
              <a:schemeClr val="dk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3"/>
            <p:cNvSpPr/>
            <p:nvPr/>
          </p:nvSpPr>
          <p:spPr>
            <a:xfrm>
              <a:off x="-44062" y="3571652"/>
              <a:ext cx="759174" cy="1698051"/>
            </a:xfrm>
            <a:custGeom>
              <a:avLst/>
              <a:gdLst/>
              <a:ahLst/>
              <a:cxnLst/>
              <a:rect l="l" t="t" r="r" b="b"/>
              <a:pathLst>
                <a:path w="26201" h="58604" extrusionOk="0">
                  <a:moveTo>
                    <a:pt x="5742" y="22424"/>
                  </a:moveTo>
                  <a:cubicBezTo>
                    <a:pt x="5704" y="22426"/>
                    <a:pt x="5689" y="22426"/>
                    <a:pt x="5687" y="22426"/>
                  </a:cubicBezTo>
                  <a:cubicBezTo>
                    <a:pt x="5683" y="22426"/>
                    <a:pt x="5717" y="22425"/>
                    <a:pt x="5742" y="22424"/>
                  </a:cubicBezTo>
                  <a:close/>
                  <a:moveTo>
                    <a:pt x="15230" y="22608"/>
                  </a:moveTo>
                  <a:lnTo>
                    <a:pt x="15230" y="22608"/>
                  </a:lnTo>
                  <a:cubicBezTo>
                    <a:pt x="15231" y="22608"/>
                    <a:pt x="15232" y="22608"/>
                    <a:pt x="15233" y="22608"/>
                  </a:cubicBezTo>
                  <a:lnTo>
                    <a:pt x="15233" y="22608"/>
                  </a:lnTo>
                  <a:cubicBezTo>
                    <a:pt x="15231" y="22608"/>
                    <a:pt x="15230" y="22608"/>
                    <a:pt x="15230" y="22608"/>
                  </a:cubicBezTo>
                  <a:close/>
                  <a:moveTo>
                    <a:pt x="15790" y="22813"/>
                  </a:moveTo>
                  <a:lnTo>
                    <a:pt x="15790" y="22813"/>
                  </a:lnTo>
                  <a:cubicBezTo>
                    <a:pt x="15802" y="22823"/>
                    <a:pt x="15812" y="22831"/>
                    <a:pt x="15820" y="22837"/>
                  </a:cubicBezTo>
                  <a:lnTo>
                    <a:pt x="15820" y="22837"/>
                  </a:lnTo>
                  <a:cubicBezTo>
                    <a:pt x="15810" y="22829"/>
                    <a:pt x="15800" y="22822"/>
                    <a:pt x="15791" y="22813"/>
                  </a:cubicBezTo>
                  <a:lnTo>
                    <a:pt x="15791" y="22813"/>
                  </a:lnTo>
                  <a:cubicBezTo>
                    <a:pt x="15791" y="22813"/>
                    <a:pt x="15791" y="22813"/>
                    <a:pt x="15790" y="22813"/>
                  </a:cubicBezTo>
                  <a:close/>
                  <a:moveTo>
                    <a:pt x="15987" y="22959"/>
                  </a:moveTo>
                  <a:cubicBezTo>
                    <a:pt x="16003" y="22971"/>
                    <a:pt x="16020" y="22982"/>
                    <a:pt x="16035" y="22994"/>
                  </a:cubicBezTo>
                  <a:cubicBezTo>
                    <a:pt x="16016" y="22980"/>
                    <a:pt x="16000" y="22968"/>
                    <a:pt x="15987" y="22959"/>
                  </a:cubicBezTo>
                  <a:close/>
                  <a:moveTo>
                    <a:pt x="16201" y="23148"/>
                  </a:moveTo>
                  <a:cubicBezTo>
                    <a:pt x="16275" y="23214"/>
                    <a:pt x="16300" y="23237"/>
                    <a:pt x="16300" y="23237"/>
                  </a:cubicBezTo>
                  <a:cubicBezTo>
                    <a:pt x="16300" y="23237"/>
                    <a:pt x="16243" y="23186"/>
                    <a:pt x="16201" y="23148"/>
                  </a:cubicBezTo>
                  <a:close/>
                  <a:moveTo>
                    <a:pt x="16412" y="25138"/>
                  </a:moveTo>
                  <a:lnTo>
                    <a:pt x="16412" y="25138"/>
                  </a:lnTo>
                  <a:cubicBezTo>
                    <a:pt x="16412" y="25139"/>
                    <a:pt x="16411" y="25140"/>
                    <a:pt x="16411" y="25141"/>
                  </a:cubicBezTo>
                  <a:lnTo>
                    <a:pt x="16411" y="25141"/>
                  </a:lnTo>
                  <a:cubicBezTo>
                    <a:pt x="16411" y="25140"/>
                    <a:pt x="16412" y="25139"/>
                    <a:pt x="16412" y="25138"/>
                  </a:cubicBezTo>
                  <a:close/>
                  <a:moveTo>
                    <a:pt x="19352" y="36701"/>
                  </a:moveTo>
                  <a:cubicBezTo>
                    <a:pt x="19353" y="36701"/>
                    <a:pt x="19353" y="36701"/>
                    <a:pt x="19354" y="36701"/>
                  </a:cubicBezTo>
                  <a:lnTo>
                    <a:pt x="19354" y="36701"/>
                  </a:lnTo>
                  <a:cubicBezTo>
                    <a:pt x="19354" y="36705"/>
                    <a:pt x="19353" y="36710"/>
                    <a:pt x="19353" y="36714"/>
                  </a:cubicBezTo>
                  <a:lnTo>
                    <a:pt x="19353" y="36714"/>
                  </a:lnTo>
                  <a:cubicBezTo>
                    <a:pt x="19353" y="36709"/>
                    <a:pt x="19353" y="36705"/>
                    <a:pt x="19352" y="36701"/>
                  </a:cubicBezTo>
                  <a:close/>
                  <a:moveTo>
                    <a:pt x="17957" y="36354"/>
                  </a:moveTo>
                  <a:cubicBezTo>
                    <a:pt x="18149" y="36354"/>
                    <a:pt x="18350" y="36377"/>
                    <a:pt x="18618" y="36421"/>
                  </a:cubicBezTo>
                  <a:cubicBezTo>
                    <a:pt x="18581" y="36415"/>
                    <a:pt x="18561" y="36413"/>
                    <a:pt x="18556" y="36413"/>
                  </a:cubicBezTo>
                  <a:cubicBezTo>
                    <a:pt x="18528" y="36413"/>
                    <a:pt x="18808" y="36472"/>
                    <a:pt x="18866" y="36490"/>
                  </a:cubicBezTo>
                  <a:cubicBezTo>
                    <a:pt x="18922" y="36508"/>
                    <a:pt x="18978" y="36530"/>
                    <a:pt x="19034" y="36546"/>
                  </a:cubicBezTo>
                  <a:cubicBezTo>
                    <a:pt x="19046" y="36549"/>
                    <a:pt x="19057" y="36552"/>
                    <a:pt x="19067" y="36555"/>
                  </a:cubicBezTo>
                  <a:lnTo>
                    <a:pt x="19067" y="36555"/>
                  </a:lnTo>
                  <a:cubicBezTo>
                    <a:pt x="19075" y="36559"/>
                    <a:pt x="19085" y="36564"/>
                    <a:pt x="19096" y="36570"/>
                  </a:cubicBezTo>
                  <a:cubicBezTo>
                    <a:pt x="19181" y="36613"/>
                    <a:pt x="19265" y="36655"/>
                    <a:pt x="19348" y="36698"/>
                  </a:cubicBezTo>
                  <a:lnTo>
                    <a:pt x="19348" y="36698"/>
                  </a:lnTo>
                  <a:cubicBezTo>
                    <a:pt x="19350" y="36708"/>
                    <a:pt x="19351" y="36718"/>
                    <a:pt x="19353" y="36728"/>
                  </a:cubicBezTo>
                  <a:lnTo>
                    <a:pt x="19353" y="36728"/>
                  </a:lnTo>
                  <a:cubicBezTo>
                    <a:pt x="19352" y="36754"/>
                    <a:pt x="19348" y="36785"/>
                    <a:pt x="19340" y="36816"/>
                  </a:cubicBezTo>
                  <a:cubicBezTo>
                    <a:pt x="19323" y="36888"/>
                    <a:pt x="19299" y="36960"/>
                    <a:pt x="19280" y="37032"/>
                  </a:cubicBezTo>
                  <a:cubicBezTo>
                    <a:pt x="19276" y="37048"/>
                    <a:pt x="19273" y="37061"/>
                    <a:pt x="19271" y="37070"/>
                  </a:cubicBezTo>
                  <a:lnTo>
                    <a:pt x="19271" y="37070"/>
                  </a:lnTo>
                  <a:cubicBezTo>
                    <a:pt x="19264" y="37079"/>
                    <a:pt x="19254" y="37092"/>
                    <a:pt x="19241" y="37111"/>
                  </a:cubicBezTo>
                  <a:cubicBezTo>
                    <a:pt x="19142" y="37257"/>
                    <a:pt x="19054" y="37402"/>
                    <a:pt x="18938" y="37535"/>
                  </a:cubicBezTo>
                  <a:cubicBezTo>
                    <a:pt x="18876" y="37607"/>
                    <a:pt x="18808" y="37674"/>
                    <a:pt x="18743" y="37742"/>
                  </a:cubicBezTo>
                  <a:cubicBezTo>
                    <a:pt x="18708" y="37778"/>
                    <a:pt x="18671" y="37810"/>
                    <a:pt x="18634" y="37843"/>
                  </a:cubicBezTo>
                  <a:cubicBezTo>
                    <a:pt x="18631" y="37846"/>
                    <a:pt x="18628" y="37849"/>
                    <a:pt x="18625" y="37852"/>
                  </a:cubicBezTo>
                  <a:lnTo>
                    <a:pt x="18625" y="37852"/>
                  </a:lnTo>
                  <a:cubicBezTo>
                    <a:pt x="18623" y="37853"/>
                    <a:pt x="18622" y="37854"/>
                    <a:pt x="18620" y="37856"/>
                  </a:cubicBezTo>
                  <a:cubicBezTo>
                    <a:pt x="18451" y="37993"/>
                    <a:pt x="18273" y="38123"/>
                    <a:pt x="18091" y="38243"/>
                  </a:cubicBezTo>
                  <a:cubicBezTo>
                    <a:pt x="17679" y="38506"/>
                    <a:pt x="17243" y="38733"/>
                    <a:pt x="16791" y="38921"/>
                  </a:cubicBezTo>
                  <a:cubicBezTo>
                    <a:pt x="16233" y="39158"/>
                    <a:pt x="15938" y="39255"/>
                    <a:pt x="15351" y="39401"/>
                  </a:cubicBezTo>
                  <a:cubicBezTo>
                    <a:pt x="14819" y="39535"/>
                    <a:pt x="14276" y="39629"/>
                    <a:pt x="13730" y="39680"/>
                  </a:cubicBezTo>
                  <a:cubicBezTo>
                    <a:pt x="13608" y="39691"/>
                    <a:pt x="13487" y="39701"/>
                    <a:pt x="13364" y="39707"/>
                  </a:cubicBezTo>
                  <a:cubicBezTo>
                    <a:pt x="13348" y="39708"/>
                    <a:pt x="13332" y="39709"/>
                    <a:pt x="13315" y="39710"/>
                  </a:cubicBezTo>
                  <a:lnTo>
                    <a:pt x="13315" y="39710"/>
                  </a:lnTo>
                  <a:cubicBezTo>
                    <a:pt x="13600" y="39178"/>
                    <a:pt x="13950" y="38677"/>
                    <a:pt x="14359" y="38222"/>
                  </a:cubicBezTo>
                  <a:cubicBezTo>
                    <a:pt x="15102" y="37394"/>
                    <a:pt x="16144" y="36693"/>
                    <a:pt x="17152" y="36466"/>
                  </a:cubicBezTo>
                  <a:cubicBezTo>
                    <a:pt x="17487" y="36390"/>
                    <a:pt x="17715" y="36354"/>
                    <a:pt x="17957" y="36354"/>
                  </a:cubicBezTo>
                  <a:close/>
                  <a:moveTo>
                    <a:pt x="9409" y="1"/>
                  </a:moveTo>
                  <a:cubicBezTo>
                    <a:pt x="9281" y="1"/>
                    <a:pt x="9160" y="30"/>
                    <a:pt x="9057" y="97"/>
                  </a:cubicBezTo>
                  <a:lnTo>
                    <a:pt x="9057" y="94"/>
                  </a:lnTo>
                  <a:cubicBezTo>
                    <a:pt x="7445" y="1132"/>
                    <a:pt x="6145" y="2683"/>
                    <a:pt x="5023" y="4215"/>
                  </a:cubicBezTo>
                  <a:cubicBezTo>
                    <a:pt x="3600" y="6163"/>
                    <a:pt x="2415" y="8275"/>
                    <a:pt x="1491" y="10505"/>
                  </a:cubicBezTo>
                  <a:cubicBezTo>
                    <a:pt x="633" y="12581"/>
                    <a:pt x="1" y="14816"/>
                    <a:pt x="69" y="17082"/>
                  </a:cubicBezTo>
                  <a:cubicBezTo>
                    <a:pt x="98" y="18048"/>
                    <a:pt x="288" y="19039"/>
                    <a:pt x="702" y="19917"/>
                  </a:cubicBezTo>
                  <a:cubicBezTo>
                    <a:pt x="1183" y="20938"/>
                    <a:pt x="1863" y="22077"/>
                    <a:pt x="2838" y="22906"/>
                  </a:cubicBezTo>
                  <a:cubicBezTo>
                    <a:pt x="3949" y="23851"/>
                    <a:pt x="5280" y="24228"/>
                    <a:pt x="6653" y="24228"/>
                  </a:cubicBezTo>
                  <a:cubicBezTo>
                    <a:pt x="7272" y="24228"/>
                    <a:pt x="7899" y="24151"/>
                    <a:pt x="8519" y="24017"/>
                  </a:cubicBezTo>
                  <a:cubicBezTo>
                    <a:pt x="10343" y="23619"/>
                    <a:pt x="12084" y="22830"/>
                    <a:pt x="13946" y="22600"/>
                  </a:cubicBezTo>
                  <a:cubicBezTo>
                    <a:pt x="14224" y="22565"/>
                    <a:pt x="14376" y="22546"/>
                    <a:pt x="14541" y="22546"/>
                  </a:cubicBezTo>
                  <a:cubicBezTo>
                    <a:pt x="14671" y="22546"/>
                    <a:pt x="14809" y="22558"/>
                    <a:pt x="15025" y="22582"/>
                  </a:cubicBezTo>
                  <a:cubicBezTo>
                    <a:pt x="15105" y="22592"/>
                    <a:pt x="15184" y="22604"/>
                    <a:pt x="15263" y="22616"/>
                  </a:cubicBezTo>
                  <a:lnTo>
                    <a:pt x="15263" y="22616"/>
                  </a:lnTo>
                  <a:cubicBezTo>
                    <a:pt x="15303" y="22626"/>
                    <a:pt x="15343" y="22635"/>
                    <a:pt x="15382" y="22647"/>
                  </a:cubicBezTo>
                  <a:cubicBezTo>
                    <a:pt x="15457" y="22671"/>
                    <a:pt x="15533" y="22698"/>
                    <a:pt x="15609" y="22723"/>
                  </a:cubicBezTo>
                  <a:lnTo>
                    <a:pt x="15609" y="22723"/>
                  </a:lnTo>
                  <a:cubicBezTo>
                    <a:pt x="15659" y="22749"/>
                    <a:pt x="15712" y="22774"/>
                    <a:pt x="15764" y="22799"/>
                  </a:cubicBezTo>
                  <a:cubicBezTo>
                    <a:pt x="15773" y="22804"/>
                    <a:pt x="15782" y="22809"/>
                    <a:pt x="15790" y="22813"/>
                  </a:cubicBezTo>
                  <a:lnTo>
                    <a:pt x="15790" y="22813"/>
                  </a:lnTo>
                  <a:cubicBezTo>
                    <a:pt x="15786" y="22810"/>
                    <a:pt x="15782" y="22806"/>
                    <a:pt x="15778" y="22803"/>
                  </a:cubicBezTo>
                  <a:lnTo>
                    <a:pt x="15778" y="22803"/>
                  </a:lnTo>
                  <a:cubicBezTo>
                    <a:pt x="15782" y="22806"/>
                    <a:pt x="15786" y="22810"/>
                    <a:pt x="15791" y="22813"/>
                  </a:cubicBezTo>
                  <a:lnTo>
                    <a:pt x="15791" y="22813"/>
                  </a:lnTo>
                  <a:cubicBezTo>
                    <a:pt x="15850" y="22846"/>
                    <a:pt x="15877" y="22870"/>
                    <a:pt x="15871" y="22870"/>
                  </a:cubicBezTo>
                  <a:cubicBezTo>
                    <a:pt x="15867" y="22870"/>
                    <a:pt x="15850" y="22860"/>
                    <a:pt x="15820" y="22837"/>
                  </a:cubicBezTo>
                  <a:lnTo>
                    <a:pt x="15820" y="22837"/>
                  </a:lnTo>
                  <a:cubicBezTo>
                    <a:pt x="15863" y="22870"/>
                    <a:pt x="15908" y="22902"/>
                    <a:pt x="15952" y="22933"/>
                  </a:cubicBezTo>
                  <a:lnTo>
                    <a:pt x="15952" y="22933"/>
                  </a:lnTo>
                  <a:cubicBezTo>
                    <a:pt x="15943" y="22928"/>
                    <a:pt x="15939" y="22925"/>
                    <a:pt x="15938" y="22925"/>
                  </a:cubicBezTo>
                  <a:cubicBezTo>
                    <a:pt x="15932" y="22925"/>
                    <a:pt x="16115" y="23070"/>
                    <a:pt x="16171" y="23120"/>
                  </a:cubicBezTo>
                  <a:cubicBezTo>
                    <a:pt x="16179" y="23127"/>
                    <a:pt x="16186" y="23134"/>
                    <a:pt x="16193" y="23140"/>
                  </a:cubicBezTo>
                  <a:lnTo>
                    <a:pt x="16193" y="23140"/>
                  </a:lnTo>
                  <a:cubicBezTo>
                    <a:pt x="16230" y="23176"/>
                    <a:pt x="16269" y="23210"/>
                    <a:pt x="16305" y="23247"/>
                  </a:cubicBezTo>
                  <a:cubicBezTo>
                    <a:pt x="16361" y="23306"/>
                    <a:pt x="16413" y="23376"/>
                    <a:pt x="16472" y="23428"/>
                  </a:cubicBezTo>
                  <a:lnTo>
                    <a:pt x="16472" y="23428"/>
                  </a:lnTo>
                  <a:cubicBezTo>
                    <a:pt x="16392" y="23356"/>
                    <a:pt x="16363" y="23330"/>
                    <a:pt x="16362" y="23330"/>
                  </a:cubicBezTo>
                  <a:lnTo>
                    <a:pt x="16362" y="23330"/>
                  </a:lnTo>
                  <a:cubicBezTo>
                    <a:pt x="16361" y="23330"/>
                    <a:pt x="16447" y="23411"/>
                    <a:pt x="16489" y="23467"/>
                  </a:cubicBezTo>
                  <a:cubicBezTo>
                    <a:pt x="16498" y="23480"/>
                    <a:pt x="16506" y="23493"/>
                    <a:pt x="16514" y="23507"/>
                  </a:cubicBezTo>
                  <a:lnTo>
                    <a:pt x="16514" y="23507"/>
                  </a:lnTo>
                  <a:cubicBezTo>
                    <a:pt x="16539" y="23572"/>
                    <a:pt x="16567" y="23639"/>
                    <a:pt x="16597" y="23700"/>
                  </a:cubicBezTo>
                  <a:cubicBezTo>
                    <a:pt x="16601" y="23708"/>
                    <a:pt x="16605" y="23715"/>
                    <a:pt x="16608" y="23721"/>
                  </a:cubicBezTo>
                  <a:lnTo>
                    <a:pt x="16608" y="23721"/>
                  </a:lnTo>
                  <a:cubicBezTo>
                    <a:pt x="16608" y="23723"/>
                    <a:pt x="16608" y="23724"/>
                    <a:pt x="16609" y="23726"/>
                  </a:cubicBezTo>
                  <a:cubicBezTo>
                    <a:pt x="16621" y="23802"/>
                    <a:pt x="16639" y="23878"/>
                    <a:pt x="16647" y="23956"/>
                  </a:cubicBezTo>
                  <a:cubicBezTo>
                    <a:pt x="16653" y="24025"/>
                    <a:pt x="16655" y="24092"/>
                    <a:pt x="16658" y="24160"/>
                  </a:cubicBezTo>
                  <a:cubicBezTo>
                    <a:pt x="16658" y="24162"/>
                    <a:pt x="16658" y="24163"/>
                    <a:pt x="16658" y="24164"/>
                  </a:cubicBezTo>
                  <a:lnTo>
                    <a:pt x="16658" y="24164"/>
                  </a:lnTo>
                  <a:cubicBezTo>
                    <a:pt x="16656" y="24191"/>
                    <a:pt x="16654" y="24219"/>
                    <a:pt x="16650" y="24245"/>
                  </a:cubicBezTo>
                  <a:cubicBezTo>
                    <a:pt x="16609" y="24560"/>
                    <a:pt x="16524" y="24868"/>
                    <a:pt x="16401" y="25160"/>
                  </a:cubicBezTo>
                  <a:cubicBezTo>
                    <a:pt x="16400" y="25163"/>
                    <a:pt x="16398" y="25166"/>
                    <a:pt x="16397" y="25169"/>
                  </a:cubicBezTo>
                  <a:lnTo>
                    <a:pt x="16397" y="25169"/>
                  </a:lnTo>
                  <a:cubicBezTo>
                    <a:pt x="16382" y="25201"/>
                    <a:pt x="16367" y="25233"/>
                    <a:pt x="16351" y="25264"/>
                  </a:cubicBezTo>
                  <a:cubicBezTo>
                    <a:pt x="16313" y="25339"/>
                    <a:pt x="16275" y="25413"/>
                    <a:pt x="16235" y="25486"/>
                  </a:cubicBezTo>
                  <a:cubicBezTo>
                    <a:pt x="16137" y="25664"/>
                    <a:pt x="16032" y="25835"/>
                    <a:pt x="15920" y="26001"/>
                  </a:cubicBezTo>
                  <a:cubicBezTo>
                    <a:pt x="15690" y="26344"/>
                    <a:pt x="15442" y="26673"/>
                    <a:pt x="15177" y="26991"/>
                  </a:cubicBezTo>
                  <a:cubicBezTo>
                    <a:pt x="13966" y="28456"/>
                    <a:pt x="12552" y="29742"/>
                    <a:pt x="11243" y="31118"/>
                  </a:cubicBezTo>
                  <a:cubicBezTo>
                    <a:pt x="10048" y="32372"/>
                    <a:pt x="8782" y="33752"/>
                    <a:pt x="8226" y="35431"/>
                  </a:cubicBezTo>
                  <a:cubicBezTo>
                    <a:pt x="7701" y="37022"/>
                    <a:pt x="8263" y="38848"/>
                    <a:pt x="9484" y="39968"/>
                  </a:cubicBezTo>
                  <a:cubicBezTo>
                    <a:pt x="9800" y="40258"/>
                    <a:pt x="10141" y="40502"/>
                    <a:pt x="10499" y="40704"/>
                  </a:cubicBezTo>
                  <a:lnTo>
                    <a:pt x="10499" y="40704"/>
                  </a:lnTo>
                  <a:cubicBezTo>
                    <a:pt x="10290" y="41706"/>
                    <a:pt x="10257" y="42744"/>
                    <a:pt x="10420" y="43759"/>
                  </a:cubicBezTo>
                  <a:cubicBezTo>
                    <a:pt x="10829" y="46302"/>
                    <a:pt x="12410" y="48773"/>
                    <a:pt x="14509" y="50262"/>
                  </a:cubicBezTo>
                  <a:cubicBezTo>
                    <a:pt x="16198" y="51460"/>
                    <a:pt x="18182" y="51989"/>
                    <a:pt x="20141" y="52561"/>
                  </a:cubicBezTo>
                  <a:cubicBezTo>
                    <a:pt x="20575" y="52687"/>
                    <a:pt x="21010" y="52820"/>
                    <a:pt x="21436" y="52973"/>
                  </a:cubicBezTo>
                  <a:cubicBezTo>
                    <a:pt x="21532" y="53007"/>
                    <a:pt x="21628" y="53042"/>
                    <a:pt x="21724" y="53079"/>
                  </a:cubicBezTo>
                  <a:cubicBezTo>
                    <a:pt x="21774" y="53099"/>
                    <a:pt x="21853" y="53132"/>
                    <a:pt x="21887" y="53146"/>
                  </a:cubicBezTo>
                  <a:lnTo>
                    <a:pt x="21887" y="53146"/>
                  </a:lnTo>
                  <a:cubicBezTo>
                    <a:pt x="22068" y="53227"/>
                    <a:pt x="22249" y="53310"/>
                    <a:pt x="22424" y="53403"/>
                  </a:cubicBezTo>
                  <a:cubicBezTo>
                    <a:pt x="22510" y="53448"/>
                    <a:pt x="22593" y="53496"/>
                    <a:pt x="22676" y="53544"/>
                  </a:cubicBezTo>
                  <a:cubicBezTo>
                    <a:pt x="22684" y="53548"/>
                    <a:pt x="22692" y="53552"/>
                    <a:pt x="22699" y="53556"/>
                  </a:cubicBezTo>
                  <a:lnTo>
                    <a:pt x="22699" y="53556"/>
                  </a:lnTo>
                  <a:cubicBezTo>
                    <a:pt x="22704" y="53560"/>
                    <a:pt x="22710" y="53565"/>
                    <a:pt x="22718" y="53571"/>
                  </a:cubicBezTo>
                  <a:cubicBezTo>
                    <a:pt x="22793" y="53628"/>
                    <a:pt x="22873" y="53678"/>
                    <a:pt x="22948" y="53735"/>
                  </a:cubicBezTo>
                  <a:cubicBezTo>
                    <a:pt x="23010" y="53783"/>
                    <a:pt x="23129" y="53916"/>
                    <a:pt x="23133" y="53916"/>
                  </a:cubicBezTo>
                  <a:cubicBezTo>
                    <a:pt x="23135" y="53916"/>
                    <a:pt x="23112" y="53888"/>
                    <a:pt x="23049" y="53811"/>
                  </a:cubicBezTo>
                  <a:lnTo>
                    <a:pt x="23049" y="53811"/>
                  </a:lnTo>
                  <a:cubicBezTo>
                    <a:pt x="23108" y="53882"/>
                    <a:pt x="23183" y="53941"/>
                    <a:pt x="23246" y="54007"/>
                  </a:cubicBezTo>
                  <a:cubicBezTo>
                    <a:pt x="23295" y="54059"/>
                    <a:pt x="23361" y="54139"/>
                    <a:pt x="23363" y="54139"/>
                  </a:cubicBezTo>
                  <a:cubicBezTo>
                    <a:pt x="23363" y="54139"/>
                    <a:pt x="23363" y="54139"/>
                    <a:pt x="23363" y="54139"/>
                  </a:cubicBezTo>
                  <a:lnTo>
                    <a:pt x="23363" y="54139"/>
                  </a:lnTo>
                  <a:cubicBezTo>
                    <a:pt x="23399" y="54187"/>
                    <a:pt x="23434" y="54236"/>
                    <a:pt x="23468" y="54285"/>
                  </a:cubicBezTo>
                  <a:cubicBezTo>
                    <a:pt x="23492" y="54319"/>
                    <a:pt x="23607" y="54516"/>
                    <a:pt x="23612" y="54516"/>
                  </a:cubicBezTo>
                  <a:cubicBezTo>
                    <a:pt x="23613" y="54516"/>
                    <a:pt x="23604" y="54497"/>
                    <a:pt x="23579" y="54448"/>
                  </a:cubicBezTo>
                  <a:lnTo>
                    <a:pt x="23579" y="54448"/>
                  </a:lnTo>
                  <a:cubicBezTo>
                    <a:pt x="24016" y="55277"/>
                    <a:pt x="24114" y="56167"/>
                    <a:pt x="24067" y="57165"/>
                  </a:cubicBezTo>
                  <a:cubicBezTo>
                    <a:pt x="24040" y="57731"/>
                    <a:pt x="24456" y="58196"/>
                    <a:pt x="24941" y="58443"/>
                  </a:cubicBezTo>
                  <a:cubicBezTo>
                    <a:pt x="25080" y="58514"/>
                    <a:pt x="25373" y="58604"/>
                    <a:pt x="25634" y="58604"/>
                  </a:cubicBezTo>
                  <a:cubicBezTo>
                    <a:pt x="25894" y="58604"/>
                    <a:pt x="26124" y="58515"/>
                    <a:pt x="26136" y="58231"/>
                  </a:cubicBezTo>
                  <a:cubicBezTo>
                    <a:pt x="26200" y="56865"/>
                    <a:pt x="26050" y="55539"/>
                    <a:pt x="25369" y="54330"/>
                  </a:cubicBezTo>
                  <a:cubicBezTo>
                    <a:pt x="24801" y="53318"/>
                    <a:pt x="23892" y="52555"/>
                    <a:pt x="22892" y="51992"/>
                  </a:cubicBezTo>
                  <a:cubicBezTo>
                    <a:pt x="20999" y="50926"/>
                    <a:pt x="18775" y="50634"/>
                    <a:pt x="16767" y="49853"/>
                  </a:cubicBezTo>
                  <a:lnTo>
                    <a:pt x="16767" y="49853"/>
                  </a:lnTo>
                  <a:cubicBezTo>
                    <a:pt x="16768" y="49853"/>
                    <a:pt x="16768" y="49853"/>
                    <a:pt x="16768" y="49853"/>
                  </a:cubicBezTo>
                  <a:cubicBezTo>
                    <a:pt x="16768" y="49853"/>
                    <a:pt x="16767" y="49853"/>
                    <a:pt x="16766" y="49852"/>
                  </a:cubicBezTo>
                  <a:lnTo>
                    <a:pt x="16766" y="49852"/>
                  </a:lnTo>
                  <a:cubicBezTo>
                    <a:pt x="16767" y="49853"/>
                    <a:pt x="16767" y="49853"/>
                    <a:pt x="16767" y="49853"/>
                  </a:cubicBezTo>
                  <a:lnTo>
                    <a:pt x="16767" y="49853"/>
                  </a:lnTo>
                  <a:cubicBezTo>
                    <a:pt x="16763" y="49851"/>
                    <a:pt x="16759" y="49849"/>
                    <a:pt x="16753" y="49847"/>
                  </a:cubicBezTo>
                  <a:lnTo>
                    <a:pt x="16753" y="49847"/>
                  </a:lnTo>
                  <a:cubicBezTo>
                    <a:pt x="16758" y="49849"/>
                    <a:pt x="16762" y="49851"/>
                    <a:pt x="16766" y="49852"/>
                  </a:cubicBezTo>
                  <a:lnTo>
                    <a:pt x="16766" y="49852"/>
                  </a:lnTo>
                  <a:cubicBezTo>
                    <a:pt x="16764" y="49852"/>
                    <a:pt x="16762" y="49851"/>
                    <a:pt x="16760" y="49850"/>
                  </a:cubicBezTo>
                  <a:cubicBezTo>
                    <a:pt x="16688" y="49822"/>
                    <a:pt x="16664" y="49812"/>
                    <a:pt x="16665" y="49812"/>
                  </a:cubicBezTo>
                  <a:lnTo>
                    <a:pt x="16665" y="49812"/>
                  </a:lnTo>
                  <a:cubicBezTo>
                    <a:pt x="16666" y="49812"/>
                    <a:pt x="16721" y="49833"/>
                    <a:pt x="16753" y="49847"/>
                  </a:cubicBezTo>
                  <a:lnTo>
                    <a:pt x="16753" y="49847"/>
                  </a:lnTo>
                  <a:cubicBezTo>
                    <a:pt x="16699" y="49823"/>
                    <a:pt x="16647" y="49800"/>
                    <a:pt x="16594" y="49777"/>
                  </a:cubicBezTo>
                  <a:cubicBezTo>
                    <a:pt x="16463" y="49716"/>
                    <a:pt x="16334" y="49658"/>
                    <a:pt x="16206" y="49595"/>
                  </a:cubicBezTo>
                  <a:cubicBezTo>
                    <a:pt x="16093" y="49539"/>
                    <a:pt x="15981" y="49479"/>
                    <a:pt x="15869" y="49419"/>
                  </a:cubicBezTo>
                  <a:cubicBezTo>
                    <a:pt x="15800" y="49380"/>
                    <a:pt x="15732" y="49341"/>
                    <a:pt x="15663" y="49302"/>
                  </a:cubicBezTo>
                  <a:cubicBezTo>
                    <a:pt x="15648" y="49294"/>
                    <a:pt x="15593" y="49260"/>
                    <a:pt x="15552" y="49234"/>
                  </a:cubicBezTo>
                  <a:lnTo>
                    <a:pt x="15552" y="49234"/>
                  </a:lnTo>
                  <a:cubicBezTo>
                    <a:pt x="15489" y="49190"/>
                    <a:pt x="15355" y="49099"/>
                    <a:pt x="15332" y="49082"/>
                  </a:cubicBezTo>
                  <a:cubicBezTo>
                    <a:pt x="15214" y="48997"/>
                    <a:pt x="15104" y="48906"/>
                    <a:pt x="14989" y="48818"/>
                  </a:cubicBezTo>
                  <a:cubicBezTo>
                    <a:pt x="14978" y="48810"/>
                    <a:pt x="14963" y="48798"/>
                    <a:pt x="14949" y="48786"/>
                  </a:cubicBezTo>
                  <a:lnTo>
                    <a:pt x="14949" y="48786"/>
                  </a:lnTo>
                  <a:cubicBezTo>
                    <a:pt x="14920" y="48759"/>
                    <a:pt x="14891" y="48733"/>
                    <a:pt x="14863" y="48706"/>
                  </a:cubicBezTo>
                  <a:cubicBezTo>
                    <a:pt x="14708" y="48559"/>
                    <a:pt x="14561" y="48404"/>
                    <a:pt x="14417" y="48246"/>
                  </a:cubicBezTo>
                  <a:cubicBezTo>
                    <a:pt x="13541" y="47289"/>
                    <a:pt x="12856" y="46101"/>
                    <a:pt x="12578" y="44799"/>
                  </a:cubicBezTo>
                  <a:cubicBezTo>
                    <a:pt x="12337" y="43674"/>
                    <a:pt x="12370" y="42521"/>
                    <a:pt x="12647" y="41430"/>
                  </a:cubicBezTo>
                  <a:lnTo>
                    <a:pt x="12647" y="41430"/>
                  </a:lnTo>
                  <a:cubicBezTo>
                    <a:pt x="13099" y="41503"/>
                    <a:pt x="13561" y="41535"/>
                    <a:pt x="14025" y="41535"/>
                  </a:cubicBezTo>
                  <a:cubicBezTo>
                    <a:pt x="14196" y="41535"/>
                    <a:pt x="14367" y="41531"/>
                    <a:pt x="14538" y="41522"/>
                  </a:cubicBezTo>
                  <a:cubicBezTo>
                    <a:pt x="16157" y="41439"/>
                    <a:pt x="17828" y="40974"/>
                    <a:pt x="19248" y="40191"/>
                  </a:cubicBezTo>
                  <a:cubicBezTo>
                    <a:pt x="20278" y="39623"/>
                    <a:pt x="21519" y="38687"/>
                    <a:pt x="21438" y="37370"/>
                  </a:cubicBezTo>
                  <a:cubicBezTo>
                    <a:pt x="21372" y="36302"/>
                    <a:pt x="20462" y="35607"/>
                    <a:pt x="19582" y="35159"/>
                  </a:cubicBezTo>
                  <a:cubicBezTo>
                    <a:pt x="18782" y="34755"/>
                    <a:pt x="17912" y="34539"/>
                    <a:pt x="17024" y="34539"/>
                  </a:cubicBezTo>
                  <a:cubicBezTo>
                    <a:pt x="16859" y="34539"/>
                    <a:pt x="16694" y="34547"/>
                    <a:pt x="16529" y="34562"/>
                  </a:cubicBezTo>
                  <a:cubicBezTo>
                    <a:pt x="14628" y="34734"/>
                    <a:pt x="12934" y="36006"/>
                    <a:pt x="11867" y="37533"/>
                  </a:cubicBezTo>
                  <a:cubicBezTo>
                    <a:pt x="11486" y="38078"/>
                    <a:pt x="11171" y="38666"/>
                    <a:pt x="10927" y="39283"/>
                  </a:cubicBezTo>
                  <a:lnTo>
                    <a:pt x="10927" y="39283"/>
                  </a:lnTo>
                  <a:cubicBezTo>
                    <a:pt x="10913" y="39274"/>
                    <a:pt x="10898" y="39266"/>
                    <a:pt x="10884" y="39258"/>
                  </a:cubicBezTo>
                  <a:lnTo>
                    <a:pt x="10884" y="39258"/>
                  </a:lnTo>
                  <a:cubicBezTo>
                    <a:pt x="10805" y="39194"/>
                    <a:pt x="10716" y="39124"/>
                    <a:pt x="10632" y="39067"/>
                  </a:cubicBezTo>
                  <a:lnTo>
                    <a:pt x="10632" y="39067"/>
                  </a:lnTo>
                  <a:cubicBezTo>
                    <a:pt x="10730" y="39132"/>
                    <a:pt x="10768" y="39156"/>
                    <a:pt x="10773" y="39156"/>
                  </a:cubicBezTo>
                  <a:cubicBezTo>
                    <a:pt x="10783" y="39156"/>
                    <a:pt x="10623" y="39036"/>
                    <a:pt x="10557" y="38971"/>
                  </a:cubicBezTo>
                  <a:cubicBezTo>
                    <a:pt x="10551" y="38965"/>
                    <a:pt x="10545" y="38959"/>
                    <a:pt x="10540" y="38955"/>
                  </a:cubicBezTo>
                  <a:lnTo>
                    <a:pt x="10540" y="38955"/>
                  </a:lnTo>
                  <a:cubicBezTo>
                    <a:pt x="10533" y="38942"/>
                    <a:pt x="10524" y="38925"/>
                    <a:pt x="10511" y="38904"/>
                  </a:cubicBezTo>
                  <a:cubicBezTo>
                    <a:pt x="10481" y="38856"/>
                    <a:pt x="10390" y="38677"/>
                    <a:pt x="10384" y="38677"/>
                  </a:cubicBezTo>
                  <a:lnTo>
                    <a:pt x="10384" y="38677"/>
                  </a:lnTo>
                  <a:cubicBezTo>
                    <a:pt x="10382" y="38677"/>
                    <a:pt x="10392" y="38704"/>
                    <a:pt x="10425" y="38778"/>
                  </a:cubicBezTo>
                  <a:cubicBezTo>
                    <a:pt x="10375" y="38666"/>
                    <a:pt x="10322" y="38557"/>
                    <a:pt x="10281" y="38444"/>
                  </a:cubicBezTo>
                  <a:cubicBezTo>
                    <a:pt x="10263" y="38396"/>
                    <a:pt x="10247" y="38350"/>
                    <a:pt x="10231" y="38302"/>
                  </a:cubicBezTo>
                  <a:cubicBezTo>
                    <a:pt x="10224" y="38279"/>
                    <a:pt x="10219" y="38265"/>
                    <a:pt x="10216" y="38257"/>
                  </a:cubicBezTo>
                  <a:lnTo>
                    <a:pt x="10216" y="38257"/>
                  </a:lnTo>
                  <a:cubicBezTo>
                    <a:pt x="10213" y="38243"/>
                    <a:pt x="10210" y="38222"/>
                    <a:pt x="10204" y="38191"/>
                  </a:cubicBezTo>
                  <a:cubicBezTo>
                    <a:pt x="10161" y="37963"/>
                    <a:pt x="10131" y="37731"/>
                    <a:pt x="10113" y="37498"/>
                  </a:cubicBezTo>
                  <a:cubicBezTo>
                    <a:pt x="10109" y="37437"/>
                    <a:pt x="10105" y="37412"/>
                    <a:pt x="10102" y="37404"/>
                  </a:cubicBezTo>
                  <a:lnTo>
                    <a:pt x="10102" y="37404"/>
                  </a:lnTo>
                  <a:cubicBezTo>
                    <a:pt x="10105" y="37397"/>
                    <a:pt x="10111" y="37373"/>
                    <a:pt x="10119" y="37308"/>
                  </a:cubicBezTo>
                  <a:cubicBezTo>
                    <a:pt x="10135" y="37183"/>
                    <a:pt x="10151" y="37060"/>
                    <a:pt x="10177" y="36937"/>
                  </a:cubicBezTo>
                  <a:cubicBezTo>
                    <a:pt x="10287" y="36409"/>
                    <a:pt x="10437" y="36087"/>
                    <a:pt x="10667" y="35674"/>
                  </a:cubicBezTo>
                  <a:cubicBezTo>
                    <a:pt x="11890" y="33488"/>
                    <a:pt x="13912" y="31792"/>
                    <a:pt x="15633" y="30014"/>
                  </a:cubicBezTo>
                  <a:cubicBezTo>
                    <a:pt x="16970" y="28632"/>
                    <a:pt x="18959" y="26726"/>
                    <a:pt x="18729" y="24603"/>
                  </a:cubicBezTo>
                  <a:cubicBezTo>
                    <a:pt x="18673" y="24080"/>
                    <a:pt x="18455" y="23566"/>
                    <a:pt x="18158" y="23136"/>
                  </a:cubicBezTo>
                  <a:cubicBezTo>
                    <a:pt x="17990" y="22893"/>
                    <a:pt x="17799" y="22668"/>
                    <a:pt x="17588" y="22461"/>
                  </a:cubicBezTo>
                  <a:cubicBezTo>
                    <a:pt x="17529" y="22403"/>
                    <a:pt x="17338" y="22232"/>
                    <a:pt x="17261" y="22162"/>
                  </a:cubicBezTo>
                  <a:lnTo>
                    <a:pt x="17261" y="22162"/>
                  </a:lnTo>
                  <a:cubicBezTo>
                    <a:pt x="17099" y="22016"/>
                    <a:pt x="16938" y="21868"/>
                    <a:pt x="16764" y="21738"/>
                  </a:cubicBezTo>
                  <a:cubicBezTo>
                    <a:pt x="15822" y="21037"/>
                    <a:pt x="14720" y="20736"/>
                    <a:pt x="13579" y="20736"/>
                  </a:cubicBezTo>
                  <a:cubicBezTo>
                    <a:pt x="13382" y="20736"/>
                    <a:pt x="13184" y="20745"/>
                    <a:pt x="12985" y="20762"/>
                  </a:cubicBezTo>
                  <a:cubicBezTo>
                    <a:pt x="10516" y="20980"/>
                    <a:pt x="8273" y="22299"/>
                    <a:pt x="5785" y="22422"/>
                  </a:cubicBezTo>
                  <a:cubicBezTo>
                    <a:pt x="5771" y="22423"/>
                    <a:pt x="5759" y="22423"/>
                    <a:pt x="5749" y="22424"/>
                  </a:cubicBezTo>
                  <a:lnTo>
                    <a:pt x="5749" y="22424"/>
                  </a:lnTo>
                  <a:cubicBezTo>
                    <a:pt x="5666" y="22424"/>
                    <a:pt x="5584" y="22422"/>
                    <a:pt x="5501" y="22419"/>
                  </a:cubicBezTo>
                  <a:cubicBezTo>
                    <a:pt x="5373" y="22414"/>
                    <a:pt x="5247" y="22405"/>
                    <a:pt x="5119" y="22390"/>
                  </a:cubicBezTo>
                  <a:cubicBezTo>
                    <a:pt x="5049" y="22382"/>
                    <a:pt x="4980" y="22371"/>
                    <a:pt x="4910" y="22362"/>
                  </a:cubicBezTo>
                  <a:cubicBezTo>
                    <a:pt x="4892" y="22359"/>
                    <a:pt x="4878" y="22358"/>
                    <a:pt x="4865" y="22356"/>
                  </a:cubicBezTo>
                  <a:lnTo>
                    <a:pt x="4865" y="22356"/>
                  </a:lnTo>
                  <a:cubicBezTo>
                    <a:pt x="4721" y="22321"/>
                    <a:pt x="4582" y="22268"/>
                    <a:pt x="4437" y="22231"/>
                  </a:cubicBezTo>
                  <a:cubicBezTo>
                    <a:pt x="4429" y="22228"/>
                    <a:pt x="4422" y="22227"/>
                    <a:pt x="4415" y="22225"/>
                  </a:cubicBezTo>
                  <a:lnTo>
                    <a:pt x="4415" y="22225"/>
                  </a:lnTo>
                  <a:cubicBezTo>
                    <a:pt x="4356" y="22197"/>
                    <a:pt x="4298" y="22170"/>
                    <a:pt x="4241" y="22141"/>
                  </a:cubicBezTo>
                  <a:cubicBezTo>
                    <a:pt x="4189" y="22115"/>
                    <a:pt x="4140" y="22084"/>
                    <a:pt x="4087" y="22058"/>
                  </a:cubicBezTo>
                  <a:cubicBezTo>
                    <a:pt x="4082" y="22056"/>
                    <a:pt x="4077" y="22053"/>
                    <a:pt x="4073" y="22051"/>
                  </a:cubicBezTo>
                  <a:lnTo>
                    <a:pt x="4073" y="22051"/>
                  </a:lnTo>
                  <a:cubicBezTo>
                    <a:pt x="4068" y="22047"/>
                    <a:pt x="4064" y="22043"/>
                    <a:pt x="4058" y="22039"/>
                  </a:cubicBezTo>
                  <a:cubicBezTo>
                    <a:pt x="4018" y="22004"/>
                    <a:pt x="3859" y="21880"/>
                    <a:pt x="3808" y="21845"/>
                  </a:cubicBezTo>
                  <a:lnTo>
                    <a:pt x="3808" y="21845"/>
                  </a:lnTo>
                  <a:cubicBezTo>
                    <a:pt x="3771" y="21810"/>
                    <a:pt x="3728" y="21770"/>
                    <a:pt x="3726" y="21767"/>
                  </a:cubicBezTo>
                  <a:cubicBezTo>
                    <a:pt x="3654" y="21697"/>
                    <a:pt x="3589" y="21623"/>
                    <a:pt x="3522" y="21550"/>
                  </a:cubicBezTo>
                  <a:cubicBezTo>
                    <a:pt x="3508" y="21535"/>
                    <a:pt x="3497" y="21523"/>
                    <a:pt x="3487" y="21512"/>
                  </a:cubicBezTo>
                  <a:lnTo>
                    <a:pt x="3487" y="21512"/>
                  </a:lnTo>
                  <a:cubicBezTo>
                    <a:pt x="3484" y="21507"/>
                    <a:pt x="3479" y="21501"/>
                    <a:pt x="3474" y="21494"/>
                  </a:cubicBezTo>
                  <a:cubicBezTo>
                    <a:pt x="3419" y="21422"/>
                    <a:pt x="3365" y="21349"/>
                    <a:pt x="3314" y="21275"/>
                  </a:cubicBezTo>
                  <a:cubicBezTo>
                    <a:pt x="3205" y="21117"/>
                    <a:pt x="3102" y="20952"/>
                    <a:pt x="3007" y="20785"/>
                  </a:cubicBezTo>
                  <a:cubicBezTo>
                    <a:pt x="2931" y="20649"/>
                    <a:pt x="2868" y="20515"/>
                    <a:pt x="2779" y="20344"/>
                  </a:cubicBezTo>
                  <a:cubicBezTo>
                    <a:pt x="2748" y="20284"/>
                    <a:pt x="2728" y="20247"/>
                    <a:pt x="2717" y="20227"/>
                  </a:cubicBezTo>
                  <a:lnTo>
                    <a:pt x="2717" y="20227"/>
                  </a:lnTo>
                  <a:cubicBezTo>
                    <a:pt x="2679" y="20148"/>
                    <a:pt x="2641" y="20070"/>
                    <a:pt x="2605" y="19989"/>
                  </a:cubicBezTo>
                  <a:cubicBezTo>
                    <a:pt x="2351" y="19411"/>
                    <a:pt x="2266" y="19037"/>
                    <a:pt x="2194" y="18361"/>
                  </a:cubicBezTo>
                  <a:cubicBezTo>
                    <a:pt x="1887" y="15500"/>
                    <a:pt x="3049" y="12454"/>
                    <a:pt x="4320" y="9923"/>
                  </a:cubicBezTo>
                  <a:cubicBezTo>
                    <a:pt x="5638" y="7298"/>
                    <a:pt x="7329" y="4706"/>
                    <a:pt x="9493" y="2696"/>
                  </a:cubicBezTo>
                  <a:cubicBezTo>
                    <a:pt x="9857" y="2356"/>
                    <a:pt x="10252" y="2047"/>
                    <a:pt x="10671" y="1776"/>
                  </a:cubicBezTo>
                  <a:cubicBezTo>
                    <a:pt x="11456" y="1270"/>
                    <a:pt x="10251" y="1"/>
                    <a:pt x="9409" y="1"/>
                  </a:cubicBezTo>
                  <a:close/>
                </a:path>
              </a:pathLst>
            </a:custGeom>
            <a:solidFill>
              <a:srgbClr val="DE80D7"/>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3"/>
            <p:cNvSpPr/>
            <p:nvPr/>
          </p:nvSpPr>
          <p:spPr>
            <a:xfrm>
              <a:off x="715099" y="-749742"/>
              <a:ext cx="748453" cy="1751944"/>
            </a:xfrm>
            <a:custGeom>
              <a:avLst/>
              <a:gdLst/>
              <a:ahLst/>
              <a:cxnLst/>
              <a:rect l="l" t="t" r="r" b="b"/>
              <a:pathLst>
                <a:path w="25831" h="60464" extrusionOk="0">
                  <a:moveTo>
                    <a:pt x="14353" y="21284"/>
                  </a:moveTo>
                  <a:cubicBezTo>
                    <a:pt x="14354" y="21284"/>
                    <a:pt x="14354" y="21284"/>
                    <a:pt x="14354" y="21284"/>
                  </a:cubicBezTo>
                  <a:cubicBezTo>
                    <a:pt x="14354" y="21284"/>
                    <a:pt x="14354" y="21284"/>
                    <a:pt x="14353" y="21284"/>
                  </a:cubicBezTo>
                  <a:close/>
                  <a:moveTo>
                    <a:pt x="14972" y="22124"/>
                  </a:moveTo>
                  <a:cubicBezTo>
                    <a:pt x="14973" y="22126"/>
                    <a:pt x="14974" y="22128"/>
                    <a:pt x="14974" y="22130"/>
                  </a:cubicBezTo>
                  <a:lnTo>
                    <a:pt x="14974" y="22130"/>
                  </a:lnTo>
                  <a:cubicBezTo>
                    <a:pt x="14974" y="22128"/>
                    <a:pt x="14973" y="22126"/>
                    <a:pt x="14972" y="22124"/>
                  </a:cubicBezTo>
                  <a:close/>
                  <a:moveTo>
                    <a:pt x="14144" y="21194"/>
                  </a:moveTo>
                  <a:cubicBezTo>
                    <a:pt x="14170" y="21203"/>
                    <a:pt x="14227" y="21221"/>
                    <a:pt x="14276" y="21236"/>
                  </a:cubicBezTo>
                  <a:lnTo>
                    <a:pt x="14276" y="21236"/>
                  </a:lnTo>
                  <a:cubicBezTo>
                    <a:pt x="14312" y="21272"/>
                    <a:pt x="14362" y="21305"/>
                    <a:pt x="14404" y="21335"/>
                  </a:cubicBezTo>
                  <a:cubicBezTo>
                    <a:pt x="14411" y="21341"/>
                    <a:pt x="14417" y="21345"/>
                    <a:pt x="14421" y="21347"/>
                  </a:cubicBezTo>
                  <a:lnTo>
                    <a:pt x="14421" y="21347"/>
                  </a:lnTo>
                  <a:cubicBezTo>
                    <a:pt x="14423" y="21349"/>
                    <a:pt x="14425" y="21352"/>
                    <a:pt x="14428" y="21354"/>
                  </a:cubicBezTo>
                  <a:cubicBezTo>
                    <a:pt x="14614" y="21565"/>
                    <a:pt x="14726" y="21709"/>
                    <a:pt x="14822" y="21872"/>
                  </a:cubicBezTo>
                  <a:cubicBezTo>
                    <a:pt x="14873" y="21958"/>
                    <a:pt x="14921" y="22046"/>
                    <a:pt x="14971" y="22134"/>
                  </a:cubicBezTo>
                  <a:cubicBezTo>
                    <a:pt x="14977" y="22145"/>
                    <a:pt x="14986" y="22167"/>
                    <a:pt x="14994" y="22184"/>
                  </a:cubicBezTo>
                  <a:lnTo>
                    <a:pt x="14994" y="22184"/>
                  </a:lnTo>
                  <a:cubicBezTo>
                    <a:pt x="15007" y="22225"/>
                    <a:pt x="15019" y="22267"/>
                    <a:pt x="15030" y="22308"/>
                  </a:cubicBezTo>
                  <a:cubicBezTo>
                    <a:pt x="15054" y="22396"/>
                    <a:pt x="15071" y="22485"/>
                    <a:pt x="15086" y="22573"/>
                  </a:cubicBezTo>
                  <a:cubicBezTo>
                    <a:pt x="15088" y="22587"/>
                    <a:pt x="15091" y="22624"/>
                    <a:pt x="15093" y="22643"/>
                  </a:cubicBezTo>
                  <a:lnTo>
                    <a:pt x="15093" y="22643"/>
                  </a:lnTo>
                  <a:cubicBezTo>
                    <a:pt x="15094" y="22677"/>
                    <a:pt x="15095" y="22713"/>
                    <a:pt x="15094" y="22746"/>
                  </a:cubicBezTo>
                  <a:cubicBezTo>
                    <a:pt x="15087" y="22963"/>
                    <a:pt x="15062" y="23180"/>
                    <a:pt x="15017" y="23393"/>
                  </a:cubicBezTo>
                  <a:cubicBezTo>
                    <a:pt x="14942" y="23741"/>
                    <a:pt x="14761" y="24150"/>
                    <a:pt x="14549" y="24538"/>
                  </a:cubicBezTo>
                  <a:cubicBezTo>
                    <a:pt x="13546" y="26367"/>
                    <a:pt x="11836" y="27877"/>
                    <a:pt x="10089" y="28978"/>
                  </a:cubicBezTo>
                  <a:cubicBezTo>
                    <a:pt x="9781" y="29172"/>
                    <a:pt x="9606" y="29280"/>
                    <a:pt x="9368" y="29395"/>
                  </a:cubicBezTo>
                  <a:lnTo>
                    <a:pt x="9368" y="29395"/>
                  </a:lnTo>
                  <a:cubicBezTo>
                    <a:pt x="9239" y="28649"/>
                    <a:pt x="9206" y="27758"/>
                    <a:pt x="9386" y="26920"/>
                  </a:cubicBezTo>
                  <a:cubicBezTo>
                    <a:pt x="9414" y="26780"/>
                    <a:pt x="9453" y="26641"/>
                    <a:pt x="9499" y="26505"/>
                  </a:cubicBezTo>
                  <a:cubicBezTo>
                    <a:pt x="9574" y="26289"/>
                    <a:pt x="9657" y="26075"/>
                    <a:pt x="9748" y="25864"/>
                  </a:cubicBezTo>
                  <a:cubicBezTo>
                    <a:pt x="9946" y="25406"/>
                    <a:pt x="10175" y="24960"/>
                    <a:pt x="10431" y="24529"/>
                  </a:cubicBezTo>
                  <a:cubicBezTo>
                    <a:pt x="10950" y="23648"/>
                    <a:pt x="11550" y="22826"/>
                    <a:pt x="12309" y="22147"/>
                  </a:cubicBezTo>
                  <a:cubicBezTo>
                    <a:pt x="12471" y="22001"/>
                    <a:pt x="12640" y="21864"/>
                    <a:pt x="12817" y="21735"/>
                  </a:cubicBezTo>
                  <a:cubicBezTo>
                    <a:pt x="12913" y="21666"/>
                    <a:pt x="13012" y="21600"/>
                    <a:pt x="13113" y="21537"/>
                  </a:cubicBezTo>
                  <a:cubicBezTo>
                    <a:pt x="13258" y="21444"/>
                    <a:pt x="13201" y="21477"/>
                    <a:pt x="13292" y="21434"/>
                  </a:cubicBezTo>
                  <a:cubicBezTo>
                    <a:pt x="13474" y="21350"/>
                    <a:pt x="13662" y="21279"/>
                    <a:pt x="13857" y="21227"/>
                  </a:cubicBezTo>
                  <a:cubicBezTo>
                    <a:pt x="13862" y="21225"/>
                    <a:pt x="13866" y="21224"/>
                    <a:pt x="13869" y="21223"/>
                  </a:cubicBezTo>
                  <a:lnTo>
                    <a:pt x="13869" y="21223"/>
                  </a:lnTo>
                  <a:cubicBezTo>
                    <a:pt x="13898" y="21219"/>
                    <a:pt x="13928" y="21214"/>
                    <a:pt x="13956" y="21212"/>
                  </a:cubicBezTo>
                  <a:cubicBezTo>
                    <a:pt x="14002" y="21209"/>
                    <a:pt x="14060" y="21209"/>
                    <a:pt x="14106" y="21201"/>
                  </a:cubicBezTo>
                  <a:lnTo>
                    <a:pt x="14106" y="21201"/>
                  </a:lnTo>
                  <a:cubicBezTo>
                    <a:pt x="14186" y="21216"/>
                    <a:pt x="14246" y="21232"/>
                    <a:pt x="14250" y="21232"/>
                  </a:cubicBezTo>
                  <a:cubicBezTo>
                    <a:pt x="14254" y="21232"/>
                    <a:pt x="14224" y="21222"/>
                    <a:pt x="14144" y="21194"/>
                  </a:cubicBezTo>
                  <a:lnTo>
                    <a:pt x="14144" y="21194"/>
                  </a:lnTo>
                  <a:cubicBezTo>
                    <a:pt x="14144" y="21194"/>
                    <a:pt x="14144" y="21194"/>
                    <a:pt x="14144" y="21194"/>
                  </a:cubicBezTo>
                  <a:close/>
                  <a:moveTo>
                    <a:pt x="4782" y="29721"/>
                  </a:moveTo>
                  <a:cubicBezTo>
                    <a:pt x="4783" y="29721"/>
                    <a:pt x="4784" y="29721"/>
                    <a:pt x="4786" y="29722"/>
                  </a:cubicBezTo>
                  <a:lnTo>
                    <a:pt x="4786" y="29722"/>
                  </a:lnTo>
                  <a:cubicBezTo>
                    <a:pt x="4784" y="29721"/>
                    <a:pt x="4783" y="29721"/>
                    <a:pt x="4782" y="29721"/>
                  </a:cubicBezTo>
                  <a:close/>
                  <a:moveTo>
                    <a:pt x="4807" y="29729"/>
                  </a:moveTo>
                  <a:cubicBezTo>
                    <a:pt x="4858" y="29748"/>
                    <a:pt x="4915" y="29780"/>
                    <a:pt x="4910" y="29780"/>
                  </a:cubicBezTo>
                  <a:cubicBezTo>
                    <a:pt x="4907" y="29780"/>
                    <a:pt x="4879" y="29767"/>
                    <a:pt x="4807" y="29729"/>
                  </a:cubicBezTo>
                  <a:close/>
                  <a:moveTo>
                    <a:pt x="17346" y="35867"/>
                  </a:moveTo>
                  <a:cubicBezTo>
                    <a:pt x="17350" y="35867"/>
                    <a:pt x="17373" y="35889"/>
                    <a:pt x="17429" y="35954"/>
                  </a:cubicBezTo>
                  <a:lnTo>
                    <a:pt x="17429" y="35954"/>
                  </a:lnTo>
                  <a:cubicBezTo>
                    <a:pt x="17385" y="35925"/>
                    <a:pt x="17339" y="35867"/>
                    <a:pt x="17346" y="35867"/>
                  </a:cubicBezTo>
                  <a:close/>
                  <a:moveTo>
                    <a:pt x="17569" y="36120"/>
                  </a:moveTo>
                  <a:cubicBezTo>
                    <a:pt x="17608" y="36168"/>
                    <a:pt x="17629" y="36219"/>
                    <a:pt x="17630" y="36232"/>
                  </a:cubicBezTo>
                  <a:lnTo>
                    <a:pt x="17630" y="36232"/>
                  </a:lnTo>
                  <a:cubicBezTo>
                    <a:pt x="17607" y="36195"/>
                    <a:pt x="17586" y="36158"/>
                    <a:pt x="17569" y="36120"/>
                  </a:cubicBezTo>
                  <a:close/>
                  <a:moveTo>
                    <a:pt x="17781" y="36484"/>
                  </a:moveTo>
                  <a:lnTo>
                    <a:pt x="17781" y="36484"/>
                  </a:lnTo>
                  <a:cubicBezTo>
                    <a:pt x="17785" y="36496"/>
                    <a:pt x="17789" y="36508"/>
                    <a:pt x="17793" y="36519"/>
                  </a:cubicBezTo>
                  <a:lnTo>
                    <a:pt x="17793" y="36519"/>
                  </a:lnTo>
                  <a:cubicBezTo>
                    <a:pt x="17789" y="36509"/>
                    <a:pt x="17785" y="36497"/>
                    <a:pt x="17781" y="36484"/>
                  </a:cubicBezTo>
                  <a:close/>
                  <a:moveTo>
                    <a:pt x="17796" y="36527"/>
                  </a:moveTo>
                  <a:cubicBezTo>
                    <a:pt x="17809" y="36560"/>
                    <a:pt x="17817" y="36584"/>
                    <a:pt x="17817" y="36584"/>
                  </a:cubicBezTo>
                  <a:cubicBezTo>
                    <a:pt x="17816" y="36584"/>
                    <a:pt x="17810" y="36567"/>
                    <a:pt x="17796" y="36527"/>
                  </a:cubicBezTo>
                  <a:close/>
                  <a:moveTo>
                    <a:pt x="17985" y="37409"/>
                  </a:moveTo>
                  <a:cubicBezTo>
                    <a:pt x="17985" y="37411"/>
                    <a:pt x="17985" y="37413"/>
                    <a:pt x="17985" y="37414"/>
                  </a:cubicBezTo>
                  <a:cubicBezTo>
                    <a:pt x="17985" y="37413"/>
                    <a:pt x="17985" y="37411"/>
                    <a:pt x="17985" y="37409"/>
                  </a:cubicBezTo>
                  <a:close/>
                  <a:moveTo>
                    <a:pt x="9734" y="1"/>
                  </a:moveTo>
                  <a:cubicBezTo>
                    <a:pt x="9543" y="1"/>
                    <a:pt x="9367" y="52"/>
                    <a:pt x="9231" y="170"/>
                  </a:cubicBezTo>
                  <a:lnTo>
                    <a:pt x="9231" y="173"/>
                  </a:lnTo>
                  <a:cubicBezTo>
                    <a:pt x="8296" y="981"/>
                    <a:pt x="7563" y="2042"/>
                    <a:pt x="6908" y="3084"/>
                  </a:cubicBezTo>
                  <a:cubicBezTo>
                    <a:pt x="6018" y="4499"/>
                    <a:pt x="5258" y="5999"/>
                    <a:pt x="4569" y="7521"/>
                  </a:cubicBezTo>
                  <a:cubicBezTo>
                    <a:pt x="2968" y="11066"/>
                    <a:pt x="1706" y="14822"/>
                    <a:pt x="986" y="18648"/>
                  </a:cubicBezTo>
                  <a:cubicBezTo>
                    <a:pt x="401" y="21749"/>
                    <a:pt x="0" y="25390"/>
                    <a:pt x="1411" y="28336"/>
                  </a:cubicBezTo>
                  <a:cubicBezTo>
                    <a:pt x="2074" y="29719"/>
                    <a:pt x="3230" y="30775"/>
                    <a:pt x="4652" y="31339"/>
                  </a:cubicBezTo>
                  <a:cubicBezTo>
                    <a:pt x="5448" y="31655"/>
                    <a:pt x="6286" y="31781"/>
                    <a:pt x="7129" y="31781"/>
                  </a:cubicBezTo>
                  <a:cubicBezTo>
                    <a:pt x="7534" y="31781"/>
                    <a:pt x="7940" y="31752"/>
                    <a:pt x="8343" y="31701"/>
                  </a:cubicBezTo>
                  <a:lnTo>
                    <a:pt x="8343" y="31701"/>
                  </a:lnTo>
                  <a:cubicBezTo>
                    <a:pt x="8977" y="32515"/>
                    <a:pt x="9817" y="33157"/>
                    <a:pt x="10776" y="33606"/>
                  </a:cubicBezTo>
                  <a:cubicBezTo>
                    <a:pt x="12086" y="34221"/>
                    <a:pt x="13477" y="34524"/>
                    <a:pt x="14870" y="34884"/>
                  </a:cubicBezTo>
                  <a:cubicBezTo>
                    <a:pt x="15477" y="35042"/>
                    <a:pt x="16061" y="35238"/>
                    <a:pt x="16650" y="35451"/>
                  </a:cubicBezTo>
                  <a:lnTo>
                    <a:pt x="16650" y="35451"/>
                  </a:lnTo>
                  <a:cubicBezTo>
                    <a:pt x="16700" y="35476"/>
                    <a:pt x="16752" y="35500"/>
                    <a:pt x="16803" y="35526"/>
                  </a:cubicBezTo>
                  <a:cubicBezTo>
                    <a:pt x="16925" y="35588"/>
                    <a:pt x="17039" y="35663"/>
                    <a:pt x="17158" y="35729"/>
                  </a:cubicBezTo>
                  <a:lnTo>
                    <a:pt x="17158" y="35729"/>
                  </a:lnTo>
                  <a:cubicBezTo>
                    <a:pt x="17208" y="35769"/>
                    <a:pt x="17259" y="35806"/>
                    <a:pt x="17308" y="35846"/>
                  </a:cubicBezTo>
                  <a:cubicBezTo>
                    <a:pt x="17345" y="35876"/>
                    <a:pt x="17387" y="35928"/>
                    <a:pt x="17430" y="35955"/>
                  </a:cubicBezTo>
                  <a:lnTo>
                    <a:pt x="17430" y="35955"/>
                  </a:lnTo>
                  <a:cubicBezTo>
                    <a:pt x="17473" y="36007"/>
                    <a:pt x="17517" y="36058"/>
                    <a:pt x="17560" y="36109"/>
                  </a:cubicBezTo>
                  <a:cubicBezTo>
                    <a:pt x="17563" y="36112"/>
                    <a:pt x="17566" y="36116"/>
                    <a:pt x="17569" y="36119"/>
                  </a:cubicBezTo>
                  <a:lnTo>
                    <a:pt x="17569" y="36119"/>
                  </a:lnTo>
                  <a:cubicBezTo>
                    <a:pt x="17565" y="36111"/>
                    <a:pt x="17562" y="36103"/>
                    <a:pt x="17559" y="36095"/>
                  </a:cubicBezTo>
                  <a:lnTo>
                    <a:pt x="17559" y="36095"/>
                  </a:lnTo>
                  <a:cubicBezTo>
                    <a:pt x="17562" y="36103"/>
                    <a:pt x="17566" y="36112"/>
                    <a:pt x="17569" y="36120"/>
                  </a:cubicBezTo>
                  <a:lnTo>
                    <a:pt x="17569" y="36120"/>
                  </a:lnTo>
                  <a:cubicBezTo>
                    <a:pt x="17569" y="36120"/>
                    <a:pt x="17569" y="36119"/>
                    <a:pt x="17569" y="36119"/>
                  </a:cubicBezTo>
                  <a:lnTo>
                    <a:pt x="17569" y="36119"/>
                  </a:lnTo>
                  <a:cubicBezTo>
                    <a:pt x="17604" y="36204"/>
                    <a:pt x="17623" y="36235"/>
                    <a:pt x="17628" y="36235"/>
                  </a:cubicBezTo>
                  <a:cubicBezTo>
                    <a:pt x="17629" y="36235"/>
                    <a:pt x="17630" y="36234"/>
                    <a:pt x="17630" y="36232"/>
                  </a:cubicBezTo>
                  <a:lnTo>
                    <a:pt x="17630" y="36232"/>
                  </a:lnTo>
                  <a:cubicBezTo>
                    <a:pt x="17675" y="36308"/>
                    <a:pt x="17727" y="36383"/>
                    <a:pt x="17765" y="36459"/>
                  </a:cubicBezTo>
                  <a:cubicBezTo>
                    <a:pt x="17777" y="36483"/>
                    <a:pt x="17787" y="36507"/>
                    <a:pt x="17796" y="36527"/>
                  </a:cubicBezTo>
                  <a:lnTo>
                    <a:pt x="17796" y="36527"/>
                  </a:lnTo>
                  <a:cubicBezTo>
                    <a:pt x="17815" y="36584"/>
                    <a:pt x="17835" y="36640"/>
                    <a:pt x="17851" y="36697"/>
                  </a:cubicBezTo>
                  <a:cubicBezTo>
                    <a:pt x="17896" y="36849"/>
                    <a:pt x="17931" y="37004"/>
                    <a:pt x="17955" y="37162"/>
                  </a:cubicBezTo>
                  <a:cubicBezTo>
                    <a:pt x="17965" y="37227"/>
                    <a:pt x="17973" y="37294"/>
                    <a:pt x="17980" y="37360"/>
                  </a:cubicBezTo>
                  <a:lnTo>
                    <a:pt x="17980" y="37360"/>
                  </a:lnTo>
                  <a:cubicBezTo>
                    <a:pt x="17978" y="37345"/>
                    <a:pt x="17977" y="37339"/>
                    <a:pt x="17977" y="37339"/>
                  </a:cubicBezTo>
                  <a:lnTo>
                    <a:pt x="17977" y="37339"/>
                  </a:lnTo>
                  <a:cubicBezTo>
                    <a:pt x="17975" y="37339"/>
                    <a:pt x="17986" y="37489"/>
                    <a:pt x="17988" y="37531"/>
                  </a:cubicBezTo>
                  <a:cubicBezTo>
                    <a:pt x="17992" y="37739"/>
                    <a:pt x="17985" y="37945"/>
                    <a:pt x="17968" y="38152"/>
                  </a:cubicBezTo>
                  <a:cubicBezTo>
                    <a:pt x="17926" y="38613"/>
                    <a:pt x="17849" y="39068"/>
                    <a:pt x="17738" y="39517"/>
                  </a:cubicBezTo>
                  <a:cubicBezTo>
                    <a:pt x="17100" y="42140"/>
                    <a:pt x="15452" y="44289"/>
                    <a:pt x="14164" y="46616"/>
                  </a:cubicBezTo>
                  <a:cubicBezTo>
                    <a:pt x="12796" y="49087"/>
                    <a:pt x="11733" y="51966"/>
                    <a:pt x="13044" y="54692"/>
                  </a:cubicBezTo>
                  <a:cubicBezTo>
                    <a:pt x="13768" y="56195"/>
                    <a:pt x="15054" y="57465"/>
                    <a:pt x="16581" y="58131"/>
                  </a:cubicBezTo>
                  <a:cubicBezTo>
                    <a:pt x="17907" y="58709"/>
                    <a:pt x="19330" y="58799"/>
                    <a:pt x="20752" y="58927"/>
                  </a:cubicBezTo>
                  <a:cubicBezTo>
                    <a:pt x="21083" y="58957"/>
                    <a:pt x="21414" y="58992"/>
                    <a:pt x="21743" y="59042"/>
                  </a:cubicBezTo>
                  <a:cubicBezTo>
                    <a:pt x="22019" y="59083"/>
                    <a:pt x="22345" y="59149"/>
                    <a:pt x="22477" y="59189"/>
                  </a:cubicBezTo>
                  <a:cubicBezTo>
                    <a:pt x="22634" y="59235"/>
                    <a:pt x="22787" y="59288"/>
                    <a:pt x="22941" y="59344"/>
                  </a:cubicBezTo>
                  <a:cubicBezTo>
                    <a:pt x="22960" y="59350"/>
                    <a:pt x="23053" y="59392"/>
                    <a:pt x="23056" y="59392"/>
                  </a:cubicBezTo>
                  <a:cubicBezTo>
                    <a:pt x="23056" y="59392"/>
                    <a:pt x="23056" y="59392"/>
                    <a:pt x="23056" y="59392"/>
                  </a:cubicBezTo>
                  <a:lnTo>
                    <a:pt x="23056" y="59392"/>
                  </a:lnTo>
                  <a:cubicBezTo>
                    <a:pt x="23108" y="59417"/>
                    <a:pt x="23159" y="59443"/>
                    <a:pt x="23209" y="59471"/>
                  </a:cubicBezTo>
                  <a:cubicBezTo>
                    <a:pt x="23396" y="59570"/>
                    <a:pt x="23589" y="59687"/>
                    <a:pt x="23771" y="59864"/>
                  </a:cubicBezTo>
                  <a:cubicBezTo>
                    <a:pt x="24085" y="60168"/>
                    <a:pt x="24534" y="60464"/>
                    <a:pt x="24991" y="60464"/>
                  </a:cubicBezTo>
                  <a:cubicBezTo>
                    <a:pt x="25105" y="60464"/>
                    <a:pt x="25219" y="60445"/>
                    <a:pt x="25332" y="60404"/>
                  </a:cubicBezTo>
                  <a:cubicBezTo>
                    <a:pt x="25831" y="60222"/>
                    <a:pt x="25805" y="59609"/>
                    <a:pt x="25462" y="59276"/>
                  </a:cubicBezTo>
                  <a:cubicBezTo>
                    <a:pt x="24319" y="58168"/>
                    <a:pt x="22955" y="57554"/>
                    <a:pt x="21386" y="57310"/>
                  </a:cubicBezTo>
                  <a:cubicBezTo>
                    <a:pt x="20177" y="57120"/>
                    <a:pt x="18802" y="57152"/>
                    <a:pt x="17685" y="56867"/>
                  </a:cubicBezTo>
                  <a:cubicBezTo>
                    <a:pt x="17163" y="56735"/>
                    <a:pt x="16720" y="56542"/>
                    <a:pt x="16335" y="56232"/>
                  </a:cubicBezTo>
                  <a:cubicBezTo>
                    <a:pt x="15864" y="55850"/>
                    <a:pt x="15431" y="55292"/>
                    <a:pt x="15132" y="54724"/>
                  </a:cubicBezTo>
                  <a:cubicBezTo>
                    <a:pt x="14560" y="53634"/>
                    <a:pt x="14539" y="52407"/>
                    <a:pt x="14801" y="51227"/>
                  </a:cubicBezTo>
                  <a:cubicBezTo>
                    <a:pt x="15392" y="48554"/>
                    <a:pt x="17202" y="46265"/>
                    <a:pt x="18517" y="43918"/>
                  </a:cubicBezTo>
                  <a:cubicBezTo>
                    <a:pt x="19477" y="42204"/>
                    <a:pt x="20305" y="40076"/>
                    <a:pt x="20188" y="38069"/>
                  </a:cubicBezTo>
                  <a:cubicBezTo>
                    <a:pt x="20097" y="36493"/>
                    <a:pt x="19294" y="35274"/>
                    <a:pt x="17977" y="34429"/>
                  </a:cubicBezTo>
                  <a:cubicBezTo>
                    <a:pt x="16899" y="33737"/>
                    <a:pt x="15619" y="33424"/>
                    <a:pt x="14391" y="33120"/>
                  </a:cubicBezTo>
                  <a:cubicBezTo>
                    <a:pt x="13766" y="32965"/>
                    <a:pt x="13142" y="32815"/>
                    <a:pt x="12528" y="32623"/>
                  </a:cubicBezTo>
                  <a:cubicBezTo>
                    <a:pt x="12220" y="32528"/>
                    <a:pt x="11915" y="32422"/>
                    <a:pt x="11616" y="32301"/>
                  </a:cubicBezTo>
                  <a:cubicBezTo>
                    <a:pt x="11582" y="32287"/>
                    <a:pt x="11538" y="32274"/>
                    <a:pt x="11497" y="32258"/>
                  </a:cubicBezTo>
                  <a:lnTo>
                    <a:pt x="11497" y="32258"/>
                  </a:lnTo>
                  <a:cubicBezTo>
                    <a:pt x="11475" y="32243"/>
                    <a:pt x="11451" y="32229"/>
                    <a:pt x="11429" y="32218"/>
                  </a:cubicBezTo>
                  <a:cubicBezTo>
                    <a:pt x="11285" y="32144"/>
                    <a:pt x="11140" y="32072"/>
                    <a:pt x="11001" y="31991"/>
                  </a:cubicBezTo>
                  <a:cubicBezTo>
                    <a:pt x="10944" y="31958"/>
                    <a:pt x="10888" y="31922"/>
                    <a:pt x="10831" y="31890"/>
                  </a:cubicBezTo>
                  <a:lnTo>
                    <a:pt x="10831" y="31890"/>
                  </a:lnTo>
                  <a:cubicBezTo>
                    <a:pt x="10713" y="31800"/>
                    <a:pt x="10593" y="31716"/>
                    <a:pt x="10480" y="31620"/>
                  </a:cubicBezTo>
                  <a:cubicBezTo>
                    <a:pt x="10448" y="31593"/>
                    <a:pt x="10416" y="31564"/>
                    <a:pt x="10384" y="31535"/>
                  </a:cubicBezTo>
                  <a:lnTo>
                    <a:pt x="10384" y="31535"/>
                  </a:lnTo>
                  <a:cubicBezTo>
                    <a:pt x="10399" y="31550"/>
                    <a:pt x="10405" y="31557"/>
                    <a:pt x="10404" y="31557"/>
                  </a:cubicBezTo>
                  <a:cubicBezTo>
                    <a:pt x="10401" y="31557"/>
                    <a:pt x="10378" y="31537"/>
                    <a:pt x="10337" y="31493"/>
                  </a:cubicBezTo>
                  <a:lnTo>
                    <a:pt x="10337" y="31493"/>
                  </a:lnTo>
                  <a:cubicBezTo>
                    <a:pt x="10353" y="31507"/>
                    <a:pt x="10368" y="31521"/>
                    <a:pt x="10384" y="31535"/>
                  </a:cubicBezTo>
                  <a:lnTo>
                    <a:pt x="10384" y="31535"/>
                  </a:lnTo>
                  <a:cubicBezTo>
                    <a:pt x="10372" y="31524"/>
                    <a:pt x="10356" y="31508"/>
                    <a:pt x="10333" y="31489"/>
                  </a:cubicBezTo>
                  <a:lnTo>
                    <a:pt x="10333" y="31489"/>
                  </a:lnTo>
                  <a:cubicBezTo>
                    <a:pt x="10335" y="31490"/>
                    <a:pt x="10336" y="31491"/>
                    <a:pt x="10337" y="31493"/>
                  </a:cubicBezTo>
                  <a:lnTo>
                    <a:pt x="10337" y="31493"/>
                  </a:lnTo>
                  <a:cubicBezTo>
                    <a:pt x="10324" y="31482"/>
                    <a:pt x="10312" y="31471"/>
                    <a:pt x="10300" y="31460"/>
                  </a:cubicBezTo>
                  <a:lnTo>
                    <a:pt x="10300" y="31460"/>
                  </a:lnTo>
                  <a:cubicBezTo>
                    <a:pt x="10312" y="31471"/>
                    <a:pt x="10323" y="31480"/>
                    <a:pt x="10333" y="31489"/>
                  </a:cubicBezTo>
                  <a:lnTo>
                    <a:pt x="10333" y="31489"/>
                  </a:lnTo>
                  <a:cubicBezTo>
                    <a:pt x="10329" y="31485"/>
                    <a:pt x="10325" y="31480"/>
                    <a:pt x="10320" y="31475"/>
                  </a:cubicBezTo>
                  <a:cubicBezTo>
                    <a:pt x="10275" y="31425"/>
                    <a:pt x="10232" y="31374"/>
                    <a:pt x="10190" y="31324"/>
                  </a:cubicBezTo>
                  <a:lnTo>
                    <a:pt x="10190" y="31324"/>
                  </a:lnTo>
                  <a:cubicBezTo>
                    <a:pt x="10339" y="31271"/>
                    <a:pt x="10485" y="31210"/>
                    <a:pt x="10629" y="31144"/>
                  </a:cubicBezTo>
                  <a:cubicBezTo>
                    <a:pt x="11084" y="30932"/>
                    <a:pt x="11526" y="30690"/>
                    <a:pt x="11948" y="30417"/>
                  </a:cubicBezTo>
                  <a:cubicBezTo>
                    <a:pt x="12907" y="29809"/>
                    <a:pt x="13797" y="29083"/>
                    <a:pt x="14600" y="28281"/>
                  </a:cubicBezTo>
                  <a:cubicBezTo>
                    <a:pt x="15988" y="26898"/>
                    <a:pt x="17752" y="24786"/>
                    <a:pt x="17218" y="22656"/>
                  </a:cubicBezTo>
                  <a:cubicBezTo>
                    <a:pt x="16773" y="20878"/>
                    <a:pt x="15040" y="19461"/>
                    <a:pt x="13254" y="19461"/>
                  </a:cubicBezTo>
                  <a:cubicBezTo>
                    <a:pt x="12761" y="19461"/>
                    <a:pt x="12264" y="19568"/>
                    <a:pt x="11788" y="19806"/>
                  </a:cubicBezTo>
                  <a:cubicBezTo>
                    <a:pt x="9881" y="20762"/>
                    <a:pt x="8485" y="22808"/>
                    <a:pt x="7660" y="24724"/>
                  </a:cubicBezTo>
                  <a:cubicBezTo>
                    <a:pt x="6966" y="26337"/>
                    <a:pt x="6845" y="28259"/>
                    <a:pt x="7404" y="29942"/>
                  </a:cubicBezTo>
                  <a:lnTo>
                    <a:pt x="7404" y="29942"/>
                  </a:lnTo>
                  <a:cubicBezTo>
                    <a:pt x="7265" y="29960"/>
                    <a:pt x="7126" y="29976"/>
                    <a:pt x="6988" y="29987"/>
                  </a:cubicBezTo>
                  <a:cubicBezTo>
                    <a:pt x="6817" y="30002"/>
                    <a:pt x="6646" y="30011"/>
                    <a:pt x="6475" y="30016"/>
                  </a:cubicBezTo>
                  <a:cubicBezTo>
                    <a:pt x="6454" y="30017"/>
                    <a:pt x="6432" y="30017"/>
                    <a:pt x="6411" y="30017"/>
                  </a:cubicBezTo>
                  <a:cubicBezTo>
                    <a:pt x="6373" y="30017"/>
                    <a:pt x="6336" y="30016"/>
                    <a:pt x="6298" y="30016"/>
                  </a:cubicBezTo>
                  <a:cubicBezTo>
                    <a:pt x="6263" y="30016"/>
                    <a:pt x="6229" y="30017"/>
                    <a:pt x="6194" y="30018"/>
                  </a:cubicBezTo>
                  <a:cubicBezTo>
                    <a:pt x="6185" y="30018"/>
                    <a:pt x="6178" y="30018"/>
                    <a:pt x="6172" y="30019"/>
                  </a:cubicBezTo>
                  <a:lnTo>
                    <a:pt x="6172" y="30019"/>
                  </a:lnTo>
                  <a:cubicBezTo>
                    <a:pt x="6159" y="30018"/>
                    <a:pt x="6143" y="30016"/>
                    <a:pt x="6124" y="30015"/>
                  </a:cubicBezTo>
                  <a:cubicBezTo>
                    <a:pt x="5962" y="30000"/>
                    <a:pt x="5801" y="29986"/>
                    <a:pt x="5641" y="29962"/>
                  </a:cubicBezTo>
                  <a:cubicBezTo>
                    <a:pt x="5569" y="29952"/>
                    <a:pt x="5497" y="29938"/>
                    <a:pt x="5425" y="29927"/>
                  </a:cubicBezTo>
                  <a:cubicBezTo>
                    <a:pt x="5404" y="29922"/>
                    <a:pt x="5383" y="29917"/>
                    <a:pt x="5361" y="29912"/>
                  </a:cubicBezTo>
                  <a:lnTo>
                    <a:pt x="5361" y="29912"/>
                  </a:lnTo>
                  <a:cubicBezTo>
                    <a:pt x="5235" y="29864"/>
                    <a:pt x="5095" y="29839"/>
                    <a:pt x="4967" y="29793"/>
                  </a:cubicBezTo>
                  <a:cubicBezTo>
                    <a:pt x="4912" y="29773"/>
                    <a:pt x="4859" y="29746"/>
                    <a:pt x="4805" y="29728"/>
                  </a:cubicBezTo>
                  <a:lnTo>
                    <a:pt x="4805" y="29728"/>
                  </a:lnTo>
                  <a:cubicBezTo>
                    <a:pt x="4801" y="29726"/>
                    <a:pt x="4796" y="29723"/>
                    <a:pt x="4791" y="29721"/>
                  </a:cubicBezTo>
                  <a:cubicBezTo>
                    <a:pt x="4681" y="29662"/>
                    <a:pt x="4573" y="29589"/>
                    <a:pt x="4462" y="29533"/>
                  </a:cubicBezTo>
                  <a:lnTo>
                    <a:pt x="4462" y="29533"/>
                  </a:lnTo>
                  <a:cubicBezTo>
                    <a:pt x="4409" y="29493"/>
                    <a:pt x="4355" y="29453"/>
                    <a:pt x="4304" y="29411"/>
                  </a:cubicBezTo>
                  <a:cubicBezTo>
                    <a:pt x="4255" y="29371"/>
                    <a:pt x="4209" y="29330"/>
                    <a:pt x="4161" y="29290"/>
                  </a:cubicBezTo>
                  <a:lnTo>
                    <a:pt x="4161" y="29290"/>
                  </a:lnTo>
                  <a:cubicBezTo>
                    <a:pt x="4074" y="29187"/>
                    <a:pt x="3976" y="29092"/>
                    <a:pt x="3890" y="28986"/>
                  </a:cubicBezTo>
                  <a:cubicBezTo>
                    <a:pt x="3852" y="28938"/>
                    <a:pt x="3816" y="28888"/>
                    <a:pt x="3776" y="28840"/>
                  </a:cubicBezTo>
                  <a:lnTo>
                    <a:pt x="3776" y="28840"/>
                  </a:lnTo>
                  <a:cubicBezTo>
                    <a:pt x="3704" y="28714"/>
                    <a:pt x="3621" y="28596"/>
                    <a:pt x="3552" y="28468"/>
                  </a:cubicBezTo>
                  <a:cubicBezTo>
                    <a:pt x="3483" y="28342"/>
                    <a:pt x="3417" y="28214"/>
                    <a:pt x="3358" y="28082"/>
                  </a:cubicBezTo>
                  <a:cubicBezTo>
                    <a:pt x="3330" y="28019"/>
                    <a:pt x="3304" y="27955"/>
                    <a:pt x="3277" y="27893"/>
                  </a:cubicBezTo>
                  <a:cubicBezTo>
                    <a:pt x="3275" y="27890"/>
                    <a:pt x="3274" y="27887"/>
                    <a:pt x="3272" y="27884"/>
                  </a:cubicBezTo>
                  <a:lnTo>
                    <a:pt x="3272" y="27884"/>
                  </a:lnTo>
                  <a:cubicBezTo>
                    <a:pt x="3263" y="27860"/>
                    <a:pt x="3255" y="27837"/>
                    <a:pt x="3246" y="27813"/>
                  </a:cubicBezTo>
                  <a:cubicBezTo>
                    <a:pt x="3031" y="27192"/>
                    <a:pt x="2881" y="26553"/>
                    <a:pt x="2798" y="25901"/>
                  </a:cubicBezTo>
                  <a:cubicBezTo>
                    <a:pt x="2774" y="25728"/>
                    <a:pt x="2756" y="25556"/>
                    <a:pt x="2738" y="25382"/>
                  </a:cubicBezTo>
                  <a:cubicBezTo>
                    <a:pt x="2736" y="25356"/>
                    <a:pt x="2734" y="25339"/>
                    <a:pt x="2733" y="25326"/>
                  </a:cubicBezTo>
                  <a:lnTo>
                    <a:pt x="2733" y="25326"/>
                  </a:lnTo>
                  <a:cubicBezTo>
                    <a:pt x="2733" y="25320"/>
                    <a:pt x="2732" y="25299"/>
                    <a:pt x="2729" y="25246"/>
                  </a:cubicBezTo>
                  <a:cubicBezTo>
                    <a:pt x="2722" y="25149"/>
                    <a:pt x="2716" y="25053"/>
                    <a:pt x="2713" y="24955"/>
                  </a:cubicBezTo>
                  <a:cubicBezTo>
                    <a:pt x="2694" y="24567"/>
                    <a:pt x="2690" y="24179"/>
                    <a:pt x="2698" y="23791"/>
                  </a:cubicBezTo>
                  <a:cubicBezTo>
                    <a:pt x="2719" y="22957"/>
                    <a:pt x="2783" y="22126"/>
                    <a:pt x="2890" y="21299"/>
                  </a:cubicBezTo>
                  <a:cubicBezTo>
                    <a:pt x="3357" y="17632"/>
                    <a:pt x="4406" y="14162"/>
                    <a:pt x="5766" y="10761"/>
                  </a:cubicBezTo>
                  <a:cubicBezTo>
                    <a:pt x="6900" y="7918"/>
                    <a:pt x="8229" y="4980"/>
                    <a:pt x="10153" y="2571"/>
                  </a:cubicBezTo>
                  <a:cubicBezTo>
                    <a:pt x="10192" y="2521"/>
                    <a:pt x="10232" y="2472"/>
                    <a:pt x="10272" y="2422"/>
                  </a:cubicBezTo>
                  <a:cubicBezTo>
                    <a:pt x="10293" y="2397"/>
                    <a:pt x="10316" y="2371"/>
                    <a:pt x="10337" y="2345"/>
                  </a:cubicBezTo>
                  <a:lnTo>
                    <a:pt x="10337" y="2345"/>
                  </a:lnTo>
                  <a:cubicBezTo>
                    <a:pt x="10410" y="2262"/>
                    <a:pt x="10484" y="2180"/>
                    <a:pt x="10560" y="2099"/>
                  </a:cubicBezTo>
                  <a:cubicBezTo>
                    <a:pt x="10715" y="1935"/>
                    <a:pt x="10876" y="1778"/>
                    <a:pt x="11047" y="1630"/>
                  </a:cubicBezTo>
                  <a:cubicBezTo>
                    <a:pt x="11750" y="1024"/>
                    <a:pt x="10588" y="1"/>
                    <a:pt x="9734"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3"/>
            <p:cNvSpPr/>
            <p:nvPr/>
          </p:nvSpPr>
          <p:spPr>
            <a:xfrm rot="-2225305">
              <a:off x="8513182" y="3745809"/>
              <a:ext cx="435765" cy="1423073"/>
            </a:xfrm>
            <a:custGeom>
              <a:avLst/>
              <a:gdLst/>
              <a:ahLst/>
              <a:cxnLst/>
              <a:rect l="l" t="t" r="r" b="b"/>
              <a:pathLst>
                <a:path w="15040" h="49116" extrusionOk="0">
                  <a:moveTo>
                    <a:pt x="2622" y="0"/>
                  </a:moveTo>
                  <a:cubicBezTo>
                    <a:pt x="2279" y="0"/>
                    <a:pt x="1966" y="93"/>
                    <a:pt x="1911" y="396"/>
                  </a:cubicBezTo>
                  <a:lnTo>
                    <a:pt x="1909" y="396"/>
                  </a:lnTo>
                  <a:cubicBezTo>
                    <a:pt x="1170" y="4445"/>
                    <a:pt x="0" y="8600"/>
                    <a:pt x="387" y="12750"/>
                  </a:cubicBezTo>
                  <a:cubicBezTo>
                    <a:pt x="561" y="14618"/>
                    <a:pt x="1107" y="16551"/>
                    <a:pt x="2154" y="18121"/>
                  </a:cubicBezTo>
                  <a:cubicBezTo>
                    <a:pt x="2937" y="19295"/>
                    <a:pt x="4098" y="20091"/>
                    <a:pt x="5333" y="20727"/>
                  </a:cubicBezTo>
                  <a:cubicBezTo>
                    <a:pt x="5897" y="21017"/>
                    <a:pt x="6464" y="21298"/>
                    <a:pt x="7006" y="21629"/>
                  </a:cubicBezTo>
                  <a:cubicBezTo>
                    <a:pt x="7157" y="21722"/>
                    <a:pt x="7306" y="21818"/>
                    <a:pt x="7453" y="21917"/>
                  </a:cubicBezTo>
                  <a:cubicBezTo>
                    <a:pt x="7485" y="21938"/>
                    <a:pt x="7517" y="21961"/>
                    <a:pt x="7548" y="21983"/>
                  </a:cubicBezTo>
                  <a:lnTo>
                    <a:pt x="7548" y="21983"/>
                  </a:lnTo>
                  <a:cubicBezTo>
                    <a:pt x="7581" y="22006"/>
                    <a:pt x="7646" y="22053"/>
                    <a:pt x="7673" y="22075"/>
                  </a:cubicBezTo>
                  <a:cubicBezTo>
                    <a:pt x="8022" y="22350"/>
                    <a:pt x="8354" y="22636"/>
                    <a:pt x="8675" y="22942"/>
                  </a:cubicBezTo>
                  <a:cubicBezTo>
                    <a:pt x="9261" y="23505"/>
                    <a:pt x="9958" y="24216"/>
                    <a:pt x="10290" y="24815"/>
                  </a:cubicBezTo>
                  <a:cubicBezTo>
                    <a:pt x="10641" y="25447"/>
                    <a:pt x="10772" y="25871"/>
                    <a:pt x="10764" y="26580"/>
                  </a:cubicBezTo>
                  <a:cubicBezTo>
                    <a:pt x="10758" y="27147"/>
                    <a:pt x="10613" y="27661"/>
                    <a:pt x="10386" y="28272"/>
                  </a:cubicBezTo>
                  <a:cubicBezTo>
                    <a:pt x="10124" y="28975"/>
                    <a:pt x="9796" y="29652"/>
                    <a:pt x="9488" y="30336"/>
                  </a:cubicBezTo>
                  <a:cubicBezTo>
                    <a:pt x="8680" y="32128"/>
                    <a:pt x="8081" y="33925"/>
                    <a:pt x="7886" y="35895"/>
                  </a:cubicBezTo>
                  <a:cubicBezTo>
                    <a:pt x="7421" y="40569"/>
                    <a:pt x="9649" y="44705"/>
                    <a:pt x="12362" y="48335"/>
                  </a:cubicBezTo>
                  <a:cubicBezTo>
                    <a:pt x="12712" y="48804"/>
                    <a:pt x="13393" y="49116"/>
                    <a:pt x="13996" y="49116"/>
                  </a:cubicBezTo>
                  <a:cubicBezTo>
                    <a:pt x="14077" y="49116"/>
                    <a:pt x="14156" y="49110"/>
                    <a:pt x="14233" y="49099"/>
                  </a:cubicBezTo>
                  <a:cubicBezTo>
                    <a:pt x="14838" y="49007"/>
                    <a:pt x="15039" y="48506"/>
                    <a:pt x="14674" y="48017"/>
                  </a:cubicBezTo>
                  <a:cubicBezTo>
                    <a:pt x="12375" y="44940"/>
                    <a:pt x="10450" y="41528"/>
                    <a:pt x="10539" y="37574"/>
                  </a:cubicBezTo>
                  <a:cubicBezTo>
                    <a:pt x="10582" y="35627"/>
                    <a:pt x="11092" y="33807"/>
                    <a:pt x="11860" y="32032"/>
                  </a:cubicBezTo>
                  <a:cubicBezTo>
                    <a:pt x="12415" y="30756"/>
                    <a:pt x="13130" y="29495"/>
                    <a:pt x="13381" y="28113"/>
                  </a:cubicBezTo>
                  <a:cubicBezTo>
                    <a:pt x="13662" y="26562"/>
                    <a:pt x="13156" y="25164"/>
                    <a:pt x="12210" y="23930"/>
                  </a:cubicBezTo>
                  <a:cubicBezTo>
                    <a:pt x="11103" y="22484"/>
                    <a:pt x="9622" y="21198"/>
                    <a:pt x="8047" y="20286"/>
                  </a:cubicBezTo>
                  <a:cubicBezTo>
                    <a:pt x="7510" y="19976"/>
                    <a:pt x="6951" y="19707"/>
                    <a:pt x="6403" y="19418"/>
                  </a:cubicBezTo>
                  <a:cubicBezTo>
                    <a:pt x="6175" y="19298"/>
                    <a:pt x="5948" y="19174"/>
                    <a:pt x="5729" y="19040"/>
                  </a:cubicBezTo>
                  <a:cubicBezTo>
                    <a:pt x="5620" y="18972"/>
                    <a:pt x="5515" y="18900"/>
                    <a:pt x="5408" y="18830"/>
                  </a:cubicBezTo>
                  <a:lnTo>
                    <a:pt x="5408" y="18830"/>
                  </a:lnTo>
                  <a:cubicBezTo>
                    <a:pt x="5469" y="18869"/>
                    <a:pt x="5496" y="18885"/>
                    <a:pt x="5499" y="18885"/>
                  </a:cubicBezTo>
                  <a:cubicBezTo>
                    <a:pt x="5510" y="18885"/>
                    <a:pt x="5241" y="18695"/>
                    <a:pt x="5178" y="18640"/>
                  </a:cubicBezTo>
                  <a:cubicBezTo>
                    <a:pt x="5143" y="18610"/>
                    <a:pt x="5024" y="18496"/>
                    <a:pt x="4968" y="18445"/>
                  </a:cubicBezTo>
                  <a:lnTo>
                    <a:pt x="4968" y="18445"/>
                  </a:lnTo>
                  <a:cubicBezTo>
                    <a:pt x="4920" y="18388"/>
                    <a:pt x="4796" y="18249"/>
                    <a:pt x="4763" y="18207"/>
                  </a:cubicBezTo>
                  <a:cubicBezTo>
                    <a:pt x="4657" y="18078"/>
                    <a:pt x="4558" y="17942"/>
                    <a:pt x="4465" y="17803"/>
                  </a:cubicBezTo>
                  <a:cubicBezTo>
                    <a:pt x="4323" y="17589"/>
                    <a:pt x="4379" y="17678"/>
                    <a:pt x="4247" y="17421"/>
                  </a:cubicBezTo>
                  <a:cubicBezTo>
                    <a:pt x="3831" y="16626"/>
                    <a:pt x="3531" y="15749"/>
                    <a:pt x="3333" y="14875"/>
                  </a:cubicBezTo>
                  <a:cubicBezTo>
                    <a:pt x="2838" y="12678"/>
                    <a:pt x="3021" y="10352"/>
                    <a:pt x="3328" y="8143"/>
                  </a:cubicBezTo>
                  <a:cubicBezTo>
                    <a:pt x="3640" y="5903"/>
                    <a:pt x="4151" y="3699"/>
                    <a:pt x="4556" y="1476"/>
                  </a:cubicBezTo>
                  <a:cubicBezTo>
                    <a:pt x="4673" y="841"/>
                    <a:pt x="4080" y="390"/>
                    <a:pt x="3545" y="171"/>
                  </a:cubicBezTo>
                  <a:cubicBezTo>
                    <a:pt x="3375" y="102"/>
                    <a:pt x="2981" y="0"/>
                    <a:pt x="2622" y="0"/>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3"/>
            <p:cNvSpPr/>
            <p:nvPr/>
          </p:nvSpPr>
          <p:spPr>
            <a:xfrm>
              <a:off x="8054827" y="-79728"/>
              <a:ext cx="1054835" cy="1431162"/>
            </a:xfrm>
            <a:custGeom>
              <a:avLst/>
              <a:gdLst/>
              <a:ahLst/>
              <a:cxnLst/>
              <a:rect l="l" t="t" r="r" b="b"/>
              <a:pathLst>
                <a:path w="36405" h="49393" extrusionOk="0">
                  <a:moveTo>
                    <a:pt x="14570" y="18820"/>
                  </a:moveTo>
                  <a:cubicBezTo>
                    <a:pt x="14571" y="18820"/>
                    <a:pt x="14584" y="18822"/>
                    <a:pt x="14618" y="18826"/>
                  </a:cubicBezTo>
                  <a:lnTo>
                    <a:pt x="14618" y="18826"/>
                  </a:lnTo>
                  <a:cubicBezTo>
                    <a:pt x="14592" y="18823"/>
                    <a:pt x="14569" y="18820"/>
                    <a:pt x="14570" y="18820"/>
                  </a:cubicBezTo>
                  <a:close/>
                  <a:moveTo>
                    <a:pt x="14649" y="18829"/>
                  </a:moveTo>
                  <a:cubicBezTo>
                    <a:pt x="14656" y="18830"/>
                    <a:pt x="14663" y="18831"/>
                    <a:pt x="14671" y="18831"/>
                  </a:cubicBezTo>
                  <a:cubicBezTo>
                    <a:pt x="14664" y="18831"/>
                    <a:pt x="14656" y="18830"/>
                    <a:pt x="14649" y="18829"/>
                  </a:cubicBezTo>
                  <a:close/>
                  <a:moveTo>
                    <a:pt x="4756" y="1"/>
                  </a:moveTo>
                  <a:cubicBezTo>
                    <a:pt x="4233" y="1"/>
                    <a:pt x="3605" y="121"/>
                    <a:pt x="3325" y="476"/>
                  </a:cubicBezTo>
                  <a:lnTo>
                    <a:pt x="3326" y="476"/>
                  </a:lnTo>
                  <a:cubicBezTo>
                    <a:pt x="2008" y="2142"/>
                    <a:pt x="1178" y="4142"/>
                    <a:pt x="699" y="6201"/>
                  </a:cubicBezTo>
                  <a:cubicBezTo>
                    <a:pt x="189" y="8379"/>
                    <a:pt x="0" y="10711"/>
                    <a:pt x="513" y="12908"/>
                  </a:cubicBezTo>
                  <a:cubicBezTo>
                    <a:pt x="1037" y="15152"/>
                    <a:pt x="2290" y="16981"/>
                    <a:pt x="4410" y="17964"/>
                  </a:cubicBezTo>
                  <a:cubicBezTo>
                    <a:pt x="5998" y="18700"/>
                    <a:pt x="7727" y="18857"/>
                    <a:pt x="9460" y="18857"/>
                  </a:cubicBezTo>
                  <a:cubicBezTo>
                    <a:pt x="10349" y="18857"/>
                    <a:pt x="11239" y="18815"/>
                    <a:pt x="12111" y="18790"/>
                  </a:cubicBezTo>
                  <a:cubicBezTo>
                    <a:pt x="12453" y="18779"/>
                    <a:pt x="12794" y="18772"/>
                    <a:pt x="13136" y="18772"/>
                  </a:cubicBezTo>
                  <a:cubicBezTo>
                    <a:pt x="13425" y="18772"/>
                    <a:pt x="13714" y="18777"/>
                    <a:pt x="14003" y="18790"/>
                  </a:cubicBezTo>
                  <a:cubicBezTo>
                    <a:pt x="14159" y="18796"/>
                    <a:pt x="14314" y="18804"/>
                    <a:pt x="14471" y="18815"/>
                  </a:cubicBezTo>
                  <a:cubicBezTo>
                    <a:pt x="14524" y="18819"/>
                    <a:pt x="14579" y="18823"/>
                    <a:pt x="14634" y="18828"/>
                  </a:cubicBezTo>
                  <a:lnTo>
                    <a:pt x="14634" y="18828"/>
                  </a:lnTo>
                  <a:cubicBezTo>
                    <a:pt x="14656" y="18831"/>
                    <a:pt x="14684" y="18835"/>
                    <a:pt x="14720" y="18839"/>
                  </a:cubicBezTo>
                  <a:cubicBezTo>
                    <a:pt x="15027" y="18879"/>
                    <a:pt x="15332" y="18924"/>
                    <a:pt x="15635" y="18988"/>
                  </a:cubicBezTo>
                  <a:cubicBezTo>
                    <a:pt x="16640" y="19200"/>
                    <a:pt x="17890" y="19807"/>
                    <a:pt x="18695" y="20664"/>
                  </a:cubicBezTo>
                  <a:cubicBezTo>
                    <a:pt x="19527" y="21549"/>
                    <a:pt x="20224" y="22576"/>
                    <a:pt x="20570" y="23749"/>
                  </a:cubicBezTo>
                  <a:cubicBezTo>
                    <a:pt x="20886" y="24819"/>
                    <a:pt x="20955" y="25940"/>
                    <a:pt x="20971" y="27052"/>
                  </a:cubicBezTo>
                  <a:cubicBezTo>
                    <a:pt x="20990" y="28322"/>
                    <a:pt x="20957" y="29591"/>
                    <a:pt x="21038" y="30859"/>
                  </a:cubicBezTo>
                  <a:cubicBezTo>
                    <a:pt x="21109" y="31947"/>
                    <a:pt x="21323" y="33040"/>
                    <a:pt x="21492" y="34117"/>
                  </a:cubicBezTo>
                  <a:cubicBezTo>
                    <a:pt x="21808" y="36134"/>
                    <a:pt x="22180" y="38161"/>
                    <a:pt x="22863" y="40093"/>
                  </a:cubicBezTo>
                  <a:cubicBezTo>
                    <a:pt x="23527" y="41973"/>
                    <a:pt x="24467" y="43754"/>
                    <a:pt x="25866" y="45194"/>
                  </a:cubicBezTo>
                  <a:cubicBezTo>
                    <a:pt x="27515" y="46892"/>
                    <a:pt x="29609" y="48042"/>
                    <a:pt x="31850" y="48764"/>
                  </a:cubicBezTo>
                  <a:cubicBezTo>
                    <a:pt x="32564" y="48994"/>
                    <a:pt x="33293" y="49180"/>
                    <a:pt x="34025" y="49343"/>
                  </a:cubicBezTo>
                  <a:cubicBezTo>
                    <a:pt x="34171" y="49376"/>
                    <a:pt x="34339" y="49393"/>
                    <a:pt x="34515" y="49393"/>
                  </a:cubicBezTo>
                  <a:cubicBezTo>
                    <a:pt x="35034" y="49393"/>
                    <a:pt x="35624" y="49242"/>
                    <a:pt x="35945" y="48906"/>
                  </a:cubicBezTo>
                  <a:cubicBezTo>
                    <a:pt x="36405" y="48427"/>
                    <a:pt x="35742" y="48132"/>
                    <a:pt x="35343" y="48042"/>
                  </a:cubicBezTo>
                  <a:cubicBezTo>
                    <a:pt x="33117" y="47542"/>
                    <a:pt x="30972" y="46657"/>
                    <a:pt x="29210" y="45162"/>
                  </a:cubicBezTo>
                  <a:cubicBezTo>
                    <a:pt x="27772" y="43941"/>
                    <a:pt x="26721" y="42297"/>
                    <a:pt x="25997" y="40569"/>
                  </a:cubicBezTo>
                  <a:cubicBezTo>
                    <a:pt x="25240" y="38761"/>
                    <a:pt x="24837" y="36808"/>
                    <a:pt x="24506" y="34883"/>
                  </a:cubicBezTo>
                  <a:cubicBezTo>
                    <a:pt x="24332" y="33863"/>
                    <a:pt x="24182" y="32837"/>
                    <a:pt x="24032" y="31813"/>
                  </a:cubicBezTo>
                  <a:cubicBezTo>
                    <a:pt x="23850" y="30583"/>
                    <a:pt x="23821" y="29356"/>
                    <a:pt x="23820" y="28115"/>
                  </a:cubicBezTo>
                  <a:cubicBezTo>
                    <a:pt x="23818" y="25859"/>
                    <a:pt x="23799" y="23608"/>
                    <a:pt x="22609" y="21606"/>
                  </a:cubicBezTo>
                  <a:cubicBezTo>
                    <a:pt x="21187" y="19216"/>
                    <a:pt x="18762" y="17862"/>
                    <a:pt x="16038" y="17537"/>
                  </a:cubicBezTo>
                  <a:cubicBezTo>
                    <a:pt x="15248" y="17443"/>
                    <a:pt x="14457" y="17412"/>
                    <a:pt x="13665" y="17412"/>
                  </a:cubicBezTo>
                  <a:cubicBezTo>
                    <a:pt x="13152" y="17412"/>
                    <a:pt x="12639" y="17425"/>
                    <a:pt x="12124" y="17443"/>
                  </a:cubicBezTo>
                  <a:cubicBezTo>
                    <a:pt x="11515" y="17466"/>
                    <a:pt x="10907" y="17489"/>
                    <a:pt x="10298" y="17494"/>
                  </a:cubicBezTo>
                  <a:cubicBezTo>
                    <a:pt x="10236" y="17495"/>
                    <a:pt x="10174" y="17495"/>
                    <a:pt x="10111" y="17495"/>
                  </a:cubicBezTo>
                  <a:cubicBezTo>
                    <a:pt x="9884" y="17495"/>
                    <a:pt x="9657" y="17492"/>
                    <a:pt x="9429" y="17485"/>
                  </a:cubicBezTo>
                  <a:cubicBezTo>
                    <a:pt x="9274" y="17480"/>
                    <a:pt x="9119" y="17472"/>
                    <a:pt x="8966" y="17464"/>
                  </a:cubicBezTo>
                  <a:cubicBezTo>
                    <a:pt x="8913" y="17460"/>
                    <a:pt x="8629" y="17434"/>
                    <a:pt x="8602" y="17434"/>
                  </a:cubicBezTo>
                  <a:cubicBezTo>
                    <a:pt x="8594" y="17434"/>
                    <a:pt x="8608" y="17436"/>
                    <a:pt x="8656" y="17442"/>
                  </a:cubicBezTo>
                  <a:cubicBezTo>
                    <a:pt x="8063" y="17371"/>
                    <a:pt x="7584" y="17285"/>
                    <a:pt x="7114" y="17128"/>
                  </a:cubicBezTo>
                  <a:cubicBezTo>
                    <a:pt x="6585" y="16956"/>
                    <a:pt x="6084" y="16707"/>
                    <a:pt x="5625" y="16392"/>
                  </a:cubicBezTo>
                  <a:cubicBezTo>
                    <a:pt x="4850" y="15860"/>
                    <a:pt x="4275" y="15020"/>
                    <a:pt x="3874" y="14167"/>
                  </a:cubicBezTo>
                  <a:cubicBezTo>
                    <a:pt x="2983" y="12275"/>
                    <a:pt x="2927" y="10002"/>
                    <a:pt x="3176" y="7962"/>
                  </a:cubicBezTo>
                  <a:cubicBezTo>
                    <a:pt x="3430" y="5869"/>
                    <a:pt x="4087" y="3764"/>
                    <a:pt x="5152" y="1939"/>
                  </a:cubicBezTo>
                  <a:cubicBezTo>
                    <a:pt x="5360" y="1578"/>
                    <a:pt x="5592" y="1233"/>
                    <a:pt x="5847" y="906"/>
                  </a:cubicBezTo>
                  <a:cubicBezTo>
                    <a:pt x="6232" y="418"/>
                    <a:pt x="5708" y="123"/>
                    <a:pt x="5245" y="40"/>
                  </a:cubicBezTo>
                  <a:cubicBezTo>
                    <a:pt x="5108" y="15"/>
                    <a:pt x="4938" y="1"/>
                    <a:pt x="4756"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3"/>
            <p:cNvSpPr/>
            <p:nvPr/>
          </p:nvSpPr>
          <p:spPr>
            <a:xfrm>
              <a:off x="8877766" y="3133802"/>
              <a:ext cx="463049" cy="786208"/>
            </a:xfrm>
            <a:custGeom>
              <a:avLst/>
              <a:gdLst/>
              <a:ahLst/>
              <a:cxnLst/>
              <a:rect l="l" t="t" r="r" b="b"/>
              <a:pathLst>
                <a:path w="15981" h="27134" extrusionOk="0">
                  <a:moveTo>
                    <a:pt x="7190" y="14865"/>
                  </a:moveTo>
                  <a:lnTo>
                    <a:pt x="7180" y="14871"/>
                  </a:lnTo>
                  <a:lnTo>
                    <a:pt x="7180" y="14871"/>
                  </a:lnTo>
                  <a:cubicBezTo>
                    <a:pt x="7185" y="14868"/>
                    <a:pt x="7188" y="14866"/>
                    <a:pt x="7190" y="14865"/>
                  </a:cubicBezTo>
                  <a:close/>
                  <a:moveTo>
                    <a:pt x="2881" y="21722"/>
                  </a:moveTo>
                  <a:cubicBezTo>
                    <a:pt x="2871" y="21757"/>
                    <a:pt x="2867" y="21770"/>
                    <a:pt x="2867" y="21770"/>
                  </a:cubicBezTo>
                  <a:cubicBezTo>
                    <a:pt x="2867" y="21770"/>
                    <a:pt x="2874" y="21744"/>
                    <a:pt x="2881" y="21722"/>
                  </a:cubicBezTo>
                  <a:close/>
                  <a:moveTo>
                    <a:pt x="14455" y="0"/>
                  </a:moveTo>
                  <a:cubicBezTo>
                    <a:pt x="14202" y="0"/>
                    <a:pt x="13948" y="49"/>
                    <a:pt x="13799" y="99"/>
                  </a:cubicBezTo>
                  <a:cubicBezTo>
                    <a:pt x="13337" y="254"/>
                    <a:pt x="12754" y="641"/>
                    <a:pt x="12862" y="1200"/>
                  </a:cubicBezTo>
                  <a:lnTo>
                    <a:pt x="12862" y="1198"/>
                  </a:lnTo>
                  <a:cubicBezTo>
                    <a:pt x="13145" y="2655"/>
                    <a:pt x="13322" y="4133"/>
                    <a:pt x="13276" y="5620"/>
                  </a:cubicBezTo>
                  <a:cubicBezTo>
                    <a:pt x="13259" y="6238"/>
                    <a:pt x="13198" y="6853"/>
                    <a:pt x="13094" y="7464"/>
                  </a:cubicBezTo>
                  <a:cubicBezTo>
                    <a:pt x="13001" y="8000"/>
                    <a:pt x="12872" y="8502"/>
                    <a:pt x="12738" y="8889"/>
                  </a:cubicBezTo>
                  <a:cubicBezTo>
                    <a:pt x="12580" y="9350"/>
                    <a:pt x="12383" y="9798"/>
                    <a:pt x="12155" y="10229"/>
                  </a:cubicBezTo>
                  <a:cubicBezTo>
                    <a:pt x="12051" y="10424"/>
                    <a:pt x="11939" y="10612"/>
                    <a:pt x="11822" y="10801"/>
                  </a:cubicBezTo>
                  <a:cubicBezTo>
                    <a:pt x="11798" y="10840"/>
                    <a:pt x="11783" y="10864"/>
                    <a:pt x="11775" y="10878"/>
                  </a:cubicBezTo>
                  <a:lnTo>
                    <a:pt x="11775" y="10878"/>
                  </a:lnTo>
                  <a:cubicBezTo>
                    <a:pt x="11766" y="10890"/>
                    <a:pt x="11749" y="10913"/>
                    <a:pt x="11719" y="10956"/>
                  </a:cubicBezTo>
                  <a:cubicBezTo>
                    <a:pt x="11650" y="11053"/>
                    <a:pt x="11581" y="11151"/>
                    <a:pt x="11509" y="11245"/>
                  </a:cubicBezTo>
                  <a:cubicBezTo>
                    <a:pt x="11239" y="11600"/>
                    <a:pt x="10949" y="11937"/>
                    <a:pt x="10637" y="12255"/>
                  </a:cubicBezTo>
                  <a:cubicBezTo>
                    <a:pt x="10556" y="12338"/>
                    <a:pt x="10472" y="12418"/>
                    <a:pt x="10391" y="12499"/>
                  </a:cubicBezTo>
                  <a:cubicBezTo>
                    <a:pt x="10459" y="12431"/>
                    <a:pt x="10484" y="12406"/>
                    <a:pt x="10483" y="12406"/>
                  </a:cubicBezTo>
                  <a:lnTo>
                    <a:pt x="10483" y="12406"/>
                  </a:lnTo>
                  <a:cubicBezTo>
                    <a:pt x="10482" y="12406"/>
                    <a:pt x="10350" y="12535"/>
                    <a:pt x="10313" y="12569"/>
                  </a:cubicBezTo>
                  <a:cubicBezTo>
                    <a:pt x="10142" y="12724"/>
                    <a:pt x="9966" y="12876"/>
                    <a:pt x="9789" y="13021"/>
                  </a:cubicBezTo>
                  <a:cubicBezTo>
                    <a:pt x="9102" y="13587"/>
                    <a:pt x="8370" y="14092"/>
                    <a:pt x="7629" y="14579"/>
                  </a:cubicBezTo>
                  <a:cubicBezTo>
                    <a:pt x="7455" y="14692"/>
                    <a:pt x="7281" y="14806"/>
                    <a:pt x="7108" y="14919"/>
                  </a:cubicBezTo>
                  <a:cubicBezTo>
                    <a:pt x="7080" y="14937"/>
                    <a:pt x="7064" y="14947"/>
                    <a:pt x="7056" y="14953"/>
                  </a:cubicBezTo>
                  <a:lnTo>
                    <a:pt x="7056" y="14953"/>
                  </a:lnTo>
                  <a:lnTo>
                    <a:pt x="7180" y="14871"/>
                  </a:lnTo>
                  <a:lnTo>
                    <a:pt x="7180" y="14871"/>
                  </a:lnTo>
                  <a:cubicBezTo>
                    <a:pt x="7147" y="14893"/>
                    <a:pt x="7049" y="14957"/>
                    <a:pt x="7049" y="14957"/>
                  </a:cubicBezTo>
                  <a:cubicBezTo>
                    <a:pt x="7049" y="14957"/>
                    <a:pt x="7051" y="14955"/>
                    <a:pt x="7056" y="14953"/>
                  </a:cubicBezTo>
                  <a:lnTo>
                    <a:pt x="7056" y="14953"/>
                  </a:lnTo>
                  <a:lnTo>
                    <a:pt x="7046" y="14959"/>
                  </a:lnTo>
                  <a:lnTo>
                    <a:pt x="6530" y="15291"/>
                  </a:lnTo>
                  <a:cubicBezTo>
                    <a:pt x="6166" y="15526"/>
                    <a:pt x="5803" y="15761"/>
                    <a:pt x="5445" y="16004"/>
                  </a:cubicBezTo>
                  <a:cubicBezTo>
                    <a:pt x="3923" y="17034"/>
                    <a:pt x="2501" y="18220"/>
                    <a:pt x="1502" y="19781"/>
                  </a:cubicBezTo>
                  <a:cubicBezTo>
                    <a:pt x="172" y="21859"/>
                    <a:pt x="1" y="24332"/>
                    <a:pt x="291" y="26723"/>
                  </a:cubicBezTo>
                  <a:cubicBezTo>
                    <a:pt x="330" y="27041"/>
                    <a:pt x="683" y="27133"/>
                    <a:pt x="1039" y="27133"/>
                  </a:cubicBezTo>
                  <a:cubicBezTo>
                    <a:pt x="1300" y="27133"/>
                    <a:pt x="1563" y="27083"/>
                    <a:pt x="1702" y="27036"/>
                  </a:cubicBezTo>
                  <a:cubicBezTo>
                    <a:pt x="2196" y="26870"/>
                    <a:pt x="2707" y="26503"/>
                    <a:pt x="2638" y="25936"/>
                  </a:cubicBezTo>
                  <a:cubicBezTo>
                    <a:pt x="2502" y="24818"/>
                    <a:pt x="2499" y="23669"/>
                    <a:pt x="2692" y="22557"/>
                  </a:cubicBezTo>
                  <a:cubicBezTo>
                    <a:pt x="2734" y="22316"/>
                    <a:pt x="2790" y="22079"/>
                    <a:pt x="2847" y="21841"/>
                  </a:cubicBezTo>
                  <a:cubicBezTo>
                    <a:pt x="2859" y="21799"/>
                    <a:pt x="2871" y="21757"/>
                    <a:pt x="2883" y="21714"/>
                  </a:cubicBezTo>
                  <a:lnTo>
                    <a:pt x="2883" y="21714"/>
                  </a:lnTo>
                  <a:cubicBezTo>
                    <a:pt x="2885" y="21706"/>
                    <a:pt x="2887" y="21699"/>
                    <a:pt x="2889" y="21694"/>
                  </a:cubicBezTo>
                  <a:cubicBezTo>
                    <a:pt x="2934" y="21555"/>
                    <a:pt x="2980" y="21420"/>
                    <a:pt x="3030" y="21284"/>
                  </a:cubicBezTo>
                  <a:cubicBezTo>
                    <a:pt x="3183" y="20873"/>
                    <a:pt x="3371" y="20477"/>
                    <a:pt x="3593" y="20098"/>
                  </a:cubicBezTo>
                  <a:cubicBezTo>
                    <a:pt x="3643" y="20012"/>
                    <a:pt x="3697" y="19928"/>
                    <a:pt x="3750" y="19841"/>
                  </a:cubicBezTo>
                  <a:cubicBezTo>
                    <a:pt x="3751" y="19840"/>
                    <a:pt x="3751" y="19840"/>
                    <a:pt x="3752" y="19839"/>
                  </a:cubicBezTo>
                  <a:lnTo>
                    <a:pt x="3752" y="19839"/>
                  </a:lnTo>
                  <a:cubicBezTo>
                    <a:pt x="3773" y="19806"/>
                    <a:pt x="3796" y="19774"/>
                    <a:pt x="3819" y="19742"/>
                  </a:cubicBezTo>
                  <a:cubicBezTo>
                    <a:pt x="3945" y="19562"/>
                    <a:pt x="4079" y="19388"/>
                    <a:pt x="4220" y="19218"/>
                  </a:cubicBezTo>
                  <a:cubicBezTo>
                    <a:pt x="4346" y="19066"/>
                    <a:pt x="4477" y="18919"/>
                    <a:pt x="4613" y="18776"/>
                  </a:cubicBezTo>
                  <a:cubicBezTo>
                    <a:pt x="4688" y="18696"/>
                    <a:pt x="4763" y="18618"/>
                    <a:pt x="4841" y="18541"/>
                  </a:cubicBezTo>
                  <a:cubicBezTo>
                    <a:pt x="4872" y="18511"/>
                    <a:pt x="4903" y="18480"/>
                    <a:pt x="4935" y="18450"/>
                  </a:cubicBezTo>
                  <a:cubicBezTo>
                    <a:pt x="4936" y="18449"/>
                    <a:pt x="4938" y="18448"/>
                    <a:pt x="4939" y="18447"/>
                  </a:cubicBezTo>
                  <a:lnTo>
                    <a:pt x="4939" y="18447"/>
                  </a:lnTo>
                  <a:cubicBezTo>
                    <a:pt x="5577" y="17885"/>
                    <a:pt x="6250" y="17362"/>
                    <a:pt x="6955" y="16883"/>
                  </a:cubicBezTo>
                  <a:cubicBezTo>
                    <a:pt x="7321" y="16633"/>
                    <a:pt x="7693" y="16392"/>
                    <a:pt x="8065" y="16151"/>
                  </a:cubicBezTo>
                  <a:cubicBezTo>
                    <a:pt x="8070" y="16148"/>
                    <a:pt x="8075" y="16145"/>
                    <a:pt x="8078" y="16142"/>
                  </a:cubicBezTo>
                  <a:lnTo>
                    <a:pt x="8078" y="16142"/>
                  </a:lnTo>
                  <a:cubicBezTo>
                    <a:pt x="8084" y="16138"/>
                    <a:pt x="8090" y="16134"/>
                    <a:pt x="8097" y="16130"/>
                  </a:cubicBezTo>
                  <a:lnTo>
                    <a:pt x="8586" y="15817"/>
                  </a:lnTo>
                  <a:cubicBezTo>
                    <a:pt x="8779" y="15692"/>
                    <a:pt x="8972" y="15566"/>
                    <a:pt x="9164" y="15440"/>
                  </a:cubicBezTo>
                  <a:cubicBezTo>
                    <a:pt x="9897" y="14961"/>
                    <a:pt x="10623" y="14464"/>
                    <a:pt x="11302" y="13911"/>
                  </a:cubicBezTo>
                  <a:cubicBezTo>
                    <a:pt x="12829" y="12670"/>
                    <a:pt x="14140" y="11143"/>
                    <a:pt x="14867" y="9294"/>
                  </a:cubicBezTo>
                  <a:cubicBezTo>
                    <a:pt x="15981" y="6464"/>
                    <a:pt x="15776" y="3342"/>
                    <a:pt x="15211" y="412"/>
                  </a:cubicBezTo>
                  <a:cubicBezTo>
                    <a:pt x="15149" y="94"/>
                    <a:pt x="14803" y="0"/>
                    <a:pt x="14455"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1" name="Google Shape;881;p23"/>
          <p:cNvSpPr/>
          <p:nvPr/>
        </p:nvSpPr>
        <p:spPr>
          <a:xfrm>
            <a:off x="367676" y="348709"/>
            <a:ext cx="8408648" cy="4446082"/>
          </a:xfrm>
          <a:custGeom>
            <a:avLst/>
            <a:gdLst/>
            <a:ahLst/>
            <a:cxnLst/>
            <a:rect l="l" t="t" r="r" b="b"/>
            <a:pathLst>
              <a:path w="82202" h="38056" extrusionOk="0">
                <a:moveTo>
                  <a:pt x="1" y="0"/>
                </a:moveTo>
                <a:lnTo>
                  <a:pt x="1" y="38056"/>
                </a:lnTo>
                <a:lnTo>
                  <a:pt x="82201" y="38056"/>
                </a:lnTo>
                <a:lnTo>
                  <a:pt x="82201" y="3110"/>
                </a:lnTo>
                <a:lnTo>
                  <a:pt x="82201" y="0"/>
                </a:lnTo>
                <a:lnTo>
                  <a:pt x="79392" y="0"/>
                </a:lnTo>
                <a:cubicBezTo>
                  <a:pt x="79392" y="97"/>
                  <a:pt x="79392" y="154"/>
                  <a:pt x="79400" y="389"/>
                </a:cubicBezTo>
                <a:lnTo>
                  <a:pt x="79416" y="875"/>
                </a:lnTo>
                <a:cubicBezTo>
                  <a:pt x="79448" y="891"/>
                  <a:pt x="79489" y="899"/>
                  <a:pt x="79521" y="923"/>
                </a:cubicBezTo>
                <a:cubicBezTo>
                  <a:pt x="79610" y="964"/>
                  <a:pt x="79683" y="1037"/>
                  <a:pt x="79724" y="1126"/>
                </a:cubicBezTo>
                <a:cubicBezTo>
                  <a:pt x="79877" y="1288"/>
                  <a:pt x="79926" y="1514"/>
                  <a:pt x="79869" y="1725"/>
                </a:cubicBezTo>
                <a:cubicBezTo>
                  <a:pt x="79782" y="2019"/>
                  <a:pt x="79508" y="2219"/>
                  <a:pt x="79207" y="2219"/>
                </a:cubicBezTo>
                <a:cubicBezTo>
                  <a:pt x="79201" y="2219"/>
                  <a:pt x="79195" y="2219"/>
                  <a:pt x="79189" y="2219"/>
                </a:cubicBezTo>
                <a:cubicBezTo>
                  <a:pt x="78890" y="2211"/>
                  <a:pt x="78517" y="2000"/>
                  <a:pt x="78444" y="1693"/>
                </a:cubicBezTo>
                <a:cubicBezTo>
                  <a:pt x="78363" y="1320"/>
                  <a:pt x="78630" y="1045"/>
                  <a:pt x="78954" y="915"/>
                </a:cubicBezTo>
                <a:lnTo>
                  <a:pt x="78962" y="389"/>
                </a:lnTo>
                <a:cubicBezTo>
                  <a:pt x="78971" y="154"/>
                  <a:pt x="78962" y="57"/>
                  <a:pt x="78962" y="0"/>
                </a:cubicBezTo>
                <a:lnTo>
                  <a:pt x="76833" y="0"/>
                </a:lnTo>
                <a:cubicBezTo>
                  <a:pt x="76833" y="73"/>
                  <a:pt x="76833" y="146"/>
                  <a:pt x="76841" y="389"/>
                </a:cubicBezTo>
                <a:lnTo>
                  <a:pt x="76857" y="875"/>
                </a:lnTo>
                <a:cubicBezTo>
                  <a:pt x="76898" y="891"/>
                  <a:pt x="76930" y="899"/>
                  <a:pt x="76971" y="923"/>
                </a:cubicBezTo>
                <a:cubicBezTo>
                  <a:pt x="77060" y="964"/>
                  <a:pt x="77124" y="1037"/>
                  <a:pt x="77173" y="1126"/>
                </a:cubicBezTo>
                <a:cubicBezTo>
                  <a:pt x="77319" y="1288"/>
                  <a:pt x="77375" y="1514"/>
                  <a:pt x="77319" y="1725"/>
                </a:cubicBezTo>
                <a:cubicBezTo>
                  <a:pt x="77223" y="2019"/>
                  <a:pt x="76957" y="2219"/>
                  <a:pt x="76649" y="2219"/>
                </a:cubicBezTo>
                <a:cubicBezTo>
                  <a:pt x="76643" y="2219"/>
                  <a:pt x="76637" y="2219"/>
                  <a:pt x="76630" y="2219"/>
                </a:cubicBezTo>
                <a:cubicBezTo>
                  <a:pt x="76339" y="2211"/>
                  <a:pt x="75958" y="2000"/>
                  <a:pt x="75894" y="1693"/>
                </a:cubicBezTo>
                <a:cubicBezTo>
                  <a:pt x="75805" y="1320"/>
                  <a:pt x="76072" y="1045"/>
                  <a:pt x="76396" y="915"/>
                </a:cubicBezTo>
                <a:lnTo>
                  <a:pt x="76412" y="389"/>
                </a:lnTo>
                <a:cubicBezTo>
                  <a:pt x="76412" y="138"/>
                  <a:pt x="76412" y="89"/>
                  <a:pt x="76412" y="0"/>
                </a:cubicBezTo>
                <a:lnTo>
                  <a:pt x="74274" y="0"/>
                </a:lnTo>
                <a:cubicBezTo>
                  <a:pt x="74274" y="73"/>
                  <a:pt x="74274" y="138"/>
                  <a:pt x="74282" y="389"/>
                </a:cubicBezTo>
                <a:lnTo>
                  <a:pt x="74299" y="875"/>
                </a:lnTo>
                <a:cubicBezTo>
                  <a:pt x="74339" y="891"/>
                  <a:pt x="74380" y="899"/>
                  <a:pt x="74412" y="923"/>
                </a:cubicBezTo>
                <a:cubicBezTo>
                  <a:pt x="74501" y="964"/>
                  <a:pt x="74574" y="1037"/>
                  <a:pt x="74614" y="1126"/>
                </a:cubicBezTo>
                <a:cubicBezTo>
                  <a:pt x="74760" y="1288"/>
                  <a:pt x="74817" y="1514"/>
                  <a:pt x="74760" y="1725"/>
                </a:cubicBezTo>
                <a:cubicBezTo>
                  <a:pt x="74665" y="2019"/>
                  <a:pt x="74398" y="2219"/>
                  <a:pt x="74090" y="2219"/>
                </a:cubicBezTo>
                <a:cubicBezTo>
                  <a:pt x="74084" y="2219"/>
                  <a:pt x="74078" y="2219"/>
                  <a:pt x="74072" y="2219"/>
                </a:cubicBezTo>
                <a:cubicBezTo>
                  <a:pt x="73780" y="2211"/>
                  <a:pt x="73408" y="2000"/>
                  <a:pt x="73335" y="1693"/>
                </a:cubicBezTo>
                <a:cubicBezTo>
                  <a:pt x="73254" y="1320"/>
                  <a:pt x="73521" y="1045"/>
                  <a:pt x="73837" y="915"/>
                </a:cubicBezTo>
                <a:lnTo>
                  <a:pt x="73853" y="389"/>
                </a:lnTo>
                <a:cubicBezTo>
                  <a:pt x="73861" y="138"/>
                  <a:pt x="73861" y="57"/>
                  <a:pt x="73861" y="0"/>
                </a:cubicBezTo>
                <a:lnTo>
                  <a:pt x="71724" y="0"/>
                </a:lnTo>
                <a:cubicBezTo>
                  <a:pt x="71724" y="73"/>
                  <a:pt x="71724" y="138"/>
                  <a:pt x="71732" y="389"/>
                </a:cubicBezTo>
                <a:lnTo>
                  <a:pt x="71748" y="875"/>
                </a:lnTo>
                <a:cubicBezTo>
                  <a:pt x="71789" y="891"/>
                  <a:pt x="71821" y="899"/>
                  <a:pt x="71861" y="923"/>
                </a:cubicBezTo>
                <a:cubicBezTo>
                  <a:pt x="71950" y="964"/>
                  <a:pt x="72015" y="1037"/>
                  <a:pt x="72064" y="1126"/>
                </a:cubicBezTo>
                <a:cubicBezTo>
                  <a:pt x="72210" y="1288"/>
                  <a:pt x="72266" y="1514"/>
                  <a:pt x="72210" y="1725"/>
                </a:cubicBezTo>
                <a:cubicBezTo>
                  <a:pt x="72114" y="2019"/>
                  <a:pt x="71848" y="2219"/>
                  <a:pt x="71540" y="2219"/>
                </a:cubicBezTo>
                <a:cubicBezTo>
                  <a:pt x="71533" y="2219"/>
                  <a:pt x="71527" y="2219"/>
                  <a:pt x="71521" y="2219"/>
                </a:cubicBezTo>
                <a:cubicBezTo>
                  <a:pt x="71230" y="2211"/>
                  <a:pt x="70849" y="2000"/>
                  <a:pt x="70784" y="1693"/>
                </a:cubicBezTo>
                <a:cubicBezTo>
                  <a:pt x="70695" y="1320"/>
                  <a:pt x="70963" y="1045"/>
                  <a:pt x="71286" y="915"/>
                </a:cubicBezTo>
                <a:lnTo>
                  <a:pt x="71303" y="389"/>
                </a:lnTo>
                <a:cubicBezTo>
                  <a:pt x="71303" y="130"/>
                  <a:pt x="71303" y="41"/>
                  <a:pt x="71303" y="0"/>
                </a:cubicBezTo>
                <a:lnTo>
                  <a:pt x="69165" y="0"/>
                </a:lnTo>
                <a:cubicBezTo>
                  <a:pt x="69165" y="49"/>
                  <a:pt x="69165" y="138"/>
                  <a:pt x="69181" y="389"/>
                </a:cubicBezTo>
                <a:lnTo>
                  <a:pt x="69197" y="875"/>
                </a:lnTo>
                <a:cubicBezTo>
                  <a:pt x="69230" y="891"/>
                  <a:pt x="69270" y="899"/>
                  <a:pt x="69303" y="923"/>
                </a:cubicBezTo>
                <a:cubicBezTo>
                  <a:pt x="69392" y="964"/>
                  <a:pt x="69465" y="1037"/>
                  <a:pt x="69505" y="1126"/>
                </a:cubicBezTo>
                <a:cubicBezTo>
                  <a:pt x="69659" y="1288"/>
                  <a:pt x="69708" y="1514"/>
                  <a:pt x="69651" y="1725"/>
                </a:cubicBezTo>
                <a:cubicBezTo>
                  <a:pt x="69564" y="2019"/>
                  <a:pt x="69289" y="2219"/>
                  <a:pt x="68989" y="2219"/>
                </a:cubicBezTo>
                <a:cubicBezTo>
                  <a:pt x="68983" y="2219"/>
                  <a:pt x="68977" y="2219"/>
                  <a:pt x="68971" y="2219"/>
                </a:cubicBezTo>
                <a:cubicBezTo>
                  <a:pt x="68671" y="2211"/>
                  <a:pt x="68299" y="2000"/>
                  <a:pt x="68226" y="1693"/>
                </a:cubicBezTo>
                <a:cubicBezTo>
                  <a:pt x="68145" y="1320"/>
                  <a:pt x="68412" y="1045"/>
                  <a:pt x="68736" y="915"/>
                </a:cubicBezTo>
                <a:lnTo>
                  <a:pt x="68744" y="389"/>
                </a:lnTo>
                <a:cubicBezTo>
                  <a:pt x="68752" y="138"/>
                  <a:pt x="68752" y="73"/>
                  <a:pt x="68752" y="0"/>
                </a:cubicBezTo>
                <a:lnTo>
                  <a:pt x="66615" y="0"/>
                </a:lnTo>
                <a:cubicBezTo>
                  <a:pt x="66615" y="65"/>
                  <a:pt x="66615" y="138"/>
                  <a:pt x="66623" y="389"/>
                </a:cubicBezTo>
                <a:lnTo>
                  <a:pt x="66639" y="875"/>
                </a:lnTo>
                <a:cubicBezTo>
                  <a:pt x="66679" y="891"/>
                  <a:pt x="66720" y="899"/>
                  <a:pt x="66752" y="923"/>
                </a:cubicBezTo>
                <a:cubicBezTo>
                  <a:pt x="66841" y="964"/>
                  <a:pt x="66914" y="1037"/>
                  <a:pt x="66955" y="1126"/>
                </a:cubicBezTo>
                <a:cubicBezTo>
                  <a:pt x="67100" y="1288"/>
                  <a:pt x="67157" y="1514"/>
                  <a:pt x="67100" y="1725"/>
                </a:cubicBezTo>
                <a:cubicBezTo>
                  <a:pt x="67005" y="2019"/>
                  <a:pt x="66738" y="2219"/>
                  <a:pt x="66430" y="2219"/>
                </a:cubicBezTo>
                <a:cubicBezTo>
                  <a:pt x="66424" y="2219"/>
                  <a:pt x="66418" y="2219"/>
                  <a:pt x="66412" y="2219"/>
                </a:cubicBezTo>
                <a:cubicBezTo>
                  <a:pt x="66121" y="2211"/>
                  <a:pt x="65748" y="2000"/>
                  <a:pt x="65675" y="1693"/>
                </a:cubicBezTo>
                <a:cubicBezTo>
                  <a:pt x="65586" y="1320"/>
                  <a:pt x="65853" y="1045"/>
                  <a:pt x="66177" y="915"/>
                </a:cubicBezTo>
                <a:cubicBezTo>
                  <a:pt x="66177" y="745"/>
                  <a:pt x="66185" y="567"/>
                  <a:pt x="66194" y="389"/>
                </a:cubicBezTo>
                <a:cubicBezTo>
                  <a:pt x="66194" y="138"/>
                  <a:pt x="66194" y="57"/>
                  <a:pt x="66194" y="0"/>
                </a:cubicBezTo>
                <a:lnTo>
                  <a:pt x="64064" y="0"/>
                </a:lnTo>
                <a:cubicBezTo>
                  <a:pt x="64064" y="73"/>
                  <a:pt x="64064" y="146"/>
                  <a:pt x="64072" y="389"/>
                </a:cubicBezTo>
                <a:lnTo>
                  <a:pt x="64088" y="875"/>
                </a:lnTo>
                <a:cubicBezTo>
                  <a:pt x="64129" y="891"/>
                  <a:pt x="64161" y="899"/>
                  <a:pt x="64202" y="923"/>
                </a:cubicBezTo>
                <a:cubicBezTo>
                  <a:pt x="64283" y="964"/>
                  <a:pt x="64355" y="1037"/>
                  <a:pt x="64404" y="1126"/>
                </a:cubicBezTo>
                <a:cubicBezTo>
                  <a:pt x="64550" y="1288"/>
                  <a:pt x="64606" y="1514"/>
                  <a:pt x="64550" y="1725"/>
                </a:cubicBezTo>
                <a:cubicBezTo>
                  <a:pt x="64455" y="2019"/>
                  <a:pt x="64180" y="2219"/>
                  <a:pt x="63879" y="2219"/>
                </a:cubicBezTo>
                <a:cubicBezTo>
                  <a:pt x="63873" y="2219"/>
                  <a:pt x="63868" y="2219"/>
                  <a:pt x="63862" y="2219"/>
                </a:cubicBezTo>
                <a:cubicBezTo>
                  <a:pt x="63570" y="2211"/>
                  <a:pt x="63190" y="2000"/>
                  <a:pt x="63117" y="1693"/>
                </a:cubicBezTo>
                <a:cubicBezTo>
                  <a:pt x="63036" y="1320"/>
                  <a:pt x="63303" y="1045"/>
                  <a:pt x="63627" y="915"/>
                </a:cubicBezTo>
                <a:cubicBezTo>
                  <a:pt x="63627" y="745"/>
                  <a:pt x="63635" y="567"/>
                  <a:pt x="63635" y="389"/>
                </a:cubicBezTo>
                <a:cubicBezTo>
                  <a:pt x="63643" y="146"/>
                  <a:pt x="63635" y="73"/>
                  <a:pt x="63635" y="0"/>
                </a:cubicBezTo>
                <a:lnTo>
                  <a:pt x="61513" y="0"/>
                </a:lnTo>
                <a:cubicBezTo>
                  <a:pt x="61513" y="73"/>
                  <a:pt x="61513" y="154"/>
                  <a:pt x="61522" y="389"/>
                </a:cubicBezTo>
                <a:lnTo>
                  <a:pt x="61538" y="875"/>
                </a:lnTo>
                <a:cubicBezTo>
                  <a:pt x="61570" y="891"/>
                  <a:pt x="61611" y="899"/>
                  <a:pt x="61643" y="923"/>
                </a:cubicBezTo>
                <a:cubicBezTo>
                  <a:pt x="61732" y="964"/>
                  <a:pt x="61805" y="1037"/>
                  <a:pt x="61845" y="1126"/>
                </a:cubicBezTo>
                <a:cubicBezTo>
                  <a:pt x="61999" y="1288"/>
                  <a:pt x="62056" y="1514"/>
                  <a:pt x="61991" y="1725"/>
                </a:cubicBezTo>
                <a:cubicBezTo>
                  <a:pt x="61904" y="2019"/>
                  <a:pt x="61630" y="2219"/>
                  <a:pt x="61329" y="2219"/>
                </a:cubicBezTo>
                <a:cubicBezTo>
                  <a:pt x="61323" y="2219"/>
                  <a:pt x="61317" y="2219"/>
                  <a:pt x="61311" y="2219"/>
                </a:cubicBezTo>
                <a:cubicBezTo>
                  <a:pt x="61011" y="2211"/>
                  <a:pt x="60639" y="2000"/>
                  <a:pt x="60566" y="1693"/>
                </a:cubicBezTo>
                <a:cubicBezTo>
                  <a:pt x="60485" y="1320"/>
                  <a:pt x="60752" y="1045"/>
                  <a:pt x="61076" y="915"/>
                </a:cubicBezTo>
                <a:lnTo>
                  <a:pt x="61084" y="389"/>
                </a:lnTo>
                <a:lnTo>
                  <a:pt x="61084" y="0"/>
                </a:lnTo>
                <a:lnTo>
                  <a:pt x="58963" y="0"/>
                </a:lnTo>
                <a:cubicBezTo>
                  <a:pt x="58963" y="73"/>
                  <a:pt x="58955" y="170"/>
                  <a:pt x="58963" y="389"/>
                </a:cubicBezTo>
                <a:lnTo>
                  <a:pt x="58979" y="875"/>
                </a:lnTo>
                <a:cubicBezTo>
                  <a:pt x="59011" y="891"/>
                  <a:pt x="59052" y="899"/>
                  <a:pt x="59084" y="923"/>
                </a:cubicBezTo>
                <a:cubicBezTo>
                  <a:pt x="59173" y="964"/>
                  <a:pt x="59246" y="1037"/>
                  <a:pt x="59287" y="1126"/>
                </a:cubicBezTo>
                <a:cubicBezTo>
                  <a:pt x="59441" y="1288"/>
                  <a:pt x="59489" y="1514"/>
                  <a:pt x="59433" y="1725"/>
                </a:cubicBezTo>
                <a:cubicBezTo>
                  <a:pt x="59345" y="2019"/>
                  <a:pt x="59071" y="2219"/>
                  <a:pt x="58770" y="2219"/>
                </a:cubicBezTo>
                <a:cubicBezTo>
                  <a:pt x="58764" y="2219"/>
                  <a:pt x="58758" y="2219"/>
                  <a:pt x="58752" y="2219"/>
                </a:cubicBezTo>
                <a:cubicBezTo>
                  <a:pt x="58453" y="2211"/>
                  <a:pt x="58080" y="2000"/>
                  <a:pt x="58007" y="1693"/>
                </a:cubicBezTo>
                <a:cubicBezTo>
                  <a:pt x="57926" y="1320"/>
                  <a:pt x="58194" y="1045"/>
                  <a:pt x="58518" y="915"/>
                </a:cubicBezTo>
                <a:lnTo>
                  <a:pt x="58526" y="389"/>
                </a:lnTo>
                <a:lnTo>
                  <a:pt x="58526" y="0"/>
                </a:lnTo>
                <a:lnTo>
                  <a:pt x="56404" y="0"/>
                </a:lnTo>
                <a:cubicBezTo>
                  <a:pt x="56412" y="227"/>
                  <a:pt x="56404" y="187"/>
                  <a:pt x="56404" y="389"/>
                </a:cubicBezTo>
                <a:lnTo>
                  <a:pt x="56420" y="875"/>
                </a:lnTo>
                <a:cubicBezTo>
                  <a:pt x="56461" y="891"/>
                  <a:pt x="56501" y="899"/>
                  <a:pt x="56534" y="923"/>
                </a:cubicBezTo>
                <a:cubicBezTo>
                  <a:pt x="56623" y="964"/>
                  <a:pt x="56696" y="1037"/>
                  <a:pt x="56736" y="1126"/>
                </a:cubicBezTo>
                <a:cubicBezTo>
                  <a:pt x="56882" y="1288"/>
                  <a:pt x="56939" y="1514"/>
                  <a:pt x="56882" y="1725"/>
                </a:cubicBezTo>
                <a:cubicBezTo>
                  <a:pt x="56787" y="2019"/>
                  <a:pt x="56520" y="2219"/>
                  <a:pt x="56212" y="2219"/>
                </a:cubicBezTo>
                <a:cubicBezTo>
                  <a:pt x="56206" y="2219"/>
                  <a:pt x="56200" y="2219"/>
                  <a:pt x="56194" y="2219"/>
                </a:cubicBezTo>
                <a:cubicBezTo>
                  <a:pt x="55902" y="2211"/>
                  <a:pt x="55530" y="2000"/>
                  <a:pt x="55457" y="1693"/>
                </a:cubicBezTo>
                <a:cubicBezTo>
                  <a:pt x="55376" y="1320"/>
                  <a:pt x="55643" y="1045"/>
                  <a:pt x="55959" y="915"/>
                </a:cubicBezTo>
                <a:lnTo>
                  <a:pt x="55975" y="389"/>
                </a:lnTo>
                <a:cubicBezTo>
                  <a:pt x="55975" y="187"/>
                  <a:pt x="55967" y="227"/>
                  <a:pt x="55975" y="0"/>
                </a:cubicBezTo>
                <a:lnTo>
                  <a:pt x="53854" y="0"/>
                </a:lnTo>
                <a:lnTo>
                  <a:pt x="53854" y="389"/>
                </a:lnTo>
                <a:lnTo>
                  <a:pt x="53870" y="875"/>
                </a:lnTo>
                <a:cubicBezTo>
                  <a:pt x="53910" y="891"/>
                  <a:pt x="53943" y="899"/>
                  <a:pt x="53983" y="923"/>
                </a:cubicBezTo>
                <a:cubicBezTo>
                  <a:pt x="54072" y="964"/>
                  <a:pt x="54137" y="1037"/>
                  <a:pt x="54186" y="1126"/>
                </a:cubicBezTo>
                <a:cubicBezTo>
                  <a:pt x="54331" y="1288"/>
                  <a:pt x="54388" y="1514"/>
                  <a:pt x="54331" y="1725"/>
                </a:cubicBezTo>
                <a:cubicBezTo>
                  <a:pt x="54236" y="2019"/>
                  <a:pt x="53970" y="2219"/>
                  <a:pt x="53661" y="2219"/>
                </a:cubicBezTo>
                <a:cubicBezTo>
                  <a:pt x="53655" y="2219"/>
                  <a:pt x="53649" y="2219"/>
                  <a:pt x="53643" y="2219"/>
                </a:cubicBezTo>
                <a:cubicBezTo>
                  <a:pt x="53352" y="2211"/>
                  <a:pt x="52971" y="2000"/>
                  <a:pt x="52906" y="1693"/>
                </a:cubicBezTo>
                <a:cubicBezTo>
                  <a:pt x="52817" y="1320"/>
                  <a:pt x="53085" y="1045"/>
                  <a:pt x="53408" y="915"/>
                </a:cubicBezTo>
                <a:lnTo>
                  <a:pt x="53425" y="389"/>
                </a:lnTo>
                <a:cubicBezTo>
                  <a:pt x="53425" y="203"/>
                  <a:pt x="53416" y="211"/>
                  <a:pt x="53416" y="0"/>
                </a:cubicBezTo>
                <a:lnTo>
                  <a:pt x="51303" y="0"/>
                </a:lnTo>
                <a:lnTo>
                  <a:pt x="51303" y="389"/>
                </a:lnTo>
                <a:lnTo>
                  <a:pt x="51319" y="875"/>
                </a:lnTo>
                <a:cubicBezTo>
                  <a:pt x="51352" y="891"/>
                  <a:pt x="51392" y="899"/>
                  <a:pt x="51425" y="923"/>
                </a:cubicBezTo>
                <a:cubicBezTo>
                  <a:pt x="51514" y="964"/>
                  <a:pt x="51587" y="1037"/>
                  <a:pt x="51627" y="1126"/>
                </a:cubicBezTo>
                <a:cubicBezTo>
                  <a:pt x="51781" y="1288"/>
                  <a:pt x="51829" y="1514"/>
                  <a:pt x="51773" y="1725"/>
                </a:cubicBezTo>
                <a:cubicBezTo>
                  <a:pt x="51685" y="2019"/>
                  <a:pt x="51411" y="2219"/>
                  <a:pt x="51110" y="2219"/>
                </a:cubicBezTo>
                <a:cubicBezTo>
                  <a:pt x="51105" y="2219"/>
                  <a:pt x="51099" y="2219"/>
                  <a:pt x="51093" y="2219"/>
                </a:cubicBezTo>
                <a:cubicBezTo>
                  <a:pt x="50793" y="2211"/>
                  <a:pt x="50421" y="2000"/>
                  <a:pt x="50348" y="1693"/>
                </a:cubicBezTo>
                <a:cubicBezTo>
                  <a:pt x="50267" y="1320"/>
                  <a:pt x="50534" y="1045"/>
                  <a:pt x="50858" y="915"/>
                </a:cubicBezTo>
                <a:lnTo>
                  <a:pt x="50866" y="389"/>
                </a:lnTo>
                <a:lnTo>
                  <a:pt x="50866" y="0"/>
                </a:lnTo>
                <a:lnTo>
                  <a:pt x="48753" y="0"/>
                </a:lnTo>
                <a:lnTo>
                  <a:pt x="48753" y="389"/>
                </a:lnTo>
                <a:lnTo>
                  <a:pt x="48761" y="875"/>
                </a:lnTo>
                <a:cubicBezTo>
                  <a:pt x="48801" y="891"/>
                  <a:pt x="48842" y="899"/>
                  <a:pt x="48874" y="923"/>
                </a:cubicBezTo>
                <a:cubicBezTo>
                  <a:pt x="48963" y="964"/>
                  <a:pt x="49036" y="1037"/>
                  <a:pt x="49077" y="1126"/>
                </a:cubicBezTo>
                <a:cubicBezTo>
                  <a:pt x="49222" y="1288"/>
                  <a:pt x="49279" y="1514"/>
                  <a:pt x="49222" y="1725"/>
                </a:cubicBezTo>
                <a:cubicBezTo>
                  <a:pt x="49127" y="2019"/>
                  <a:pt x="48860" y="2219"/>
                  <a:pt x="48552" y="2219"/>
                </a:cubicBezTo>
                <a:cubicBezTo>
                  <a:pt x="48546" y="2219"/>
                  <a:pt x="48540" y="2219"/>
                  <a:pt x="48534" y="2219"/>
                </a:cubicBezTo>
                <a:cubicBezTo>
                  <a:pt x="48243" y="2211"/>
                  <a:pt x="47870" y="2000"/>
                  <a:pt x="47797" y="1693"/>
                </a:cubicBezTo>
                <a:cubicBezTo>
                  <a:pt x="47716" y="1320"/>
                  <a:pt x="47983" y="1045"/>
                  <a:pt x="48299" y="915"/>
                </a:cubicBezTo>
                <a:lnTo>
                  <a:pt x="48315" y="389"/>
                </a:lnTo>
                <a:lnTo>
                  <a:pt x="48315" y="0"/>
                </a:lnTo>
                <a:lnTo>
                  <a:pt x="46170" y="0"/>
                </a:lnTo>
                <a:lnTo>
                  <a:pt x="46170" y="389"/>
                </a:lnTo>
                <a:cubicBezTo>
                  <a:pt x="46170" y="551"/>
                  <a:pt x="46178" y="713"/>
                  <a:pt x="46186" y="875"/>
                </a:cubicBezTo>
                <a:cubicBezTo>
                  <a:pt x="46226" y="891"/>
                  <a:pt x="46259" y="899"/>
                  <a:pt x="46299" y="915"/>
                </a:cubicBezTo>
                <a:cubicBezTo>
                  <a:pt x="46380" y="964"/>
                  <a:pt x="46453" y="1037"/>
                  <a:pt x="46502" y="1126"/>
                </a:cubicBezTo>
                <a:cubicBezTo>
                  <a:pt x="46647" y="1288"/>
                  <a:pt x="46704" y="1514"/>
                  <a:pt x="46647" y="1725"/>
                </a:cubicBezTo>
                <a:cubicBezTo>
                  <a:pt x="46550" y="2025"/>
                  <a:pt x="46275" y="2219"/>
                  <a:pt x="45967" y="2219"/>
                </a:cubicBezTo>
                <a:cubicBezTo>
                  <a:pt x="45676" y="2203"/>
                  <a:pt x="45311" y="1992"/>
                  <a:pt x="45239" y="1693"/>
                </a:cubicBezTo>
                <a:cubicBezTo>
                  <a:pt x="45158" y="1320"/>
                  <a:pt x="45425" y="1045"/>
                  <a:pt x="45749" y="915"/>
                </a:cubicBezTo>
                <a:cubicBezTo>
                  <a:pt x="45749" y="745"/>
                  <a:pt x="45757" y="567"/>
                  <a:pt x="45757" y="389"/>
                </a:cubicBezTo>
                <a:lnTo>
                  <a:pt x="45757" y="0"/>
                </a:lnTo>
                <a:lnTo>
                  <a:pt x="43611" y="0"/>
                </a:lnTo>
                <a:lnTo>
                  <a:pt x="43611" y="397"/>
                </a:lnTo>
                <a:lnTo>
                  <a:pt x="43627" y="875"/>
                </a:lnTo>
                <a:cubicBezTo>
                  <a:pt x="43668" y="891"/>
                  <a:pt x="43708" y="907"/>
                  <a:pt x="43741" y="923"/>
                </a:cubicBezTo>
                <a:cubicBezTo>
                  <a:pt x="43830" y="972"/>
                  <a:pt x="43903" y="1045"/>
                  <a:pt x="43943" y="1134"/>
                </a:cubicBezTo>
                <a:cubicBezTo>
                  <a:pt x="44097" y="1296"/>
                  <a:pt x="44145" y="1523"/>
                  <a:pt x="44089" y="1733"/>
                </a:cubicBezTo>
                <a:cubicBezTo>
                  <a:pt x="43994" y="2019"/>
                  <a:pt x="43727" y="2219"/>
                  <a:pt x="43419" y="2219"/>
                </a:cubicBezTo>
                <a:cubicBezTo>
                  <a:pt x="43413" y="2219"/>
                  <a:pt x="43407" y="2219"/>
                  <a:pt x="43401" y="2219"/>
                </a:cubicBezTo>
                <a:cubicBezTo>
                  <a:pt x="43109" y="2219"/>
                  <a:pt x="42737" y="2000"/>
                  <a:pt x="42664" y="1693"/>
                </a:cubicBezTo>
                <a:cubicBezTo>
                  <a:pt x="42583" y="1320"/>
                  <a:pt x="42850" y="1045"/>
                  <a:pt x="43166" y="915"/>
                </a:cubicBezTo>
                <a:cubicBezTo>
                  <a:pt x="43166" y="745"/>
                  <a:pt x="43174" y="567"/>
                  <a:pt x="43182" y="397"/>
                </a:cubicBezTo>
                <a:cubicBezTo>
                  <a:pt x="43182" y="219"/>
                  <a:pt x="43182" y="195"/>
                  <a:pt x="43182" y="0"/>
                </a:cubicBezTo>
                <a:lnTo>
                  <a:pt x="41061" y="0"/>
                </a:lnTo>
                <a:lnTo>
                  <a:pt x="41061" y="397"/>
                </a:lnTo>
                <a:lnTo>
                  <a:pt x="41077" y="875"/>
                </a:lnTo>
                <a:cubicBezTo>
                  <a:pt x="41109" y="891"/>
                  <a:pt x="41150" y="907"/>
                  <a:pt x="41182" y="923"/>
                </a:cubicBezTo>
                <a:cubicBezTo>
                  <a:pt x="41271" y="972"/>
                  <a:pt x="41344" y="1045"/>
                  <a:pt x="41384" y="1134"/>
                </a:cubicBezTo>
                <a:cubicBezTo>
                  <a:pt x="41538" y="1296"/>
                  <a:pt x="41595" y="1523"/>
                  <a:pt x="41530" y="1733"/>
                </a:cubicBezTo>
                <a:cubicBezTo>
                  <a:pt x="41443" y="2019"/>
                  <a:pt x="41169" y="2219"/>
                  <a:pt x="40868" y="2219"/>
                </a:cubicBezTo>
                <a:cubicBezTo>
                  <a:pt x="40862" y="2219"/>
                  <a:pt x="40856" y="2219"/>
                  <a:pt x="40850" y="2219"/>
                </a:cubicBezTo>
                <a:cubicBezTo>
                  <a:pt x="40550" y="2219"/>
                  <a:pt x="40178" y="2000"/>
                  <a:pt x="40105" y="1693"/>
                </a:cubicBezTo>
                <a:cubicBezTo>
                  <a:pt x="40024" y="1320"/>
                  <a:pt x="40291" y="1045"/>
                  <a:pt x="40615" y="915"/>
                </a:cubicBezTo>
                <a:lnTo>
                  <a:pt x="40623" y="397"/>
                </a:lnTo>
                <a:lnTo>
                  <a:pt x="40623" y="0"/>
                </a:lnTo>
                <a:lnTo>
                  <a:pt x="38502" y="0"/>
                </a:lnTo>
                <a:cubicBezTo>
                  <a:pt x="38502" y="49"/>
                  <a:pt x="38502" y="170"/>
                  <a:pt x="38510" y="397"/>
                </a:cubicBezTo>
                <a:lnTo>
                  <a:pt x="38518" y="875"/>
                </a:lnTo>
                <a:cubicBezTo>
                  <a:pt x="38559" y="891"/>
                  <a:pt x="38599" y="907"/>
                  <a:pt x="38631" y="923"/>
                </a:cubicBezTo>
                <a:cubicBezTo>
                  <a:pt x="38720" y="972"/>
                  <a:pt x="38793" y="1045"/>
                  <a:pt x="38834" y="1134"/>
                </a:cubicBezTo>
                <a:cubicBezTo>
                  <a:pt x="38988" y="1296"/>
                  <a:pt x="39036" y="1523"/>
                  <a:pt x="38980" y="1733"/>
                </a:cubicBezTo>
                <a:cubicBezTo>
                  <a:pt x="38884" y="2019"/>
                  <a:pt x="38618" y="2219"/>
                  <a:pt x="38317" y="2219"/>
                </a:cubicBezTo>
                <a:cubicBezTo>
                  <a:pt x="38311" y="2219"/>
                  <a:pt x="38305" y="2219"/>
                  <a:pt x="38299" y="2219"/>
                </a:cubicBezTo>
                <a:cubicBezTo>
                  <a:pt x="38000" y="2219"/>
                  <a:pt x="37627" y="2000"/>
                  <a:pt x="37555" y="1693"/>
                </a:cubicBezTo>
                <a:cubicBezTo>
                  <a:pt x="37474" y="1320"/>
                  <a:pt x="37741" y="1045"/>
                  <a:pt x="38065" y="915"/>
                </a:cubicBezTo>
                <a:lnTo>
                  <a:pt x="38073" y="397"/>
                </a:lnTo>
                <a:lnTo>
                  <a:pt x="38073" y="0"/>
                </a:lnTo>
                <a:lnTo>
                  <a:pt x="35951" y="0"/>
                </a:lnTo>
                <a:cubicBezTo>
                  <a:pt x="35951" y="97"/>
                  <a:pt x="35951" y="154"/>
                  <a:pt x="35959" y="397"/>
                </a:cubicBezTo>
                <a:lnTo>
                  <a:pt x="35968" y="875"/>
                </a:lnTo>
                <a:cubicBezTo>
                  <a:pt x="36008" y="891"/>
                  <a:pt x="36048" y="907"/>
                  <a:pt x="36081" y="923"/>
                </a:cubicBezTo>
                <a:cubicBezTo>
                  <a:pt x="36170" y="972"/>
                  <a:pt x="36243" y="1045"/>
                  <a:pt x="36283" y="1134"/>
                </a:cubicBezTo>
                <a:cubicBezTo>
                  <a:pt x="36437" y="1296"/>
                  <a:pt x="36486" y="1523"/>
                  <a:pt x="36429" y="1733"/>
                </a:cubicBezTo>
                <a:cubicBezTo>
                  <a:pt x="36334" y="2019"/>
                  <a:pt x="36067" y="2219"/>
                  <a:pt x="35767" y="2219"/>
                </a:cubicBezTo>
                <a:cubicBezTo>
                  <a:pt x="35761" y="2219"/>
                  <a:pt x="35755" y="2219"/>
                  <a:pt x="35749" y="2219"/>
                </a:cubicBezTo>
                <a:cubicBezTo>
                  <a:pt x="35449" y="2219"/>
                  <a:pt x="35077" y="2000"/>
                  <a:pt x="35004" y="1693"/>
                </a:cubicBezTo>
                <a:cubicBezTo>
                  <a:pt x="34923" y="1320"/>
                  <a:pt x="35190" y="1045"/>
                  <a:pt x="35514" y="915"/>
                </a:cubicBezTo>
                <a:lnTo>
                  <a:pt x="35522" y="397"/>
                </a:lnTo>
                <a:lnTo>
                  <a:pt x="35522" y="0"/>
                </a:lnTo>
                <a:lnTo>
                  <a:pt x="33393" y="0"/>
                </a:lnTo>
                <a:cubicBezTo>
                  <a:pt x="33393" y="73"/>
                  <a:pt x="33393" y="146"/>
                  <a:pt x="33401" y="397"/>
                </a:cubicBezTo>
                <a:lnTo>
                  <a:pt x="33417" y="875"/>
                </a:lnTo>
                <a:cubicBezTo>
                  <a:pt x="33457" y="891"/>
                  <a:pt x="33490" y="907"/>
                  <a:pt x="33530" y="923"/>
                </a:cubicBezTo>
                <a:cubicBezTo>
                  <a:pt x="33619" y="972"/>
                  <a:pt x="33684" y="1045"/>
                  <a:pt x="33733" y="1134"/>
                </a:cubicBezTo>
                <a:cubicBezTo>
                  <a:pt x="33879" y="1296"/>
                  <a:pt x="33935" y="1523"/>
                  <a:pt x="33879" y="1733"/>
                </a:cubicBezTo>
                <a:cubicBezTo>
                  <a:pt x="33783" y="2019"/>
                  <a:pt x="33517" y="2219"/>
                  <a:pt x="33209" y="2219"/>
                </a:cubicBezTo>
                <a:cubicBezTo>
                  <a:pt x="33202" y="2219"/>
                  <a:pt x="33196" y="2219"/>
                  <a:pt x="33190" y="2219"/>
                </a:cubicBezTo>
                <a:cubicBezTo>
                  <a:pt x="32899" y="2219"/>
                  <a:pt x="32518" y="2000"/>
                  <a:pt x="32445" y="1693"/>
                </a:cubicBezTo>
                <a:cubicBezTo>
                  <a:pt x="32364" y="1320"/>
                  <a:pt x="32632" y="1045"/>
                  <a:pt x="32955" y="915"/>
                </a:cubicBezTo>
                <a:lnTo>
                  <a:pt x="32964" y="397"/>
                </a:lnTo>
                <a:cubicBezTo>
                  <a:pt x="32972" y="146"/>
                  <a:pt x="32964" y="89"/>
                  <a:pt x="32964" y="0"/>
                </a:cubicBezTo>
                <a:lnTo>
                  <a:pt x="30834" y="0"/>
                </a:lnTo>
                <a:cubicBezTo>
                  <a:pt x="30834" y="73"/>
                  <a:pt x="30834" y="138"/>
                  <a:pt x="30842" y="397"/>
                </a:cubicBezTo>
                <a:lnTo>
                  <a:pt x="30858" y="875"/>
                </a:lnTo>
                <a:cubicBezTo>
                  <a:pt x="30899" y="891"/>
                  <a:pt x="30931" y="907"/>
                  <a:pt x="30972" y="923"/>
                </a:cubicBezTo>
                <a:cubicBezTo>
                  <a:pt x="31061" y="972"/>
                  <a:pt x="31126" y="1045"/>
                  <a:pt x="31174" y="1134"/>
                </a:cubicBezTo>
                <a:cubicBezTo>
                  <a:pt x="31320" y="1296"/>
                  <a:pt x="31377" y="1523"/>
                  <a:pt x="31320" y="1733"/>
                </a:cubicBezTo>
                <a:cubicBezTo>
                  <a:pt x="31225" y="2019"/>
                  <a:pt x="30958" y="2219"/>
                  <a:pt x="30650" y="2219"/>
                </a:cubicBezTo>
                <a:cubicBezTo>
                  <a:pt x="30644" y="2219"/>
                  <a:pt x="30638" y="2219"/>
                  <a:pt x="30632" y="2219"/>
                </a:cubicBezTo>
                <a:cubicBezTo>
                  <a:pt x="30340" y="2219"/>
                  <a:pt x="29960" y="2000"/>
                  <a:pt x="29895" y="1693"/>
                </a:cubicBezTo>
                <a:cubicBezTo>
                  <a:pt x="29806" y="1320"/>
                  <a:pt x="30073" y="1045"/>
                  <a:pt x="30397" y="915"/>
                </a:cubicBezTo>
                <a:lnTo>
                  <a:pt x="30413" y="397"/>
                </a:lnTo>
                <a:cubicBezTo>
                  <a:pt x="30413" y="138"/>
                  <a:pt x="30413" y="57"/>
                  <a:pt x="30413" y="0"/>
                </a:cubicBezTo>
                <a:lnTo>
                  <a:pt x="28275" y="0"/>
                </a:lnTo>
                <a:cubicBezTo>
                  <a:pt x="28275" y="73"/>
                  <a:pt x="28275" y="138"/>
                  <a:pt x="28284" y="397"/>
                </a:cubicBezTo>
                <a:lnTo>
                  <a:pt x="28300" y="875"/>
                </a:lnTo>
                <a:cubicBezTo>
                  <a:pt x="28340" y="891"/>
                  <a:pt x="28373" y="907"/>
                  <a:pt x="28413" y="923"/>
                </a:cubicBezTo>
                <a:cubicBezTo>
                  <a:pt x="28502" y="972"/>
                  <a:pt x="28567" y="1045"/>
                  <a:pt x="28615" y="1134"/>
                </a:cubicBezTo>
                <a:cubicBezTo>
                  <a:pt x="28761" y="1296"/>
                  <a:pt x="28818" y="1523"/>
                  <a:pt x="28761" y="1733"/>
                </a:cubicBezTo>
                <a:cubicBezTo>
                  <a:pt x="28666" y="2019"/>
                  <a:pt x="28399" y="2219"/>
                  <a:pt x="28091" y="2219"/>
                </a:cubicBezTo>
                <a:cubicBezTo>
                  <a:pt x="28085" y="2219"/>
                  <a:pt x="28079" y="2219"/>
                  <a:pt x="28073" y="2219"/>
                </a:cubicBezTo>
                <a:cubicBezTo>
                  <a:pt x="27781" y="2219"/>
                  <a:pt x="27401" y="2000"/>
                  <a:pt x="27336" y="1693"/>
                </a:cubicBezTo>
                <a:cubicBezTo>
                  <a:pt x="27247" y="1320"/>
                  <a:pt x="27514" y="1045"/>
                  <a:pt x="27838" y="915"/>
                </a:cubicBezTo>
                <a:cubicBezTo>
                  <a:pt x="27838" y="745"/>
                  <a:pt x="27846" y="567"/>
                  <a:pt x="27846" y="397"/>
                </a:cubicBezTo>
                <a:cubicBezTo>
                  <a:pt x="27854" y="138"/>
                  <a:pt x="27854" y="41"/>
                  <a:pt x="27854" y="0"/>
                </a:cubicBezTo>
                <a:lnTo>
                  <a:pt x="25717" y="0"/>
                </a:lnTo>
                <a:cubicBezTo>
                  <a:pt x="25717" y="49"/>
                  <a:pt x="25725" y="138"/>
                  <a:pt x="25733" y="397"/>
                </a:cubicBezTo>
                <a:cubicBezTo>
                  <a:pt x="25733" y="551"/>
                  <a:pt x="25741" y="713"/>
                  <a:pt x="25749" y="875"/>
                </a:cubicBezTo>
                <a:cubicBezTo>
                  <a:pt x="25782" y="891"/>
                  <a:pt x="25822" y="907"/>
                  <a:pt x="25854" y="923"/>
                </a:cubicBezTo>
                <a:cubicBezTo>
                  <a:pt x="25943" y="972"/>
                  <a:pt x="26016" y="1045"/>
                  <a:pt x="26057" y="1134"/>
                </a:cubicBezTo>
                <a:cubicBezTo>
                  <a:pt x="26211" y="1296"/>
                  <a:pt x="26267" y="1523"/>
                  <a:pt x="26203" y="1733"/>
                </a:cubicBezTo>
                <a:cubicBezTo>
                  <a:pt x="26115" y="2019"/>
                  <a:pt x="25841" y="2219"/>
                  <a:pt x="25540" y="2219"/>
                </a:cubicBezTo>
                <a:cubicBezTo>
                  <a:pt x="25534" y="2219"/>
                  <a:pt x="25528" y="2219"/>
                  <a:pt x="25522" y="2219"/>
                </a:cubicBezTo>
                <a:cubicBezTo>
                  <a:pt x="25223" y="2219"/>
                  <a:pt x="24850" y="2000"/>
                  <a:pt x="24778" y="1693"/>
                </a:cubicBezTo>
                <a:cubicBezTo>
                  <a:pt x="24697" y="1320"/>
                  <a:pt x="24964" y="1045"/>
                  <a:pt x="25288" y="915"/>
                </a:cubicBezTo>
                <a:cubicBezTo>
                  <a:pt x="25288" y="745"/>
                  <a:pt x="25288" y="567"/>
                  <a:pt x="25296" y="397"/>
                </a:cubicBezTo>
                <a:cubicBezTo>
                  <a:pt x="25304" y="138"/>
                  <a:pt x="25304" y="73"/>
                  <a:pt x="25304" y="0"/>
                </a:cubicBezTo>
                <a:lnTo>
                  <a:pt x="23166" y="0"/>
                </a:lnTo>
                <a:cubicBezTo>
                  <a:pt x="23166" y="73"/>
                  <a:pt x="23166" y="138"/>
                  <a:pt x="23174" y="397"/>
                </a:cubicBezTo>
                <a:cubicBezTo>
                  <a:pt x="23174" y="551"/>
                  <a:pt x="23182" y="713"/>
                  <a:pt x="23191" y="875"/>
                </a:cubicBezTo>
                <a:cubicBezTo>
                  <a:pt x="23231" y="891"/>
                  <a:pt x="23271" y="907"/>
                  <a:pt x="23304" y="923"/>
                </a:cubicBezTo>
                <a:cubicBezTo>
                  <a:pt x="23393" y="972"/>
                  <a:pt x="23466" y="1045"/>
                  <a:pt x="23506" y="1134"/>
                </a:cubicBezTo>
                <a:cubicBezTo>
                  <a:pt x="23652" y="1296"/>
                  <a:pt x="23709" y="1523"/>
                  <a:pt x="23652" y="1733"/>
                </a:cubicBezTo>
                <a:cubicBezTo>
                  <a:pt x="23557" y="2019"/>
                  <a:pt x="23290" y="2219"/>
                  <a:pt x="22982" y="2219"/>
                </a:cubicBezTo>
                <a:cubicBezTo>
                  <a:pt x="22976" y="2219"/>
                  <a:pt x="22970" y="2219"/>
                  <a:pt x="22964" y="2219"/>
                </a:cubicBezTo>
                <a:cubicBezTo>
                  <a:pt x="22672" y="2219"/>
                  <a:pt x="22292" y="2000"/>
                  <a:pt x="22227" y="1693"/>
                </a:cubicBezTo>
                <a:cubicBezTo>
                  <a:pt x="22138" y="1320"/>
                  <a:pt x="22405" y="1045"/>
                  <a:pt x="22729" y="915"/>
                </a:cubicBezTo>
                <a:cubicBezTo>
                  <a:pt x="22729" y="745"/>
                  <a:pt x="22737" y="567"/>
                  <a:pt x="22745" y="397"/>
                </a:cubicBezTo>
                <a:cubicBezTo>
                  <a:pt x="22745" y="138"/>
                  <a:pt x="22745" y="57"/>
                  <a:pt x="22745" y="0"/>
                </a:cubicBezTo>
                <a:lnTo>
                  <a:pt x="20608" y="0"/>
                </a:lnTo>
                <a:cubicBezTo>
                  <a:pt x="20608" y="73"/>
                  <a:pt x="20608" y="146"/>
                  <a:pt x="20616" y="397"/>
                </a:cubicBezTo>
                <a:cubicBezTo>
                  <a:pt x="20616" y="551"/>
                  <a:pt x="20632" y="713"/>
                  <a:pt x="20632" y="875"/>
                </a:cubicBezTo>
                <a:cubicBezTo>
                  <a:pt x="20672" y="891"/>
                  <a:pt x="20713" y="907"/>
                  <a:pt x="20745" y="923"/>
                </a:cubicBezTo>
                <a:cubicBezTo>
                  <a:pt x="20834" y="972"/>
                  <a:pt x="20907" y="1045"/>
                  <a:pt x="20948" y="1134"/>
                </a:cubicBezTo>
                <a:cubicBezTo>
                  <a:pt x="21093" y="1296"/>
                  <a:pt x="21150" y="1523"/>
                  <a:pt x="21093" y="1733"/>
                </a:cubicBezTo>
                <a:cubicBezTo>
                  <a:pt x="20998" y="2019"/>
                  <a:pt x="20732" y="2219"/>
                  <a:pt x="20423" y="2219"/>
                </a:cubicBezTo>
                <a:cubicBezTo>
                  <a:pt x="20417" y="2219"/>
                  <a:pt x="20411" y="2219"/>
                  <a:pt x="20405" y="2219"/>
                </a:cubicBezTo>
                <a:cubicBezTo>
                  <a:pt x="20114" y="2219"/>
                  <a:pt x="19733" y="2000"/>
                  <a:pt x="19668" y="1693"/>
                </a:cubicBezTo>
                <a:cubicBezTo>
                  <a:pt x="19587" y="1320"/>
                  <a:pt x="19846" y="1045"/>
                  <a:pt x="20170" y="915"/>
                </a:cubicBezTo>
                <a:lnTo>
                  <a:pt x="20187" y="397"/>
                </a:lnTo>
                <a:lnTo>
                  <a:pt x="20187" y="0"/>
                </a:lnTo>
                <a:lnTo>
                  <a:pt x="18057" y="0"/>
                </a:lnTo>
                <a:cubicBezTo>
                  <a:pt x="18057" y="73"/>
                  <a:pt x="18057" y="154"/>
                  <a:pt x="18065" y="397"/>
                </a:cubicBezTo>
                <a:lnTo>
                  <a:pt x="18081" y="875"/>
                </a:lnTo>
                <a:cubicBezTo>
                  <a:pt x="18114" y="891"/>
                  <a:pt x="18154" y="907"/>
                  <a:pt x="18187" y="923"/>
                </a:cubicBezTo>
                <a:cubicBezTo>
                  <a:pt x="18276" y="972"/>
                  <a:pt x="18349" y="1045"/>
                  <a:pt x="18389" y="1134"/>
                </a:cubicBezTo>
                <a:cubicBezTo>
                  <a:pt x="18543" y="1296"/>
                  <a:pt x="18600" y="1523"/>
                  <a:pt x="18535" y="1733"/>
                </a:cubicBezTo>
                <a:cubicBezTo>
                  <a:pt x="18447" y="2019"/>
                  <a:pt x="18173" y="2219"/>
                  <a:pt x="17872" y="2219"/>
                </a:cubicBezTo>
                <a:cubicBezTo>
                  <a:pt x="17867" y="2219"/>
                  <a:pt x="17861" y="2219"/>
                  <a:pt x="17855" y="2219"/>
                </a:cubicBezTo>
                <a:cubicBezTo>
                  <a:pt x="17563" y="2219"/>
                  <a:pt x="17183" y="2000"/>
                  <a:pt x="17110" y="1693"/>
                </a:cubicBezTo>
                <a:cubicBezTo>
                  <a:pt x="17029" y="1320"/>
                  <a:pt x="17296" y="1045"/>
                  <a:pt x="17612" y="915"/>
                </a:cubicBezTo>
                <a:lnTo>
                  <a:pt x="17628" y="397"/>
                </a:lnTo>
                <a:cubicBezTo>
                  <a:pt x="17628" y="154"/>
                  <a:pt x="17628" y="97"/>
                  <a:pt x="17628" y="0"/>
                </a:cubicBezTo>
                <a:lnTo>
                  <a:pt x="15498" y="0"/>
                </a:lnTo>
                <a:cubicBezTo>
                  <a:pt x="15498" y="73"/>
                  <a:pt x="15498" y="170"/>
                  <a:pt x="15498" y="397"/>
                </a:cubicBezTo>
                <a:lnTo>
                  <a:pt x="15515" y="875"/>
                </a:lnTo>
                <a:cubicBezTo>
                  <a:pt x="15555" y="891"/>
                  <a:pt x="15587" y="907"/>
                  <a:pt x="15628" y="923"/>
                </a:cubicBezTo>
                <a:cubicBezTo>
                  <a:pt x="15717" y="972"/>
                  <a:pt x="15782" y="1045"/>
                  <a:pt x="15830" y="1134"/>
                </a:cubicBezTo>
                <a:cubicBezTo>
                  <a:pt x="15976" y="1296"/>
                  <a:pt x="16033" y="1523"/>
                  <a:pt x="15976" y="1733"/>
                </a:cubicBezTo>
                <a:cubicBezTo>
                  <a:pt x="15881" y="2019"/>
                  <a:pt x="15614" y="2219"/>
                  <a:pt x="15306" y="2219"/>
                </a:cubicBezTo>
                <a:cubicBezTo>
                  <a:pt x="15300" y="2219"/>
                  <a:pt x="15294" y="2219"/>
                  <a:pt x="15288" y="2219"/>
                </a:cubicBezTo>
                <a:cubicBezTo>
                  <a:pt x="14996" y="2219"/>
                  <a:pt x="14616" y="2000"/>
                  <a:pt x="14551" y="1693"/>
                </a:cubicBezTo>
                <a:cubicBezTo>
                  <a:pt x="14462" y="1320"/>
                  <a:pt x="14729" y="1045"/>
                  <a:pt x="15045" y="915"/>
                </a:cubicBezTo>
                <a:lnTo>
                  <a:pt x="15061" y="397"/>
                </a:lnTo>
                <a:cubicBezTo>
                  <a:pt x="15069" y="170"/>
                  <a:pt x="15061" y="106"/>
                  <a:pt x="15061" y="0"/>
                </a:cubicBezTo>
                <a:lnTo>
                  <a:pt x="12932" y="0"/>
                </a:lnTo>
                <a:cubicBezTo>
                  <a:pt x="12940" y="235"/>
                  <a:pt x="12932" y="187"/>
                  <a:pt x="12932" y="397"/>
                </a:cubicBezTo>
                <a:lnTo>
                  <a:pt x="12948" y="875"/>
                </a:lnTo>
                <a:cubicBezTo>
                  <a:pt x="12988" y="891"/>
                  <a:pt x="13021" y="907"/>
                  <a:pt x="13061" y="923"/>
                </a:cubicBezTo>
                <a:cubicBezTo>
                  <a:pt x="13150" y="972"/>
                  <a:pt x="13215" y="1045"/>
                  <a:pt x="13264" y="1134"/>
                </a:cubicBezTo>
                <a:cubicBezTo>
                  <a:pt x="13409" y="1296"/>
                  <a:pt x="13466" y="1523"/>
                  <a:pt x="13409" y="1733"/>
                </a:cubicBezTo>
                <a:cubicBezTo>
                  <a:pt x="13314" y="2019"/>
                  <a:pt x="13048" y="2219"/>
                  <a:pt x="12739" y="2219"/>
                </a:cubicBezTo>
                <a:cubicBezTo>
                  <a:pt x="12733" y="2219"/>
                  <a:pt x="12727" y="2219"/>
                  <a:pt x="12721" y="2219"/>
                </a:cubicBezTo>
                <a:cubicBezTo>
                  <a:pt x="12430" y="2219"/>
                  <a:pt x="12049" y="2000"/>
                  <a:pt x="11976" y="1693"/>
                </a:cubicBezTo>
                <a:cubicBezTo>
                  <a:pt x="11895" y="1320"/>
                  <a:pt x="12162" y="1045"/>
                  <a:pt x="12478" y="915"/>
                </a:cubicBezTo>
                <a:lnTo>
                  <a:pt x="12494" y="397"/>
                </a:lnTo>
                <a:cubicBezTo>
                  <a:pt x="12503" y="187"/>
                  <a:pt x="12486" y="227"/>
                  <a:pt x="12494" y="0"/>
                </a:cubicBezTo>
                <a:lnTo>
                  <a:pt x="10373" y="0"/>
                </a:lnTo>
                <a:lnTo>
                  <a:pt x="10373" y="397"/>
                </a:lnTo>
                <a:lnTo>
                  <a:pt x="10389" y="875"/>
                </a:lnTo>
                <a:cubicBezTo>
                  <a:pt x="10422" y="891"/>
                  <a:pt x="10462" y="907"/>
                  <a:pt x="10503" y="923"/>
                </a:cubicBezTo>
                <a:cubicBezTo>
                  <a:pt x="10584" y="972"/>
                  <a:pt x="10656" y="1045"/>
                  <a:pt x="10705" y="1134"/>
                </a:cubicBezTo>
                <a:cubicBezTo>
                  <a:pt x="10851" y="1296"/>
                  <a:pt x="10907" y="1523"/>
                  <a:pt x="10843" y="1733"/>
                </a:cubicBezTo>
                <a:cubicBezTo>
                  <a:pt x="10755" y="2019"/>
                  <a:pt x="10481" y="2219"/>
                  <a:pt x="10180" y="2219"/>
                </a:cubicBezTo>
                <a:cubicBezTo>
                  <a:pt x="10174" y="2219"/>
                  <a:pt x="10168" y="2219"/>
                  <a:pt x="10162" y="2219"/>
                </a:cubicBezTo>
                <a:cubicBezTo>
                  <a:pt x="9871" y="2219"/>
                  <a:pt x="9490" y="2000"/>
                  <a:pt x="9418" y="1693"/>
                </a:cubicBezTo>
                <a:cubicBezTo>
                  <a:pt x="9337" y="1320"/>
                  <a:pt x="9604" y="1045"/>
                  <a:pt x="9920" y="915"/>
                </a:cubicBezTo>
                <a:lnTo>
                  <a:pt x="9936" y="397"/>
                </a:lnTo>
                <a:cubicBezTo>
                  <a:pt x="9936" y="203"/>
                  <a:pt x="9928" y="211"/>
                  <a:pt x="9936" y="0"/>
                </a:cubicBezTo>
                <a:lnTo>
                  <a:pt x="7814" y="0"/>
                </a:lnTo>
                <a:lnTo>
                  <a:pt x="7814" y="397"/>
                </a:lnTo>
                <a:lnTo>
                  <a:pt x="7831" y="875"/>
                </a:lnTo>
                <a:cubicBezTo>
                  <a:pt x="7871" y="891"/>
                  <a:pt x="7912" y="907"/>
                  <a:pt x="7944" y="923"/>
                </a:cubicBezTo>
                <a:cubicBezTo>
                  <a:pt x="8033" y="972"/>
                  <a:pt x="8106" y="1045"/>
                  <a:pt x="8146" y="1134"/>
                </a:cubicBezTo>
                <a:cubicBezTo>
                  <a:pt x="8292" y="1296"/>
                  <a:pt x="8349" y="1523"/>
                  <a:pt x="8292" y="1733"/>
                </a:cubicBezTo>
                <a:cubicBezTo>
                  <a:pt x="8197" y="2019"/>
                  <a:pt x="7930" y="2219"/>
                  <a:pt x="7622" y="2219"/>
                </a:cubicBezTo>
                <a:cubicBezTo>
                  <a:pt x="7616" y="2219"/>
                  <a:pt x="7610" y="2219"/>
                  <a:pt x="7604" y="2219"/>
                </a:cubicBezTo>
                <a:cubicBezTo>
                  <a:pt x="7312" y="2219"/>
                  <a:pt x="6940" y="2000"/>
                  <a:pt x="6867" y="1693"/>
                </a:cubicBezTo>
                <a:cubicBezTo>
                  <a:pt x="6778" y="1320"/>
                  <a:pt x="7045" y="1045"/>
                  <a:pt x="7369" y="915"/>
                </a:cubicBezTo>
                <a:cubicBezTo>
                  <a:pt x="7369" y="745"/>
                  <a:pt x="7377" y="567"/>
                  <a:pt x="7385" y="397"/>
                </a:cubicBezTo>
                <a:cubicBezTo>
                  <a:pt x="7385" y="219"/>
                  <a:pt x="7385" y="195"/>
                  <a:pt x="7385" y="0"/>
                </a:cubicBezTo>
                <a:lnTo>
                  <a:pt x="5264" y="0"/>
                </a:lnTo>
                <a:lnTo>
                  <a:pt x="5264" y="397"/>
                </a:lnTo>
                <a:cubicBezTo>
                  <a:pt x="5264" y="543"/>
                  <a:pt x="5272" y="713"/>
                  <a:pt x="5272" y="875"/>
                </a:cubicBezTo>
                <a:cubicBezTo>
                  <a:pt x="5312" y="891"/>
                  <a:pt x="5353" y="907"/>
                  <a:pt x="5385" y="923"/>
                </a:cubicBezTo>
                <a:cubicBezTo>
                  <a:pt x="5474" y="972"/>
                  <a:pt x="5547" y="1045"/>
                  <a:pt x="5588" y="1134"/>
                </a:cubicBezTo>
                <a:cubicBezTo>
                  <a:pt x="5733" y="1296"/>
                  <a:pt x="5790" y="1523"/>
                  <a:pt x="5733" y="1733"/>
                </a:cubicBezTo>
                <a:cubicBezTo>
                  <a:pt x="5638" y="2019"/>
                  <a:pt x="5372" y="2219"/>
                  <a:pt x="5063" y="2219"/>
                </a:cubicBezTo>
                <a:cubicBezTo>
                  <a:pt x="5057" y="2219"/>
                  <a:pt x="5051" y="2219"/>
                  <a:pt x="5045" y="2219"/>
                </a:cubicBezTo>
                <a:cubicBezTo>
                  <a:pt x="4754" y="2219"/>
                  <a:pt x="4381" y="2000"/>
                  <a:pt x="4308" y="1693"/>
                </a:cubicBezTo>
                <a:cubicBezTo>
                  <a:pt x="4227" y="1320"/>
                  <a:pt x="4495" y="1045"/>
                  <a:pt x="4810" y="915"/>
                </a:cubicBezTo>
                <a:cubicBezTo>
                  <a:pt x="4810" y="745"/>
                  <a:pt x="4819" y="567"/>
                  <a:pt x="4827" y="397"/>
                </a:cubicBezTo>
                <a:lnTo>
                  <a:pt x="4827" y="0"/>
                </a:lnTo>
                <a:lnTo>
                  <a:pt x="2713" y="0"/>
                </a:lnTo>
                <a:lnTo>
                  <a:pt x="2713" y="397"/>
                </a:lnTo>
                <a:cubicBezTo>
                  <a:pt x="2713" y="551"/>
                  <a:pt x="2721" y="713"/>
                  <a:pt x="2721" y="875"/>
                </a:cubicBezTo>
                <a:cubicBezTo>
                  <a:pt x="2762" y="891"/>
                  <a:pt x="2802" y="907"/>
                  <a:pt x="2835" y="923"/>
                </a:cubicBezTo>
                <a:cubicBezTo>
                  <a:pt x="2924" y="972"/>
                  <a:pt x="2997" y="1045"/>
                  <a:pt x="3037" y="1134"/>
                </a:cubicBezTo>
                <a:cubicBezTo>
                  <a:pt x="3191" y="1296"/>
                  <a:pt x="3240" y="1523"/>
                  <a:pt x="3183" y="1733"/>
                </a:cubicBezTo>
                <a:cubicBezTo>
                  <a:pt x="3088" y="2019"/>
                  <a:pt x="2821" y="2219"/>
                  <a:pt x="2521" y="2219"/>
                </a:cubicBezTo>
                <a:cubicBezTo>
                  <a:pt x="2515" y="2219"/>
                  <a:pt x="2509" y="2219"/>
                  <a:pt x="2503" y="2219"/>
                </a:cubicBezTo>
                <a:cubicBezTo>
                  <a:pt x="2203" y="2219"/>
                  <a:pt x="1831" y="2000"/>
                  <a:pt x="1758" y="1693"/>
                </a:cubicBezTo>
                <a:cubicBezTo>
                  <a:pt x="1677" y="1320"/>
                  <a:pt x="1944" y="1045"/>
                  <a:pt x="2268" y="915"/>
                </a:cubicBezTo>
                <a:cubicBezTo>
                  <a:pt x="2268" y="745"/>
                  <a:pt x="2276" y="567"/>
                  <a:pt x="2276" y="397"/>
                </a:cubicBezTo>
                <a:lnTo>
                  <a:pt x="2276"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3"/>
          <p:cNvSpPr txBox="1">
            <a:spLocks noGrp="1"/>
          </p:cNvSpPr>
          <p:nvPr>
            <p:ph type="subTitle" idx="1"/>
          </p:nvPr>
        </p:nvSpPr>
        <p:spPr>
          <a:xfrm>
            <a:off x="3700225" y="3013575"/>
            <a:ext cx="4376400" cy="1196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500">
                <a:latin typeface="Barlow Medium"/>
                <a:ea typeface="Barlow Medium"/>
                <a:cs typeface="Barlow Medium"/>
                <a:sym typeface="Barlow Medium"/>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83" name="Google Shape;883;p23"/>
          <p:cNvSpPr txBox="1">
            <a:spLocks noGrp="1"/>
          </p:cNvSpPr>
          <p:nvPr>
            <p:ph type="title"/>
          </p:nvPr>
        </p:nvSpPr>
        <p:spPr>
          <a:xfrm>
            <a:off x="3700225" y="2382800"/>
            <a:ext cx="4376400" cy="572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sz="3600" b="1">
                <a:latin typeface="Arial" panose="020B0604020202020204" pitchFamily="34" charset="0"/>
                <a:ea typeface="Arial" panose="020B0604020202020204" pitchFamily="34" charset="0"/>
                <a:cs typeface="Arial" panose="020B0604020202020204" pitchFamily="34" charset="0"/>
                <a:sym typeface="Patrick Han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dirty="0"/>
          </a:p>
        </p:txBody>
      </p:sp>
      <p:sp>
        <p:nvSpPr>
          <p:cNvPr id="884" name="Google Shape;884;p23"/>
          <p:cNvSpPr/>
          <p:nvPr/>
        </p:nvSpPr>
        <p:spPr>
          <a:xfrm flipH="1">
            <a:off x="194988" y="4096946"/>
            <a:ext cx="544006" cy="934791"/>
          </a:xfrm>
          <a:custGeom>
            <a:avLst/>
            <a:gdLst/>
            <a:ahLst/>
            <a:cxnLst/>
            <a:rect l="l" t="t" r="r" b="b"/>
            <a:pathLst>
              <a:path w="18775" h="32262" extrusionOk="0">
                <a:moveTo>
                  <a:pt x="11539" y="9839"/>
                </a:moveTo>
                <a:cubicBezTo>
                  <a:pt x="11540" y="9839"/>
                  <a:pt x="11541" y="9839"/>
                  <a:pt x="11542" y="9839"/>
                </a:cubicBezTo>
                <a:lnTo>
                  <a:pt x="11542" y="9839"/>
                </a:lnTo>
                <a:cubicBezTo>
                  <a:pt x="11542" y="9839"/>
                  <a:pt x="11543" y="9840"/>
                  <a:pt x="11543" y="9840"/>
                </a:cubicBezTo>
                <a:lnTo>
                  <a:pt x="11543" y="9840"/>
                </a:lnTo>
                <a:cubicBezTo>
                  <a:pt x="11542" y="9839"/>
                  <a:pt x="11540" y="9839"/>
                  <a:pt x="11539" y="9839"/>
                </a:cubicBezTo>
                <a:close/>
                <a:moveTo>
                  <a:pt x="10445" y="9705"/>
                </a:moveTo>
                <a:cubicBezTo>
                  <a:pt x="10662" y="9705"/>
                  <a:pt x="10879" y="9721"/>
                  <a:pt x="11095" y="9752"/>
                </a:cubicBezTo>
                <a:lnTo>
                  <a:pt x="11095" y="9752"/>
                </a:lnTo>
                <a:cubicBezTo>
                  <a:pt x="11229" y="10795"/>
                  <a:pt x="10928" y="11809"/>
                  <a:pt x="10083" y="12588"/>
                </a:cubicBezTo>
                <a:cubicBezTo>
                  <a:pt x="9204" y="13399"/>
                  <a:pt x="7980" y="13766"/>
                  <a:pt x="6789" y="13766"/>
                </a:cubicBezTo>
                <a:cubicBezTo>
                  <a:pt x="6551" y="13766"/>
                  <a:pt x="6314" y="13751"/>
                  <a:pt x="6081" y="13723"/>
                </a:cubicBezTo>
                <a:cubicBezTo>
                  <a:pt x="5889" y="13699"/>
                  <a:pt x="5740" y="13676"/>
                  <a:pt x="5598" y="13647"/>
                </a:cubicBezTo>
                <a:lnTo>
                  <a:pt x="5598" y="13647"/>
                </a:lnTo>
                <a:cubicBezTo>
                  <a:pt x="6034" y="12537"/>
                  <a:pt x="6747" y="11427"/>
                  <a:pt x="7709" y="10660"/>
                </a:cubicBezTo>
                <a:cubicBezTo>
                  <a:pt x="8507" y="10024"/>
                  <a:pt x="9470" y="9705"/>
                  <a:pt x="10445" y="9705"/>
                </a:cubicBezTo>
                <a:close/>
                <a:moveTo>
                  <a:pt x="14564" y="19435"/>
                </a:moveTo>
                <a:lnTo>
                  <a:pt x="14564" y="19435"/>
                </a:lnTo>
                <a:cubicBezTo>
                  <a:pt x="14564" y="19444"/>
                  <a:pt x="14564" y="19453"/>
                  <a:pt x="14564" y="19461"/>
                </a:cubicBezTo>
                <a:lnTo>
                  <a:pt x="14564" y="19461"/>
                </a:lnTo>
                <a:cubicBezTo>
                  <a:pt x="14564" y="19461"/>
                  <a:pt x="14563" y="19461"/>
                  <a:pt x="14563" y="19461"/>
                </a:cubicBezTo>
                <a:lnTo>
                  <a:pt x="14563" y="19461"/>
                </a:lnTo>
                <a:cubicBezTo>
                  <a:pt x="14563" y="19453"/>
                  <a:pt x="14564" y="19445"/>
                  <a:pt x="14564" y="19435"/>
                </a:cubicBezTo>
                <a:close/>
                <a:moveTo>
                  <a:pt x="14428" y="19664"/>
                </a:moveTo>
                <a:lnTo>
                  <a:pt x="14428" y="19664"/>
                </a:lnTo>
                <a:cubicBezTo>
                  <a:pt x="14436" y="19665"/>
                  <a:pt x="14444" y="19667"/>
                  <a:pt x="14452" y="19669"/>
                </a:cubicBezTo>
                <a:cubicBezTo>
                  <a:pt x="14443" y="19667"/>
                  <a:pt x="14435" y="19665"/>
                  <a:pt x="14428" y="19664"/>
                </a:cubicBezTo>
                <a:close/>
                <a:moveTo>
                  <a:pt x="14531" y="19694"/>
                </a:moveTo>
                <a:lnTo>
                  <a:pt x="14531" y="19694"/>
                </a:lnTo>
                <a:cubicBezTo>
                  <a:pt x="14531" y="19694"/>
                  <a:pt x="14531" y="19694"/>
                  <a:pt x="14531" y="19695"/>
                </a:cubicBezTo>
                <a:lnTo>
                  <a:pt x="14531" y="19695"/>
                </a:lnTo>
                <a:cubicBezTo>
                  <a:pt x="14531" y="19696"/>
                  <a:pt x="14530" y="19697"/>
                  <a:pt x="14530" y="19698"/>
                </a:cubicBezTo>
                <a:lnTo>
                  <a:pt x="14530" y="19698"/>
                </a:lnTo>
                <a:cubicBezTo>
                  <a:pt x="14530" y="19697"/>
                  <a:pt x="14530" y="19696"/>
                  <a:pt x="14531" y="19694"/>
                </a:cubicBezTo>
                <a:close/>
                <a:moveTo>
                  <a:pt x="14779" y="19781"/>
                </a:moveTo>
                <a:cubicBezTo>
                  <a:pt x="14780" y="19781"/>
                  <a:pt x="14781" y="19782"/>
                  <a:pt x="14782" y="19782"/>
                </a:cubicBezTo>
                <a:lnTo>
                  <a:pt x="14782" y="19782"/>
                </a:lnTo>
                <a:cubicBezTo>
                  <a:pt x="14814" y="19800"/>
                  <a:pt x="14847" y="19818"/>
                  <a:pt x="14880" y="19835"/>
                </a:cubicBezTo>
                <a:lnTo>
                  <a:pt x="14880" y="19835"/>
                </a:lnTo>
                <a:cubicBezTo>
                  <a:pt x="14885" y="19839"/>
                  <a:pt x="14888" y="19841"/>
                  <a:pt x="14887" y="19841"/>
                </a:cubicBezTo>
                <a:cubicBezTo>
                  <a:pt x="14883" y="19841"/>
                  <a:pt x="14854" y="19826"/>
                  <a:pt x="14779" y="19781"/>
                </a:cubicBezTo>
                <a:close/>
                <a:moveTo>
                  <a:pt x="5402" y="20224"/>
                </a:moveTo>
                <a:lnTo>
                  <a:pt x="5402" y="20224"/>
                </a:lnTo>
                <a:cubicBezTo>
                  <a:pt x="5403" y="20227"/>
                  <a:pt x="5404" y="20230"/>
                  <a:pt x="5405" y="20233"/>
                </a:cubicBezTo>
                <a:cubicBezTo>
                  <a:pt x="5404" y="20229"/>
                  <a:pt x="5403" y="20227"/>
                  <a:pt x="5402" y="20224"/>
                </a:cubicBezTo>
                <a:close/>
                <a:moveTo>
                  <a:pt x="6201" y="21492"/>
                </a:moveTo>
                <a:cubicBezTo>
                  <a:pt x="6209" y="21500"/>
                  <a:pt x="6216" y="21507"/>
                  <a:pt x="6220" y="21512"/>
                </a:cubicBezTo>
                <a:lnTo>
                  <a:pt x="6220" y="21512"/>
                </a:lnTo>
                <a:cubicBezTo>
                  <a:pt x="6211" y="21507"/>
                  <a:pt x="6204" y="21503"/>
                  <a:pt x="6203" y="21503"/>
                </a:cubicBezTo>
                <a:lnTo>
                  <a:pt x="6203" y="21503"/>
                </a:lnTo>
                <a:cubicBezTo>
                  <a:pt x="6201" y="21503"/>
                  <a:pt x="6207" y="21509"/>
                  <a:pt x="6227" y="21522"/>
                </a:cubicBezTo>
                <a:lnTo>
                  <a:pt x="6227" y="21522"/>
                </a:lnTo>
                <a:cubicBezTo>
                  <a:pt x="6227" y="21521"/>
                  <a:pt x="6224" y="21517"/>
                  <a:pt x="6220" y="21512"/>
                </a:cubicBezTo>
                <a:lnTo>
                  <a:pt x="6220" y="21512"/>
                </a:lnTo>
                <a:cubicBezTo>
                  <a:pt x="6225" y="21514"/>
                  <a:pt x="6229" y="21517"/>
                  <a:pt x="6235" y="21520"/>
                </a:cubicBezTo>
                <a:lnTo>
                  <a:pt x="6235" y="21520"/>
                </a:lnTo>
                <a:cubicBezTo>
                  <a:pt x="6221" y="21509"/>
                  <a:pt x="6209" y="21499"/>
                  <a:pt x="6201" y="21492"/>
                </a:cubicBezTo>
                <a:close/>
                <a:moveTo>
                  <a:pt x="6375" y="21627"/>
                </a:moveTo>
                <a:lnTo>
                  <a:pt x="6375" y="21627"/>
                </a:lnTo>
                <a:cubicBezTo>
                  <a:pt x="6416" y="21647"/>
                  <a:pt x="6467" y="21686"/>
                  <a:pt x="6462" y="21686"/>
                </a:cubicBezTo>
                <a:cubicBezTo>
                  <a:pt x="6459" y="21686"/>
                  <a:pt x="6435" y="21671"/>
                  <a:pt x="6375" y="21627"/>
                </a:cubicBezTo>
                <a:close/>
                <a:moveTo>
                  <a:pt x="13539" y="19563"/>
                </a:moveTo>
                <a:cubicBezTo>
                  <a:pt x="13800" y="19563"/>
                  <a:pt x="14065" y="19593"/>
                  <a:pt x="14362" y="19651"/>
                </a:cubicBezTo>
                <a:lnTo>
                  <a:pt x="14362" y="19651"/>
                </a:lnTo>
                <a:cubicBezTo>
                  <a:pt x="14361" y="19651"/>
                  <a:pt x="14361" y="19650"/>
                  <a:pt x="14360" y="19650"/>
                </a:cubicBezTo>
                <a:lnTo>
                  <a:pt x="14360" y="19650"/>
                </a:lnTo>
                <a:cubicBezTo>
                  <a:pt x="14356" y="19650"/>
                  <a:pt x="14474" y="19677"/>
                  <a:pt x="14524" y="19692"/>
                </a:cubicBezTo>
                <a:lnTo>
                  <a:pt x="14524" y="19692"/>
                </a:lnTo>
                <a:cubicBezTo>
                  <a:pt x="14500" y="19721"/>
                  <a:pt x="14430" y="19855"/>
                  <a:pt x="14394" y="19897"/>
                </a:cubicBezTo>
                <a:cubicBezTo>
                  <a:pt x="14302" y="20001"/>
                  <a:pt x="14196" y="20094"/>
                  <a:pt x="14081" y="20172"/>
                </a:cubicBezTo>
                <a:cubicBezTo>
                  <a:pt x="13177" y="20806"/>
                  <a:pt x="12056" y="21269"/>
                  <a:pt x="11014" y="21622"/>
                </a:cubicBezTo>
                <a:cubicBezTo>
                  <a:pt x="10687" y="21733"/>
                  <a:pt x="10331" y="21835"/>
                  <a:pt x="9972" y="21917"/>
                </a:cubicBezTo>
                <a:lnTo>
                  <a:pt x="9972" y="21917"/>
                </a:lnTo>
                <a:cubicBezTo>
                  <a:pt x="10122" y="21614"/>
                  <a:pt x="10301" y="21325"/>
                  <a:pt x="10516" y="21055"/>
                </a:cubicBezTo>
                <a:cubicBezTo>
                  <a:pt x="11024" y="20420"/>
                  <a:pt x="11687" y="19956"/>
                  <a:pt x="12469" y="19729"/>
                </a:cubicBezTo>
                <a:cubicBezTo>
                  <a:pt x="12861" y="19615"/>
                  <a:pt x="13196" y="19563"/>
                  <a:pt x="13539" y="19563"/>
                </a:cubicBezTo>
                <a:close/>
                <a:moveTo>
                  <a:pt x="11319" y="30029"/>
                </a:moveTo>
                <a:cubicBezTo>
                  <a:pt x="11321" y="30030"/>
                  <a:pt x="11324" y="30031"/>
                  <a:pt x="11326" y="30033"/>
                </a:cubicBezTo>
                <a:lnTo>
                  <a:pt x="11326" y="30033"/>
                </a:lnTo>
                <a:cubicBezTo>
                  <a:pt x="11324" y="30031"/>
                  <a:pt x="11321" y="30030"/>
                  <a:pt x="11319" y="30029"/>
                </a:cubicBezTo>
                <a:close/>
                <a:moveTo>
                  <a:pt x="11354" y="30050"/>
                </a:moveTo>
                <a:cubicBezTo>
                  <a:pt x="11371" y="30061"/>
                  <a:pt x="11384" y="30070"/>
                  <a:pt x="11384" y="30070"/>
                </a:cubicBezTo>
                <a:cubicBezTo>
                  <a:pt x="11384" y="30070"/>
                  <a:pt x="11376" y="30064"/>
                  <a:pt x="11354" y="30050"/>
                </a:cubicBezTo>
                <a:close/>
                <a:moveTo>
                  <a:pt x="7317" y="0"/>
                </a:moveTo>
                <a:cubicBezTo>
                  <a:pt x="7270" y="0"/>
                  <a:pt x="7223" y="6"/>
                  <a:pt x="7178" y="18"/>
                </a:cubicBezTo>
                <a:lnTo>
                  <a:pt x="7180" y="16"/>
                </a:lnTo>
                <a:lnTo>
                  <a:pt x="7180" y="16"/>
                </a:lnTo>
                <a:cubicBezTo>
                  <a:pt x="5272" y="516"/>
                  <a:pt x="3590" y="2046"/>
                  <a:pt x="2379" y="3540"/>
                </a:cubicBezTo>
                <a:cubicBezTo>
                  <a:pt x="1125" y="5085"/>
                  <a:pt x="1" y="7133"/>
                  <a:pt x="354" y="9187"/>
                </a:cubicBezTo>
                <a:cubicBezTo>
                  <a:pt x="528" y="10208"/>
                  <a:pt x="1128" y="11231"/>
                  <a:pt x="1751" y="12044"/>
                </a:cubicBezTo>
                <a:cubicBezTo>
                  <a:pt x="2202" y="12632"/>
                  <a:pt x="2716" y="13169"/>
                  <a:pt x="3288" y="13637"/>
                </a:cubicBezTo>
                <a:lnTo>
                  <a:pt x="3288" y="13637"/>
                </a:lnTo>
                <a:cubicBezTo>
                  <a:pt x="3104" y="14426"/>
                  <a:pt x="3013" y="15234"/>
                  <a:pt x="3009" y="16020"/>
                </a:cubicBezTo>
                <a:cubicBezTo>
                  <a:pt x="2996" y="18411"/>
                  <a:pt x="3836" y="20793"/>
                  <a:pt x="5734" y="22337"/>
                </a:cubicBezTo>
                <a:cubicBezTo>
                  <a:pt x="6244" y="22751"/>
                  <a:pt x="6803" y="23099"/>
                  <a:pt x="7400" y="23354"/>
                </a:cubicBezTo>
                <a:lnTo>
                  <a:pt x="7400" y="23354"/>
                </a:lnTo>
                <a:cubicBezTo>
                  <a:pt x="7276" y="25244"/>
                  <a:pt x="7763" y="27144"/>
                  <a:pt x="8821" y="28743"/>
                </a:cubicBezTo>
                <a:cubicBezTo>
                  <a:pt x="10106" y="30685"/>
                  <a:pt x="12297" y="32262"/>
                  <a:pt x="14686" y="32262"/>
                </a:cubicBezTo>
                <a:cubicBezTo>
                  <a:pt x="14772" y="32262"/>
                  <a:pt x="14859" y="32260"/>
                  <a:pt x="14945" y="32256"/>
                </a:cubicBezTo>
                <a:cubicBezTo>
                  <a:pt x="16208" y="32195"/>
                  <a:pt x="17351" y="31684"/>
                  <a:pt x="18385" y="30981"/>
                </a:cubicBezTo>
                <a:cubicBezTo>
                  <a:pt x="18775" y="30716"/>
                  <a:pt x="17560" y="29348"/>
                  <a:pt x="16835" y="29348"/>
                </a:cubicBezTo>
                <a:cubicBezTo>
                  <a:pt x="16743" y="29348"/>
                  <a:pt x="16660" y="29370"/>
                  <a:pt x="16588" y="29418"/>
                </a:cubicBezTo>
                <a:cubicBezTo>
                  <a:pt x="15622" y="30074"/>
                  <a:pt x="14460" y="30554"/>
                  <a:pt x="13283" y="30554"/>
                </a:cubicBezTo>
                <a:cubicBezTo>
                  <a:pt x="12954" y="30554"/>
                  <a:pt x="12623" y="30517"/>
                  <a:pt x="12295" y="30434"/>
                </a:cubicBezTo>
                <a:cubicBezTo>
                  <a:pt x="12025" y="30369"/>
                  <a:pt x="11765" y="30270"/>
                  <a:pt x="11519" y="30139"/>
                </a:cubicBezTo>
                <a:cubicBezTo>
                  <a:pt x="11459" y="30108"/>
                  <a:pt x="11400" y="30075"/>
                  <a:pt x="11341" y="30042"/>
                </a:cubicBezTo>
                <a:lnTo>
                  <a:pt x="11341" y="30042"/>
                </a:lnTo>
                <a:cubicBezTo>
                  <a:pt x="11325" y="30031"/>
                  <a:pt x="11303" y="30016"/>
                  <a:pt x="11274" y="29997"/>
                </a:cubicBezTo>
                <a:cubicBezTo>
                  <a:pt x="11210" y="29954"/>
                  <a:pt x="11148" y="29909"/>
                  <a:pt x="11086" y="29863"/>
                </a:cubicBezTo>
                <a:lnTo>
                  <a:pt x="11086" y="29863"/>
                </a:lnTo>
                <a:cubicBezTo>
                  <a:pt x="11131" y="29896"/>
                  <a:pt x="11150" y="29909"/>
                  <a:pt x="11151" y="29909"/>
                </a:cubicBezTo>
                <a:cubicBezTo>
                  <a:pt x="11155" y="29909"/>
                  <a:pt x="10984" y="29777"/>
                  <a:pt x="10976" y="29768"/>
                </a:cubicBezTo>
                <a:cubicBezTo>
                  <a:pt x="10678" y="29509"/>
                  <a:pt x="10327" y="29073"/>
                  <a:pt x="10027" y="28493"/>
                </a:cubicBezTo>
                <a:cubicBezTo>
                  <a:pt x="9337" y="27155"/>
                  <a:pt x="9166" y="25627"/>
                  <a:pt x="9349" y="24145"/>
                </a:cubicBezTo>
                <a:cubicBezTo>
                  <a:pt x="9363" y="24036"/>
                  <a:pt x="9378" y="23928"/>
                  <a:pt x="9396" y="23820"/>
                </a:cubicBezTo>
                <a:lnTo>
                  <a:pt x="9396" y="23820"/>
                </a:lnTo>
                <a:cubicBezTo>
                  <a:pt x="9512" y="23826"/>
                  <a:pt x="9629" y="23829"/>
                  <a:pt x="9745" y="23829"/>
                </a:cubicBezTo>
                <a:cubicBezTo>
                  <a:pt x="11066" y="23829"/>
                  <a:pt x="12368" y="23457"/>
                  <a:pt x="13576" y="22940"/>
                </a:cubicBezTo>
                <a:cubicBezTo>
                  <a:pt x="14372" y="22599"/>
                  <a:pt x="15249" y="22217"/>
                  <a:pt x="15944" y="21691"/>
                </a:cubicBezTo>
                <a:cubicBezTo>
                  <a:pt x="16239" y="21468"/>
                  <a:pt x="16470" y="21138"/>
                  <a:pt x="16465" y="20755"/>
                </a:cubicBezTo>
                <a:cubicBezTo>
                  <a:pt x="16457" y="20086"/>
                  <a:pt x="15923" y="19490"/>
                  <a:pt x="15455" y="19074"/>
                </a:cubicBezTo>
                <a:cubicBezTo>
                  <a:pt x="14955" y="18630"/>
                  <a:pt x="14369" y="18295"/>
                  <a:pt x="13731" y="18092"/>
                </a:cubicBezTo>
                <a:cubicBezTo>
                  <a:pt x="13237" y="17937"/>
                  <a:pt x="12713" y="17854"/>
                  <a:pt x="12191" y="17854"/>
                </a:cubicBezTo>
                <a:cubicBezTo>
                  <a:pt x="11512" y="17854"/>
                  <a:pt x="10835" y="17993"/>
                  <a:pt x="10226" y="18295"/>
                </a:cubicBezTo>
                <a:cubicBezTo>
                  <a:pt x="8798" y="19001"/>
                  <a:pt x="7985" y="20364"/>
                  <a:pt x="7622" y="21880"/>
                </a:cubicBezTo>
                <a:cubicBezTo>
                  <a:pt x="7609" y="21936"/>
                  <a:pt x="7596" y="21993"/>
                  <a:pt x="7583" y="22050"/>
                </a:cubicBezTo>
                <a:lnTo>
                  <a:pt x="7583" y="22050"/>
                </a:lnTo>
                <a:cubicBezTo>
                  <a:pt x="7518" y="22040"/>
                  <a:pt x="7454" y="22029"/>
                  <a:pt x="7389" y="22017"/>
                </a:cubicBezTo>
                <a:cubicBezTo>
                  <a:pt x="7357" y="22011"/>
                  <a:pt x="7203" y="21972"/>
                  <a:pt x="7196" y="21972"/>
                </a:cubicBezTo>
                <a:lnTo>
                  <a:pt x="7196" y="21972"/>
                </a:lnTo>
                <a:cubicBezTo>
                  <a:pt x="7194" y="21972"/>
                  <a:pt x="7207" y="21976"/>
                  <a:pt x="7243" y="21987"/>
                </a:cubicBezTo>
                <a:lnTo>
                  <a:pt x="7243" y="21987"/>
                </a:lnTo>
                <a:cubicBezTo>
                  <a:pt x="7181" y="21970"/>
                  <a:pt x="7118" y="21953"/>
                  <a:pt x="7057" y="21932"/>
                </a:cubicBezTo>
                <a:cubicBezTo>
                  <a:pt x="6983" y="21908"/>
                  <a:pt x="6913" y="21886"/>
                  <a:pt x="6843" y="21859"/>
                </a:cubicBezTo>
                <a:cubicBezTo>
                  <a:pt x="6797" y="21842"/>
                  <a:pt x="6737" y="21816"/>
                  <a:pt x="6699" y="21799"/>
                </a:cubicBezTo>
                <a:lnTo>
                  <a:pt x="6699" y="21799"/>
                </a:lnTo>
                <a:cubicBezTo>
                  <a:pt x="6593" y="21738"/>
                  <a:pt x="6481" y="21664"/>
                  <a:pt x="6372" y="21625"/>
                </a:cubicBezTo>
                <a:lnTo>
                  <a:pt x="6372" y="21625"/>
                </a:lnTo>
                <a:cubicBezTo>
                  <a:pt x="6367" y="21622"/>
                  <a:pt x="6362" y="21618"/>
                  <a:pt x="6357" y="21614"/>
                </a:cubicBezTo>
                <a:cubicBezTo>
                  <a:pt x="6355" y="21613"/>
                  <a:pt x="6353" y="21612"/>
                  <a:pt x="6352" y="21610"/>
                </a:cubicBezTo>
                <a:lnTo>
                  <a:pt x="6352" y="21610"/>
                </a:lnTo>
                <a:cubicBezTo>
                  <a:pt x="6354" y="21614"/>
                  <a:pt x="6354" y="21617"/>
                  <a:pt x="6352" y="21619"/>
                </a:cubicBezTo>
                <a:cubicBezTo>
                  <a:pt x="6352" y="21619"/>
                  <a:pt x="6352" y="21619"/>
                  <a:pt x="6352" y="21619"/>
                </a:cubicBezTo>
                <a:cubicBezTo>
                  <a:pt x="6351" y="21619"/>
                  <a:pt x="6313" y="21588"/>
                  <a:pt x="6275" y="21555"/>
                </a:cubicBezTo>
                <a:lnTo>
                  <a:pt x="6275" y="21555"/>
                </a:lnTo>
                <a:cubicBezTo>
                  <a:pt x="6301" y="21572"/>
                  <a:pt x="6327" y="21592"/>
                  <a:pt x="6352" y="21610"/>
                </a:cubicBezTo>
                <a:lnTo>
                  <a:pt x="6352" y="21610"/>
                </a:lnTo>
                <a:cubicBezTo>
                  <a:pt x="6340" y="21589"/>
                  <a:pt x="6275" y="21545"/>
                  <a:pt x="6235" y="21520"/>
                </a:cubicBezTo>
                <a:lnTo>
                  <a:pt x="6235" y="21520"/>
                </a:lnTo>
                <a:cubicBezTo>
                  <a:pt x="6247" y="21531"/>
                  <a:pt x="6261" y="21543"/>
                  <a:pt x="6275" y="21555"/>
                </a:cubicBezTo>
                <a:lnTo>
                  <a:pt x="6275" y="21555"/>
                </a:lnTo>
                <a:cubicBezTo>
                  <a:pt x="6274" y="21554"/>
                  <a:pt x="6272" y="21553"/>
                  <a:pt x="6271" y="21552"/>
                </a:cubicBezTo>
                <a:cubicBezTo>
                  <a:pt x="6252" y="21540"/>
                  <a:pt x="6237" y="21530"/>
                  <a:pt x="6227" y="21522"/>
                </a:cubicBezTo>
                <a:lnTo>
                  <a:pt x="6227" y="21522"/>
                </a:lnTo>
                <a:cubicBezTo>
                  <a:pt x="6227" y="21523"/>
                  <a:pt x="6226" y="21523"/>
                  <a:pt x="6226" y="21523"/>
                </a:cubicBezTo>
                <a:cubicBezTo>
                  <a:pt x="6226" y="21524"/>
                  <a:pt x="6225" y="21524"/>
                  <a:pt x="6224" y="21524"/>
                </a:cubicBezTo>
                <a:cubicBezTo>
                  <a:pt x="6214" y="21524"/>
                  <a:pt x="6180" y="21488"/>
                  <a:pt x="6139" y="21440"/>
                </a:cubicBezTo>
                <a:lnTo>
                  <a:pt x="6139" y="21440"/>
                </a:lnTo>
                <a:cubicBezTo>
                  <a:pt x="6153" y="21451"/>
                  <a:pt x="6170" y="21466"/>
                  <a:pt x="6191" y="21483"/>
                </a:cubicBezTo>
                <a:cubicBezTo>
                  <a:pt x="6193" y="21485"/>
                  <a:pt x="6196" y="21488"/>
                  <a:pt x="6201" y="21492"/>
                </a:cubicBezTo>
                <a:lnTo>
                  <a:pt x="6201" y="21492"/>
                </a:lnTo>
                <a:cubicBezTo>
                  <a:pt x="6181" y="21472"/>
                  <a:pt x="6152" y="21447"/>
                  <a:pt x="6130" y="21428"/>
                </a:cubicBezTo>
                <a:lnTo>
                  <a:pt x="6130" y="21428"/>
                </a:lnTo>
                <a:cubicBezTo>
                  <a:pt x="6133" y="21432"/>
                  <a:pt x="6136" y="21436"/>
                  <a:pt x="6139" y="21440"/>
                </a:cubicBezTo>
                <a:lnTo>
                  <a:pt x="6139" y="21440"/>
                </a:lnTo>
                <a:cubicBezTo>
                  <a:pt x="6107" y="21412"/>
                  <a:pt x="6095" y="21402"/>
                  <a:pt x="6096" y="21402"/>
                </a:cubicBezTo>
                <a:lnTo>
                  <a:pt x="6096" y="21402"/>
                </a:lnTo>
                <a:cubicBezTo>
                  <a:pt x="6097" y="21402"/>
                  <a:pt x="6111" y="21413"/>
                  <a:pt x="6130" y="21428"/>
                </a:cubicBezTo>
                <a:lnTo>
                  <a:pt x="6130" y="21428"/>
                </a:lnTo>
                <a:cubicBezTo>
                  <a:pt x="6052" y="21336"/>
                  <a:pt x="5957" y="21209"/>
                  <a:pt x="5955" y="21209"/>
                </a:cubicBezTo>
                <a:lnTo>
                  <a:pt x="5955" y="21209"/>
                </a:lnTo>
                <a:cubicBezTo>
                  <a:pt x="5954" y="21209"/>
                  <a:pt x="5981" y="21246"/>
                  <a:pt x="6052" y="21346"/>
                </a:cubicBezTo>
                <a:lnTo>
                  <a:pt x="6052" y="21346"/>
                </a:lnTo>
                <a:cubicBezTo>
                  <a:pt x="5961" y="21219"/>
                  <a:pt x="5865" y="21095"/>
                  <a:pt x="5776" y="20966"/>
                </a:cubicBezTo>
                <a:cubicBezTo>
                  <a:pt x="5773" y="20962"/>
                  <a:pt x="5770" y="20958"/>
                  <a:pt x="5767" y="20954"/>
                </a:cubicBezTo>
                <a:lnTo>
                  <a:pt x="5767" y="20954"/>
                </a:lnTo>
                <a:cubicBezTo>
                  <a:pt x="5767" y="20953"/>
                  <a:pt x="5767" y="20952"/>
                  <a:pt x="5766" y="20952"/>
                </a:cubicBezTo>
                <a:cubicBezTo>
                  <a:pt x="5726" y="20872"/>
                  <a:pt x="5677" y="20795"/>
                  <a:pt x="5633" y="20715"/>
                </a:cubicBezTo>
                <a:cubicBezTo>
                  <a:pt x="5566" y="20586"/>
                  <a:pt x="5504" y="20453"/>
                  <a:pt x="5443" y="20320"/>
                </a:cubicBezTo>
                <a:cubicBezTo>
                  <a:pt x="5403" y="20231"/>
                  <a:pt x="5389" y="20194"/>
                  <a:pt x="5389" y="20194"/>
                </a:cubicBezTo>
                <a:lnTo>
                  <a:pt x="5389" y="20194"/>
                </a:lnTo>
                <a:cubicBezTo>
                  <a:pt x="5390" y="20194"/>
                  <a:pt x="5394" y="20204"/>
                  <a:pt x="5402" y="20224"/>
                </a:cubicBezTo>
                <a:lnTo>
                  <a:pt x="5402" y="20224"/>
                </a:lnTo>
                <a:cubicBezTo>
                  <a:pt x="5371" y="20140"/>
                  <a:pt x="5339" y="20055"/>
                  <a:pt x="5311" y="19969"/>
                </a:cubicBezTo>
                <a:cubicBezTo>
                  <a:pt x="5204" y="19653"/>
                  <a:pt x="5119" y="19330"/>
                  <a:pt x="5055" y="19003"/>
                </a:cubicBezTo>
                <a:cubicBezTo>
                  <a:pt x="5023" y="18840"/>
                  <a:pt x="4994" y="18677"/>
                  <a:pt x="4972" y="18512"/>
                </a:cubicBezTo>
                <a:cubicBezTo>
                  <a:pt x="4950" y="18370"/>
                  <a:pt x="4935" y="18228"/>
                  <a:pt x="4927" y="18086"/>
                </a:cubicBezTo>
                <a:cubicBezTo>
                  <a:pt x="4852" y="16991"/>
                  <a:pt x="4951" y="15894"/>
                  <a:pt x="5219" y="14834"/>
                </a:cubicBezTo>
                <a:lnTo>
                  <a:pt x="5219" y="14834"/>
                </a:lnTo>
                <a:cubicBezTo>
                  <a:pt x="6150" y="15248"/>
                  <a:pt x="7154" y="15482"/>
                  <a:pt x="8171" y="15482"/>
                </a:cubicBezTo>
                <a:cubicBezTo>
                  <a:pt x="8537" y="15482"/>
                  <a:pt x="8905" y="15452"/>
                  <a:pt x="9271" y="15389"/>
                </a:cubicBezTo>
                <a:cubicBezTo>
                  <a:pt x="10600" y="15160"/>
                  <a:pt x="11976" y="14429"/>
                  <a:pt x="12623" y="13197"/>
                </a:cubicBezTo>
                <a:cubicBezTo>
                  <a:pt x="12955" y="12569"/>
                  <a:pt x="13097" y="11858"/>
                  <a:pt x="13033" y="11151"/>
                </a:cubicBezTo>
                <a:cubicBezTo>
                  <a:pt x="13000" y="10731"/>
                  <a:pt x="12912" y="10318"/>
                  <a:pt x="12773" y="9921"/>
                </a:cubicBezTo>
                <a:cubicBezTo>
                  <a:pt x="12485" y="9107"/>
                  <a:pt x="11837" y="8590"/>
                  <a:pt x="11032" y="8326"/>
                </a:cubicBezTo>
                <a:cubicBezTo>
                  <a:pt x="10393" y="8117"/>
                  <a:pt x="9751" y="8011"/>
                  <a:pt x="9124" y="8011"/>
                </a:cubicBezTo>
                <a:cubicBezTo>
                  <a:pt x="7607" y="8011"/>
                  <a:pt x="6181" y="8630"/>
                  <a:pt x="5109" y="9884"/>
                </a:cubicBezTo>
                <a:cubicBezTo>
                  <a:pt x="4429" y="10679"/>
                  <a:pt x="3921" y="11627"/>
                  <a:pt x="3574" y="12637"/>
                </a:cubicBezTo>
                <a:lnTo>
                  <a:pt x="3574" y="12637"/>
                </a:lnTo>
                <a:cubicBezTo>
                  <a:pt x="3538" y="12600"/>
                  <a:pt x="3485" y="12547"/>
                  <a:pt x="3474" y="12536"/>
                </a:cubicBezTo>
                <a:cubicBezTo>
                  <a:pt x="3403" y="12462"/>
                  <a:pt x="3336" y="12387"/>
                  <a:pt x="3269" y="12312"/>
                </a:cubicBezTo>
                <a:cubicBezTo>
                  <a:pt x="3213" y="12247"/>
                  <a:pt x="3194" y="12226"/>
                  <a:pt x="3195" y="12226"/>
                </a:cubicBezTo>
                <a:lnTo>
                  <a:pt x="3195" y="12226"/>
                </a:lnTo>
                <a:cubicBezTo>
                  <a:pt x="3196" y="12226"/>
                  <a:pt x="3239" y="12275"/>
                  <a:pt x="3256" y="12296"/>
                </a:cubicBezTo>
                <a:cubicBezTo>
                  <a:pt x="3224" y="12256"/>
                  <a:pt x="3192" y="12215"/>
                  <a:pt x="3161" y="12173"/>
                </a:cubicBezTo>
                <a:cubicBezTo>
                  <a:pt x="2993" y="11945"/>
                  <a:pt x="2900" y="11810"/>
                  <a:pt x="2791" y="11622"/>
                </a:cubicBezTo>
                <a:cubicBezTo>
                  <a:pt x="2309" y="10774"/>
                  <a:pt x="2084" y="9961"/>
                  <a:pt x="2236" y="8984"/>
                </a:cubicBezTo>
                <a:cubicBezTo>
                  <a:pt x="2400" y="7936"/>
                  <a:pt x="2875" y="6967"/>
                  <a:pt x="3451" y="6088"/>
                </a:cubicBezTo>
                <a:cubicBezTo>
                  <a:pt x="4145" y="5039"/>
                  <a:pt x="4988" y="4098"/>
                  <a:pt x="5955" y="3292"/>
                </a:cubicBezTo>
                <a:cubicBezTo>
                  <a:pt x="6776" y="2607"/>
                  <a:pt x="7699" y="1987"/>
                  <a:pt x="8744" y="1716"/>
                </a:cubicBezTo>
                <a:cubicBezTo>
                  <a:pt x="9204" y="1596"/>
                  <a:pt x="8642" y="883"/>
                  <a:pt x="8499" y="728"/>
                </a:cubicBezTo>
                <a:cubicBezTo>
                  <a:pt x="8254" y="463"/>
                  <a:pt x="7751" y="0"/>
                  <a:pt x="7317" y="0"/>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3"/>
          <p:cNvSpPr/>
          <p:nvPr/>
        </p:nvSpPr>
        <p:spPr>
          <a:xfrm flipH="1">
            <a:off x="8056863" y="730363"/>
            <a:ext cx="520101" cy="621050"/>
          </a:xfrm>
          <a:custGeom>
            <a:avLst/>
            <a:gdLst/>
            <a:ahLst/>
            <a:cxnLst/>
            <a:rect l="l" t="t" r="r" b="b"/>
            <a:pathLst>
              <a:path w="17950" h="21434" extrusionOk="0">
                <a:moveTo>
                  <a:pt x="2976" y="8256"/>
                </a:moveTo>
                <a:cubicBezTo>
                  <a:pt x="2979" y="8259"/>
                  <a:pt x="2982" y="8262"/>
                  <a:pt x="2984" y="8264"/>
                </a:cubicBezTo>
                <a:lnTo>
                  <a:pt x="2984" y="8264"/>
                </a:lnTo>
                <a:cubicBezTo>
                  <a:pt x="2984" y="8264"/>
                  <a:pt x="2984" y="8264"/>
                  <a:pt x="2985" y="8264"/>
                </a:cubicBezTo>
                <a:lnTo>
                  <a:pt x="2985" y="8264"/>
                </a:lnTo>
                <a:cubicBezTo>
                  <a:pt x="2982" y="8262"/>
                  <a:pt x="2979" y="8259"/>
                  <a:pt x="2977" y="8256"/>
                </a:cubicBezTo>
                <a:lnTo>
                  <a:pt x="2977" y="8256"/>
                </a:lnTo>
                <a:cubicBezTo>
                  <a:pt x="2977" y="8256"/>
                  <a:pt x="2976" y="8256"/>
                  <a:pt x="2976" y="8256"/>
                </a:cubicBezTo>
                <a:close/>
                <a:moveTo>
                  <a:pt x="3070" y="8354"/>
                </a:moveTo>
                <a:cubicBezTo>
                  <a:pt x="3094" y="8379"/>
                  <a:pt x="3108" y="8396"/>
                  <a:pt x="3108" y="8396"/>
                </a:cubicBezTo>
                <a:cubicBezTo>
                  <a:pt x="3108" y="8396"/>
                  <a:pt x="3097" y="8384"/>
                  <a:pt x="3070" y="8354"/>
                </a:cubicBezTo>
                <a:close/>
                <a:moveTo>
                  <a:pt x="14914" y="16791"/>
                </a:moveTo>
                <a:cubicBezTo>
                  <a:pt x="14927" y="16804"/>
                  <a:pt x="14940" y="16817"/>
                  <a:pt x="14954" y="16830"/>
                </a:cubicBezTo>
                <a:cubicBezTo>
                  <a:pt x="15016" y="16891"/>
                  <a:pt x="15037" y="16914"/>
                  <a:pt x="15035" y="16914"/>
                </a:cubicBezTo>
                <a:cubicBezTo>
                  <a:pt x="15032" y="16914"/>
                  <a:pt x="14964" y="16850"/>
                  <a:pt x="14914" y="16791"/>
                </a:cubicBezTo>
                <a:close/>
                <a:moveTo>
                  <a:pt x="1603" y="0"/>
                </a:moveTo>
                <a:cubicBezTo>
                  <a:pt x="1509" y="0"/>
                  <a:pt x="1429" y="45"/>
                  <a:pt x="1378" y="156"/>
                </a:cubicBezTo>
                <a:cubicBezTo>
                  <a:pt x="554" y="1957"/>
                  <a:pt x="1" y="4008"/>
                  <a:pt x="618" y="5958"/>
                </a:cubicBezTo>
                <a:cubicBezTo>
                  <a:pt x="1279" y="8059"/>
                  <a:pt x="2876" y="9752"/>
                  <a:pt x="4635" y="11011"/>
                </a:cubicBezTo>
                <a:cubicBezTo>
                  <a:pt x="6145" y="12091"/>
                  <a:pt x="7866" y="12858"/>
                  <a:pt x="9541" y="13636"/>
                </a:cubicBezTo>
                <a:cubicBezTo>
                  <a:pt x="10380" y="14026"/>
                  <a:pt x="11220" y="14417"/>
                  <a:pt x="12042" y="14844"/>
                </a:cubicBezTo>
                <a:lnTo>
                  <a:pt x="12181" y="14917"/>
                </a:lnTo>
                <a:lnTo>
                  <a:pt x="12181" y="14917"/>
                </a:lnTo>
                <a:cubicBezTo>
                  <a:pt x="12186" y="14919"/>
                  <a:pt x="12191" y="14922"/>
                  <a:pt x="12196" y="14925"/>
                </a:cubicBezTo>
                <a:cubicBezTo>
                  <a:pt x="12299" y="14980"/>
                  <a:pt x="12401" y="15035"/>
                  <a:pt x="12503" y="15093"/>
                </a:cubicBezTo>
                <a:cubicBezTo>
                  <a:pt x="12704" y="15205"/>
                  <a:pt x="12903" y="15321"/>
                  <a:pt x="13101" y="15440"/>
                </a:cubicBezTo>
                <a:cubicBezTo>
                  <a:pt x="13273" y="15543"/>
                  <a:pt x="13444" y="15652"/>
                  <a:pt x="13613" y="15762"/>
                </a:cubicBezTo>
                <a:cubicBezTo>
                  <a:pt x="13708" y="15823"/>
                  <a:pt x="13800" y="15887"/>
                  <a:pt x="13893" y="15949"/>
                </a:cubicBezTo>
                <a:cubicBezTo>
                  <a:pt x="13919" y="15968"/>
                  <a:pt x="14022" y="16041"/>
                  <a:pt x="14088" y="16087"/>
                </a:cubicBezTo>
                <a:lnTo>
                  <a:pt x="14088" y="16087"/>
                </a:lnTo>
                <a:cubicBezTo>
                  <a:pt x="14148" y="16133"/>
                  <a:pt x="14265" y="16220"/>
                  <a:pt x="14291" y="16242"/>
                </a:cubicBezTo>
                <a:cubicBezTo>
                  <a:pt x="14377" y="16309"/>
                  <a:pt x="14460" y="16377"/>
                  <a:pt x="14545" y="16448"/>
                </a:cubicBezTo>
                <a:cubicBezTo>
                  <a:pt x="14570" y="16469"/>
                  <a:pt x="14607" y="16509"/>
                  <a:pt x="14647" y="16550"/>
                </a:cubicBezTo>
                <a:lnTo>
                  <a:pt x="14647" y="16550"/>
                </a:lnTo>
                <a:cubicBezTo>
                  <a:pt x="14648" y="16549"/>
                  <a:pt x="14649" y="16549"/>
                  <a:pt x="14651" y="16549"/>
                </a:cubicBezTo>
                <a:cubicBezTo>
                  <a:pt x="14662" y="16549"/>
                  <a:pt x="14686" y="16564"/>
                  <a:pt x="14727" y="16606"/>
                </a:cubicBezTo>
                <a:cubicBezTo>
                  <a:pt x="14751" y="16631"/>
                  <a:pt x="14776" y="16655"/>
                  <a:pt x="14801" y="16679"/>
                </a:cubicBezTo>
                <a:lnTo>
                  <a:pt x="14801" y="16679"/>
                </a:lnTo>
                <a:cubicBezTo>
                  <a:pt x="14757" y="16659"/>
                  <a:pt x="14699" y="16604"/>
                  <a:pt x="14647" y="16550"/>
                </a:cubicBezTo>
                <a:lnTo>
                  <a:pt x="14647" y="16550"/>
                </a:lnTo>
                <a:cubicBezTo>
                  <a:pt x="14634" y="16562"/>
                  <a:pt x="14695" y="16648"/>
                  <a:pt x="14802" y="16681"/>
                </a:cubicBezTo>
                <a:lnTo>
                  <a:pt x="14802" y="16681"/>
                </a:lnTo>
                <a:cubicBezTo>
                  <a:pt x="14802" y="16680"/>
                  <a:pt x="14801" y="16679"/>
                  <a:pt x="14801" y="16679"/>
                </a:cubicBezTo>
                <a:lnTo>
                  <a:pt x="14801" y="16679"/>
                </a:lnTo>
                <a:cubicBezTo>
                  <a:pt x="14805" y="16681"/>
                  <a:pt x="14810" y="16683"/>
                  <a:pt x="14815" y="16684"/>
                </a:cubicBezTo>
                <a:cubicBezTo>
                  <a:pt x="14811" y="16683"/>
                  <a:pt x="14806" y="16682"/>
                  <a:pt x="14802" y="16681"/>
                </a:cubicBezTo>
                <a:lnTo>
                  <a:pt x="14802" y="16681"/>
                </a:lnTo>
                <a:cubicBezTo>
                  <a:pt x="14819" y="16697"/>
                  <a:pt x="14836" y="16714"/>
                  <a:pt x="14853" y="16730"/>
                </a:cubicBezTo>
                <a:cubicBezTo>
                  <a:pt x="14870" y="16747"/>
                  <a:pt x="14886" y="16763"/>
                  <a:pt x="14902" y="16779"/>
                </a:cubicBezTo>
                <a:lnTo>
                  <a:pt x="14902" y="16779"/>
                </a:lnTo>
                <a:cubicBezTo>
                  <a:pt x="14961" y="16857"/>
                  <a:pt x="15039" y="16929"/>
                  <a:pt x="15101" y="17002"/>
                </a:cubicBezTo>
                <a:cubicBezTo>
                  <a:pt x="15103" y="17005"/>
                  <a:pt x="15105" y="17007"/>
                  <a:pt x="15108" y="17010"/>
                </a:cubicBezTo>
                <a:lnTo>
                  <a:pt x="15108" y="17010"/>
                </a:lnTo>
                <a:cubicBezTo>
                  <a:pt x="15108" y="17010"/>
                  <a:pt x="15108" y="17011"/>
                  <a:pt x="15109" y="17012"/>
                </a:cubicBezTo>
                <a:cubicBezTo>
                  <a:pt x="15122" y="17031"/>
                  <a:pt x="15136" y="17050"/>
                  <a:pt x="15150" y="17070"/>
                </a:cubicBezTo>
                <a:lnTo>
                  <a:pt x="15150" y="17070"/>
                </a:lnTo>
                <a:cubicBezTo>
                  <a:pt x="15148" y="17064"/>
                  <a:pt x="15147" y="17059"/>
                  <a:pt x="15145" y="17053"/>
                </a:cubicBezTo>
                <a:lnTo>
                  <a:pt x="15145" y="17053"/>
                </a:lnTo>
                <a:cubicBezTo>
                  <a:pt x="15145" y="17053"/>
                  <a:pt x="15145" y="17053"/>
                  <a:pt x="15145" y="17053"/>
                </a:cubicBezTo>
                <a:lnTo>
                  <a:pt x="15145" y="17053"/>
                </a:lnTo>
                <a:cubicBezTo>
                  <a:pt x="15147" y="17060"/>
                  <a:pt x="15150" y="17067"/>
                  <a:pt x="15152" y="17074"/>
                </a:cubicBezTo>
                <a:lnTo>
                  <a:pt x="15152" y="17074"/>
                </a:lnTo>
                <a:cubicBezTo>
                  <a:pt x="15164" y="17091"/>
                  <a:pt x="15176" y="17108"/>
                  <a:pt x="15189" y="17125"/>
                </a:cubicBezTo>
                <a:cubicBezTo>
                  <a:pt x="15228" y="17178"/>
                  <a:pt x="15243" y="17212"/>
                  <a:pt x="15243" y="17227"/>
                </a:cubicBezTo>
                <a:lnTo>
                  <a:pt x="15243" y="17227"/>
                </a:lnTo>
                <a:cubicBezTo>
                  <a:pt x="15207" y="17176"/>
                  <a:pt x="15171" y="17122"/>
                  <a:pt x="15152" y="17074"/>
                </a:cubicBezTo>
                <a:lnTo>
                  <a:pt x="15152" y="17074"/>
                </a:lnTo>
                <a:cubicBezTo>
                  <a:pt x="15151" y="17072"/>
                  <a:pt x="15150" y="17071"/>
                  <a:pt x="15150" y="17070"/>
                </a:cubicBezTo>
                <a:lnTo>
                  <a:pt x="15150" y="17070"/>
                </a:lnTo>
                <a:cubicBezTo>
                  <a:pt x="15179" y="17181"/>
                  <a:pt x="15223" y="17235"/>
                  <a:pt x="15238" y="17235"/>
                </a:cubicBezTo>
                <a:cubicBezTo>
                  <a:pt x="15241" y="17235"/>
                  <a:pt x="15243" y="17232"/>
                  <a:pt x="15243" y="17227"/>
                </a:cubicBezTo>
                <a:lnTo>
                  <a:pt x="15243" y="17227"/>
                </a:lnTo>
                <a:cubicBezTo>
                  <a:pt x="15273" y="17269"/>
                  <a:pt x="15303" y="17310"/>
                  <a:pt x="15323" y="17346"/>
                </a:cubicBezTo>
                <a:cubicBezTo>
                  <a:pt x="15341" y="17378"/>
                  <a:pt x="15358" y="17413"/>
                  <a:pt x="15377" y="17446"/>
                </a:cubicBezTo>
                <a:lnTo>
                  <a:pt x="15377" y="17446"/>
                </a:lnTo>
                <a:cubicBezTo>
                  <a:pt x="15421" y="17551"/>
                  <a:pt x="15471" y="17653"/>
                  <a:pt x="15515" y="17758"/>
                </a:cubicBezTo>
                <a:cubicBezTo>
                  <a:pt x="15533" y="17804"/>
                  <a:pt x="15604" y="18008"/>
                  <a:pt x="15607" y="18008"/>
                </a:cubicBezTo>
                <a:cubicBezTo>
                  <a:pt x="15608" y="18008"/>
                  <a:pt x="15601" y="17983"/>
                  <a:pt x="15580" y="17917"/>
                </a:cubicBezTo>
                <a:lnTo>
                  <a:pt x="15580" y="17917"/>
                </a:lnTo>
                <a:cubicBezTo>
                  <a:pt x="15732" y="18397"/>
                  <a:pt x="15828" y="18892"/>
                  <a:pt x="15869" y="19394"/>
                </a:cubicBezTo>
                <a:cubicBezTo>
                  <a:pt x="15923" y="20020"/>
                  <a:pt x="16631" y="20719"/>
                  <a:pt x="17088" y="21093"/>
                </a:cubicBezTo>
                <a:cubicBezTo>
                  <a:pt x="17252" y="21227"/>
                  <a:pt x="17547" y="21434"/>
                  <a:pt x="17741" y="21434"/>
                </a:cubicBezTo>
                <a:cubicBezTo>
                  <a:pt x="17866" y="21434"/>
                  <a:pt x="17950" y="21347"/>
                  <a:pt x="17928" y="21098"/>
                </a:cubicBezTo>
                <a:cubicBezTo>
                  <a:pt x="17561" y="16782"/>
                  <a:pt x="13593" y="13949"/>
                  <a:pt x="10037" y="12192"/>
                </a:cubicBezTo>
                <a:cubicBezTo>
                  <a:pt x="9204" y="11781"/>
                  <a:pt x="8359" y="11398"/>
                  <a:pt x="7520" y="11005"/>
                </a:cubicBezTo>
                <a:cubicBezTo>
                  <a:pt x="7105" y="10810"/>
                  <a:pt x="6691" y="10615"/>
                  <a:pt x="6282" y="10412"/>
                </a:cubicBezTo>
                <a:cubicBezTo>
                  <a:pt x="6086" y="10315"/>
                  <a:pt x="5891" y="10217"/>
                  <a:pt x="5698" y="10117"/>
                </a:cubicBezTo>
                <a:cubicBezTo>
                  <a:pt x="5595" y="10064"/>
                  <a:pt x="5495" y="10011"/>
                  <a:pt x="5394" y="9957"/>
                </a:cubicBezTo>
                <a:lnTo>
                  <a:pt x="5394" y="9957"/>
                </a:lnTo>
                <a:cubicBezTo>
                  <a:pt x="5445" y="9984"/>
                  <a:pt x="5466" y="9995"/>
                  <a:pt x="5466" y="9995"/>
                </a:cubicBezTo>
                <a:cubicBezTo>
                  <a:pt x="5467" y="9995"/>
                  <a:pt x="5267" y="9887"/>
                  <a:pt x="5223" y="9863"/>
                </a:cubicBezTo>
                <a:cubicBezTo>
                  <a:pt x="4862" y="9660"/>
                  <a:pt x="4504" y="9447"/>
                  <a:pt x="4158" y="9219"/>
                </a:cubicBezTo>
                <a:cubicBezTo>
                  <a:pt x="4070" y="9160"/>
                  <a:pt x="3980" y="9101"/>
                  <a:pt x="3894" y="9040"/>
                </a:cubicBezTo>
                <a:cubicBezTo>
                  <a:pt x="3847" y="9007"/>
                  <a:pt x="3694" y="8892"/>
                  <a:pt x="3692" y="8892"/>
                </a:cubicBezTo>
                <a:lnTo>
                  <a:pt x="3692" y="8892"/>
                </a:lnTo>
                <a:cubicBezTo>
                  <a:pt x="3692" y="8892"/>
                  <a:pt x="3692" y="8893"/>
                  <a:pt x="3692" y="8893"/>
                </a:cubicBezTo>
                <a:lnTo>
                  <a:pt x="3692" y="8893"/>
                </a:lnTo>
                <a:cubicBezTo>
                  <a:pt x="3577" y="8804"/>
                  <a:pt x="3463" y="8714"/>
                  <a:pt x="3351" y="8620"/>
                </a:cubicBezTo>
                <a:cubicBezTo>
                  <a:pt x="3314" y="8588"/>
                  <a:pt x="3278" y="8550"/>
                  <a:pt x="3240" y="8515"/>
                </a:cubicBezTo>
                <a:lnTo>
                  <a:pt x="3240" y="8515"/>
                </a:lnTo>
                <a:cubicBezTo>
                  <a:pt x="3286" y="8550"/>
                  <a:pt x="3328" y="8573"/>
                  <a:pt x="3336" y="8573"/>
                </a:cubicBezTo>
                <a:cubicBezTo>
                  <a:pt x="3345" y="8573"/>
                  <a:pt x="3307" y="8541"/>
                  <a:pt x="3173" y="8458"/>
                </a:cubicBezTo>
                <a:lnTo>
                  <a:pt x="3173" y="8458"/>
                </a:lnTo>
                <a:cubicBezTo>
                  <a:pt x="3174" y="8459"/>
                  <a:pt x="3175" y="8460"/>
                  <a:pt x="3177" y="8462"/>
                </a:cubicBezTo>
                <a:cubicBezTo>
                  <a:pt x="3177" y="8462"/>
                  <a:pt x="3177" y="8462"/>
                  <a:pt x="3178" y="8462"/>
                </a:cubicBezTo>
                <a:lnTo>
                  <a:pt x="3178" y="8462"/>
                </a:lnTo>
                <a:cubicBezTo>
                  <a:pt x="3199" y="8478"/>
                  <a:pt x="3220" y="8496"/>
                  <a:pt x="3240" y="8515"/>
                </a:cubicBezTo>
                <a:lnTo>
                  <a:pt x="3240" y="8515"/>
                </a:lnTo>
                <a:cubicBezTo>
                  <a:pt x="3219" y="8500"/>
                  <a:pt x="3197" y="8482"/>
                  <a:pt x="3178" y="8462"/>
                </a:cubicBezTo>
                <a:lnTo>
                  <a:pt x="3178" y="8462"/>
                </a:lnTo>
                <a:cubicBezTo>
                  <a:pt x="3168" y="8456"/>
                  <a:pt x="3159" y="8449"/>
                  <a:pt x="3150" y="8444"/>
                </a:cubicBezTo>
                <a:lnTo>
                  <a:pt x="3150" y="8444"/>
                </a:lnTo>
                <a:cubicBezTo>
                  <a:pt x="3158" y="8448"/>
                  <a:pt x="3165" y="8453"/>
                  <a:pt x="3173" y="8458"/>
                </a:cubicBezTo>
                <a:lnTo>
                  <a:pt x="3173" y="8458"/>
                </a:lnTo>
                <a:cubicBezTo>
                  <a:pt x="3134" y="8419"/>
                  <a:pt x="3096" y="8380"/>
                  <a:pt x="3058" y="8340"/>
                </a:cubicBezTo>
                <a:lnTo>
                  <a:pt x="3058" y="8340"/>
                </a:lnTo>
                <a:cubicBezTo>
                  <a:pt x="3046" y="8326"/>
                  <a:pt x="3031" y="8309"/>
                  <a:pt x="3013" y="8288"/>
                </a:cubicBezTo>
                <a:lnTo>
                  <a:pt x="3013" y="8288"/>
                </a:lnTo>
                <a:cubicBezTo>
                  <a:pt x="2977" y="8229"/>
                  <a:pt x="2931" y="8152"/>
                  <a:pt x="2886" y="8105"/>
                </a:cubicBezTo>
                <a:lnTo>
                  <a:pt x="2886" y="8105"/>
                </a:lnTo>
                <a:cubicBezTo>
                  <a:pt x="2847" y="8032"/>
                  <a:pt x="2793" y="7903"/>
                  <a:pt x="2792" y="7903"/>
                </a:cubicBezTo>
                <a:lnTo>
                  <a:pt x="2792" y="7903"/>
                </a:lnTo>
                <a:cubicBezTo>
                  <a:pt x="2792" y="7903"/>
                  <a:pt x="2809" y="7946"/>
                  <a:pt x="2859" y="8067"/>
                </a:cubicBezTo>
                <a:lnTo>
                  <a:pt x="2859" y="8067"/>
                </a:lnTo>
                <a:cubicBezTo>
                  <a:pt x="2819" y="7971"/>
                  <a:pt x="2770" y="7879"/>
                  <a:pt x="2730" y="7784"/>
                </a:cubicBezTo>
                <a:cubicBezTo>
                  <a:pt x="2710" y="7737"/>
                  <a:pt x="2649" y="7554"/>
                  <a:pt x="2645" y="7554"/>
                </a:cubicBezTo>
                <a:lnTo>
                  <a:pt x="2645" y="7554"/>
                </a:lnTo>
                <a:cubicBezTo>
                  <a:pt x="2644" y="7554"/>
                  <a:pt x="2652" y="7584"/>
                  <a:pt x="2677" y="7665"/>
                </a:cubicBezTo>
                <a:cubicBezTo>
                  <a:pt x="2614" y="7463"/>
                  <a:pt x="2563" y="7260"/>
                  <a:pt x="2522" y="7056"/>
                </a:cubicBezTo>
                <a:cubicBezTo>
                  <a:pt x="2431" y="6580"/>
                  <a:pt x="2420" y="6315"/>
                  <a:pt x="2456" y="5783"/>
                </a:cubicBezTo>
                <a:cubicBezTo>
                  <a:pt x="2539" y="4548"/>
                  <a:pt x="2955" y="3358"/>
                  <a:pt x="3466" y="2241"/>
                </a:cubicBezTo>
                <a:cubicBezTo>
                  <a:pt x="3543" y="2073"/>
                  <a:pt x="3290" y="1635"/>
                  <a:pt x="3226" y="1525"/>
                </a:cubicBezTo>
                <a:cubicBezTo>
                  <a:pt x="3036" y="1191"/>
                  <a:pt x="2776" y="869"/>
                  <a:pt x="2504" y="599"/>
                </a:cubicBezTo>
                <a:cubicBezTo>
                  <a:pt x="2352" y="448"/>
                  <a:pt x="1904" y="0"/>
                  <a:pt x="1603" y="0"/>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3"/>
          <p:cNvSpPr/>
          <p:nvPr/>
        </p:nvSpPr>
        <p:spPr>
          <a:xfrm flipH="1">
            <a:off x="7810615" y="4449438"/>
            <a:ext cx="246230" cy="229772"/>
          </a:xfrm>
          <a:custGeom>
            <a:avLst/>
            <a:gdLst/>
            <a:ahLst/>
            <a:cxnLst/>
            <a:rect l="l" t="t" r="r" b="b"/>
            <a:pathLst>
              <a:path w="8498" h="7930" extrusionOk="0">
                <a:moveTo>
                  <a:pt x="5850" y="1"/>
                </a:moveTo>
                <a:cubicBezTo>
                  <a:pt x="4962" y="1555"/>
                  <a:pt x="3595" y="2685"/>
                  <a:pt x="2149" y="3881"/>
                </a:cubicBezTo>
                <a:cubicBezTo>
                  <a:pt x="1424" y="4482"/>
                  <a:pt x="673" y="5102"/>
                  <a:pt x="0" y="5774"/>
                </a:cubicBezTo>
                <a:lnTo>
                  <a:pt x="2155" y="7929"/>
                </a:lnTo>
                <a:cubicBezTo>
                  <a:pt x="2726" y="7358"/>
                  <a:pt x="3389" y="6811"/>
                  <a:pt x="4092" y="6231"/>
                </a:cubicBezTo>
                <a:cubicBezTo>
                  <a:pt x="5611" y="4974"/>
                  <a:pt x="7333" y="3551"/>
                  <a:pt x="8498" y="1512"/>
                </a:cubicBezTo>
                <a:lnTo>
                  <a:pt x="5850" y="1"/>
                </a:ln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887"/>
        <p:cNvGrpSpPr/>
        <p:nvPr/>
      </p:nvGrpSpPr>
      <p:grpSpPr>
        <a:xfrm>
          <a:off x="0" y="0"/>
          <a:ext cx="0" cy="0"/>
          <a:chOff x="0" y="0"/>
          <a:chExt cx="0" cy="0"/>
        </a:xfrm>
      </p:grpSpPr>
      <p:grpSp>
        <p:nvGrpSpPr>
          <p:cNvPr id="888" name="Google Shape;888;p24"/>
          <p:cNvGrpSpPr/>
          <p:nvPr/>
        </p:nvGrpSpPr>
        <p:grpSpPr>
          <a:xfrm>
            <a:off x="10900" y="0"/>
            <a:ext cx="9142800" cy="5143500"/>
            <a:chOff x="10900" y="0"/>
            <a:chExt cx="9142800" cy="5143500"/>
          </a:xfrm>
        </p:grpSpPr>
        <p:cxnSp>
          <p:nvCxnSpPr>
            <p:cNvPr id="889" name="Google Shape;889;p24"/>
            <p:cNvCxnSpPr/>
            <p:nvPr/>
          </p:nvCxnSpPr>
          <p:spPr>
            <a:xfrm>
              <a:off x="45767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890" name="Google Shape;890;p24"/>
            <p:cNvCxnSpPr/>
            <p:nvPr/>
          </p:nvCxnSpPr>
          <p:spPr>
            <a:xfrm>
              <a:off x="578761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891" name="Google Shape;891;p24"/>
            <p:cNvCxnSpPr/>
            <p:nvPr/>
          </p:nvCxnSpPr>
          <p:spPr>
            <a:xfrm>
              <a:off x="627215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892" name="Google Shape;892;p24"/>
            <p:cNvCxnSpPr/>
            <p:nvPr/>
          </p:nvCxnSpPr>
          <p:spPr>
            <a:xfrm>
              <a:off x="675669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893" name="Google Shape;893;p24"/>
            <p:cNvCxnSpPr/>
            <p:nvPr/>
          </p:nvCxnSpPr>
          <p:spPr>
            <a:xfrm>
              <a:off x="724123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894" name="Google Shape;894;p24"/>
            <p:cNvCxnSpPr/>
            <p:nvPr/>
          </p:nvCxnSpPr>
          <p:spPr>
            <a:xfrm>
              <a:off x="772577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895" name="Google Shape;895;p24"/>
            <p:cNvCxnSpPr/>
            <p:nvPr/>
          </p:nvCxnSpPr>
          <p:spPr>
            <a:xfrm>
              <a:off x="821031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896" name="Google Shape;896;p24"/>
            <p:cNvCxnSpPr/>
            <p:nvPr/>
          </p:nvCxnSpPr>
          <p:spPr>
            <a:xfrm>
              <a:off x="869485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897" name="Google Shape;897;p24"/>
            <p:cNvCxnSpPr/>
            <p:nvPr/>
          </p:nvCxnSpPr>
          <p:spPr>
            <a:xfrm>
              <a:off x="94221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898" name="Google Shape;898;p24"/>
            <p:cNvCxnSpPr/>
            <p:nvPr/>
          </p:nvCxnSpPr>
          <p:spPr>
            <a:xfrm>
              <a:off x="142675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899" name="Google Shape;899;p24"/>
            <p:cNvCxnSpPr/>
            <p:nvPr/>
          </p:nvCxnSpPr>
          <p:spPr>
            <a:xfrm>
              <a:off x="191129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900" name="Google Shape;900;p24"/>
            <p:cNvCxnSpPr/>
            <p:nvPr/>
          </p:nvCxnSpPr>
          <p:spPr>
            <a:xfrm>
              <a:off x="239583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901" name="Google Shape;901;p24"/>
            <p:cNvCxnSpPr/>
            <p:nvPr/>
          </p:nvCxnSpPr>
          <p:spPr>
            <a:xfrm>
              <a:off x="288037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902" name="Google Shape;902;p24"/>
            <p:cNvCxnSpPr/>
            <p:nvPr/>
          </p:nvCxnSpPr>
          <p:spPr>
            <a:xfrm>
              <a:off x="336491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903" name="Google Shape;903;p24"/>
            <p:cNvCxnSpPr/>
            <p:nvPr/>
          </p:nvCxnSpPr>
          <p:spPr>
            <a:xfrm>
              <a:off x="384945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904" name="Google Shape;904;p24"/>
            <p:cNvCxnSpPr/>
            <p:nvPr/>
          </p:nvCxnSpPr>
          <p:spPr>
            <a:xfrm>
              <a:off x="433399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905" name="Google Shape;905;p24"/>
            <p:cNvCxnSpPr/>
            <p:nvPr/>
          </p:nvCxnSpPr>
          <p:spPr>
            <a:xfrm>
              <a:off x="481853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906" name="Google Shape;906;p24"/>
            <p:cNvCxnSpPr/>
            <p:nvPr/>
          </p:nvCxnSpPr>
          <p:spPr>
            <a:xfrm>
              <a:off x="530307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907" name="Google Shape;907;p24"/>
            <p:cNvCxnSpPr/>
            <p:nvPr/>
          </p:nvCxnSpPr>
          <p:spPr>
            <a:xfrm>
              <a:off x="10900" y="4685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908" name="Google Shape;908;p24"/>
            <p:cNvCxnSpPr/>
            <p:nvPr/>
          </p:nvCxnSpPr>
          <p:spPr>
            <a:xfrm>
              <a:off x="10900" y="46965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909" name="Google Shape;909;p24"/>
            <p:cNvCxnSpPr/>
            <p:nvPr/>
          </p:nvCxnSpPr>
          <p:spPr>
            <a:xfrm>
              <a:off x="10900" y="9383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910" name="Google Shape;910;p24"/>
            <p:cNvCxnSpPr/>
            <p:nvPr/>
          </p:nvCxnSpPr>
          <p:spPr>
            <a:xfrm>
              <a:off x="10900" y="14081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911" name="Google Shape;911;p24"/>
            <p:cNvCxnSpPr/>
            <p:nvPr/>
          </p:nvCxnSpPr>
          <p:spPr>
            <a:xfrm>
              <a:off x="10900" y="18779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912" name="Google Shape;912;p24"/>
            <p:cNvCxnSpPr/>
            <p:nvPr/>
          </p:nvCxnSpPr>
          <p:spPr>
            <a:xfrm>
              <a:off x="10900" y="23476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913" name="Google Shape;913;p24"/>
            <p:cNvCxnSpPr/>
            <p:nvPr/>
          </p:nvCxnSpPr>
          <p:spPr>
            <a:xfrm>
              <a:off x="10900" y="28174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914" name="Google Shape;914;p24"/>
            <p:cNvCxnSpPr/>
            <p:nvPr/>
          </p:nvCxnSpPr>
          <p:spPr>
            <a:xfrm>
              <a:off x="10900" y="32872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915" name="Google Shape;915;p24"/>
            <p:cNvCxnSpPr/>
            <p:nvPr/>
          </p:nvCxnSpPr>
          <p:spPr>
            <a:xfrm>
              <a:off x="10900" y="37570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916" name="Google Shape;916;p24"/>
            <p:cNvCxnSpPr/>
            <p:nvPr/>
          </p:nvCxnSpPr>
          <p:spPr>
            <a:xfrm>
              <a:off x="10900" y="4226775"/>
              <a:ext cx="9142800" cy="0"/>
            </a:xfrm>
            <a:prstGeom prst="straightConnector1">
              <a:avLst/>
            </a:prstGeom>
            <a:noFill/>
            <a:ln w="28575" cap="flat" cmpd="sng">
              <a:solidFill>
                <a:srgbClr val="9FABFF"/>
              </a:solidFill>
              <a:prstDash val="solid"/>
              <a:round/>
              <a:headEnd type="none" w="med" len="med"/>
              <a:tailEnd type="none" w="med" len="med"/>
            </a:ln>
          </p:spPr>
        </p:cxnSp>
      </p:grpSp>
      <p:grpSp>
        <p:nvGrpSpPr>
          <p:cNvPr id="917" name="Google Shape;917;p24"/>
          <p:cNvGrpSpPr/>
          <p:nvPr/>
        </p:nvGrpSpPr>
        <p:grpSpPr>
          <a:xfrm rot="10800000" flipH="1">
            <a:off x="-44062" y="-749742"/>
            <a:ext cx="9384877" cy="6019445"/>
            <a:chOff x="-44062" y="-749742"/>
            <a:chExt cx="9384877" cy="6019445"/>
          </a:xfrm>
        </p:grpSpPr>
        <p:sp>
          <p:nvSpPr>
            <p:cNvPr id="918" name="Google Shape;918;p24"/>
            <p:cNvSpPr/>
            <p:nvPr/>
          </p:nvSpPr>
          <p:spPr>
            <a:xfrm>
              <a:off x="165315" y="2970308"/>
              <a:ext cx="340398" cy="375255"/>
            </a:xfrm>
            <a:custGeom>
              <a:avLst/>
              <a:gdLst/>
              <a:ahLst/>
              <a:cxnLst/>
              <a:rect l="l" t="t" r="r" b="b"/>
              <a:pathLst>
                <a:path w="11748" h="12951" extrusionOk="0">
                  <a:moveTo>
                    <a:pt x="2065" y="1"/>
                  </a:moveTo>
                  <a:cubicBezTo>
                    <a:pt x="1319" y="1"/>
                    <a:pt x="488" y="136"/>
                    <a:pt x="417" y="513"/>
                  </a:cubicBezTo>
                  <a:cubicBezTo>
                    <a:pt x="160" y="1879"/>
                    <a:pt x="0" y="3428"/>
                    <a:pt x="608" y="4730"/>
                  </a:cubicBezTo>
                  <a:cubicBezTo>
                    <a:pt x="1026" y="5631"/>
                    <a:pt x="1766" y="6254"/>
                    <a:pt x="2646" y="6678"/>
                  </a:cubicBezTo>
                  <a:cubicBezTo>
                    <a:pt x="3565" y="7119"/>
                    <a:pt x="4547" y="7373"/>
                    <a:pt x="5510" y="7692"/>
                  </a:cubicBezTo>
                  <a:cubicBezTo>
                    <a:pt x="6416" y="7993"/>
                    <a:pt x="7175" y="8275"/>
                    <a:pt x="7867" y="8994"/>
                  </a:cubicBezTo>
                  <a:cubicBezTo>
                    <a:pt x="8808" y="9972"/>
                    <a:pt x="8907" y="11419"/>
                    <a:pt x="8798" y="12704"/>
                  </a:cubicBezTo>
                  <a:cubicBezTo>
                    <a:pt x="8780" y="12905"/>
                    <a:pt x="9222" y="12951"/>
                    <a:pt x="9626" y="12951"/>
                  </a:cubicBezTo>
                  <a:cubicBezTo>
                    <a:pt x="9914" y="12951"/>
                    <a:pt x="10184" y="12928"/>
                    <a:pt x="10255" y="12921"/>
                  </a:cubicBezTo>
                  <a:cubicBezTo>
                    <a:pt x="10520" y="12894"/>
                    <a:pt x="11608" y="12825"/>
                    <a:pt x="11642" y="12424"/>
                  </a:cubicBezTo>
                  <a:cubicBezTo>
                    <a:pt x="11747" y="11189"/>
                    <a:pt x="11640" y="9918"/>
                    <a:pt x="10888" y="8889"/>
                  </a:cubicBezTo>
                  <a:cubicBezTo>
                    <a:pt x="10305" y="8095"/>
                    <a:pt x="9408" y="7638"/>
                    <a:pt x="8507" y="7294"/>
                  </a:cubicBezTo>
                  <a:cubicBezTo>
                    <a:pt x="6779" y="6638"/>
                    <a:pt x="4651" y="6461"/>
                    <a:pt x="3622" y="4774"/>
                  </a:cubicBezTo>
                  <a:cubicBezTo>
                    <a:pt x="2807" y="3438"/>
                    <a:pt x="2986" y="1695"/>
                    <a:pt x="3261" y="233"/>
                  </a:cubicBezTo>
                  <a:cubicBezTo>
                    <a:pt x="3286" y="101"/>
                    <a:pt x="2707" y="1"/>
                    <a:pt x="2065" y="1"/>
                  </a:cubicBezTo>
                  <a:close/>
                </a:path>
              </a:pathLst>
            </a:custGeom>
            <a:solidFill>
              <a:schemeClr val="dk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4"/>
            <p:cNvSpPr/>
            <p:nvPr/>
          </p:nvSpPr>
          <p:spPr>
            <a:xfrm>
              <a:off x="-44062" y="3571652"/>
              <a:ext cx="759174" cy="1698051"/>
            </a:xfrm>
            <a:custGeom>
              <a:avLst/>
              <a:gdLst/>
              <a:ahLst/>
              <a:cxnLst/>
              <a:rect l="l" t="t" r="r" b="b"/>
              <a:pathLst>
                <a:path w="26201" h="58604" extrusionOk="0">
                  <a:moveTo>
                    <a:pt x="5742" y="22424"/>
                  </a:moveTo>
                  <a:cubicBezTo>
                    <a:pt x="5704" y="22426"/>
                    <a:pt x="5689" y="22426"/>
                    <a:pt x="5687" y="22426"/>
                  </a:cubicBezTo>
                  <a:cubicBezTo>
                    <a:pt x="5683" y="22426"/>
                    <a:pt x="5717" y="22425"/>
                    <a:pt x="5742" y="22424"/>
                  </a:cubicBezTo>
                  <a:close/>
                  <a:moveTo>
                    <a:pt x="15230" y="22608"/>
                  </a:moveTo>
                  <a:lnTo>
                    <a:pt x="15230" y="22608"/>
                  </a:lnTo>
                  <a:cubicBezTo>
                    <a:pt x="15231" y="22608"/>
                    <a:pt x="15232" y="22608"/>
                    <a:pt x="15233" y="22608"/>
                  </a:cubicBezTo>
                  <a:lnTo>
                    <a:pt x="15233" y="22608"/>
                  </a:lnTo>
                  <a:cubicBezTo>
                    <a:pt x="15231" y="22608"/>
                    <a:pt x="15230" y="22608"/>
                    <a:pt x="15230" y="22608"/>
                  </a:cubicBezTo>
                  <a:close/>
                  <a:moveTo>
                    <a:pt x="15790" y="22813"/>
                  </a:moveTo>
                  <a:lnTo>
                    <a:pt x="15790" y="22813"/>
                  </a:lnTo>
                  <a:cubicBezTo>
                    <a:pt x="15802" y="22823"/>
                    <a:pt x="15812" y="22831"/>
                    <a:pt x="15820" y="22837"/>
                  </a:cubicBezTo>
                  <a:lnTo>
                    <a:pt x="15820" y="22837"/>
                  </a:lnTo>
                  <a:cubicBezTo>
                    <a:pt x="15810" y="22829"/>
                    <a:pt x="15800" y="22822"/>
                    <a:pt x="15791" y="22813"/>
                  </a:cubicBezTo>
                  <a:lnTo>
                    <a:pt x="15791" y="22813"/>
                  </a:lnTo>
                  <a:cubicBezTo>
                    <a:pt x="15791" y="22813"/>
                    <a:pt x="15791" y="22813"/>
                    <a:pt x="15790" y="22813"/>
                  </a:cubicBezTo>
                  <a:close/>
                  <a:moveTo>
                    <a:pt x="15987" y="22959"/>
                  </a:moveTo>
                  <a:cubicBezTo>
                    <a:pt x="16003" y="22971"/>
                    <a:pt x="16020" y="22982"/>
                    <a:pt x="16035" y="22994"/>
                  </a:cubicBezTo>
                  <a:cubicBezTo>
                    <a:pt x="16016" y="22980"/>
                    <a:pt x="16000" y="22968"/>
                    <a:pt x="15987" y="22959"/>
                  </a:cubicBezTo>
                  <a:close/>
                  <a:moveTo>
                    <a:pt x="16201" y="23148"/>
                  </a:moveTo>
                  <a:cubicBezTo>
                    <a:pt x="16275" y="23214"/>
                    <a:pt x="16300" y="23237"/>
                    <a:pt x="16300" y="23237"/>
                  </a:cubicBezTo>
                  <a:cubicBezTo>
                    <a:pt x="16300" y="23237"/>
                    <a:pt x="16243" y="23186"/>
                    <a:pt x="16201" y="23148"/>
                  </a:cubicBezTo>
                  <a:close/>
                  <a:moveTo>
                    <a:pt x="16412" y="25138"/>
                  </a:moveTo>
                  <a:lnTo>
                    <a:pt x="16412" y="25138"/>
                  </a:lnTo>
                  <a:cubicBezTo>
                    <a:pt x="16412" y="25139"/>
                    <a:pt x="16411" y="25140"/>
                    <a:pt x="16411" y="25141"/>
                  </a:cubicBezTo>
                  <a:lnTo>
                    <a:pt x="16411" y="25141"/>
                  </a:lnTo>
                  <a:cubicBezTo>
                    <a:pt x="16411" y="25140"/>
                    <a:pt x="16412" y="25139"/>
                    <a:pt x="16412" y="25138"/>
                  </a:cubicBezTo>
                  <a:close/>
                  <a:moveTo>
                    <a:pt x="19352" y="36701"/>
                  </a:moveTo>
                  <a:cubicBezTo>
                    <a:pt x="19353" y="36701"/>
                    <a:pt x="19353" y="36701"/>
                    <a:pt x="19354" y="36701"/>
                  </a:cubicBezTo>
                  <a:lnTo>
                    <a:pt x="19354" y="36701"/>
                  </a:lnTo>
                  <a:cubicBezTo>
                    <a:pt x="19354" y="36705"/>
                    <a:pt x="19353" y="36710"/>
                    <a:pt x="19353" y="36714"/>
                  </a:cubicBezTo>
                  <a:lnTo>
                    <a:pt x="19353" y="36714"/>
                  </a:lnTo>
                  <a:cubicBezTo>
                    <a:pt x="19353" y="36709"/>
                    <a:pt x="19353" y="36705"/>
                    <a:pt x="19352" y="36701"/>
                  </a:cubicBezTo>
                  <a:close/>
                  <a:moveTo>
                    <a:pt x="17957" y="36354"/>
                  </a:moveTo>
                  <a:cubicBezTo>
                    <a:pt x="18149" y="36354"/>
                    <a:pt x="18350" y="36377"/>
                    <a:pt x="18618" y="36421"/>
                  </a:cubicBezTo>
                  <a:cubicBezTo>
                    <a:pt x="18581" y="36415"/>
                    <a:pt x="18561" y="36413"/>
                    <a:pt x="18556" y="36413"/>
                  </a:cubicBezTo>
                  <a:cubicBezTo>
                    <a:pt x="18528" y="36413"/>
                    <a:pt x="18808" y="36472"/>
                    <a:pt x="18866" y="36490"/>
                  </a:cubicBezTo>
                  <a:cubicBezTo>
                    <a:pt x="18922" y="36508"/>
                    <a:pt x="18978" y="36530"/>
                    <a:pt x="19034" y="36546"/>
                  </a:cubicBezTo>
                  <a:cubicBezTo>
                    <a:pt x="19046" y="36549"/>
                    <a:pt x="19057" y="36552"/>
                    <a:pt x="19067" y="36555"/>
                  </a:cubicBezTo>
                  <a:lnTo>
                    <a:pt x="19067" y="36555"/>
                  </a:lnTo>
                  <a:cubicBezTo>
                    <a:pt x="19075" y="36559"/>
                    <a:pt x="19085" y="36564"/>
                    <a:pt x="19096" y="36570"/>
                  </a:cubicBezTo>
                  <a:cubicBezTo>
                    <a:pt x="19181" y="36613"/>
                    <a:pt x="19265" y="36655"/>
                    <a:pt x="19348" y="36698"/>
                  </a:cubicBezTo>
                  <a:lnTo>
                    <a:pt x="19348" y="36698"/>
                  </a:lnTo>
                  <a:cubicBezTo>
                    <a:pt x="19350" y="36708"/>
                    <a:pt x="19351" y="36718"/>
                    <a:pt x="19353" y="36728"/>
                  </a:cubicBezTo>
                  <a:lnTo>
                    <a:pt x="19353" y="36728"/>
                  </a:lnTo>
                  <a:cubicBezTo>
                    <a:pt x="19352" y="36754"/>
                    <a:pt x="19348" y="36785"/>
                    <a:pt x="19340" y="36816"/>
                  </a:cubicBezTo>
                  <a:cubicBezTo>
                    <a:pt x="19323" y="36888"/>
                    <a:pt x="19299" y="36960"/>
                    <a:pt x="19280" y="37032"/>
                  </a:cubicBezTo>
                  <a:cubicBezTo>
                    <a:pt x="19276" y="37048"/>
                    <a:pt x="19273" y="37061"/>
                    <a:pt x="19271" y="37070"/>
                  </a:cubicBezTo>
                  <a:lnTo>
                    <a:pt x="19271" y="37070"/>
                  </a:lnTo>
                  <a:cubicBezTo>
                    <a:pt x="19264" y="37079"/>
                    <a:pt x="19254" y="37092"/>
                    <a:pt x="19241" y="37111"/>
                  </a:cubicBezTo>
                  <a:cubicBezTo>
                    <a:pt x="19142" y="37257"/>
                    <a:pt x="19054" y="37402"/>
                    <a:pt x="18938" y="37535"/>
                  </a:cubicBezTo>
                  <a:cubicBezTo>
                    <a:pt x="18876" y="37607"/>
                    <a:pt x="18808" y="37674"/>
                    <a:pt x="18743" y="37742"/>
                  </a:cubicBezTo>
                  <a:cubicBezTo>
                    <a:pt x="18708" y="37778"/>
                    <a:pt x="18671" y="37810"/>
                    <a:pt x="18634" y="37843"/>
                  </a:cubicBezTo>
                  <a:cubicBezTo>
                    <a:pt x="18631" y="37846"/>
                    <a:pt x="18628" y="37849"/>
                    <a:pt x="18625" y="37852"/>
                  </a:cubicBezTo>
                  <a:lnTo>
                    <a:pt x="18625" y="37852"/>
                  </a:lnTo>
                  <a:cubicBezTo>
                    <a:pt x="18623" y="37853"/>
                    <a:pt x="18622" y="37854"/>
                    <a:pt x="18620" y="37856"/>
                  </a:cubicBezTo>
                  <a:cubicBezTo>
                    <a:pt x="18451" y="37993"/>
                    <a:pt x="18273" y="38123"/>
                    <a:pt x="18091" y="38243"/>
                  </a:cubicBezTo>
                  <a:cubicBezTo>
                    <a:pt x="17679" y="38506"/>
                    <a:pt x="17243" y="38733"/>
                    <a:pt x="16791" y="38921"/>
                  </a:cubicBezTo>
                  <a:cubicBezTo>
                    <a:pt x="16233" y="39158"/>
                    <a:pt x="15938" y="39255"/>
                    <a:pt x="15351" y="39401"/>
                  </a:cubicBezTo>
                  <a:cubicBezTo>
                    <a:pt x="14819" y="39535"/>
                    <a:pt x="14276" y="39629"/>
                    <a:pt x="13730" y="39680"/>
                  </a:cubicBezTo>
                  <a:cubicBezTo>
                    <a:pt x="13608" y="39691"/>
                    <a:pt x="13487" y="39701"/>
                    <a:pt x="13364" y="39707"/>
                  </a:cubicBezTo>
                  <a:cubicBezTo>
                    <a:pt x="13348" y="39708"/>
                    <a:pt x="13332" y="39709"/>
                    <a:pt x="13315" y="39710"/>
                  </a:cubicBezTo>
                  <a:lnTo>
                    <a:pt x="13315" y="39710"/>
                  </a:lnTo>
                  <a:cubicBezTo>
                    <a:pt x="13600" y="39178"/>
                    <a:pt x="13950" y="38677"/>
                    <a:pt x="14359" y="38222"/>
                  </a:cubicBezTo>
                  <a:cubicBezTo>
                    <a:pt x="15102" y="37394"/>
                    <a:pt x="16144" y="36693"/>
                    <a:pt x="17152" y="36466"/>
                  </a:cubicBezTo>
                  <a:cubicBezTo>
                    <a:pt x="17487" y="36390"/>
                    <a:pt x="17715" y="36354"/>
                    <a:pt x="17957" y="36354"/>
                  </a:cubicBezTo>
                  <a:close/>
                  <a:moveTo>
                    <a:pt x="9409" y="1"/>
                  </a:moveTo>
                  <a:cubicBezTo>
                    <a:pt x="9281" y="1"/>
                    <a:pt x="9160" y="30"/>
                    <a:pt x="9057" y="97"/>
                  </a:cubicBezTo>
                  <a:lnTo>
                    <a:pt x="9057" y="94"/>
                  </a:lnTo>
                  <a:cubicBezTo>
                    <a:pt x="7445" y="1132"/>
                    <a:pt x="6145" y="2683"/>
                    <a:pt x="5023" y="4215"/>
                  </a:cubicBezTo>
                  <a:cubicBezTo>
                    <a:pt x="3600" y="6163"/>
                    <a:pt x="2415" y="8275"/>
                    <a:pt x="1491" y="10505"/>
                  </a:cubicBezTo>
                  <a:cubicBezTo>
                    <a:pt x="633" y="12581"/>
                    <a:pt x="1" y="14816"/>
                    <a:pt x="69" y="17082"/>
                  </a:cubicBezTo>
                  <a:cubicBezTo>
                    <a:pt x="98" y="18048"/>
                    <a:pt x="288" y="19039"/>
                    <a:pt x="702" y="19917"/>
                  </a:cubicBezTo>
                  <a:cubicBezTo>
                    <a:pt x="1183" y="20938"/>
                    <a:pt x="1863" y="22077"/>
                    <a:pt x="2838" y="22906"/>
                  </a:cubicBezTo>
                  <a:cubicBezTo>
                    <a:pt x="3949" y="23851"/>
                    <a:pt x="5280" y="24228"/>
                    <a:pt x="6653" y="24228"/>
                  </a:cubicBezTo>
                  <a:cubicBezTo>
                    <a:pt x="7272" y="24228"/>
                    <a:pt x="7899" y="24151"/>
                    <a:pt x="8519" y="24017"/>
                  </a:cubicBezTo>
                  <a:cubicBezTo>
                    <a:pt x="10343" y="23619"/>
                    <a:pt x="12084" y="22830"/>
                    <a:pt x="13946" y="22600"/>
                  </a:cubicBezTo>
                  <a:cubicBezTo>
                    <a:pt x="14224" y="22565"/>
                    <a:pt x="14376" y="22546"/>
                    <a:pt x="14541" y="22546"/>
                  </a:cubicBezTo>
                  <a:cubicBezTo>
                    <a:pt x="14671" y="22546"/>
                    <a:pt x="14809" y="22558"/>
                    <a:pt x="15025" y="22582"/>
                  </a:cubicBezTo>
                  <a:cubicBezTo>
                    <a:pt x="15105" y="22592"/>
                    <a:pt x="15184" y="22604"/>
                    <a:pt x="15263" y="22616"/>
                  </a:cubicBezTo>
                  <a:lnTo>
                    <a:pt x="15263" y="22616"/>
                  </a:lnTo>
                  <a:cubicBezTo>
                    <a:pt x="15303" y="22626"/>
                    <a:pt x="15343" y="22635"/>
                    <a:pt x="15382" y="22647"/>
                  </a:cubicBezTo>
                  <a:cubicBezTo>
                    <a:pt x="15457" y="22671"/>
                    <a:pt x="15533" y="22698"/>
                    <a:pt x="15609" y="22723"/>
                  </a:cubicBezTo>
                  <a:lnTo>
                    <a:pt x="15609" y="22723"/>
                  </a:lnTo>
                  <a:cubicBezTo>
                    <a:pt x="15659" y="22749"/>
                    <a:pt x="15712" y="22774"/>
                    <a:pt x="15764" y="22799"/>
                  </a:cubicBezTo>
                  <a:cubicBezTo>
                    <a:pt x="15773" y="22804"/>
                    <a:pt x="15782" y="22809"/>
                    <a:pt x="15790" y="22813"/>
                  </a:cubicBezTo>
                  <a:lnTo>
                    <a:pt x="15790" y="22813"/>
                  </a:lnTo>
                  <a:cubicBezTo>
                    <a:pt x="15786" y="22810"/>
                    <a:pt x="15782" y="22806"/>
                    <a:pt x="15778" y="22803"/>
                  </a:cubicBezTo>
                  <a:lnTo>
                    <a:pt x="15778" y="22803"/>
                  </a:lnTo>
                  <a:cubicBezTo>
                    <a:pt x="15782" y="22806"/>
                    <a:pt x="15786" y="22810"/>
                    <a:pt x="15791" y="22813"/>
                  </a:cubicBezTo>
                  <a:lnTo>
                    <a:pt x="15791" y="22813"/>
                  </a:lnTo>
                  <a:cubicBezTo>
                    <a:pt x="15850" y="22846"/>
                    <a:pt x="15877" y="22870"/>
                    <a:pt x="15871" y="22870"/>
                  </a:cubicBezTo>
                  <a:cubicBezTo>
                    <a:pt x="15867" y="22870"/>
                    <a:pt x="15850" y="22860"/>
                    <a:pt x="15820" y="22837"/>
                  </a:cubicBezTo>
                  <a:lnTo>
                    <a:pt x="15820" y="22837"/>
                  </a:lnTo>
                  <a:cubicBezTo>
                    <a:pt x="15863" y="22870"/>
                    <a:pt x="15908" y="22902"/>
                    <a:pt x="15952" y="22933"/>
                  </a:cubicBezTo>
                  <a:lnTo>
                    <a:pt x="15952" y="22933"/>
                  </a:lnTo>
                  <a:cubicBezTo>
                    <a:pt x="15943" y="22928"/>
                    <a:pt x="15939" y="22925"/>
                    <a:pt x="15938" y="22925"/>
                  </a:cubicBezTo>
                  <a:cubicBezTo>
                    <a:pt x="15932" y="22925"/>
                    <a:pt x="16115" y="23070"/>
                    <a:pt x="16171" y="23120"/>
                  </a:cubicBezTo>
                  <a:cubicBezTo>
                    <a:pt x="16179" y="23127"/>
                    <a:pt x="16186" y="23134"/>
                    <a:pt x="16193" y="23140"/>
                  </a:cubicBezTo>
                  <a:lnTo>
                    <a:pt x="16193" y="23140"/>
                  </a:lnTo>
                  <a:cubicBezTo>
                    <a:pt x="16230" y="23176"/>
                    <a:pt x="16269" y="23210"/>
                    <a:pt x="16305" y="23247"/>
                  </a:cubicBezTo>
                  <a:cubicBezTo>
                    <a:pt x="16361" y="23306"/>
                    <a:pt x="16413" y="23376"/>
                    <a:pt x="16472" y="23428"/>
                  </a:cubicBezTo>
                  <a:lnTo>
                    <a:pt x="16472" y="23428"/>
                  </a:lnTo>
                  <a:cubicBezTo>
                    <a:pt x="16392" y="23356"/>
                    <a:pt x="16363" y="23330"/>
                    <a:pt x="16362" y="23330"/>
                  </a:cubicBezTo>
                  <a:lnTo>
                    <a:pt x="16362" y="23330"/>
                  </a:lnTo>
                  <a:cubicBezTo>
                    <a:pt x="16361" y="23330"/>
                    <a:pt x="16447" y="23411"/>
                    <a:pt x="16489" y="23467"/>
                  </a:cubicBezTo>
                  <a:cubicBezTo>
                    <a:pt x="16498" y="23480"/>
                    <a:pt x="16506" y="23493"/>
                    <a:pt x="16514" y="23507"/>
                  </a:cubicBezTo>
                  <a:lnTo>
                    <a:pt x="16514" y="23507"/>
                  </a:lnTo>
                  <a:cubicBezTo>
                    <a:pt x="16539" y="23572"/>
                    <a:pt x="16567" y="23639"/>
                    <a:pt x="16597" y="23700"/>
                  </a:cubicBezTo>
                  <a:cubicBezTo>
                    <a:pt x="16601" y="23708"/>
                    <a:pt x="16605" y="23715"/>
                    <a:pt x="16608" y="23721"/>
                  </a:cubicBezTo>
                  <a:lnTo>
                    <a:pt x="16608" y="23721"/>
                  </a:lnTo>
                  <a:cubicBezTo>
                    <a:pt x="16608" y="23723"/>
                    <a:pt x="16608" y="23724"/>
                    <a:pt x="16609" y="23726"/>
                  </a:cubicBezTo>
                  <a:cubicBezTo>
                    <a:pt x="16621" y="23802"/>
                    <a:pt x="16639" y="23878"/>
                    <a:pt x="16647" y="23956"/>
                  </a:cubicBezTo>
                  <a:cubicBezTo>
                    <a:pt x="16653" y="24025"/>
                    <a:pt x="16655" y="24092"/>
                    <a:pt x="16658" y="24160"/>
                  </a:cubicBezTo>
                  <a:cubicBezTo>
                    <a:pt x="16658" y="24162"/>
                    <a:pt x="16658" y="24163"/>
                    <a:pt x="16658" y="24164"/>
                  </a:cubicBezTo>
                  <a:lnTo>
                    <a:pt x="16658" y="24164"/>
                  </a:lnTo>
                  <a:cubicBezTo>
                    <a:pt x="16656" y="24191"/>
                    <a:pt x="16654" y="24219"/>
                    <a:pt x="16650" y="24245"/>
                  </a:cubicBezTo>
                  <a:cubicBezTo>
                    <a:pt x="16609" y="24560"/>
                    <a:pt x="16524" y="24868"/>
                    <a:pt x="16401" y="25160"/>
                  </a:cubicBezTo>
                  <a:cubicBezTo>
                    <a:pt x="16400" y="25163"/>
                    <a:pt x="16398" y="25166"/>
                    <a:pt x="16397" y="25169"/>
                  </a:cubicBezTo>
                  <a:lnTo>
                    <a:pt x="16397" y="25169"/>
                  </a:lnTo>
                  <a:cubicBezTo>
                    <a:pt x="16382" y="25201"/>
                    <a:pt x="16367" y="25233"/>
                    <a:pt x="16351" y="25264"/>
                  </a:cubicBezTo>
                  <a:cubicBezTo>
                    <a:pt x="16313" y="25339"/>
                    <a:pt x="16275" y="25413"/>
                    <a:pt x="16235" y="25486"/>
                  </a:cubicBezTo>
                  <a:cubicBezTo>
                    <a:pt x="16137" y="25664"/>
                    <a:pt x="16032" y="25835"/>
                    <a:pt x="15920" y="26001"/>
                  </a:cubicBezTo>
                  <a:cubicBezTo>
                    <a:pt x="15690" y="26344"/>
                    <a:pt x="15442" y="26673"/>
                    <a:pt x="15177" y="26991"/>
                  </a:cubicBezTo>
                  <a:cubicBezTo>
                    <a:pt x="13966" y="28456"/>
                    <a:pt x="12552" y="29742"/>
                    <a:pt x="11243" y="31118"/>
                  </a:cubicBezTo>
                  <a:cubicBezTo>
                    <a:pt x="10048" y="32372"/>
                    <a:pt x="8782" y="33752"/>
                    <a:pt x="8226" y="35431"/>
                  </a:cubicBezTo>
                  <a:cubicBezTo>
                    <a:pt x="7701" y="37022"/>
                    <a:pt x="8263" y="38848"/>
                    <a:pt x="9484" y="39968"/>
                  </a:cubicBezTo>
                  <a:cubicBezTo>
                    <a:pt x="9800" y="40258"/>
                    <a:pt x="10141" y="40502"/>
                    <a:pt x="10499" y="40704"/>
                  </a:cubicBezTo>
                  <a:lnTo>
                    <a:pt x="10499" y="40704"/>
                  </a:lnTo>
                  <a:cubicBezTo>
                    <a:pt x="10290" y="41706"/>
                    <a:pt x="10257" y="42744"/>
                    <a:pt x="10420" y="43759"/>
                  </a:cubicBezTo>
                  <a:cubicBezTo>
                    <a:pt x="10829" y="46302"/>
                    <a:pt x="12410" y="48773"/>
                    <a:pt x="14509" y="50262"/>
                  </a:cubicBezTo>
                  <a:cubicBezTo>
                    <a:pt x="16198" y="51460"/>
                    <a:pt x="18182" y="51989"/>
                    <a:pt x="20141" y="52561"/>
                  </a:cubicBezTo>
                  <a:cubicBezTo>
                    <a:pt x="20575" y="52687"/>
                    <a:pt x="21010" y="52820"/>
                    <a:pt x="21436" y="52973"/>
                  </a:cubicBezTo>
                  <a:cubicBezTo>
                    <a:pt x="21532" y="53007"/>
                    <a:pt x="21628" y="53042"/>
                    <a:pt x="21724" y="53079"/>
                  </a:cubicBezTo>
                  <a:cubicBezTo>
                    <a:pt x="21774" y="53099"/>
                    <a:pt x="21853" y="53132"/>
                    <a:pt x="21887" y="53146"/>
                  </a:cubicBezTo>
                  <a:lnTo>
                    <a:pt x="21887" y="53146"/>
                  </a:lnTo>
                  <a:cubicBezTo>
                    <a:pt x="22068" y="53227"/>
                    <a:pt x="22249" y="53310"/>
                    <a:pt x="22424" y="53403"/>
                  </a:cubicBezTo>
                  <a:cubicBezTo>
                    <a:pt x="22510" y="53448"/>
                    <a:pt x="22593" y="53496"/>
                    <a:pt x="22676" y="53544"/>
                  </a:cubicBezTo>
                  <a:cubicBezTo>
                    <a:pt x="22684" y="53548"/>
                    <a:pt x="22692" y="53552"/>
                    <a:pt x="22699" y="53556"/>
                  </a:cubicBezTo>
                  <a:lnTo>
                    <a:pt x="22699" y="53556"/>
                  </a:lnTo>
                  <a:cubicBezTo>
                    <a:pt x="22704" y="53560"/>
                    <a:pt x="22710" y="53565"/>
                    <a:pt x="22718" y="53571"/>
                  </a:cubicBezTo>
                  <a:cubicBezTo>
                    <a:pt x="22793" y="53628"/>
                    <a:pt x="22873" y="53678"/>
                    <a:pt x="22948" y="53735"/>
                  </a:cubicBezTo>
                  <a:cubicBezTo>
                    <a:pt x="23010" y="53783"/>
                    <a:pt x="23129" y="53916"/>
                    <a:pt x="23133" y="53916"/>
                  </a:cubicBezTo>
                  <a:cubicBezTo>
                    <a:pt x="23135" y="53916"/>
                    <a:pt x="23112" y="53888"/>
                    <a:pt x="23049" y="53811"/>
                  </a:cubicBezTo>
                  <a:lnTo>
                    <a:pt x="23049" y="53811"/>
                  </a:lnTo>
                  <a:cubicBezTo>
                    <a:pt x="23108" y="53882"/>
                    <a:pt x="23183" y="53941"/>
                    <a:pt x="23246" y="54007"/>
                  </a:cubicBezTo>
                  <a:cubicBezTo>
                    <a:pt x="23295" y="54059"/>
                    <a:pt x="23361" y="54139"/>
                    <a:pt x="23363" y="54139"/>
                  </a:cubicBezTo>
                  <a:cubicBezTo>
                    <a:pt x="23363" y="54139"/>
                    <a:pt x="23363" y="54139"/>
                    <a:pt x="23363" y="54139"/>
                  </a:cubicBezTo>
                  <a:lnTo>
                    <a:pt x="23363" y="54139"/>
                  </a:lnTo>
                  <a:cubicBezTo>
                    <a:pt x="23399" y="54187"/>
                    <a:pt x="23434" y="54236"/>
                    <a:pt x="23468" y="54285"/>
                  </a:cubicBezTo>
                  <a:cubicBezTo>
                    <a:pt x="23492" y="54319"/>
                    <a:pt x="23607" y="54516"/>
                    <a:pt x="23612" y="54516"/>
                  </a:cubicBezTo>
                  <a:cubicBezTo>
                    <a:pt x="23613" y="54516"/>
                    <a:pt x="23604" y="54497"/>
                    <a:pt x="23579" y="54448"/>
                  </a:cubicBezTo>
                  <a:lnTo>
                    <a:pt x="23579" y="54448"/>
                  </a:lnTo>
                  <a:cubicBezTo>
                    <a:pt x="24016" y="55277"/>
                    <a:pt x="24114" y="56167"/>
                    <a:pt x="24067" y="57165"/>
                  </a:cubicBezTo>
                  <a:cubicBezTo>
                    <a:pt x="24040" y="57731"/>
                    <a:pt x="24456" y="58196"/>
                    <a:pt x="24941" y="58443"/>
                  </a:cubicBezTo>
                  <a:cubicBezTo>
                    <a:pt x="25080" y="58514"/>
                    <a:pt x="25373" y="58604"/>
                    <a:pt x="25634" y="58604"/>
                  </a:cubicBezTo>
                  <a:cubicBezTo>
                    <a:pt x="25894" y="58604"/>
                    <a:pt x="26124" y="58515"/>
                    <a:pt x="26136" y="58231"/>
                  </a:cubicBezTo>
                  <a:cubicBezTo>
                    <a:pt x="26200" y="56865"/>
                    <a:pt x="26050" y="55539"/>
                    <a:pt x="25369" y="54330"/>
                  </a:cubicBezTo>
                  <a:cubicBezTo>
                    <a:pt x="24801" y="53318"/>
                    <a:pt x="23892" y="52555"/>
                    <a:pt x="22892" y="51992"/>
                  </a:cubicBezTo>
                  <a:cubicBezTo>
                    <a:pt x="20999" y="50926"/>
                    <a:pt x="18775" y="50634"/>
                    <a:pt x="16767" y="49853"/>
                  </a:cubicBezTo>
                  <a:lnTo>
                    <a:pt x="16767" y="49853"/>
                  </a:lnTo>
                  <a:cubicBezTo>
                    <a:pt x="16768" y="49853"/>
                    <a:pt x="16768" y="49853"/>
                    <a:pt x="16768" y="49853"/>
                  </a:cubicBezTo>
                  <a:cubicBezTo>
                    <a:pt x="16768" y="49853"/>
                    <a:pt x="16767" y="49853"/>
                    <a:pt x="16766" y="49852"/>
                  </a:cubicBezTo>
                  <a:lnTo>
                    <a:pt x="16766" y="49852"/>
                  </a:lnTo>
                  <a:cubicBezTo>
                    <a:pt x="16767" y="49853"/>
                    <a:pt x="16767" y="49853"/>
                    <a:pt x="16767" y="49853"/>
                  </a:cubicBezTo>
                  <a:lnTo>
                    <a:pt x="16767" y="49853"/>
                  </a:lnTo>
                  <a:cubicBezTo>
                    <a:pt x="16763" y="49851"/>
                    <a:pt x="16759" y="49849"/>
                    <a:pt x="16753" y="49847"/>
                  </a:cubicBezTo>
                  <a:lnTo>
                    <a:pt x="16753" y="49847"/>
                  </a:lnTo>
                  <a:cubicBezTo>
                    <a:pt x="16758" y="49849"/>
                    <a:pt x="16762" y="49851"/>
                    <a:pt x="16766" y="49852"/>
                  </a:cubicBezTo>
                  <a:lnTo>
                    <a:pt x="16766" y="49852"/>
                  </a:lnTo>
                  <a:cubicBezTo>
                    <a:pt x="16764" y="49852"/>
                    <a:pt x="16762" y="49851"/>
                    <a:pt x="16760" y="49850"/>
                  </a:cubicBezTo>
                  <a:cubicBezTo>
                    <a:pt x="16688" y="49822"/>
                    <a:pt x="16664" y="49812"/>
                    <a:pt x="16665" y="49812"/>
                  </a:cubicBezTo>
                  <a:lnTo>
                    <a:pt x="16665" y="49812"/>
                  </a:lnTo>
                  <a:cubicBezTo>
                    <a:pt x="16666" y="49812"/>
                    <a:pt x="16721" y="49833"/>
                    <a:pt x="16753" y="49847"/>
                  </a:cubicBezTo>
                  <a:lnTo>
                    <a:pt x="16753" y="49847"/>
                  </a:lnTo>
                  <a:cubicBezTo>
                    <a:pt x="16699" y="49823"/>
                    <a:pt x="16647" y="49800"/>
                    <a:pt x="16594" y="49777"/>
                  </a:cubicBezTo>
                  <a:cubicBezTo>
                    <a:pt x="16463" y="49716"/>
                    <a:pt x="16334" y="49658"/>
                    <a:pt x="16206" y="49595"/>
                  </a:cubicBezTo>
                  <a:cubicBezTo>
                    <a:pt x="16093" y="49539"/>
                    <a:pt x="15981" y="49479"/>
                    <a:pt x="15869" y="49419"/>
                  </a:cubicBezTo>
                  <a:cubicBezTo>
                    <a:pt x="15800" y="49380"/>
                    <a:pt x="15732" y="49341"/>
                    <a:pt x="15663" y="49302"/>
                  </a:cubicBezTo>
                  <a:cubicBezTo>
                    <a:pt x="15648" y="49294"/>
                    <a:pt x="15593" y="49260"/>
                    <a:pt x="15552" y="49234"/>
                  </a:cubicBezTo>
                  <a:lnTo>
                    <a:pt x="15552" y="49234"/>
                  </a:lnTo>
                  <a:cubicBezTo>
                    <a:pt x="15489" y="49190"/>
                    <a:pt x="15355" y="49099"/>
                    <a:pt x="15332" y="49082"/>
                  </a:cubicBezTo>
                  <a:cubicBezTo>
                    <a:pt x="15214" y="48997"/>
                    <a:pt x="15104" y="48906"/>
                    <a:pt x="14989" y="48818"/>
                  </a:cubicBezTo>
                  <a:cubicBezTo>
                    <a:pt x="14978" y="48810"/>
                    <a:pt x="14963" y="48798"/>
                    <a:pt x="14949" y="48786"/>
                  </a:cubicBezTo>
                  <a:lnTo>
                    <a:pt x="14949" y="48786"/>
                  </a:lnTo>
                  <a:cubicBezTo>
                    <a:pt x="14920" y="48759"/>
                    <a:pt x="14891" y="48733"/>
                    <a:pt x="14863" y="48706"/>
                  </a:cubicBezTo>
                  <a:cubicBezTo>
                    <a:pt x="14708" y="48559"/>
                    <a:pt x="14561" y="48404"/>
                    <a:pt x="14417" y="48246"/>
                  </a:cubicBezTo>
                  <a:cubicBezTo>
                    <a:pt x="13541" y="47289"/>
                    <a:pt x="12856" y="46101"/>
                    <a:pt x="12578" y="44799"/>
                  </a:cubicBezTo>
                  <a:cubicBezTo>
                    <a:pt x="12337" y="43674"/>
                    <a:pt x="12370" y="42521"/>
                    <a:pt x="12647" y="41430"/>
                  </a:cubicBezTo>
                  <a:lnTo>
                    <a:pt x="12647" y="41430"/>
                  </a:lnTo>
                  <a:cubicBezTo>
                    <a:pt x="13099" y="41503"/>
                    <a:pt x="13561" y="41535"/>
                    <a:pt x="14025" y="41535"/>
                  </a:cubicBezTo>
                  <a:cubicBezTo>
                    <a:pt x="14196" y="41535"/>
                    <a:pt x="14367" y="41531"/>
                    <a:pt x="14538" y="41522"/>
                  </a:cubicBezTo>
                  <a:cubicBezTo>
                    <a:pt x="16157" y="41439"/>
                    <a:pt x="17828" y="40974"/>
                    <a:pt x="19248" y="40191"/>
                  </a:cubicBezTo>
                  <a:cubicBezTo>
                    <a:pt x="20278" y="39623"/>
                    <a:pt x="21519" y="38687"/>
                    <a:pt x="21438" y="37370"/>
                  </a:cubicBezTo>
                  <a:cubicBezTo>
                    <a:pt x="21372" y="36302"/>
                    <a:pt x="20462" y="35607"/>
                    <a:pt x="19582" y="35159"/>
                  </a:cubicBezTo>
                  <a:cubicBezTo>
                    <a:pt x="18782" y="34755"/>
                    <a:pt x="17912" y="34539"/>
                    <a:pt x="17024" y="34539"/>
                  </a:cubicBezTo>
                  <a:cubicBezTo>
                    <a:pt x="16859" y="34539"/>
                    <a:pt x="16694" y="34547"/>
                    <a:pt x="16529" y="34562"/>
                  </a:cubicBezTo>
                  <a:cubicBezTo>
                    <a:pt x="14628" y="34734"/>
                    <a:pt x="12934" y="36006"/>
                    <a:pt x="11867" y="37533"/>
                  </a:cubicBezTo>
                  <a:cubicBezTo>
                    <a:pt x="11486" y="38078"/>
                    <a:pt x="11171" y="38666"/>
                    <a:pt x="10927" y="39283"/>
                  </a:cubicBezTo>
                  <a:lnTo>
                    <a:pt x="10927" y="39283"/>
                  </a:lnTo>
                  <a:cubicBezTo>
                    <a:pt x="10913" y="39274"/>
                    <a:pt x="10898" y="39266"/>
                    <a:pt x="10884" y="39258"/>
                  </a:cubicBezTo>
                  <a:lnTo>
                    <a:pt x="10884" y="39258"/>
                  </a:lnTo>
                  <a:cubicBezTo>
                    <a:pt x="10805" y="39194"/>
                    <a:pt x="10716" y="39124"/>
                    <a:pt x="10632" y="39067"/>
                  </a:cubicBezTo>
                  <a:lnTo>
                    <a:pt x="10632" y="39067"/>
                  </a:lnTo>
                  <a:cubicBezTo>
                    <a:pt x="10730" y="39132"/>
                    <a:pt x="10768" y="39156"/>
                    <a:pt x="10773" y="39156"/>
                  </a:cubicBezTo>
                  <a:cubicBezTo>
                    <a:pt x="10783" y="39156"/>
                    <a:pt x="10623" y="39036"/>
                    <a:pt x="10557" y="38971"/>
                  </a:cubicBezTo>
                  <a:cubicBezTo>
                    <a:pt x="10551" y="38965"/>
                    <a:pt x="10545" y="38959"/>
                    <a:pt x="10540" y="38955"/>
                  </a:cubicBezTo>
                  <a:lnTo>
                    <a:pt x="10540" y="38955"/>
                  </a:lnTo>
                  <a:cubicBezTo>
                    <a:pt x="10533" y="38942"/>
                    <a:pt x="10524" y="38925"/>
                    <a:pt x="10511" y="38904"/>
                  </a:cubicBezTo>
                  <a:cubicBezTo>
                    <a:pt x="10481" y="38856"/>
                    <a:pt x="10390" y="38677"/>
                    <a:pt x="10384" y="38677"/>
                  </a:cubicBezTo>
                  <a:lnTo>
                    <a:pt x="10384" y="38677"/>
                  </a:lnTo>
                  <a:cubicBezTo>
                    <a:pt x="10382" y="38677"/>
                    <a:pt x="10392" y="38704"/>
                    <a:pt x="10425" y="38778"/>
                  </a:cubicBezTo>
                  <a:cubicBezTo>
                    <a:pt x="10375" y="38666"/>
                    <a:pt x="10322" y="38557"/>
                    <a:pt x="10281" y="38444"/>
                  </a:cubicBezTo>
                  <a:cubicBezTo>
                    <a:pt x="10263" y="38396"/>
                    <a:pt x="10247" y="38350"/>
                    <a:pt x="10231" y="38302"/>
                  </a:cubicBezTo>
                  <a:cubicBezTo>
                    <a:pt x="10224" y="38279"/>
                    <a:pt x="10219" y="38265"/>
                    <a:pt x="10216" y="38257"/>
                  </a:cubicBezTo>
                  <a:lnTo>
                    <a:pt x="10216" y="38257"/>
                  </a:lnTo>
                  <a:cubicBezTo>
                    <a:pt x="10213" y="38243"/>
                    <a:pt x="10210" y="38222"/>
                    <a:pt x="10204" y="38191"/>
                  </a:cubicBezTo>
                  <a:cubicBezTo>
                    <a:pt x="10161" y="37963"/>
                    <a:pt x="10131" y="37731"/>
                    <a:pt x="10113" y="37498"/>
                  </a:cubicBezTo>
                  <a:cubicBezTo>
                    <a:pt x="10109" y="37437"/>
                    <a:pt x="10105" y="37412"/>
                    <a:pt x="10102" y="37404"/>
                  </a:cubicBezTo>
                  <a:lnTo>
                    <a:pt x="10102" y="37404"/>
                  </a:lnTo>
                  <a:cubicBezTo>
                    <a:pt x="10105" y="37397"/>
                    <a:pt x="10111" y="37373"/>
                    <a:pt x="10119" y="37308"/>
                  </a:cubicBezTo>
                  <a:cubicBezTo>
                    <a:pt x="10135" y="37183"/>
                    <a:pt x="10151" y="37060"/>
                    <a:pt x="10177" y="36937"/>
                  </a:cubicBezTo>
                  <a:cubicBezTo>
                    <a:pt x="10287" y="36409"/>
                    <a:pt x="10437" y="36087"/>
                    <a:pt x="10667" y="35674"/>
                  </a:cubicBezTo>
                  <a:cubicBezTo>
                    <a:pt x="11890" y="33488"/>
                    <a:pt x="13912" y="31792"/>
                    <a:pt x="15633" y="30014"/>
                  </a:cubicBezTo>
                  <a:cubicBezTo>
                    <a:pt x="16970" y="28632"/>
                    <a:pt x="18959" y="26726"/>
                    <a:pt x="18729" y="24603"/>
                  </a:cubicBezTo>
                  <a:cubicBezTo>
                    <a:pt x="18673" y="24080"/>
                    <a:pt x="18455" y="23566"/>
                    <a:pt x="18158" y="23136"/>
                  </a:cubicBezTo>
                  <a:cubicBezTo>
                    <a:pt x="17990" y="22893"/>
                    <a:pt x="17799" y="22668"/>
                    <a:pt x="17588" y="22461"/>
                  </a:cubicBezTo>
                  <a:cubicBezTo>
                    <a:pt x="17529" y="22403"/>
                    <a:pt x="17338" y="22232"/>
                    <a:pt x="17261" y="22162"/>
                  </a:cubicBezTo>
                  <a:lnTo>
                    <a:pt x="17261" y="22162"/>
                  </a:lnTo>
                  <a:cubicBezTo>
                    <a:pt x="17099" y="22016"/>
                    <a:pt x="16938" y="21868"/>
                    <a:pt x="16764" y="21738"/>
                  </a:cubicBezTo>
                  <a:cubicBezTo>
                    <a:pt x="15822" y="21037"/>
                    <a:pt x="14720" y="20736"/>
                    <a:pt x="13579" y="20736"/>
                  </a:cubicBezTo>
                  <a:cubicBezTo>
                    <a:pt x="13382" y="20736"/>
                    <a:pt x="13184" y="20745"/>
                    <a:pt x="12985" y="20762"/>
                  </a:cubicBezTo>
                  <a:cubicBezTo>
                    <a:pt x="10516" y="20980"/>
                    <a:pt x="8273" y="22299"/>
                    <a:pt x="5785" y="22422"/>
                  </a:cubicBezTo>
                  <a:cubicBezTo>
                    <a:pt x="5771" y="22423"/>
                    <a:pt x="5759" y="22423"/>
                    <a:pt x="5749" y="22424"/>
                  </a:cubicBezTo>
                  <a:lnTo>
                    <a:pt x="5749" y="22424"/>
                  </a:lnTo>
                  <a:cubicBezTo>
                    <a:pt x="5666" y="22424"/>
                    <a:pt x="5584" y="22422"/>
                    <a:pt x="5501" y="22419"/>
                  </a:cubicBezTo>
                  <a:cubicBezTo>
                    <a:pt x="5373" y="22414"/>
                    <a:pt x="5247" y="22405"/>
                    <a:pt x="5119" y="22390"/>
                  </a:cubicBezTo>
                  <a:cubicBezTo>
                    <a:pt x="5049" y="22382"/>
                    <a:pt x="4980" y="22371"/>
                    <a:pt x="4910" y="22362"/>
                  </a:cubicBezTo>
                  <a:cubicBezTo>
                    <a:pt x="4892" y="22359"/>
                    <a:pt x="4878" y="22358"/>
                    <a:pt x="4865" y="22356"/>
                  </a:cubicBezTo>
                  <a:lnTo>
                    <a:pt x="4865" y="22356"/>
                  </a:lnTo>
                  <a:cubicBezTo>
                    <a:pt x="4721" y="22321"/>
                    <a:pt x="4582" y="22268"/>
                    <a:pt x="4437" y="22231"/>
                  </a:cubicBezTo>
                  <a:cubicBezTo>
                    <a:pt x="4429" y="22228"/>
                    <a:pt x="4422" y="22227"/>
                    <a:pt x="4415" y="22225"/>
                  </a:cubicBezTo>
                  <a:lnTo>
                    <a:pt x="4415" y="22225"/>
                  </a:lnTo>
                  <a:cubicBezTo>
                    <a:pt x="4356" y="22197"/>
                    <a:pt x="4298" y="22170"/>
                    <a:pt x="4241" y="22141"/>
                  </a:cubicBezTo>
                  <a:cubicBezTo>
                    <a:pt x="4189" y="22115"/>
                    <a:pt x="4140" y="22084"/>
                    <a:pt x="4087" y="22058"/>
                  </a:cubicBezTo>
                  <a:cubicBezTo>
                    <a:pt x="4082" y="22056"/>
                    <a:pt x="4077" y="22053"/>
                    <a:pt x="4073" y="22051"/>
                  </a:cubicBezTo>
                  <a:lnTo>
                    <a:pt x="4073" y="22051"/>
                  </a:lnTo>
                  <a:cubicBezTo>
                    <a:pt x="4068" y="22047"/>
                    <a:pt x="4064" y="22043"/>
                    <a:pt x="4058" y="22039"/>
                  </a:cubicBezTo>
                  <a:cubicBezTo>
                    <a:pt x="4018" y="22004"/>
                    <a:pt x="3859" y="21880"/>
                    <a:pt x="3808" y="21845"/>
                  </a:cubicBezTo>
                  <a:lnTo>
                    <a:pt x="3808" y="21845"/>
                  </a:lnTo>
                  <a:cubicBezTo>
                    <a:pt x="3771" y="21810"/>
                    <a:pt x="3728" y="21770"/>
                    <a:pt x="3726" y="21767"/>
                  </a:cubicBezTo>
                  <a:cubicBezTo>
                    <a:pt x="3654" y="21697"/>
                    <a:pt x="3589" y="21623"/>
                    <a:pt x="3522" y="21550"/>
                  </a:cubicBezTo>
                  <a:cubicBezTo>
                    <a:pt x="3508" y="21535"/>
                    <a:pt x="3497" y="21523"/>
                    <a:pt x="3487" y="21512"/>
                  </a:cubicBezTo>
                  <a:lnTo>
                    <a:pt x="3487" y="21512"/>
                  </a:lnTo>
                  <a:cubicBezTo>
                    <a:pt x="3484" y="21507"/>
                    <a:pt x="3479" y="21501"/>
                    <a:pt x="3474" y="21494"/>
                  </a:cubicBezTo>
                  <a:cubicBezTo>
                    <a:pt x="3419" y="21422"/>
                    <a:pt x="3365" y="21349"/>
                    <a:pt x="3314" y="21275"/>
                  </a:cubicBezTo>
                  <a:cubicBezTo>
                    <a:pt x="3205" y="21117"/>
                    <a:pt x="3102" y="20952"/>
                    <a:pt x="3007" y="20785"/>
                  </a:cubicBezTo>
                  <a:cubicBezTo>
                    <a:pt x="2931" y="20649"/>
                    <a:pt x="2868" y="20515"/>
                    <a:pt x="2779" y="20344"/>
                  </a:cubicBezTo>
                  <a:cubicBezTo>
                    <a:pt x="2748" y="20284"/>
                    <a:pt x="2728" y="20247"/>
                    <a:pt x="2717" y="20227"/>
                  </a:cubicBezTo>
                  <a:lnTo>
                    <a:pt x="2717" y="20227"/>
                  </a:lnTo>
                  <a:cubicBezTo>
                    <a:pt x="2679" y="20148"/>
                    <a:pt x="2641" y="20070"/>
                    <a:pt x="2605" y="19989"/>
                  </a:cubicBezTo>
                  <a:cubicBezTo>
                    <a:pt x="2351" y="19411"/>
                    <a:pt x="2266" y="19037"/>
                    <a:pt x="2194" y="18361"/>
                  </a:cubicBezTo>
                  <a:cubicBezTo>
                    <a:pt x="1887" y="15500"/>
                    <a:pt x="3049" y="12454"/>
                    <a:pt x="4320" y="9923"/>
                  </a:cubicBezTo>
                  <a:cubicBezTo>
                    <a:pt x="5638" y="7298"/>
                    <a:pt x="7329" y="4706"/>
                    <a:pt x="9493" y="2696"/>
                  </a:cubicBezTo>
                  <a:cubicBezTo>
                    <a:pt x="9857" y="2356"/>
                    <a:pt x="10252" y="2047"/>
                    <a:pt x="10671" y="1776"/>
                  </a:cubicBezTo>
                  <a:cubicBezTo>
                    <a:pt x="11456" y="1270"/>
                    <a:pt x="10251" y="1"/>
                    <a:pt x="9409" y="1"/>
                  </a:cubicBezTo>
                  <a:close/>
                </a:path>
              </a:pathLst>
            </a:custGeom>
            <a:solidFill>
              <a:srgbClr val="DE80D7"/>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4"/>
            <p:cNvSpPr/>
            <p:nvPr/>
          </p:nvSpPr>
          <p:spPr>
            <a:xfrm>
              <a:off x="715099" y="-749742"/>
              <a:ext cx="748453" cy="1751944"/>
            </a:xfrm>
            <a:custGeom>
              <a:avLst/>
              <a:gdLst/>
              <a:ahLst/>
              <a:cxnLst/>
              <a:rect l="l" t="t" r="r" b="b"/>
              <a:pathLst>
                <a:path w="25831" h="60464" extrusionOk="0">
                  <a:moveTo>
                    <a:pt x="14353" y="21284"/>
                  </a:moveTo>
                  <a:cubicBezTo>
                    <a:pt x="14354" y="21284"/>
                    <a:pt x="14354" y="21284"/>
                    <a:pt x="14354" y="21284"/>
                  </a:cubicBezTo>
                  <a:cubicBezTo>
                    <a:pt x="14354" y="21284"/>
                    <a:pt x="14354" y="21284"/>
                    <a:pt x="14353" y="21284"/>
                  </a:cubicBezTo>
                  <a:close/>
                  <a:moveTo>
                    <a:pt x="14972" y="22124"/>
                  </a:moveTo>
                  <a:cubicBezTo>
                    <a:pt x="14973" y="22126"/>
                    <a:pt x="14974" y="22128"/>
                    <a:pt x="14974" y="22130"/>
                  </a:cubicBezTo>
                  <a:lnTo>
                    <a:pt x="14974" y="22130"/>
                  </a:lnTo>
                  <a:cubicBezTo>
                    <a:pt x="14974" y="22128"/>
                    <a:pt x="14973" y="22126"/>
                    <a:pt x="14972" y="22124"/>
                  </a:cubicBezTo>
                  <a:close/>
                  <a:moveTo>
                    <a:pt x="14144" y="21194"/>
                  </a:moveTo>
                  <a:cubicBezTo>
                    <a:pt x="14170" y="21203"/>
                    <a:pt x="14227" y="21221"/>
                    <a:pt x="14276" y="21236"/>
                  </a:cubicBezTo>
                  <a:lnTo>
                    <a:pt x="14276" y="21236"/>
                  </a:lnTo>
                  <a:cubicBezTo>
                    <a:pt x="14312" y="21272"/>
                    <a:pt x="14362" y="21305"/>
                    <a:pt x="14404" y="21335"/>
                  </a:cubicBezTo>
                  <a:cubicBezTo>
                    <a:pt x="14411" y="21341"/>
                    <a:pt x="14417" y="21345"/>
                    <a:pt x="14421" y="21347"/>
                  </a:cubicBezTo>
                  <a:lnTo>
                    <a:pt x="14421" y="21347"/>
                  </a:lnTo>
                  <a:cubicBezTo>
                    <a:pt x="14423" y="21349"/>
                    <a:pt x="14425" y="21352"/>
                    <a:pt x="14428" y="21354"/>
                  </a:cubicBezTo>
                  <a:cubicBezTo>
                    <a:pt x="14614" y="21565"/>
                    <a:pt x="14726" y="21709"/>
                    <a:pt x="14822" y="21872"/>
                  </a:cubicBezTo>
                  <a:cubicBezTo>
                    <a:pt x="14873" y="21958"/>
                    <a:pt x="14921" y="22046"/>
                    <a:pt x="14971" y="22134"/>
                  </a:cubicBezTo>
                  <a:cubicBezTo>
                    <a:pt x="14977" y="22145"/>
                    <a:pt x="14986" y="22167"/>
                    <a:pt x="14994" y="22184"/>
                  </a:cubicBezTo>
                  <a:lnTo>
                    <a:pt x="14994" y="22184"/>
                  </a:lnTo>
                  <a:cubicBezTo>
                    <a:pt x="15007" y="22225"/>
                    <a:pt x="15019" y="22267"/>
                    <a:pt x="15030" y="22308"/>
                  </a:cubicBezTo>
                  <a:cubicBezTo>
                    <a:pt x="15054" y="22396"/>
                    <a:pt x="15071" y="22485"/>
                    <a:pt x="15086" y="22573"/>
                  </a:cubicBezTo>
                  <a:cubicBezTo>
                    <a:pt x="15088" y="22587"/>
                    <a:pt x="15091" y="22624"/>
                    <a:pt x="15093" y="22643"/>
                  </a:cubicBezTo>
                  <a:lnTo>
                    <a:pt x="15093" y="22643"/>
                  </a:lnTo>
                  <a:cubicBezTo>
                    <a:pt x="15094" y="22677"/>
                    <a:pt x="15095" y="22713"/>
                    <a:pt x="15094" y="22746"/>
                  </a:cubicBezTo>
                  <a:cubicBezTo>
                    <a:pt x="15087" y="22963"/>
                    <a:pt x="15062" y="23180"/>
                    <a:pt x="15017" y="23393"/>
                  </a:cubicBezTo>
                  <a:cubicBezTo>
                    <a:pt x="14942" y="23741"/>
                    <a:pt x="14761" y="24150"/>
                    <a:pt x="14549" y="24538"/>
                  </a:cubicBezTo>
                  <a:cubicBezTo>
                    <a:pt x="13546" y="26367"/>
                    <a:pt x="11836" y="27877"/>
                    <a:pt x="10089" y="28978"/>
                  </a:cubicBezTo>
                  <a:cubicBezTo>
                    <a:pt x="9781" y="29172"/>
                    <a:pt x="9606" y="29280"/>
                    <a:pt x="9368" y="29395"/>
                  </a:cubicBezTo>
                  <a:lnTo>
                    <a:pt x="9368" y="29395"/>
                  </a:lnTo>
                  <a:cubicBezTo>
                    <a:pt x="9239" y="28649"/>
                    <a:pt x="9206" y="27758"/>
                    <a:pt x="9386" y="26920"/>
                  </a:cubicBezTo>
                  <a:cubicBezTo>
                    <a:pt x="9414" y="26780"/>
                    <a:pt x="9453" y="26641"/>
                    <a:pt x="9499" y="26505"/>
                  </a:cubicBezTo>
                  <a:cubicBezTo>
                    <a:pt x="9574" y="26289"/>
                    <a:pt x="9657" y="26075"/>
                    <a:pt x="9748" y="25864"/>
                  </a:cubicBezTo>
                  <a:cubicBezTo>
                    <a:pt x="9946" y="25406"/>
                    <a:pt x="10175" y="24960"/>
                    <a:pt x="10431" y="24529"/>
                  </a:cubicBezTo>
                  <a:cubicBezTo>
                    <a:pt x="10950" y="23648"/>
                    <a:pt x="11550" y="22826"/>
                    <a:pt x="12309" y="22147"/>
                  </a:cubicBezTo>
                  <a:cubicBezTo>
                    <a:pt x="12471" y="22001"/>
                    <a:pt x="12640" y="21864"/>
                    <a:pt x="12817" y="21735"/>
                  </a:cubicBezTo>
                  <a:cubicBezTo>
                    <a:pt x="12913" y="21666"/>
                    <a:pt x="13012" y="21600"/>
                    <a:pt x="13113" y="21537"/>
                  </a:cubicBezTo>
                  <a:cubicBezTo>
                    <a:pt x="13258" y="21444"/>
                    <a:pt x="13201" y="21477"/>
                    <a:pt x="13292" y="21434"/>
                  </a:cubicBezTo>
                  <a:cubicBezTo>
                    <a:pt x="13474" y="21350"/>
                    <a:pt x="13662" y="21279"/>
                    <a:pt x="13857" y="21227"/>
                  </a:cubicBezTo>
                  <a:cubicBezTo>
                    <a:pt x="13862" y="21225"/>
                    <a:pt x="13866" y="21224"/>
                    <a:pt x="13869" y="21223"/>
                  </a:cubicBezTo>
                  <a:lnTo>
                    <a:pt x="13869" y="21223"/>
                  </a:lnTo>
                  <a:cubicBezTo>
                    <a:pt x="13898" y="21219"/>
                    <a:pt x="13928" y="21214"/>
                    <a:pt x="13956" y="21212"/>
                  </a:cubicBezTo>
                  <a:cubicBezTo>
                    <a:pt x="14002" y="21209"/>
                    <a:pt x="14060" y="21209"/>
                    <a:pt x="14106" y="21201"/>
                  </a:cubicBezTo>
                  <a:lnTo>
                    <a:pt x="14106" y="21201"/>
                  </a:lnTo>
                  <a:cubicBezTo>
                    <a:pt x="14186" y="21216"/>
                    <a:pt x="14246" y="21232"/>
                    <a:pt x="14250" y="21232"/>
                  </a:cubicBezTo>
                  <a:cubicBezTo>
                    <a:pt x="14254" y="21232"/>
                    <a:pt x="14224" y="21222"/>
                    <a:pt x="14144" y="21194"/>
                  </a:cubicBezTo>
                  <a:lnTo>
                    <a:pt x="14144" y="21194"/>
                  </a:lnTo>
                  <a:cubicBezTo>
                    <a:pt x="14144" y="21194"/>
                    <a:pt x="14144" y="21194"/>
                    <a:pt x="14144" y="21194"/>
                  </a:cubicBezTo>
                  <a:close/>
                  <a:moveTo>
                    <a:pt x="4782" y="29721"/>
                  </a:moveTo>
                  <a:cubicBezTo>
                    <a:pt x="4783" y="29721"/>
                    <a:pt x="4784" y="29721"/>
                    <a:pt x="4786" y="29722"/>
                  </a:cubicBezTo>
                  <a:lnTo>
                    <a:pt x="4786" y="29722"/>
                  </a:lnTo>
                  <a:cubicBezTo>
                    <a:pt x="4784" y="29721"/>
                    <a:pt x="4783" y="29721"/>
                    <a:pt x="4782" y="29721"/>
                  </a:cubicBezTo>
                  <a:close/>
                  <a:moveTo>
                    <a:pt x="4807" y="29729"/>
                  </a:moveTo>
                  <a:cubicBezTo>
                    <a:pt x="4858" y="29748"/>
                    <a:pt x="4915" y="29780"/>
                    <a:pt x="4910" y="29780"/>
                  </a:cubicBezTo>
                  <a:cubicBezTo>
                    <a:pt x="4907" y="29780"/>
                    <a:pt x="4879" y="29767"/>
                    <a:pt x="4807" y="29729"/>
                  </a:cubicBezTo>
                  <a:close/>
                  <a:moveTo>
                    <a:pt x="17346" y="35867"/>
                  </a:moveTo>
                  <a:cubicBezTo>
                    <a:pt x="17350" y="35867"/>
                    <a:pt x="17373" y="35889"/>
                    <a:pt x="17429" y="35954"/>
                  </a:cubicBezTo>
                  <a:lnTo>
                    <a:pt x="17429" y="35954"/>
                  </a:lnTo>
                  <a:cubicBezTo>
                    <a:pt x="17385" y="35925"/>
                    <a:pt x="17339" y="35867"/>
                    <a:pt x="17346" y="35867"/>
                  </a:cubicBezTo>
                  <a:close/>
                  <a:moveTo>
                    <a:pt x="17569" y="36120"/>
                  </a:moveTo>
                  <a:cubicBezTo>
                    <a:pt x="17608" y="36168"/>
                    <a:pt x="17629" y="36219"/>
                    <a:pt x="17630" y="36232"/>
                  </a:cubicBezTo>
                  <a:lnTo>
                    <a:pt x="17630" y="36232"/>
                  </a:lnTo>
                  <a:cubicBezTo>
                    <a:pt x="17607" y="36195"/>
                    <a:pt x="17586" y="36158"/>
                    <a:pt x="17569" y="36120"/>
                  </a:cubicBezTo>
                  <a:close/>
                  <a:moveTo>
                    <a:pt x="17781" y="36484"/>
                  </a:moveTo>
                  <a:lnTo>
                    <a:pt x="17781" y="36484"/>
                  </a:lnTo>
                  <a:cubicBezTo>
                    <a:pt x="17785" y="36496"/>
                    <a:pt x="17789" y="36508"/>
                    <a:pt x="17793" y="36519"/>
                  </a:cubicBezTo>
                  <a:lnTo>
                    <a:pt x="17793" y="36519"/>
                  </a:lnTo>
                  <a:cubicBezTo>
                    <a:pt x="17789" y="36509"/>
                    <a:pt x="17785" y="36497"/>
                    <a:pt x="17781" y="36484"/>
                  </a:cubicBezTo>
                  <a:close/>
                  <a:moveTo>
                    <a:pt x="17796" y="36527"/>
                  </a:moveTo>
                  <a:cubicBezTo>
                    <a:pt x="17809" y="36560"/>
                    <a:pt x="17817" y="36584"/>
                    <a:pt x="17817" y="36584"/>
                  </a:cubicBezTo>
                  <a:cubicBezTo>
                    <a:pt x="17816" y="36584"/>
                    <a:pt x="17810" y="36567"/>
                    <a:pt x="17796" y="36527"/>
                  </a:cubicBezTo>
                  <a:close/>
                  <a:moveTo>
                    <a:pt x="17985" y="37409"/>
                  </a:moveTo>
                  <a:cubicBezTo>
                    <a:pt x="17985" y="37411"/>
                    <a:pt x="17985" y="37413"/>
                    <a:pt x="17985" y="37414"/>
                  </a:cubicBezTo>
                  <a:cubicBezTo>
                    <a:pt x="17985" y="37413"/>
                    <a:pt x="17985" y="37411"/>
                    <a:pt x="17985" y="37409"/>
                  </a:cubicBezTo>
                  <a:close/>
                  <a:moveTo>
                    <a:pt x="9734" y="1"/>
                  </a:moveTo>
                  <a:cubicBezTo>
                    <a:pt x="9543" y="1"/>
                    <a:pt x="9367" y="52"/>
                    <a:pt x="9231" y="170"/>
                  </a:cubicBezTo>
                  <a:lnTo>
                    <a:pt x="9231" y="173"/>
                  </a:lnTo>
                  <a:cubicBezTo>
                    <a:pt x="8296" y="981"/>
                    <a:pt x="7563" y="2042"/>
                    <a:pt x="6908" y="3084"/>
                  </a:cubicBezTo>
                  <a:cubicBezTo>
                    <a:pt x="6018" y="4499"/>
                    <a:pt x="5258" y="5999"/>
                    <a:pt x="4569" y="7521"/>
                  </a:cubicBezTo>
                  <a:cubicBezTo>
                    <a:pt x="2968" y="11066"/>
                    <a:pt x="1706" y="14822"/>
                    <a:pt x="986" y="18648"/>
                  </a:cubicBezTo>
                  <a:cubicBezTo>
                    <a:pt x="401" y="21749"/>
                    <a:pt x="0" y="25390"/>
                    <a:pt x="1411" y="28336"/>
                  </a:cubicBezTo>
                  <a:cubicBezTo>
                    <a:pt x="2074" y="29719"/>
                    <a:pt x="3230" y="30775"/>
                    <a:pt x="4652" y="31339"/>
                  </a:cubicBezTo>
                  <a:cubicBezTo>
                    <a:pt x="5448" y="31655"/>
                    <a:pt x="6286" y="31781"/>
                    <a:pt x="7129" y="31781"/>
                  </a:cubicBezTo>
                  <a:cubicBezTo>
                    <a:pt x="7534" y="31781"/>
                    <a:pt x="7940" y="31752"/>
                    <a:pt x="8343" y="31701"/>
                  </a:cubicBezTo>
                  <a:lnTo>
                    <a:pt x="8343" y="31701"/>
                  </a:lnTo>
                  <a:cubicBezTo>
                    <a:pt x="8977" y="32515"/>
                    <a:pt x="9817" y="33157"/>
                    <a:pt x="10776" y="33606"/>
                  </a:cubicBezTo>
                  <a:cubicBezTo>
                    <a:pt x="12086" y="34221"/>
                    <a:pt x="13477" y="34524"/>
                    <a:pt x="14870" y="34884"/>
                  </a:cubicBezTo>
                  <a:cubicBezTo>
                    <a:pt x="15477" y="35042"/>
                    <a:pt x="16061" y="35238"/>
                    <a:pt x="16650" y="35451"/>
                  </a:cubicBezTo>
                  <a:lnTo>
                    <a:pt x="16650" y="35451"/>
                  </a:lnTo>
                  <a:cubicBezTo>
                    <a:pt x="16700" y="35476"/>
                    <a:pt x="16752" y="35500"/>
                    <a:pt x="16803" y="35526"/>
                  </a:cubicBezTo>
                  <a:cubicBezTo>
                    <a:pt x="16925" y="35588"/>
                    <a:pt x="17039" y="35663"/>
                    <a:pt x="17158" y="35729"/>
                  </a:cubicBezTo>
                  <a:lnTo>
                    <a:pt x="17158" y="35729"/>
                  </a:lnTo>
                  <a:cubicBezTo>
                    <a:pt x="17208" y="35769"/>
                    <a:pt x="17259" y="35806"/>
                    <a:pt x="17308" y="35846"/>
                  </a:cubicBezTo>
                  <a:cubicBezTo>
                    <a:pt x="17345" y="35876"/>
                    <a:pt x="17387" y="35928"/>
                    <a:pt x="17430" y="35955"/>
                  </a:cubicBezTo>
                  <a:lnTo>
                    <a:pt x="17430" y="35955"/>
                  </a:lnTo>
                  <a:cubicBezTo>
                    <a:pt x="17473" y="36007"/>
                    <a:pt x="17517" y="36058"/>
                    <a:pt x="17560" y="36109"/>
                  </a:cubicBezTo>
                  <a:cubicBezTo>
                    <a:pt x="17563" y="36112"/>
                    <a:pt x="17566" y="36116"/>
                    <a:pt x="17569" y="36119"/>
                  </a:cubicBezTo>
                  <a:lnTo>
                    <a:pt x="17569" y="36119"/>
                  </a:lnTo>
                  <a:cubicBezTo>
                    <a:pt x="17565" y="36111"/>
                    <a:pt x="17562" y="36103"/>
                    <a:pt x="17559" y="36095"/>
                  </a:cubicBezTo>
                  <a:lnTo>
                    <a:pt x="17559" y="36095"/>
                  </a:lnTo>
                  <a:cubicBezTo>
                    <a:pt x="17562" y="36103"/>
                    <a:pt x="17566" y="36112"/>
                    <a:pt x="17569" y="36120"/>
                  </a:cubicBezTo>
                  <a:lnTo>
                    <a:pt x="17569" y="36120"/>
                  </a:lnTo>
                  <a:cubicBezTo>
                    <a:pt x="17569" y="36120"/>
                    <a:pt x="17569" y="36119"/>
                    <a:pt x="17569" y="36119"/>
                  </a:cubicBezTo>
                  <a:lnTo>
                    <a:pt x="17569" y="36119"/>
                  </a:lnTo>
                  <a:cubicBezTo>
                    <a:pt x="17604" y="36204"/>
                    <a:pt x="17623" y="36235"/>
                    <a:pt x="17628" y="36235"/>
                  </a:cubicBezTo>
                  <a:cubicBezTo>
                    <a:pt x="17629" y="36235"/>
                    <a:pt x="17630" y="36234"/>
                    <a:pt x="17630" y="36232"/>
                  </a:cubicBezTo>
                  <a:lnTo>
                    <a:pt x="17630" y="36232"/>
                  </a:lnTo>
                  <a:cubicBezTo>
                    <a:pt x="17675" y="36308"/>
                    <a:pt x="17727" y="36383"/>
                    <a:pt x="17765" y="36459"/>
                  </a:cubicBezTo>
                  <a:cubicBezTo>
                    <a:pt x="17777" y="36483"/>
                    <a:pt x="17787" y="36507"/>
                    <a:pt x="17796" y="36527"/>
                  </a:cubicBezTo>
                  <a:lnTo>
                    <a:pt x="17796" y="36527"/>
                  </a:lnTo>
                  <a:cubicBezTo>
                    <a:pt x="17815" y="36584"/>
                    <a:pt x="17835" y="36640"/>
                    <a:pt x="17851" y="36697"/>
                  </a:cubicBezTo>
                  <a:cubicBezTo>
                    <a:pt x="17896" y="36849"/>
                    <a:pt x="17931" y="37004"/>
                    <a:pt x="17955" y="37162"/>
                  </a:cubicBezTo>
                  <a:cubicBezTo>
                    <a:pt x="17965" y="37227"/>
                    <a:pt x="17973" y="37294"/>
                    <a:pt x="17980" y="37360"/>
                  </a:cubicBezTo>
                  <a:lnTo>
                    <a:pt x="17980" y="37360"/>
                  </a:lnTo>
                  <a:cubicBezTo>
                    <a:pt x="17978" y="37345"/>
                    <a:pt x="17977" y="37339"/>
                    <a:pt x="17977" y="37339"/>
                  </a:cubicBezTo>
                  <a:lnTo>
                    <a:pt x="17977" y="37339"/>
                  </a:lnTo>
                  <a:cubicBezTo>
                    <a:pt x="17975" y="37339"/>
                    <a:pt x="17986" y="37489"/>
                    <a:pt x="17988" y="37531"/>
                  </a:cubicBezTo>
                  <a:cubicBezTo>
                    <a:pt x="17992" y="37739"/>
                    <a:pt x="17985" y="37945"/>
                    <a:pt x="17968" y="38152"/>
                  </a:cubicBezTo>
                  <a:cubicBezTo>
                    <a:pt x="17926" y="38613"/>
                    <a:pt x="17849" y="39068"/>
                    <a:pt x="17738" y="39517"/>
                  </a:cubicBezTo>
                  <a:cubicBezTo>
                    <a:pt x="17100" y="42140"/>
                    <a:pt x="15452" y="44289"/>
                    <a:pt x="14164" y="46616"/>
                  </a:cubicBezTo>
                  <a:cubicBezTo>
                    <a:pt x="12796" y="49087"/>
                    <a:pt x="11733" y="51966"/>
                    <a:pt x="13044" y="54692"/>
                  </a:cubicBezTo>
                  <a:cubicBezTo>
                    <a:pt x="13768" y="56195"/>
                    <a:pt x="15054" y="57465"/>
                    <a:pt x="16581" y="58131"/>
                  </a:cubicBezTo>
                  <a:cubicBezTo>
                    <a:pt x="17907" y="58709"/>
                    <a:pt x="19330" y="58799"/>
                    <a:pt x="20752" y="58927"/>
                  </a:cubicBezTo>
                  <a:cubicBezTo>
                    <a:pt x="21083" y="58957"/>
                    <a:pt x="21414" y="58992"/>
                    <a:pt x="21743" y="59042"/>
                  </a:cubicBezTo>
                  <a:cubicBezTo>
                    <a:pt x="22019" y="59083"/>
                    <a:pt x="22345" y="59149"/>
                    <a:pt x="22477" y="59189"/>
                  </a:cubicBezTo>
                  <a:cubicBezTo>
                    <a:pt x="22634" y="59235"/>
                    <a:pt x="22787" y="59288"/>
                    <a:pt x="22941" y="59344"/>
                  </a:cubicBezTo>
                  <a:cubicBezTo>
                    <a:pt x="22960" y="59350"/>
                    <a:pt x="23053" y="59392"/>
                    <a:pt x="23056" y="59392"/>
                  </a:cubicBezTo>
                  <a:cubicBezTo>
                    <a:pt x="23056" y="59392"/>
                    <a:pt x="23056" y="59392"/>
                    <a:pt x="23056" y="59392"/>
                  </a:cubicBezTo>
                  <a:lnTo>
                    <a:pt x="23056" y="59392"/>
                  </a:lnTo>
                  <a:cubicBezTo>
                    <a:pt x="23108" y="59417"/>
                    <a:pt x="23159" y="59443"/>
                    <a:pt x="23209" y="59471"/>
                  </a:cubicBezTo>
                  <a:cubicBezTo>
                    <a:pt x="23396" y="59570"/>
                    <a:pt x="23589" y="59687"/>
                    <a:pt x="23771" y="59864"/>
                  </a:cubicBezTo>
                  <a:cubicBezTo>
                    <a:pt x="24085" y="60168"/>
                    <a:pt x="24534" y="60464"/>
                    <a:pt x="24991" y="60464"/>
                  </a:cubicBezTo>
                  <a:cubicBezTo>
                    <a:pt x="25105" y="60464"/>
                    <a:pt x="25219" y="60445"/>
                    <a:pt x="25332" y="60404"/>
                  </a:cubicBezTo>
                  <a:cubicBezTo>
                    <a:pt x="25831" y="60222"/>
                    <a:pt x="25805" y="59609"/>
                    <a:pt x="25462" y="59276"/>
                  </a:cubicBezTo>
                  <a:cubicBezTo>
                    <a:pt x="24319" y="58168"/>
                    <a:pt x="22955" y="57554"/>
                    <a:pt x="21386" y="57310"/>
                  </a:cubicBezTo>
                  <a:cubicBezTo>
                    <a:pt x="20177" y="57120"/>
                    <a:pt x="18802" y="57152"/>
                    <a:pt x="17685" y="56867"/>
                  </a:cubicBezTo>
                  <a:cubicBezTo>
                    <a:pt x="17163" y="56735"/>
                    <a:pt x="16720" y="56542"/>
                    <a:pt x="16335" y="56232"/>
                  </a:cubicBezTo>
                  <a:cubicBezTo>
                    <a:pt x="15864" y="55850"/>
                    <a:pt x="15431" y="55292"/>
                    <a:pt x="15132" y="54724"/>
                  </a:cubicBezTo>
                  <a:cubicBezTo>
                    <a:pt x="14560" y="53634"/>
                    <a:pt x="14539" y="52407"/>
                    <a:pt x="14801" y="51227"/>
                  </a:cubicBezTo>
                  <a:cubicBezTo>
                    <a:pt x="15392" y="48554"/>
                    <a:pt x="17202" y="46265"/>
                    <a:pt x="18517" y="43918"/>
                  </a:cubicBezTo>
                  <a:cubicBezTo>
                    <a:pt x="19477" y="42204"/>
                    <a:pt x="20305" y="40076"/>
                    <a:pt x="20188" y="38069"/>
                  </a:cubicBezTo>
                  <a:cubicBezTo>
                    <a:pt x="20097" y="36493"/>
                    <a:pt x="19294" y="35274"/>
                    <a:pt x="17977" y="34429"/>
                  </a:cubicBezTo>
                  <a:cubicBezTo>
                    <a:pt x="16899" y="33737"/>
                    <a:pt x="15619" y="33424"/>
                    <a:pt x="14391" y="33120"/>
                  </a:cubicBezTo>
                  <a:cubicBezTo>
                    <a:pt x="13766" y="32965"/>
                    <a:pt x="13142" y="32815"/>
                    <a:pt x="12528" y="32623"/>
                  </a:cubicBezTo>
                  <a:cubicBezTo>
                    <a:pt x="12220" y="32528"/>
                    <a:pt x="11915" y="32422"/>
                    <a:pt x="11616" y="32301"/>
                  </a:cubicBezTo>
                  <a:cubicBezTo>
                    <a:pt x="11582" y="32287"/>
                    <a:pt x="11538" y="32274"/>
                    <a:pt x="11497" y="32258"/>
                  </a:cubicBezTo>
                  <a:lnTo>
                    <a:pt x="11497" y="32258"/>
                  </a:lnTo>
                  <a:cubicBezTo>
                    <a:pt x="11475" y="32243"/>
                    <a:pt x="11451" y="32229"/>
                    <a:pt x="11429" y="32218"/>
                  </a:cubicBezTo>
                  <a:cubicBezTo>
                    <a:pt x="11285" y="32144"/>
                    <a:pt x="11140" y="32072"/>
                    <a:pt x="11001" y="31991"/>
                  </a:cubicBezTo>
                  <a:cubicBezTo>
                    <a:pt x="10944" y="31958"/>
                    <a:pt x="10888" y="31922"/>
                    <a:pt x="10831" y="31890"/>
                  </a:cubicBezTo>
                  <a:lnTo>
                    <a:pt x="10831" y="31890"/>
                  </a:lnTo>
                  <a:cubicBezTo>
                    <a:pt x="10713" y="31800"/>
                    <a:pt x="10593" y="31716"/>
                    <a:pt x="10480" y="31620"/>
                  </a:cubicBezTo>
                  <a:cubicBezTo>
                    <a:pt x="10448" y="31593"/>
                    <a:pt x="10416" y="31564"/>
                    <a:pt x="10384" y="31535"/>
                  </a:cubicBezTo>
                  <a:lnTo>
                    <a:pt x="10384" y="31535"/>
                  </a:lnTo>
                  <a:cubicBezTo>
                    <a:pt x="10399" y="31550"/>
                    <a:pt x="10405" y="31557"/>
                    <a:pt x="10404" y="31557"/>
                  </a:cubicBezTo>
                  <a:cubicBezTo>
                    <a:pt x="10401" y="31557"/>
                    <a:pt x="10378" y="31537"/>
                    <a:pt x="10337" y="31493"/>
                  </a:cubicBezTo>
                  <a:lnTo>
                    <a:pt x="10337" y="31493"/>
                  </a:lnTo>
                  <a:cubicBezTo>
                    <a:pt x="10353" y="31507"/>
                    <a:pt x="10368" y="31521"/>
                    <a:pt x="10384" y="31535"/>
                  </a:cubicBezTo>
                  <a:lnTo>
                    <a:pt x="10384" y="31535"/>
                  </a:lnTo>
                  <a:cubicBezTo>
                    <a:pt x="10372" y="31524"/>
                    <a:pt x="10356" y="31508"/>
                    <a:pt x="10333" y="31489"/>
                  </a:cubicBezTo>
                  <a:lnTo>
                    <a:pt x="10333" y="31489"/>
                  </a:lnTo>
                  <a:cubicBezTo>
                    <a:pt x="10335" y="31490"/>
                    <a:pt x="10336" y="31491"/>
                    <a:pt x="10337" y="31493"/>
                  </a:cubicBezTo>
                  <a:lnTo>
                    <a:pt x="10337" y="31493"/>
                  </a:lnTo>
                  <a:cubicBezTo>
                    <a:pt x="10324" y="31482"/>
                    <a:pt x="10312" y="31471"/>
                    <a:pt x="10300" y="31460"/>
                  </a:cubicBezTo>
                  <a:lnTo>
                    <a:pt x="10300" y="31460"/>
                  </a:lnTo>
                  <a:cubicBezTo>
                    <a:pt x="10312" y="31471"/>
                    <a:pt x="10323" y="31480"/>
                    <a:pt x="10333" y="31489"/>
                  </a:cubicBezTo>
                  <a:lnTo>
                    <a:pt x="10333" y="31489"/>
                  </a:lnTo>
                  <a:cubicBezTo>
                    <a:pt x="10329" y="31485"/>
                    <a:pt x="10325" y="31480"/>
                    <a:pt x="10320" y="31475"/>
                  </a:cubicBezTo>
                  <a:cubicBezTo>
                    <a:pt x="10275" y="31425"/>
                    <a:pt x="10232" y="31374"/>
                    <a:pt x="10190" y="31324"/>
                  </a:cubicBezTo>
                  <a:lnTo>
                    <a:pt x="10190" y="31324"/>
                  </a:lnTo>
                  <a:cubicBezTo>
                    <a:pt x="10339" y="31271"/>
                    <a:pt x="10485" y="31210"/>
                    <a:pt x="10629" y="31144"/>
                  </a:cubicBezTo>
                  <a:cubicBezTo>
                    <a:pt x="11084" y="30932"/>
                    <a:pt x="11526" y="30690"/>
                    <a:pt x="11948" y="30417"/>
                  </a:cubicBezTo>
                  <a:cubicBezTo>
                    <a:pt x="12907" y="29809"/>
                    <a:pt x="13797" y="29083"/>
                    <a:pt x="14600" y="28281"/>
                  </a:cubicBezTo>
                  <a:cubicBezTo>
                    <a:pt x="15988" y="26898"/>
                    <a:pt x="17752" y="24786"/>
                    <a:pt x="17218" y="22656"/>
                  </a:cubicBezTo>
                  <a:cubicBezTo>
                    <a:pt x="16773" y="20878"/>
                    <a:pt x="15040" y="19461"/>
                    <a:pt x="13254" y="19461"/>
                  </a:cubicBezTo>
                  <a:cubicBezTo>
                    <a:pt x="12761" y="19461"/>
                    <a:pt x="12264" y="19568"/>
                    <a:pt x="11788" y="19806"/>
                  </a:cubicBezTo>
                  <a:cubicBezTo>
                    <a:pt x="9881" y="20762"/>
                    <a:pt x="8485" y="22808"/>
                    <a:pt x="7660" y="24724"/>
                  </a:cubicBezTo>
                  <a:cubicBezTo>
                    <a:pt x="6966" y="26337"/>
                    <a:pt x="6845" y="28259"/>
                    <a:pt x="7404" y="29942"/>
                  </a:cubicBezTo>
                  <a:lnTo>
                    <a:pt x="7404" y="29942"/>
                  </a:lnTo>
                  <a:cubicBezTo>
                    <a:pt x="7265" y="29960"/>
                    <a:pt x="7126" y="29976"/>
                    <a:pt x="6988" y="29987"/>
                  </a:cubicBezTo>
                  <a:cubicBezTo>
                    <a:pt x="6817" y="30002"/>
                    <a:pt x="6646" y="30011"/>
                    <a:pt x="6475" y="30016"/>
                  </a:cubicBezTo>
                  <a:cubicBezTo>
                    <a:pt x="6454" y="30017"/>
                    <a:pt x="6432" y="30017"/>
                    <a:pt x="6411" y="30017"/>
                  </a:cubicBezTo>
                  <a:cubicBezTo>
                    <a:pt x="6373" y="30017"/>
                    <a:pt x="6336" y="30016"/>
                    <a:pt x="6298" y="30016"/>
                  </a:cubicBezTo>
                  <a:cubicBezTo>
                    <a:pt x="6263" y="30016"/>
                    <a:pt x="6229" y="30017"/>
                    <a:pt x="6194" y="30018"/>
                  </a:cubicBezTo>
                  <a:cubicBezTo>
                    <a:pt x="6185" y="30018"/>
                    <a:pt x="6178" y="30018"/>
                    <a:pt x="6172" y="30019"/>
                  </a:cubicBezTo>
                  <a:lnTo>
                    <a:pt x="6172" y="30019"/>
                  </a:lnTo>
                  <a:cubicBezTo>
                    <a:pt x="6159" y="30018"/>
                    <a:pt x="6143" y="30016"/>
                    <a:pt x="6124" y="30015"/>
                  </a:cubicBezTo>
                  <a:cubicBezTo>
                    <a:pt x="5962" y="30000"/>
                    <a:pt x="5801" y="29986"/>
                    <a:pt x="5641" y="29962"/>
                  </a:cubicBezTo>
                  <a:cubicBezTo>
                    <a:pt x="5569" y="29952"/>
                    <a:pt x="5497" y="29938"/>
                    <a:pt x="5425" y="29927"/>
                  </a:cubicBezTo>
                  <a:cubicBezTo>
                    <a:pt x="5404" y="29922"/>
                    <a:pt x="5383" y="29917"/>
                    <a:pt x="5361" y="29912"/>
                  </a:cubicBezTo>
                  <a:lnTo>
                    <a:pt x="5361" y="29912"/>
                  </a:lnTo>
                  <a:cubicBezTo>
                    <a:pt x="5235" y="29864"/>
                    <a:pt x="5095" y="29839"/>
                    <a:pt x="4967" y="29793"/>
                  </a:cubicBezTo>
                  <a:cubicBezTo>
                    <a:pt x="4912" y="29773"/>
                    <a:pt x="4859" y="29746"/>
                    <a:pt x="4805" y="29728"/>
                  </a:cubicBezTo>
                  <a:lnTo>
                    <a:pt x="4805" y="29728"/>
                  </a:lnTo>
                  <a:cubicBezTo>
                    <a:pt x="4801" y="29726"/>
                    <a:pt x="4796" y="29723"/>
                    <a:pt x="4791" y="29721"/>
                  </a:cubicBezTo>
                  <a:cubicBezTo>
                    <a:pt x="4681" y="29662"/>
                    <a:pt x="4573" y="29589"/>
                    <a:pt x="4462" y="29533"/>
                  </a:cubicBezTo>
                  <a:lnTo>
                    <a:pt x="4462" y="29533"/>
                  </a:lnTo>
                  <a:cubicBezTo>
                    <a:pt x="4409" y="29493"/>
                    <a:pt x="4355" y="29453"/>
                    <a:pt x="4304" y="29411"/>
                  </a:cubicBezTo>
                  <a:cubicBezTo>
                    <a:pt x="4255" y="29371"/>
                    <a:pt x="4209" y="29330"/>
                    <a:pt x="4161" y="29290"/>
                  </a:cubicBezTo>
                  <a:lnTo>
                    <a:pt x="4161" y="29290"/>
                  </a:lnTo>
                  <a:cubicBezTo>
                    <a:pt x="4074" y="29187"/>
                    <a:pt x="3976" y="29092"/>
                    <a:pt x="3890" y="28986"/>
                  </a:cubicBezTo>
                  <a:cubicBezTo>
                    <a:pt x="3852" y="28938"/>
                    <a:pt x="3816" y="28888"/>
                    <a:pt x="3776" y="28840"/>
                  </a:cubicBezTo>
                  <a:lnTo>
                    <a:pt x="3776" y="28840"/>
                  </a:lnTo>
                  <a:cubicBezTo>
                    <a:pt x="3704" y="28714"/>
                    <a:pt x="3621" y="28596"/>
                    <a:pt x="3552" y="28468"/>
                  </a:cubicBezTo>
                  <a:cubicBezTo>
                    <a:pt x="3483" y="28342"/>
                    <a:pt x="3417" y="28214"/>
                    <a:pt x="3358" y="28082"/>
                  </a:cubicBezTo>
                  <a:cubicBezTo>
                    <a:pt x="3330" y="28019"/>
                    <a:pt x="3304" y="27955"/>
                    <a:pt x="3277" y="27893"/>
                  </a:cubicBezTo>
                  <a:cubicBezTo>
                    <a:pt x="3275" y="27890"/>
                    <a:pt x="3274" y="27887"/>
                    <a:pt x="3272" y="27884"/>
                  </a:cubicBezTo>
                  <a:lnTo>
                    <a:pt x="3272" y="27884"/>
                  </a:lnTo>
                  <a:cubicBezTo>
                    <a:pt x="3263" y="27860"/>
                    <a:pt x="3255" y="27837"/>
                    <a:pt x="3246" y="27813"/>
                  </a:cubicBezTo>
                  <a:cubicBezTo>
                    <a:pt x="3031" y="27192"/>
                    <a:pt x="2881" y="26553"/>
                    <a:pt x="2798" y="25901"/>
                  </a:cubicBezTo>
                  <a:cubicBezTo>
                    <a:pt x="2774" y="25728"/>
                    <a:pt x="2756" y="25556"/>
                    <a:pt x="2738" y="25382"/>
                  </a:cubicBezTo>
                  <a:cubicBezTo>
                    <a:pt x="2736" y="25356"/>
                    <a:pt x="2734" y="25339"/>
                    <a:pt x="2733" y="25326"/>
                  </a:cubicBezTo>
                  <a:lnTo>
                    <a:pt x="2733" y="25326"/>
                  </a:lnTo>
                  <a:cubicBezTo>
                    <a:pt x="2733" y="25320"/>
                    <a:pt x="2732" y="25299"/>
                    <a:pt x="2729" y="25246"/>
                  </a:cubicBezTo>
                  <a:cubicBezTo>
                    <a:pt x="2722" y="25149"/>
                    <a:pt x="2716" y="25053"/>
                    <a:pt x="2713" y="24955"/>
                  </a:cubicBezTo>
                  <a:cubicBezTo>
                    <a:pt x="2694" y="24567"/>
                    <a:pt x="2690" y="24179"/>
                    <a:pt x="2698" y="23791"/>
                  </a:cubicBezTo>
                  <a:cubicBezTo>
                    <a:pt x="2719" y="22957"/>
                    <a:pt x="2783" y="22126"/>
                    <a:pt x="2890" y="21299"/>
                  </a:cubicBezTo>
                  <a:cubicBezTo>
                    <a:pt x="3357" y="17632"/>
                    <a:pt x="4406" y="14162"/>
                    <a:pt x="5766" y="10761"/>
                  </a:cubicBezTo>
                  <a:cubicBezTo>
                    <a:pt x="6900" y="7918"/>
                    <a:pt x="8229" y="4980"/>
                    <a:pt x="10153" y="2571"/>
                  </a:cubicBezTo>
                  <a:cubicBezTo>
                    <a:pt x="10192" y="2521"/>
                    <a:pt x="10232" y="2472"/>
                    <a:pt x="10272" y="2422"/>
                  </a:cubicBezTo>
                  <a:cubicBezTo>
                    <a:pt x="10293" y="2397"/>
                    <a:pt x="10316" y="2371"/>
                    <a:pt x="10337" y="2345"/>
                  </a:cubicBezTo>
                  <a:lnTo>
                    <a:pt x="10337" y="2345"/>
                  </a:lnTo>
                  <a:cubicBezTo>
                    <a:pt x="10410" y="2262"/>
                    <a:pt x="10484" y="2180"/>
                    <a:pt x="10560" y="2099"/>
                  </a:cubicBezTo>
                  <a:cubicBezTo>
                    <a:pt x="10715" y="1935"/>
                    <a:pt x="10876" y="1778"/>
                    <a:pt x="11047" y="1630"/>
                  </a:cubicBezTo>
                  <a:cubicBezTo>
                    <a:pt x="11750" y="1024"/>
                    <a:pt x="10588" y="1"/>
                    <a:pt x="9734"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4"/>
            <p:cNvSpPr/>
            <p:nvPr/>
          </p:nvSpPr>
          <p:spPr>
            <a:xfrm rot="-2225305">
              <a:off x="8513182" y="3745809"/>
              <a:ext cx="435765" cy="1423073"/>
            </a:xfrm>
            <a:custGeom>
              <a:avLst/>
              <a:gdLst/>
              <a:ahLst/>
              <a:cxnLst/>
              <a:rect l="l" t="t" r="r" b="b"/>
              <a:pathLst>
                <a:path w="15040" h="49116" extrusionOk="0">
                  <a:moveTo>
                    <a:pt x="2622" y="0"/>
                  </a:moveTo>
                  <a:cubicBezTo>
                    <a:pt x="2279" y="0"/>
                    <a:pt x="1966" y="93"/>
                    <a:pt x="1911" y="396"/>
                  </a:cubicBezTo>
                  <a:lnTo>
                    <a:pt x="1909" y="396"/>
                  </a:lnTo>
                  <a:cubicBezTo>
                    <a:pt x="1170" y="4445"/>
                    <a:pt x="0" y="8600"/>
                    <a:pt x="387" y="12750"/>
                  </a:cubicBezTo>
                  <a:cubicBezTo>
                    <a:pt x="561" y="14618"/>
                    <a:pt x="1107" y="16551"/>
                    <a:pt x="2154" y="18121"/>
                  </a:cubicBezTo>
                  <a:cubicBezTo>
                    <a:pt x="2937" y="19295"/>
                    <a:pt x="4098" y="20091"/>
                    <a:pt x="5333" y="20727"/>
                  </a:cubicBezTo>
                  <a:cubicBezTo>
                    <a:pt x="5897" y="21017"/>
                    <a:pt x="6464" y="21298"/>
                    <a:pt x="7006" y="21629"/>
                  </a:cubicBezTo>
                  <a:cubicBezTo>
                    <a:pt x="7157" y="21722"/>
                    <a:pt x="7306" y="21818"/>
                    <a:pt x="7453" y="21917"/>
                  </a:cubicBezTo>
                  <a:cubicBezTo>
                    <a:pt x="7485" y="21938"/>
                    <a:pt x="7517" y="21961"/>
                    <a:pt x="7548" y="21983"/>
                  </a:cubicBezTo>
                  <a:lnTo>
                    <a:pt x="7548" y="21983"/>
                  </a:lnTo>
                  <a:cubicBezTo>
                    <a:pt x="7581" y="22006"/>
                    <a:pt x="7646" y="22053"/>
                    <a:pt x="7673" y="22075"/>
                  </a:cubicBezTo>
                  <a:cubicBezTo>
                    <a:pt x="8022" y="22350"/>
                    <a:pt x="8354" y="22636"/>
                    <a:pt x="8675" y="22942"/>
                  </a:cubicBezTo>
                  <a:cubicBezTo>
                    <a:pt x="9261" y="23505"/>
                    <a:pt x="9958" y="24216"/>
                    <a:pt x="10290" y="24815"/>
                  </a:cubicBezTo>
                  <a:cubicBezTo>
                    <a:pt x="10641" y="25447"/>
                    <a:pt x="10772" y="25871"/>
                    <a:pt x="10764" y="26580"/>
                  </a:cubicBezTo>
                  <a:cubicBezTo>
                    <a:pt x="10758" y="27147"/>
                    <a:pt x="10613" y="27661"/>
                    <a:pt x="10386" y="28272"/>
                  </a:cubicBezTo>
                  <a:cubicBezTo>
                    <a:pt x="10124" y="28975"/>
                    <a:pt x="9796" y="29652"/>
                    <a:pt x="9488" y="30336"/>
                  </a:cubicBezTo>
                  <a:cubicBezTo>
                    <a:pt x="8680" y="32128"/>
                    <a:pt x="8081" y="33925"/>
                    <a:pt x="7886" y="35895"/>
                  </a:cubicBezTo>
                  <a:cubicBezTo>
                    <a:pt x="7421" y="40569"/>
                    <a:pt x="9649" y="44705"/>
                    <a:pt x="12362" y="48335"/>
                  </a:cubicBezTo>
                  <a:cubicBezTo>
                    <a:pt x="12712" y="48804"/>
                    <a:pt x="13393" y="49116"/>
                    <a:pt x="13996" y="49116"/>
                  </a:cubicBezTo>
                  <a:cubicBezTo>
                    <a:pt x="14077" y="49116"/>
                    <a:pt x="14156" y="49110"/>
                    <a:pt x="14233" y="49099"/>
                  </a:cubicBezTo>
                  <a:cubicBezTo>
                    <a:pt x="14838" y="49007"/>
                    <a:pt x="15039" y="48506"/>
                    <a:pt x="14674" y="48017"/>
                  </a:cubicBezTo>
                  <a:cubicBezTo>
                    <a:pt x="12375" y="44940"/>
                    <a:pt x="10450" y="41528"/>
                    <a:pt x="10539" y="37574"/>
                  </a:cubicBezTo>
                  <a:cubicBezTo>
                    <a:pt x="10582" y="35627"/>
                    <a:pt x="11092" y="33807"/>
                    <a:pt x="11860" y="32032"/>
                  </a:cubicBezTo>
                  <a:cubicBezTo>
                    <a:pt x="12415" y="30756"/>
                    <a:pt x="13130" y="29495"/>
                    <a:pt x="13381" y="28113"/>
                  </a:cubicBezTo>
                  <a:cubicBezTo>
                    <a:pt x="13662" y="26562"/>
                    <a:pt x="13156" y="25164"/>
                    <a:pt x="12210" y="23930"/>
                  </a:cubicBezTo>
                  <a:cubicBezTo>
                    <a:pt x="11103" y="22484"/>
                    <a:pt x="9622" y="21198"/>
                    <a:pt x="8047" y="20286"/>
                  </a:cubicBezTo>
                  <a:cubicBezTo>
                    <a:pt x="7510" y="19976"/>
                    <a:pt x="6951" y="19707"/>
                    <a:pt x="6403" y="19418"/>
                  </a:cubicBezTo>
                  <a:cubicBezTo>
                    <a:pt x="6175" y="19298"/>
                    <a:pt x="5948" y="19174"/>
                    <a:pt x="5729" y="19040"/>
                  </a:cubicBezTo>
                  <a:cubicBezTo>
                    <a:pt x="5620" y="18972"/>
                    <a:pt x="5515" y="18900"/>
                    <a:pt x="5408" y="18830"/>
                  </a:cubicBezTo>
                  <a:lnTo>
                    <a:pt x="5408" y="18830"/>
                  </a:lnTo>
                  <a:cubicBezTo>
                    <a:pt x="5469" y="18869"/>
                    <a:pt x="5496" y="18885"/>
                    <a:pt x="5499" y="18885"/>
                  </a:cubicBezTo>
                  <a:cubicBezTo>
                    <a:pt x="5510" y="18885"/>
                    <a:pt x="5241" y="18695"/>
                    <a:pt x="5178" y="18640"/>
                  </a:cubicBezTo>
                  <a:cubicBezTo>
                    <a:pt x="5143" y="18610"/>
                    <a:pt x="5024" y="18496"/>
                    <a:pt x="4968" y="18445"/>
                  </a:cubicBezTo>
                  <a:lnTo>
                    <a:pt x="4968" y="18445"/>
                  </a:lnTo>
                  <a:cubicBezTo>
                    <a:pt x="4920" y="18388"/>
                    <a:pt x="4796" y="18249"/>
                    <a:pt x="4763" y="18207"/>
                  </a:cubicBezTo>
                  <a:cubicBezTo>
                    <a:pt x="4657" y="18078"/>
                    <a:pt x="4558" y="17942"/>
                    <a:pt x="4465" y="17803"/>
                  </a:cubicBezTo>
                  <a:cubicBezTo>
                    <a:pt x="4323" y="17589"/>
                    <a:pt x="4379" y="17678"/>
                    <a:pt x="4247" y="17421"/>
                  </a:cubicBezTo>
                  <a:cubicBezTo>
                    <a:pt x="3831" y="16626"/>
                    <a:pt x="3531" y="15749"/>
                    <a:pt x="3333" y="14875"/>
                  </a:cubicBezTo>
                  <a:cubicBezTo>
                    <a:pt x="2838" y="12678"/>
                    <a:pt x="3021" y="10352"/>
                    <a:pt x="3328" y="8143"/>
                  </a:cubicBezTo>
                  <a:cubicBezTo>
                    <a:pt x="3640" y="5903"/>
                    <a:pt x="4151" y="3699"/>
                    <a:pt x="4556" y="1476"/>
                  </a:cubicBezTo>
                  <a:cubicBezTo>
                    <a:pt x="4673" y="841"/>
                    <a:pt x="4080" y="390"/>
                    <a:pt x="3545" y="171"/>
                  </a:cubicBezTo>
                  <a:cubicBezTo>
                    <a:pt x="3375" y="102"/>
                    <a:pt x="2981" y="0"/>
                    <a:pt x="2622" y="0"/>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4"/>
            <p:cNvSpPr/>
            <p:nvPr/>
          </p:nvSpPr>
          <p:spPr>
            <a:xfrm>
              <a:off x="8054827" y="-79728"/>
              <a:ext cx="1054835" cy="1431162"/>
            </a:xfrm>
            <a:custGeom>
              <a:avLst/>
              <a:gdLst/>
              <a:ahLst/>
              <a:cxnLst/>
              <a:rect l="l" t="t" r="r" b="b"/>
              <a:pathLst>
                <a:path w="36405" h="49393" extrusionOk="0">
                  <a:moveTo>
                    <a:pt x="14570" y="18820"/>
                  </a:moveTo>
                  <a:cubicBezTo>
                    <a:pt x="14571" y="18820"/>
                    <a:pt x="14584" y="18822"/>
                    <a:pt x="14618" y="18826"/>
                  </a:cubicBezTo>
                  <a:lnTo>
                    <a:pt x="14618" y="18826"/>
                  </a:lnTo>
                  <a:cubicBezTo>
                    <a:pt x="14592" y="18823"/>
                    <a:pt x="14569" y="18820"/>
                    <a:pt x="14570" y="18820"/>
                  </a:cubicBezTo>
                  <a:close/>
                  <a:moveTo>
                    <a:pt x="14649" y="18829"/>
                  </a:moveTo>
                  <a:cubicBezTo>
                    <a:pt x="14656" y="18830"/>
                    <a:pt x="14663" y="18831"/>
                    <a:pt x="14671" y="18831"/>
                  </a:cubicBezTo>
                  <a:cubicBezTo>
                    <a:pt x="14664" y="18831"/>
                    <a:pt x="14656" y="18830"/>
                    <a:pt x="14649" y="18829"/>
                  </a:cubicBezTo>
                  <a:close/>
                  <a:moveTo>
                    <a:pt x="4756" y="1"/>
                  </a:moveTo>
                  <a:cubicBezTo>
                    <a:pt x="4233" y="1"/>
                    <a:pt x="3605" y="121"/>
                    <a:pt x="3325" y="476"/>
                  </a:cubicBezTo>
                  <a:lnTo>
                    <a:pt x="3326" y="476"/>
                  </a:lnTo>
                  <a:cubicBezTo>
                    <a:pt x="2008" y="2142"/>
                    <a:pt x="1178" y="4142"/>
                    <a:pt x="699" y="6201"/>
                  </a:cubicBezTo>
                  <a:cubicBezTo>
                    <a:pt x="189" y="8379"/>
                    <a:pt x="0" y="10711"/>
                    <a:pt x="513" y="12908"/>
                  </a:cubicBezTo>
                  <a:cubicBezTo>
                    <a:pt x="1037" y="15152"/>
                    <a:pt x="2290" y="16981"/>
                    <a:pt x="4410" y="17964"/>
                  </a:cubicBezTo>
                  <a:cubicBezTo>
                    <a:pt x="5998" y="18700"/>
                    <a:pt x="7727" y="18857"/>
                    <a:pt x="9460" y="18857"/>
                  </a:cubicBezTo>
                  <a:cubicBezTo>
                    <a:pt x="10349" y="18857"/>
                    <a:pt x="11239" y="18815"/>
                    <a:pt x="12111" y="18790"/>
                  </a:cubicBezTo>
                  <a:cubicBezTo>
                    <a:pt x="12453" y="18779"/>
                    <a:pt x="12794" y="18772"/>
                    <a:pt x="13136" y="18772"/>
                  </a:cubicBezTo>
                  <a:cubicBezTo>
                    <a:pt x="13425" y="18772"/>
                    <a:pt x="13714" y="18777"/>
                    <a:pt x="14003" y="18790"/>
                  </a:cubicBezTo>
                  <a:cubicBezTo>
                    <a:pt x="14159" y="18796"/>
                    <a:pt x="14314" y="18804"/>
                    <a:pt x="14471" y="18815"/>
                  </a:cubicBezTo>
                  <a:cubicBezTo>
                    <a:pt x="14524" y="18819"/>
                    <a:pt x="14579" y="18823"/>
                    <a:pt x="14634" y="18828"/>
                  </a:cubicBezTo>
                  <a:lnTo>
                    <a:pt x="14634" y="18828"/>
                  </a:lnTo>
                  <a:cubicBezTo>
                    <a:pt x="14656" y="18831"/>
                    <a:pt x="14684" y="18835"/>
                    <a:pt x="14720" y="18839"/>
                  </a:cubicBezTo>
                  <a:cubicBezTo>
                    <a:pt x="15027" y="18879"/>
                    <a:pt x="15332" y="18924"/>
                    <a:pt x="15635" y="18988"/>
                  </a:cubicBezTo>
                  <a:cubicBezTo>
                    <a:pt x="16640" y="19200"/>
                    <a:pt x="17890" y="19807"/>
                    <a:pt x="18695" y="20664"/>
                  </a:cubicBezTo>
                  <a:cubicBezTo>
                    <a:pt x="19527" y="21549"/>
                    <a:pt x="20224" y="22576"/>
                    <a:pt x="20570" y="23749"/>
                  </a:cubicBezTo>
                  <a:cubicBezTo>
                    <a:pt x="20886" y="24819"/>
                    <a:pt x="20955" y="25940"/>
                    <a:pt x="20971" y="27052"/>
                  </a:cubicBezTo>
                  <a:cubicBezTo>
                    <a:pt x="20990" y="28322"/>
                    <a:pt x="20957" y="29591"/>
                    <a:pt x="21038" y="30859"/>
                  </a:cubicBezTo>
                  <a:cubicBezTo>
                    <a:pt x="21109" y="31947"/>
                    <a:pt x="21323" y="33040"/>
                    <a:pt x="21492" y="34117"/>
                  </a:cubicBezTo>
                  <a:cubicBezTo>
                    <a:pt x="21808" y="36134"/>
                    <a:pt x="22180" y="38161"/>
                    <a:pt x="22863" y="40093"/>
                  </a:cubicBezTo>
                  <a:cubicBezTo>
                    <a:pt x="23527" y="41973"/>
                    <a:pt x="24467" y="43754"/>
                    <a:pt x="25866" y="45194"/>
                  </a:cubicBezTo>
                  <a:cubicBezTo>
                    <a:pt x="27515" y="46892"/>
                    <a:pt x="29609" y="48042"/>
                    <a:pt x="31850" y="48764"/>
                  </a:cubicBezTo>
                  <a:cubicBezTo>
                    <a:pt x="32564" y="48994"/>
                    <a:pt x="33293" y="49180"/>
                    <a:pt x="34025" y="49343"/>
                  </a:cubicBezTo>
                  <a:cubicBezTo>
                    <a:pt x="34171" y="49376"/>
                    <a:pt x="34339" y="49393"/>
                    <a:pt x="34515" y="49393"/>
                  </a:cubicBezTo>
                  <a:cubicBezTo>
                    <a:pt x="35034" y="49393"/>
                    <a:pt x="35624" y="49242"/>
                    <a:pt x="35945" y="48906"/>
                  </a:cubicBezTo>
                  <a:cubicBezTo>
                    <a:pt x="36405" y="48427"/>
                    <a:pt x="35742" y="48132"/>
                    <a:pt x="35343" y="48042"/>
                  </a:cubicBezTo>
                  <a:cubicBezTo>
                    <a:pt x="33117" y="47542"/>
                    <a:pt x="30972" y="46657"/>
                    <a:pt x="29210" y="45162"/>
                  </a:cubicBezTo>
                  <a:cubicBezTo>
                    <a:pt x="27772" y="43941"/>
                    <a:pt x="26721" y="42297"/>
                    <a:pt x="25997" y="40569"/>
                  </a:cubicBezTo>
                  <a:cubicBezTo>
                    <a:pt x="25240" y="38761"/>
                    <a:pt x="24837" y="36808"/>
                    <a:pt x="24506" y="34883"/>
                  </a:cubicBezTo>
                  <a:cubicBezTo>
                    <a:pt x="24332" y="33863"/>
                    <a:pt x="24182" y="32837"/>
                    <a:pt x="24032" y="31813"/>
                  </a:cubicBezTo>
                  <a:cubicBezTo>
                    <a:pt x="23850" y="30583"/>
                    <a:pt x="23821" y="29356"/>
                    <a:pt x="23820" y="28115"/>
                  </a:cubicBezTo>
                  <a:cubicBezTo>
                    <a:pt x="23818" y="25859"/>
                    <a:pt x="23799" y="23608"/>
                    <a:pt x="22609" y="21606"/>
                  </a:cubicBezTo>
                  <a:cubicBezTo>
                    <a:pt x="21187" y="19216"/>
                    <a:pt x="18762" y="17862"/>
                    <a:pt x="16038" y="17537"/>
                  </a:cubicBezTo>
                  <a:cubicBezTo>
                    <a:pt x="15248" y="17443"/>
                    <a:pt x="14457" y="17412"/>
                    <a:pt x="13665" y="17412"/>
                  </a:cubicBezTo>
                  <a:cubicBezTo>
                    <a:pt x="13152" y="17412"/>
                    <a:pt x="12639" y="17425"/>
                    <a:pt x="12124" y="17443"/>
                  </a:cubicBezTo>
                  <a:cubicBezTo>
                    <a:pt x="11515" y="17466"/>
                    <a:pt x="10907" y="17489"/>
                    <a:pt x="10298" y="17494"/>
                  </a:cubicBezTo>
                  <a:cubicBezTo>
                    <a:pt x="10236" y="17495"/>
                    <a:pt x="10174" y="17495"/>
                    <a:pt x="10111" y="17495"/>
                  </a:cubicBezTo>
                  <a:cubicBezTo>
                    <a:pt x="9884" y="17495"/>
                    <a:pt x="9657" y="17492"/>
                    <a:pt x="9429" y="17485"/>
                  </a:cubicBezTo>
                  <a:cubicBezTo>
                    <a:pt x="9274" y="17480"/>
                    <a:pt x="9119" y="17472"/>
                    <a:pt x="8966" y="17464"/>
                  </a:cubicBezTo>
                  <a:cubicBezTo>
                    <a:pt x="8913" y="17460"/>
                    <a:pt x="8629" y="17434"/>
                    <a:pt x="8602" y="17434"/>
                  </a:cubicBezTo>
                  <a:cubicBezTo>
                    <a:pt x="8594" y="17434"/>
                    <a:pt x="8608" y="17436"/>
                    <a:pt x="8656" y="17442"/>
                  </a:cubicBezTo>
                  <a:cubicBezTo>
                    <a:pt x="8063" y="17371"/>
                    <a:pt x="7584" y="17285"/>
                    <a:pt x="7114" y="17128"/>
                  </a:cubicBezTo>
                  <a:cubicBezTo>
                    <a:pt x="6585" y="16956"/>
                    <a:pt x="6084" y="16707"/>
                    <a:pt x="5625" y="16392"/>
                  </a:cubicBezTo>
                  <a:cubicBezTo>
                    <a:pt x="4850" y="15860"/>
                    <a:pt x="4275" y="15020"/>
                    <a:pt x="3874" y="14167"/>
                  </a:cubicBezTo>
                  <a:cubicBezTo>
                    <a:pt x="2983" y="12275"/>
                    <a:pt x="2927" y="10002"/>
                    <a:pt x="3176" y="7962"/>
                  </a:cubicBezTo>
                  <a:cubicBezTo>
                    <a:pt x="3430" y="5869"/>
                    <a:pt x="4087" y="3764"/>
                    <a:pt x="5152" y="1939"/>
                  </a:cubicBezTo>
                  <a:cubicBezTo>
                    <a:pt x="5360" y="1578"/>
                    <a:pt x="5592" y="1233"/>
                    <a:pt x="5847" y="906"/>
                  </a:cubicBezTo>
                  <a:cubicBezTo>
                    <a:pt x="6232" y="418"/>
                    <a:pt x="5708" y="123"/>
                    <a:pt x="5245" y="40"/>
                  </a:cubicBezTo>
                  <a:cubicBezTo>
                    <a:pt x="5108" y="15"/>
                    <a:pt x="4938" y="1"/>
                    <a:pt x="4756"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4"/>
            <p:cNvSpPr/>
            <p:nvPr/>
          </p:nvSpPr>
          <p:spPr>
            <a:xfrm>
              <a:off x="8877766" y="3133802"/>
              <a:ext cx="463049" cy="786208"/>
            </a:xfrm>
            <a:custGeom>
              <a:avLst/>
              <a:gdLst/>
              <a:ahLst/>
              <a:cxnLst/>
              <a:rect l="l" t="t" r="r" b="b"/>
              <a:pathLst>
                <a:path w="15981" h="27134" extrusionOk="0">
                  <a:moveTo>
                    <a:pt x="7190" y="14865"/>
                  </a:moveTo>
                  <a:lnTo>
                    <a:pt x="7180" y="14871"/>
                  </a:lnTo>
                  <a:lnTo>
                    <a:pt x="7180" y="14871"/>
                  </a:lnTo>
                  <a:cubicBezTo>
                    <a:pt x="7185" y="14868"/>
                    <a:pt x="7188" y="14866"/>
                    <a:pt x="7190" y="14865"/>
                  </a:cubicBezTo>
                  <a:close/>
                  <a:moveTo>
                    <a:pt x="2881" y="21722"/>
                  </a:moveTo>
                  <a:cubicBezTo>
                    <a:pt x="2871" y="21757"/>
                    <a:pt x="2867" y="21770"/>
                    <a:pt x="2867" y="21770"/>
                  </a:cubicBezTo>
                  <a:cubicBezTo>
                    <a:pt x="2867" y="21770"/>
                    <a:pt x="2874" y="21744"/>
                    <a:pt x="2881" y="21722"/>
                  </a:cubicBezTo>
                  <a:close/>
                  <a:moveTo>
                    <a:pt x="14455" y="0"/>
                  </a:moveTo>
                  <a:cubicBezTo>
                    <a:pt x="14202" y="0"/>
                    <a:pt x="13948" y="49"/>
                    <a:pt x="13799" y="99"/>
                  </a:cubicBezTo>
                  <a:cubicBezTo>
                    <a:pt x="13337" y="254"/>
                    <a:pt x="12754" y="641"/>
                    <a:pt x="12862" y="1200"/>
                  </a:cubicBezTo>
                  <a:lnTo>
                    <a:pt x="12862" y="1198"/>
                  </a:lnTo>
                  <a:cubicBezTo>
                    <a:pt x="13145" y="2655"/>
                    <a:pt x="13322" y="4133"/>
                    <a:pt x="13276" y="5620"/>
                  </a:cubicBezTo>
                  <a:cubicBezTo>
                    <a:pt x="13259" y="6238"/>
                    <a:pt x="13198" y="6853"/>
                    <a:pt x="13094" y="7464"/>
                  </a:cubicBezTo>
                  <a:cubicBezTo>
                    <a:pt x="13001" y="8000"/>
                    <a:pt x="12872" y="8502"/>
                    <a:pt x="12738" y="8889"/>
                  </a:cubicBezTo>
                  <a:cubicBezTo>
                    <a:pt x="12580" y="9350"/>
                    <a:pt x="12383" y="9798"/>
                    <a:pt x="12155" y="10229"/>
                  </a:cubicBezTo>
                  <a:cubicBezTo>
                    <a:pt x="12051" y="10424"/>
                    <a:pt x="11939" y="10612"/>
                    <a:pt x="11822" y="10801"/>
                  </a:cubicBezTo>
                  <a:cubicBezTo>
                    <a:pt x="11798" y="10840"/>
                    <a:pt x="11783" y="10864"/>
                    <a:pt x="11775" y="10878"/>
                  </a:cubicBezTo>
                  <a:lnTo>
                    <a:pt x="11775" y="10878"/>
                  </a:lnTo>
                  <a:cubicBezTo>
                    <a:pt x="11766" y="10890"/>
                    <a:pt x="11749" y="10913"/>
                    <a:pt x="11719" y="10956"/>
                  </a:cubicBezTo>
                  <a:cubicBezTo>
                    <a:pt x="11650" y="11053"/>
                    <a:pt x="11581" y="11151"/>
                    <a:pt x="11509" y="11245"/>
                  </a:cubicBezTo>
                  <a:cubicBezTo>
                    <a:pt x="11239" y="11600"/>
                    <a:pt x="10949" y="11937"/>
                    <a:pt x="10637" y="12255"/>
                  </a:cubicBezTo>
                  <a:cubicBezTo>
                    <a:pt x="10556" y="12338"/>
                    <a:pt x="10472" y="12418"/>
                    <a:pt x="10391" y="12499"/>
                  </a:cubicBezTo>
                  <a:cubicBezTo>
                    <a:pt x="10459" y="12431"/>
                    <a:pt x="10484" y="12406"/>
                    <a:pt x="10483" y="12406"/>
                  </a:cubicBezTo>
                  <a:lnTo>
                    <a:pt x="10483" y="12406"/>
                  </a:lnTo>
                  <a:cubicBezTo>
                    <a:pt x="10482" y="12406"/>
                    <a:pt x="10350" y="12535"/>
                    <a:pt x="10313" y="12569"/>
                  </a:cubicBezTo>
                  <a:cubicBezTo>
                    <a:pt x="10142" y="12724"/>
                    <a:pt x="9966" y="12876"/>
                    <a:pt x="9789" y="13021"/>
                  </a:cubicBezTo>
                  <a:cubicBezTo>
                    <a:pt x="9102" y="13587"/>
                    <a:pt x="8370" y="14092"/>
                    <a:pt x="7629" y="14579"/>
                  </a:cubicBezTo>
                  <a:cubicBezTo>
                    <a:pt x="7455" y="14692"/>
                    <a:pt x="7281" y="14806"/>
                    <a:pt x="7108" y="14919"/>
                  </a:cubicBezTo>
                  <a:cubicBezTo>
                    <a:pt x="7080" y="14937"/>
                    <a:pt x="7064" y="14947"/>
                    <a:pt x="7056" y="14953"/>
                  </a:cubicBezTo>
                  <a:lnTo>
                    <a:pt x="7056" y="14953"/>
                  </a:lnTo>
                  <a:lnTo>
                    <a:pt x="7180" y="14871"/>
                  </a:lnTo>
                  <a:lnTo>
                    <a:pt x="7180" y="14871"/>
                  </a:lnTo>
                  <a:cubicBezTo>
                    <a:pt x="7147" y="14893"/>
                    <a:pt x="7049" y="14957"/>
                    <a:pt x="7049" y="14957"/>
                  </a:cubicBezTo>
                  <a:cubicBezTo>
                    <a:pt x="7049" y="14957"/>
                    <a:pt x="7051" y="14955"/>
                    <a:pt x="7056" y="14953"/>
                  </a:cubicBezTo>
                  <a:lnTo>
                    <a:pt x="7056" y="14953"/>
                  </a:lnTo>
                  <a:lnTo>
                    <a:pt x="7046" y="14959"/>
                  </a:lnTo>
                  <a:lnTo>
                    <a:pt x="6530" y="15291"/>
                  </a:lnTo>
                  <a:cubicBezTo>
                    <a:pt x="6166" y="15526"/>
                    <a:pt x="5803" y="15761"/>
                    <a:pt x="5445" y="16004"/>
                  </a:cubicBezTo>
                  <a:cubicBezTo>
                    <a:pt x="3923" y="17034"/>
                    <a:pt x="2501" y="18220"/>
                    <a:pt x="1502" y="19781"/>
                  </a:cubicBezTo>
                  <a:cubicBezTo>
                    <a:pt x="172" y="21859"/>
                    <a:pt x="1" y="24332"/>
                    <a:pt x="291" y="26723"/>
                  </a:cubicBezTo>
                  <a:cubicBezTo>
                    <a:pt x="330" y="27041"/>
                    <a:pt x="683" y="27133"/>
                    <a:pt x="1039" y="27133"/>
                  </a:cubicBezTo>
                  <a:cubicBezTo>
                    <a:pt x="1300" y="27133"/>
                    <a:pt x="1563" y="27083"/>
                    <a:pt x="1702" y="27036"/>
                  </a:cubicBezTo>
                  <a:cubicBezTo>
                    <a:pt x="2196" y="26870"/>
                    <a:pt x="2707" y="26503"/>
                    <a:pt x="2638" y="25936"/>
                  </a:cubicBezTo>
                  <a:cubicBezTo>
                    <a:pt x="2502" y="24818"/>
                    <a:pt x="2499" y="23669"/>
                    <a:pt x="2692" y="22557"/>
                  </a:cubicBezTo>
                  <a:cubicBezTo>
                    <a:pt x="2734" y="22316"/>
                    <a:pt x="2790" y="22079"/>
                    <a:pt x="2847" y="21841"/>
                  </a:cubicBezTo>
                  <a:cubicBezTo>
                    <a:pt x="2859" y="21799"/>
                    <a:pt x="2871" y="21757"/>
                    <a:pt x="2883" y="21714"/>
                  </a:cubicBezTo>
                  <a:lnTo>
                    <a:pt x="2883" y="21714"/>
                  </a:lnTo>
                  <a:cubicBezTo>
                    <a:pt x="2885" y="21706"/>
                    <a:pt x="2887" y="21699"/>
                    <a:pt x="2889" y="21694"/>
                  </a:cubicBezTo>
                  <a:cubicBezTo>
                    <a:pt x="2934" y="21555"/>
                    <a:pt x="2980" y="21420"/>
                    <a:pt x="3030" y="21284"/>
                  </a:cubicBezTo>
                  <a:cubicBezTo>
                    <a:pt x="3183" y="20873"/>
                    <a:pt x="3371" y="20477"/>
                    <a:pt x="3593" y="20098"/>
                  </a:cubicBezTo>
                  <a:cubicBezTo>
                    <a:pt x="3643" y="20012"/>
                    <a:pt x="3697" y="19928"/>
                    <a:pt x="3750" y="19841"/>
                  </a:cubicBezTo>
                  <a:cubicBezTo>
                    <a:pt x="3751" y="19840"/>
                    <a:pt x="3751" y="19840"/>
                    <a:pt x="3752" y="19839"/>
                  </a:cubicBezTo>
                  <a:lnTo>
                    <a:pt x="3752" y="19839"/>
                  </a:lnTo>
                  <a:cubicBezTo>
                    <a:pt x="3773" y="19806"/>
                    <a:pt x="3796" y="19774"/>
                    <a:pt x="3819" y="19742"/>
                  </a:cubicBezTo>
                  <a:cubicBezTo>
                    <a:pt x="3945" y="19562"/>
                    <a:pt x="4079" y="19388"/>
                    <a:pt x="4220" y="19218"/>
                  </a:cubicBezTo>
                  <a:cubicBezTo>
                    <a:pt x="4346" y="19066"/>
                    <a:pt x="4477" y="18919"/>
                    <a:pt x="4613" y="18776"/>
                  </a:cubicBezTo>
                  <a:cubicBezTo>
                    <a:pt x="4688" y="18696"/>
                    <a:pt x="4763" y="18618"/>
                    <a:pt x="4841" y="18541"/>
                  </a:cubicBezTo>
                  <a:cubicBezTo>
                    <a:pt x="4872" y="18511"/>
                    <a:pt x="4903" y="18480"/>
                    <a:pt x="4935" y="18450"/>
                  </a:cubicBezTo>
                  <a:cubicBezTo>
                    <a:pt x="4936" y="18449"/>
                    <a:pt x="4938" y="18448"/>
                    <a:pt x="4939" y="18447"/>
                  </a:cubicBezTo>
                  <a:lnTo>
                    <a:pt x="4939" y="18447"/>
                  </a:lnTo>
                  <a:cubicBezTo>
                    <a:pt x="5577" y="17885"/>
                    <a:pt x="6250" y="17362"/>
                    <a:pt x="6955" y="16883"/>
                  </a:cubicBezTo>
                  <a:cubicBezTo>
                    <a:pt x="7321" y="16633"/>
                    <a:pt x="7693" y="16392"/>
                    <a:pt x="8065" y="16151"/>
                  </a:cubicBezTo>
                  <a:cubicBezTo>
                    <a:pt x="8070" y="16148"/>
                    <a:pt x="8075" y="16145"/>
                    <a:pt x="8078" y="16142"/>
                  </a:cubicBezTo>
                  <a:lnTo>
                    <a:pt x="8078" y="16142"/>
                  </a:lnTo>
                  <a:cubicBezTo>
                    <a:pt x="8084" y="16138"/>
                    <a:pt x="8090" y="16134"/>
                    <a:pt x="8097" y="16130"/>
                  </a:cubicBezTo>
                  <a:lnTo>
                    <a:pt x="8586" y="15817"/>
                  </a:lnTo>
                  <a:cubicBezTo>
                    <a:pt x="8779" y="15692"/>
                    <a:pt x="8972" y="15566"/>
                    <a:pt x="9164" y="15440"/>
                  </a:cubicBezTo>
                  <a:cubicBezTo>
                    <a:pt x="9897" y="14961"/>
                    <a:pt x="10623" y="14464"/>
                    <a:pt x="11302" y="13911"/>
                  </a:cubicBezTo>
                  <a:cubicBezTo>
                    <a:pt x="12829" y="12670"/>
                    <a:pt x="14140" y="11143"/>
                    <a:pt x="14867" y="9294"/>
                  </a:cubicBezTo>
                  <a:cubicBezTo>
                    <a:pt x="15981" y="6464"/>
                    <a:pt x="15776" y="3342"/>
                    <a:pt x="15211" y="412"/>
                  </a:cubicBezTo>
                  <a:cubicBezTo>
                    <a:pt x="15149" y="94"/>
                    <a:pt x="14803" y="0"/>
                    <a:pt x="14455"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4" name="Google Shape;924;p24"/>
          <p:cNvSpPr/>
          <p:nvPr/>
        </p:nvSpPr>
        <p:spPr>
          <a:xfrm>
            <a:off x="367676" y="348709"/>
            <a:ext cx="8408648" cy="4446082"/>
          </a:xfrm>
          <a:custGeom>
            <a:avLst/>
            <a:gdLst/>
            <a:ahLst/>
            <a:cxnLst/>
            <a:rect l="l" t="t" r="r" b="b"/>
            <a:pathLst>
              <a:path w="82202" h="38056" extrusionOk="0">
                <a:moveTo>
                  <a:pt x="1" y="0"/>
                </a:moveTo>
                <a:lnTo>
                  <a:pt x="1" y="38056"/>
                </a:lnTo>
                <a:lnTo>
                  <a:pt x="82201" y="38056"/>
                </a:lnTo>
                <a:lnTo>
                  <a:pt x="82201" y="3110"/>
                </a:lnTo>
                <a:lnTo>
                  <a:pt x="82201" y="0"/>
                </a:lnTo>
                <a:lnTo>
                  <a:pt x="79392" y="0"/>
                </a:lnTo>
                <a:cubicBezTo>
                  <a:pt x="79392" y="97"/>
                  <a:pt x="79392" y="154"/>
                  <a:pt x="79400" y="389"/>
                </a:cubicBezTo>
                <a:lnTo>
                  <a:pt x="79416" y="875"/>
                </a:lnTo>
                <a:cubicBezTo>
                  <a:pt x="79448" y="891"/>
                  <a:pt x="79489" y="899"/>
                  <a:pt x="79521" y="923"/>
                </a:cubicBezTo>
                <a:cubicBezTo>
                  <a:pt x="79610" y="964"/>
                  <a:pt x="79683" y="1037"/>
                  <a:pt x="79724" y="1126"/>
                </a:cubicBezTo>
                <a:cubicBezTo>
                  <a:pt x="79877" y="1288"/>
                  <a:pt x="79926" y="1514"/>
                  <a:pt x="79869" y="1725"/>
                </a:cubicBezTo>
                <a:cubicBezTo>
                  <a:pt x="79782" y="2019"/>
                  <a:pt x="79508" y="2219"/>
                  <a:pt x="79207" y="2219"/>
                </a:cubicBezTo>
                <a:cubicBezTo>
                  <a:pt x="79201" y="2219"/>
                  <a:pt x="79195" y="2219"/>
                  <a:pt x="79189" y="2219"/>
                </a:cubicBezTo>
                <a:cubicBezTo>
                  <a:pt x="78890" y="2211"/>
                  <a:pt x="78517" y="2000"/>
                  <a:pt x="78444" y="1693"/>
                </a:cubicBezTo>
                <a:cubicBezTo>
                  <a:pt x="78363" y="1320"/>
                  <a:pt x="78630" y="1045"/>
                  <a:pt x="78954" y="915"/>
                </a:cubicBezTo>
                <a:lnTo>
                  <a:pt x="78962" y="389"/>
                </a:lnTo>
                <a:cubicBezTo>
                  <a:pt x="78971" y="154"/>
                  <a:pt x="78962" y="57"/>
                  <a:pt x="78962" y="0"/>
                </a:cubicBezTo>
                <a:lnTo>
                  <a:pt x="76833" y="0"/>
                </a:lnTo>
                <a:cubicBezTo>
                  <a:pt x="76833" y="73"/>
                  <a:pt x="76833" y="146"/>
                  <a:pt x="76841" y="389"/>
                </a:cubicBezTo>
                <a:lnTo>
                  <a:pt x="76857" y="875"/>
                </a:lnTo>
                <a:cubicBezTo>
                  <a:pt x="76898" y="891"/>
                  <a:pt x="76930" y="899"/>
                  <a:pt x="76971" y="923"/>
                </a:cubicBezTo>
                <a:cubicBezTo>
                  <a:pt x="77060" y="964"/>
                  <a:pt x="77124" y="1037"/>
                  <a:pt x="77173" y="1126"/>
                </a:cubicBezTo>
                <a:cubicBezTo>
                  <a:pt x="77319" y="1288"/>
                  <a:pt x="77375" y="1514"/>
                  <a:pt x="77319" y="1725"/>
                </a:cubicBezTo>
                <a:cubicBezTo>
                  <a:pt x="77223" y="2019"/>
                  <a:pt x="76957" y="2219"/>
                  <a:pt x="76649" y="2219"/>
                </a:cubicBezTo>
                <a:cubicBezTo>
                  <a:pt x="76643" y="2219"/>
                  <a:pt x="76637" y="2219"/>
                  <a:pt x="76630" y="2219"/>
                </a:cubicBezTo>
                <a:cubicBezTo>
                  <a:pt x="76339" y="2211"/>
                  <a:pt x="75958" y="2000"/>
                  <a:pt x="75894" y="1693"/>
                </a:cubicBezTo>
                <a:cubicBezTo>
                  <a:pt x="75805" y="1320"/>
                  <a:pt x="76072" y="1045"/>
                  <a:pt x="76396" y="915"/>
                </a:cubicBezTo>
                <a:lnTo>
                  <a:pt x="76412" y="389"/>
                </a:lnTo>
                <a:cubicBezTo>
                  <a:pt x="76412" y="138"/>
                  <a:pt x="76412" y="89"/>
                  <a:pt x="76412" y="0"/>
                </a:cubicBezTo>
                <a:lnTo>
                  <a:pt x="74274" y="0"/>
                </a:lnTo>
                <a:cubicBezTo>
                  <a:pt x="74274" y="73"/>
                  <a:pt x="74274" y="138"/>
                  <a:pt x="74282" y="389"/>
                </a:cubicBezTo>
                <a:lnTo>
                  <a:pt x="74299" y="875"/>
                </a:lnTo>
                <a:cubicBezTo>
                  <a:pt x="74339" y="891"/>
                  <a:pt x="74380" y="899"/>
                  <a:pt x="74412" y="923"/>
                </a:cubicBezTo>
                <a:cubicBezTo>
                  <a:pt x="74501" y="964"/>
                  <a:pt x="74574" y="1037"/>
                  <a:pt x="74614" y="1126"/>
                </a:cubicBezTo>
                <a:cubicBezTo>
                  <a:pt x="74760" y="1288"/>
                  <a:pt x="74817" y="1514"/>
                  <a:pt x="74760" y="1725"/>
                </a:cubicBezTo>
                <a:cubicBezTo>
                  <a:pt x="74665" y="2019"/>
                  <a:pt x="74398" y="2219"/>
                  <a:pt x="74090" y="2219"/>
                </a:cubicBezTo>
                <a:cubicBezTo>
                  <a:pt x="74084" y="2219"/>
                  <a:pt x="74078" y="2219"/>
                  <a:pt x="74072" y="2219"/>
                </a:cubicBezTo>
                <a:cubicBezTo>
                  <a:pt x="73780" y="2211"/>
                  <a:pt x="73408" y="2000"/>
                  <a:pt x="73335" y="1693"/>
                </a:cubicBezTo>
                <a:cubicBezTo>
                  <a:pt x="73254" y="1320"/>
                  <a:pt x="73521" y="1045"/>
                  <a:pt x="73837" y="915"/>
                </a:cubicBezTo>
                <a:lnTo>
                  <a:pt x="73853" y="389"/>
                </a:lnTo>
                <a:cubicBezTo>
                  <a:pt x="73861" y="138"/>
                  <a:pt x="73861" y="57"/>
                  <a:pt x="73861" y="0"/>
                </a:cubicBezTo>
                <a:lnTo>
                  <a:pt x="71724" y="0"/>
                </a:lnTo>
                <a:cubicBezTo>
                  <a:pt x="71724" y="73"/>
                  <a:pt x="71724" y="138"/>
                  <a:pt x="71732" y="389"/>
                </a:cubicBezTo>
                <a:lnTo>
                  <a:pt x="71748" y="875"/>
                </a:lnTo>
                <a:cubicBezTo>
                  <a:pt x="71789" y="891"/>
                  <a:pt x="71821" y="899"/>
                  <a:pt x="71861" y="923"/>
                </a:cubicBezTo>
                <a:cubicBezTo>
                  <a:pt x="71950" y="964"/>
                  <a:pt x="72015" y="1037"/>
                  <a:pt x="72064" y="1126"/>
                </a:cubicBezTo>
                <a:cubicBezTo>
                  <a:pt x="72210" y="1288"/>
                  <a:pt x="72266" y="1514"/>
                  <a:pt x="72210" y="1725"/>
                </a:cubicBezTo>
                <a:cubicBezTo>
                  <a:pt x="72114" y="2019"/>
                  <a:pt x="71848" y="2219"/>
                  <a:pt x="71540" y="2219"/>
                </a:cubicBezTo>
                <a:cubicBezTo>
                  <a:pt x="71533" y="2219"/>
                  <a:pt x="71527" y="2219"/>
                  <a:pt x="71521" y="2219"/>
                </a:cubicBezTo>
                <a:cubicBezTo>
                  <a:pt x="71230" y="2211"/>
                  <a:pt x="70849" y="2000"/>
                  <a:pt x="70784" y="1693"/>
                </a:cubicBezTo>
                <a:cubicBezTo>
                  <a:pt x="70695" y="1320"/>
                  <a:pt x="70963" y="1045"/>
                  <a:pt x="71286" y="915"/>
                </a:cubicBezTo>
                <a:lnTo>
                  <a:pt x="71303" y="389"/>
                </a:lnTo>
                <a:cubicBezTo>
                  <a:pt x="71303" y="130"/>
                  <a:pt x="71303" y="41"/>
                  <a:pt x="71303" y="0"/>
                </a:cubicBezTo>
                <a:lnTo>
                  <a:pt x="69165" y="0"/>
                </a:lnTo>
                <a:cubicBezTo>
                  <a:pt x="69165" y="49"/>
                  <a:pt x="69165" y="138"/>
                  <a:pt x="69181" y="389"/>
                </a:cubicBezTo>
                <a:lnTo>
                  <a:pt x="69197" y="875"/>
                </a:lnTo>
                <a:cubicBezTo>
                  <a:pt x="69230" y="891"/>
                  <a:pt x="69270" y="899"/>
                  <a:pt x="69303" y="923"/>
                </a:cubicBezTo>
                <a:cubicBezTo>
                  <a:pt x="69392" y="964"/>
                  <a:pt x="69465" y="1037"/>
                  <a:pt x="69505" y="1126"/>
                </a:cubicBezTo>
                <a:cubicBezTo>
                  <a:pt x="69659" y="1288"/>
                  <a:pt x="69708" y="1514"/>
                  <a:pt x="69651" y="1725"/>
                </a:cubicBezTo>
                <a:cubicBezTo>
                  <a:pt x="69564" y="2019"/>
                  <a:pt x="69289" y="2219"/>
                  <a:pt x="68989" y="2219"/>
                </a:cubicBezTo>
                <a:cubicBezTo>
                  <a:pt x="68983" y="2219"/>
                  <a:pt x="68977" y="2219"/>
                  <a:pt x="68971" y="2219"/>
                </a:cubicBezTo>
                <a:cubicBezTo>
                  <a:pt x="68671" y="2211"/>
                  <a:pt x="68299" y="2000"/>
                  <a:pt x="68226" y="1693"/>
                </a:cubicBezTo>
                <a:cubicBezTo>
                  <a:pt x="68145" y="1320"/>
                  <a:pt x="68412" y="1045"/>
                  <a:pt x="68736" y="915"/>
                </a:cubicBezTo>
                <a:lnTo>
                  <a:pt x="68744" y="389"/>
                </a:lnTo>
                <a:cubicBezTo>
                  <a:pt x="68752" y="138"/>
                  <a:pt x="68752" y="73"/>
                  <a:pt x="68752" y="0"/>
                </a:cubicBezTo>
                <a:lnTo>
                  <a:pt x="66615" y="0"/>
                </a:lnTo>
                <a:cubicBezTo>
                  <a:pt x="66615" y="65"/>
                  <a:pt x="66615" y="138"/>
                  <a:pt x="66623" y="389"/>
                </a:cubicBezTo>
                <a:lnTo>
                  <a:pt x="66639" y="875"/>
                </a:lnTo>
                <a:cubicBezTo>
                  <a:pt x="66679" y="891"/>
                  <a:pt x="66720" y="899"/>
                  <a:pt x="66752" y="923"/>
                </a:cubicBezTo>
                <a:cubicBezTo>
                  <a:pt x="66841" y="964"/>
                  <a:pt x="66914" y="1037"/>
                  <a:pt x="66955" y="1126"/>
                </a:cubicBezTo>
                <a:cubicBezTo>
                  <a:pt x="67100" y="1288"/>
                  <a:pt x="67157" y="1514"/>
                  <a:pt x="67100" y="1725"/>
                </a:cubicBezTo>
                <a:cubicBezTo>
                  <a:pt x="67005" y="2019"/>
                  <a:pt x="66738" y="2219"/>
                  <a:pt x="66430" y="2219"/>
                </a:cubicBezTo>
                <a:cubicBezTo>
                  <a:pt x="66424" y="2219"/>
                  <a:pt x="66418" y="2219"/>
                  <a:pt x="66412" y="2219"/>
                </a:cubicBezTo>
                <a:cubicBezTo>
                  <a:pt x="66121" y="2211"/>
                  <a:pt x="65748" y="2000"/>
                  <a:pt x="65675" y="1693"/>
                </a:cubicBezTo>
                <a:cubicBezTo>
                  <a:pt x="65586" y="1320"/>
                  <a:pt x="65853" y="1045"/>
                  <a:pt x="66177" y="915"/>
                </a:cubicBezTo>
                <a:cubicBezTo>
                  <a:pt x="66177" y="745"/>
                  <a:pt x="66185" y="567"/>
                  <a:pt x="66194" y="389"/>
                </a:cubicBezTo>
                <a:cubicBezTo>
                  <a:pt x="66194" y="138"/>
                  <a:pt x="66194" y="57"/>
                  <a:pt x="66194" y="0"/>
                </a:cubicBezTo>
                <a:lnTo>
                  <a:pt x="64064" y="0"/>
                </a:lnTo>
                <a:cubicBezTo>
                  <a:pt x="64064" y="73"/>
                  <a:pt x="64064" y="146"/>
                  <a:pt x="64072" y="389"/>
                </a:cubicBezTo>
                <a:lnTo>
                  <a:pt x="64088" y="875"/>
                </a:lnTo>
                <a:cubicBezTo>
                  <a:pt x="64129" y="891"/>
                  <a:pt x="64161" y="899"/>
                  <a:pt x="64202" y="923"/>
                </a:cubicBezTo>
                <a:cubicBezTo>
                  <a:pt x="64283" y="964"/>
                  <a:pt x="64355" y="1037"/>
                  <a:pt x="64404" y="1126"/>
                </a:cubicBezTo>
                <a:cubicBezTo>
                  <a:pt x="64550" y="1288"/>
                  <a:pt x="64606" y="1514"/>
                  <a:pt x="64550" y="1725"/>
                </a:cubicBezTo>
                <a:cubicBezTo>
                  <a:pt x="64455" y="2019"/>
                  <a:pt x="64180" y="2219"/>
                  <a:pt x="63879" y="2219"/>
                </a:cubicBezTo>
                <a:cubicBezTo>
                  <a:pt x="63873" y="2219"/>
                  <a:pt x="63868" y="2219"/>
                  <a:pt x="63862" y="2219"/>
                </a:cubicBezTo>
                <a:cubicBezTo>
                  <a:pt x="63570" y="2211"/>
                  <a:pt x="63190" y="2000"/>
                  <a:pt x="63117" y="1693"/>
                </a:cubicBezTo>
                <a:cubicBezTo>
                  <a:pt x="63036" y="1320"/>
                  <a:pt x="63303" y="1045"/>
                  <a:pt x="63627" y="915"/>
                </a:cubicBezTo>
                <a:cubicBezTo>
                  <a:pt x="63627" y="745"/>
                  <a:pt x="63635" y="567"/>
                  <a:pt x="63635" y="389"/>
                </a:cubicBezTo>
                <a:cubicBezTo>
                  <a:pt x="63643" y="146"/>
                  <a:pt x="63635" y="73"/>
                  <a:pt x="63635" y="0"/>
                </a:cubicBezTo>
                <a:lnTo>
                  <a:pt x="61513" y="0"/>
                </a:lnTo>
                <a:cubicBezTo>
                  <a:pt x="61513" y="73"/>
                  <a:pt x="61513" y="154"/>
                  <a:pt x="61522" y="389"/>
                </a:cubicBezTo>
                <a:lnTo>
                  <a:pt x="61538" y="875"/>
                </a:lnTo>
                <a:cubicBezTo>
                  <a:pt x="61570" y="891"/>
                  <a:pt x="61611" y="899"/>
                  <a:pt x="61643" y="923"/>
                </a:cubicBezTo>
                <a:cubicBezTo>
                  <a:pt x="61732" y="964"/>
                  <a:pt x="61805" y="1037"/>
                  <a:pt x="61845" y="1126"/>
                </a:cubicBezTo>
                <a:cubicBezTo>
                  <a:pt x="61999" y="1288"/>
                  <a:pt x="62056" y="1514"/>
                  <a:pt x="61991" y="1725"/>
                </a:cubicBezTo>
                <a:cubicBezTo>
                  <a:pt x="61904" y="2019"/>
                  <a:pt x="61630" y="2219"/>
                  <a:pt x="61329" y="2219"/>
                </a:cubicBezTo>
                <a:cubicBezTo>
                  <a:pt x="61323" y="2219"/>
                  <a:pt x="61317" y="2219"/>
                  <a:pt x="61311" y="2219"/>
                </a:cubicBezTo>
                <a:cubicBezTo>
                  <a:pt x="61011" y="2211"/>
                  <a:pt x="60639" y="2000"/>
                  <a:pt x="60566" y="1693"/>
                </a:cubicBezTo>
                <a:cubicBezTo>
                  <a:pt x="60485" y="1320"/>
                  <a:pt x="60752" y="1045"/>
                  <a:pt x="61076" y="915"/>
                </a:cubicBezTo>
                <a:lnTo>
                  <a:pt x="61084" y="389"/>
                </a:lnTo>
                <a:lnTo>
                  <a:pt x="61084" y="0"/>
                </a:lnTo>
                <a:lnTo>
                  <a:pt x="58963" y="0"/>
                </a:lnTo>
                <a:cubicBezTo>
                  <a:pt x="58963" y="73"/>
                  <a:pt x="58955" y="170"/>
                  <a:pt x="58963" y="389"/>
                </a:cubicBezTo>
                <a:lnTo>
                  <a:pt x="58979" y="875"/>
                </a:lnTo>
                <a:cubicBezTo>
                  <a:pt x="59011" y="891"/>
                  <a:pt x="59052" y="899"/>
                  <a:pt x="59084" y="923"/>
                </a:cubicBezTo>
                <a:cubicBezTo>
                  <a:pt x="59173" y="964"/>
                  <a:pt x="59246" y="1037"/>
                  <a:pt x="59287" y="1126"/>
                </a:cubicBezTo>
                <a:cubicBezTo>
                  <a:pt x="59441" y="1288"/>
                  <a:pt x="59489" y="1514"/>
                  <a:pt x="59433" y="1725"/>
                </a:cubicBezTo>
                <a:cubicBezTo>
                  <a:pt x="59345" y="2019"/>
                  <a:pt x="59071" y="2219"/>
                  <a:pt x="58770" y="2219"/>
                </a:cubicBezTo>
                <a:cubicBezTo>
                  <a:pt x="58764" y="2219"/>
                  <a:pt x="58758" y="2219"/>
                  <a:pt x="58752" y="2219"/>
                </a:cubicBezTo>
                <a:cubicBezTo>
                  <a:pt x="58453" y="2211"/>
                  <a:pt x="58080" y="2000"/>
                  <a:pt x="58007" y="1693"/>
                </a:cubicBezTo>
                <a:cubicBezTo>
                  <a:pt x="57926" y="1320"/>
                  <a:pt x="58194" y="1045"/>
                  <a:pt x="58518" y="915"/>
                </a:cubicBezTo>
                <a:lnTo>
                  <a:pt x="58526" y="389"/>
                </a:lnTo>
                <a:lnTo>
                  <a:pt x="58526" y="0"/>
                </a:lnTo>
                <a:lnTo>
                  <a:pt x="56404" y="0"/>
                </a:lnTo>
                <a:cubicBezTo>
                  <a:pt x="56412" y="227"/>
                  <a:pt x="56404" y="187"/>
                  <a:pt x="56404" y="389"/>
                </a:cubicBezTo>
                <a:lnTo>
                  <a:pt x="56420" y="875"/>
                </a:lnTo>
                <a:cubicBezTo>
                  <a:pt x="56461" y="891"/>
                  <a:pt x="56501" y="899"/>
                  <a:pt x="56534" y="923"/>
                </a:cubicBezTo>
                <a:cubicBezTo>
                  <a:pt x="56623" y="964"/>
                  <a:pt x="56696" y="1037"/>
                  <a:pt x="56736" y="1126"/>
                </a:cubicBezTo>
                <a:cubicBezTo>
                  <a:pt x="56882" y="1288"/>
                  <a:pt x="56939" y="1514"/>
                  <a:pt x="56882" y="1725"/>
                </a:cubicBezTo>
                <a:cubicBezTo>
                  <a:pt x="56787" y="2019"/>
                  <a:pt x="56520" y="2219"/>
                  <a:pt x="56212" y="2219"/>
                </a:cubicBezTo>
                <a:cubicBezTo>
                  <a:pt x="56206" y="2219"/>
                  <a:pt x="56200" y="2219"/>
                  <a:pt x="56194" y="2219"/>
                </a:cubicBezTo>
                <a:cubicBezTo>
                  <a:pt x="55902" y="2211"/>
                  <a:pt x="55530" y="2000"/>
                  <a:pt x="55457" y="1693"/>
                </a:cubicBezTo>
                <a:cubicBezTo>
                  <a:pt x="55376" y="1320"/>
                  <a:pt x="55643" y="1045"/>
                  <a:pt x="55959" y="915"/>
                </a:cubicBezTo>
                <a:lnTo>
                  <a:pt x="55975" y="389"/>
                </a:lnTo>
                <a:cubicBezTo>
                  <a:pt x="55975" y="187"/>
                  <a:pt x="55967" y="227"/>
                  <a:pt x="55975" y="0"/>
                </a:cubicBezTo>
                <a:lnTo>
                  <a:pt x="53854" y="0"/>
                </a:lnTo>
                <a:lnTo>
                  <a:pt x="53854" y="389"/>
                </a:lnTo>
                <a:lnTo>
                  <a:pt x="53870" y="875"/>
                </a:lnTo>
                <a:cubicBezTo>
                  <a:pt x="53910" y="891"/>
                  <a:pt x="53943" y="899"/>
                  <a:pt x="53983" y="923"/>
                </a:cubicBezTo>
                <a:cubicBezTo>
                  <a:pt x="54072" y="964"/>
                  <a:pt x="54137" y="1037"/>
                  <a:pt x="54186" y="1126"/>
                </a:cubicBezTo>
                <a:cubicBezTo>
                  <a:pt x="54331" y="1288"/>
                  <a:pt x="54388" y="1514"/>
                  <a:pt x="54331" y="1725"/>
                </a:cubicBezTo>
                <a:cubicBezTo>
                  <a:pt x="54236" y="2019"/>
                  <a:pt x="53970" y="2219"/>
                  <a:pt x="53661" y="2219"/>
                </a:cubicBezTo>
                <a:cubicBezTo>
                  <a:pt x="53655" y="2219"/>
                  <a:pt x="53649" y="2219"/>
                  <a:pt x="53643" y="2219"/>
                </a:cubicBezTo>
                <a:cubicBezTo>
                  <a:pt x="53352" y="2211"/>
                  <a:pt x="52971" y="2000"/>
                  <a:pt x="52906" y="1693"/>
                </a:cubicBezTo>
                <a:cubicBezTo>
                  <a:pt x="52817" y="1320"/>
                  <a:pt x="53085" y="1045"/>
                  <a:pt x="53408" y="915"/>
                </a:cubicBezTo>
                <a:lnTo>
                  <a:pt x="53425" y="389"/>
                </a:lnTo>
                <a:cubicBezTo>
                  <a:pt x="53425" y="203"/>
                  <a:pt x="53416" y="211"/>
                  <a:pt x="53416" y="0"/>
                </a:cubicBezTo>
                <a:lnTo>
                  <a:pt x="51303" y="0"/>
                </a:lnTo>
                <a:lnTo>
                  <a:pt x="51303" y="389"/>
                </a:lnTo>
                <a:lnTo>
                  <a:pt x="51319" y="875"/>
                </a:lnTo>
                <a:cubicBezTo>
                  <a:pt x="51352" y="891"/>
                  <a:pt x="51392" y="899"/>
                  <a:pt x="51425" y="923"/>
                </a:cubicBezTo>
                <a:cubicBezTo>
                  <a:pt x="51514" y="964"/>
                  <a:pt x="51587" y="1037"/>
                  <a:pt x="51627" y="1126"/>
                </a:cubicBezTo>
                <a:cubicBezTo>
                  <a:pt x="51781" y="1288"/>
                  <a:pt x="51829" y="1514"/>
                  <a:pt x="51773" y="1725"/>
                </a:cubicBezTo>
                <a:cubicBezTo>
                  <a:pt x="51685" y="2019"/>
                  <a:pt x="51411" y="2219"/>
                  <a:pt x="51110" y="2219"/>
                </a:cubicBezTo>
                <a:cubicBezTo>
                  <a:pt x="51105" y="2219"/>
                  <a:pt x="51099" y="2219"/>
                  <a:pt x="51093" y="2219"/>
                </a:cubicBezTo>
                <a:cubicBezTo>
                  <a:pt x="50793" y="2211"/>
                  <a:pt x="50421" y="2000"/>
                  <a:pt x="50348" y="1693"/>
                </a:cubicBezTo>
                <a:cubicBezTo>
                  <a:pt x="50267" y="1320"/>
                  <a:pt x="50534" y="1045"/>
                  <a:pt x="50858" y="915"/>
                </a:cubicBezTo>
                <a:lnTo>
                  <a:pt x="50866" y="389"/>
                </a:lnTo>
                <a:lnTo>
                  <a:pt x="50866" y="0"/>
                </a:lnTo>
                <a:lnTo>
                  <a:pt x="48753" y="0"/>
                </a:lnTo>
                <a:lnTo>
                  <a:pt x="48753" y="389"/>
                </a:lnTo>
                <a:lnTo>
                  <a:pt x="48761" y="875"/>
                </a:lnTo>
                <a:cubicBezTo>
                  <a:pt x="48801" y="891"/>
                  <a:pt x="48842" y="899"/>
                  <a:pt x="48874" y="923"/>
                </a:cubicBezTo>
                <a:cubicBezTo>
                  <a:pt x="48963" y="964"/>
                  <a:pt x="49036" y="1037"/>
                  <a:pt x="49077" y="1126"/>
                </a:cubicBezTo>
                <a:cubicBezTo>
                  <a:pt x="49222" y="1288"/>
                  <a:pt x="49279" y="1514"/>
                  <a:pt x="49222" y="1725"/>
                </a:cubicBezTo>
                <a:cubicBezTo>
                  <a:pt x="49127" y="2019"/>
                  <a:pt x="48860" y="2219"/>
                  <a:pt x="48552" y="2219"/>
                </a:cubicBezTo>
                <a:cubicBezTo>
                  <a:pt x="48546" y="2219"/>
                  <a:pt x="48540" y="2219"/>
                  <a:pt x="48534" y="2219"/>
                </a:cubicBezTo>
                <a:cubicBezTo>
                  <a:pt x="48243" y="2211"/>
                  <a:pt x="47870" y="2000"/>
                  <a:pt x="47797" y="1693"/>
                </a:cubicBezTo>
                <a:cubicBezTo>
                  <a:pt x="47716" y="1320"/>
                  <a:pt x="47983" y="1045"/>
                  <a:pt x="48299" y="915"/>
                </a:cubicBezTo>
                <a:lnTo>
                  <a:pt x="48315" y="389"/>
                </a:lnTo>
                <a:lnTo>
                  <a:pt x="48315" y="0"/>
                </a:lnTo>
                <a:lnTo>
                  <a:pt x="46170" y="0"/>
                </a:lnTo>
                <a:lnTo>
                  <a:pt x="46170" y="389"/>
                </a:lnTo>
                <a:cubicBezTo>
                  <a:pt x="46170" y="551"/>
                  <a:pt x="46178" y="713"/>
                  <a:pt x="46186" y="875"/>
                </a:cubicBezTo>
                <a:cubicBezTo>
                  <a:pt x="46226" y="891"/>
                  <a:pt x="46259" y="899"/>
                  <a:pt x="46299" y="915"/>
                </a:cubicBezTo>
                <a:cubicBezTo>
                  <a:pt x="46380" y="964"/>
                  <a:pt x="46453" y="1037"/>
                  <a:pt x="46502" y="1126"/>
                </a:cubicBezTo>
                <a:cubicBezTo>
                  <a:pt x="46647" y="1288"/>
                  <a:pt x="46704" y="1514"/>
                  <a:pt x="46647" y="1725"/>
                </a:cubicBezTo>
                <a:cubicBezTo>
                  <a:pt x="46550" y="2025"/>
                  <a:pt x="46275" y="2219"/>
                  <a:pt x="45967" y="2219"/>
                </a:cubicBezTo>
                <a:cubicBezTo>
                  <a:pt x="45676" y="2203"/>
                  <a:pt x="45311" y="1992"/>
                  <a:pt x="45239" y="1693"/>
                </a:cubicBezTo>
                <a:cubicBezTo>
                  <a:pt x="45158" y="1320"/>
                  <a:pt x="45425" y="1045"/>
                  <a:pt x="45749" y="915"/>
                </a:cubicBezTo>
                <a:cubicBezTo>
                  <a:pt x="45749" y="745"/>
                  <a:pt x="45757" y="567"/>
                  <a:pt x="45757" y="389"/>
                </a:cubicBezTo>
                <a:lnTo>
                  <a:pt x="45757" y="0"/>
                </a:lnTo>
                <a:lnTo>
                  <a:pt x="43611" y="0"/>
                </a:lnTo>
                <a:lnTo>
                  <a:pt x="43611" y="397"/>
                </a:lnTo>
                <a:lnTo>
                  <a:pt x="43627" y="875"/>
                </a:lnTo>
                <a:cubicBezTo>
                  <a:pt x="43668" y="891"/>
                  <a:pt x="43708" y="907"/>
                  <a:pt x="43741" y="923"/>
                </a:cubicBezTo>
                <a:cubicBezTo>
                  <a:pt x="43830" y="972"/>
                  <a:pt x="43903" y="1045"/>
                  <a:pt x="43943" y="1134"/>
                </a:cubicBezTo>
                <a:cubicBezTo>
                  <a:pt x="44097" y="1296"/>
                  <a:pt x="44145" y="1523"/>
                  <a:pt x="44089" y="1733"/>
                </a:cubicBezTo>
                <a:cubicBezTo>
                  <a:pt x="43994" y="2019"/>
                  <a:pt x="43727" y="2219"/>
                  <a:pt x="43419" y="2219"/>
                </a:cubicBezTo>
                <a:cubicBezTo>
                  <a:pt x="43413" y="2219"/>
                  <a:pt x="43407" y="2219"/>
                  <a:pt x="43401" y="2219"/>
                </a:cubicBezTo>
                <a:cubicBezTo>
                  <a:pt x="43109" y="2219"/>
                  <a:pt x="42737" y="2000"/>
                  <a:pt x="42664" y="1693"/>
                </a:cubicBezTo>
                <a:cubicBezTo>
                  <a:pt x="42583" y="1320"/>
                  <a:pt x="42850" y="1045"/>
                  <a:pt x="43166" y="915"/>
                </a:cubicBezTo>
                <a:cubicBezTo>
                  <a:pt x="43166" y="745"/>
                  <a:pt x="43174" y="567"/>
                  <a:pt x="43182" y="397"/>
                </a:cubicBezTo>
                <a:cubicBezTo>
                  <a:pt x="43182" y="219"/>
                  <a:pt x="43182" y="195"/>
                  <a:pt x="43182" y="0"/>
                </a:cubicBezTo>
                <a:lnTo>
                  <a:pt x="41061" y="0"/>
                </a:lnTo>
                <a:lnTo>
                  <a:pt x="41061" y="397"/>
                </a:lnTo>
                <a:lnTo>
                  <a:pt x="41077" y="875"/>
                </a:lnTo>
                <a:cubicBezTo>
                  <a:pt x="41109" y="891"/>
                  <a:pt x="41150" y="907"/>
                  <a:pt x="41182" y="923"/>
                </a:cubicBezTo>
                <a:cubicBezTo>
                  <a:pt x="41271" y="972"/>
                  <a:pt x="41344" y="1045"/>
                  <a:pt x="41384" y="1134"/>
                </a:cubicBezTo>
                <a:cubicBezTo>
                  <a:pt x="41538" y="1296"/>
                  <a:pt x="41595" y="1523"/>
                  <a:pt x="41530" y="1733"/>
                </a:cubicBezTo>
                <a:cubicBezTo>
                  <a:pt x="41443" y="2019"/>
                  <a:pt x="41169" y="2219"/>
                  <a:pt x="40868" y="2219"/>
                </a:cubicBezTo>
                <a:cubicBezTo>
                  <a:pt x="40862" y="2219"/>
                  <a:pt x="40856" y="2219"/>
                  <a:pt x="40850" y="2219"/>
                </a:cubicBezTo>
                <a:cubicBezTo>
                  <a:pt x="40550" y="2219"/>
                  <a:pt x="40178" y="2000"/>
                  <a:pt x="40105" y="1693"/>
                </a:cubicBezTo>
                <a:cubicBezTo>
                  <a:pt x="40024" y="1320"/>
                  <a:pt x="40291" y="1045"/>
                  <a:pt x="40615" y="915"/>
                </a:cubicBezTo>
                <a:lnTo>
                  <a:pt x="40623" y="397"/>
                </a:lnTo>
                <a:lnTo>
                  <a:pt x="40623" y="0"/>
                </a:lnTo>
                <a:lnTo>
                  <a:pt x="38502" y="0"/>
                </a:lnTo>
                <a:cubicBezTo>
                  <a:pt x="38502" y="49"/>
                  <a:pt x="38502" y="170"/>
                  <a:pt x="38510" y="397"/>
                </a:cubicBezTo>
                <a:lnTo>
                  <a:pt x="38518" y="875"/>
                </a:lnTo>
                <a:cubicBezTo>
                  <a:pt x="38559" y="891"/>
                  <a:pt x="38599" y="907"/>
                  <a:pt x="38631" y="923"/>
                </a:cubicBezTo>
                <a:cubicBezTo>
                  <a:pt x="38720" y="972"/>
                  <a:pt x="38793" y="1045"/>
                  <a:pt x="38834" y="1134"/>
                </a:cubicBezTo>
                <a:cubicBezTo>
                  <a:pt x="38988" y="1296"/>
                  <a:pt x="39036" y="1523"/>
                  <a:pt x="38980" y="1733"/>
                </a:cubicBezTo>
                <a:cubicBezTo>
                  <a:pt x="38884" y="2019"/>
                  <a:pt x="38618" y="2219"/>
                  <a:pt x="38317" y="2219"/>
                </a:cubicBezTo>
                <a:cubicBezTo>
                  <a:pt x="38311" y="2219"/>
                  <a:pt x="38305" y="2219"/>
                  <a:pt x="38299" y="2219"/>
                </a:cubicBezTo>
                <a:cubicBezTo>
                  <a:pt x="38000" y="2219"/>
                  <a:pt x="37627" y="2000"/>
                  <a:pt x="37555" y="1693"/>
                </a:cubicBezTo>
                <a:cubicBezTo>
                  <a:pt x="37474" y="1320"/>
                  <a:pt x="37741" y="1045"/>
                  <a:pt x="38065" y="915"/>
                </a:cubicBezTo>
                <a:lnTo>
                  <a:pt x="38073" y="397"/>
                </a:lnTo>
                <a:lnTo>
                  <a:pt x="38073" y="0"/>
                </a:lnTo>
                <a:lnTo>
                  <a:pt x="35951" y="0"/>
                </a:lnTo>
                <a:cubicBezTo>
                  <a:pt x="35951" y="97"/>
                  <a:pt x="35951" y="154"/>
                  <a:pt x="35959" y="397"/>
                </a:cubicBezTo>
                <a:lnTo>
                  <a:pt x="35968" y="875"/>
                </a:lnTo>
                <a:cubicBezTo>
                  <a:pt x="36008" y="891"/>
                  <a:pt x="36048" y="907"/>
                  <a:pt x="36081" y="923"/>
                </a:cubicBezTo>
                <a:cubicBezTo>
                  <a:pt x="36170" y="972"/>
                  <a:pt x="36243" y="1045"/>
                  <a:pt x="36283" y="1134"/>
                </a:cubicBezTo>
                <a:cubicBezTo>
                  <a:pt x="36437" y="1296"/>
                  <a:pt x="36486" y="1523"/>
                  <a:pt x="36429" y="1733"/>
                </a:cubicBezTo>
                <a:cubicBezTo>
                  <a:pt x="36334" y="2019"/>
                  <a:pt x="36067" y="2219"/>
                  <a:pt x="35767" y="2219"/>
                </a:cubicBezTo>
                <a:cubicBezTo>
                  <a:pt x="35761" y="2219"/>
                  <a:pt x="35755" y="2219"/>
                  <a:pt x="35749" y="2219"/>
                </a:cubicBezTo>
                <a:cubicBezTo>
                  <a:pt x="35449" y="2219"/>
                  <a:pt x="35077" y="2000"/>
                  <a:pt x="35004" y="1693"/>
                </a:cubicBezTo>
                <a:cubicBezTo>
                  <a:pt x="34923" y="1320"/>
                  <a:pt x="35190" y="1045"/>
                  <a:pt x="35514" y="915"/>
                </a:cubicBezTo>
                <a:lnTo>
                  <a:pt x="35522" y="397"/>
                </a:lnTo>
                <a:lnTo>
                  <a:pt x="35522" y="0"/>
                </a:lnTo>
                <a:lnTo>
                  <a:pt x="33393" y="0"/>
                </a:lnTo>
                <a:cubicBezTo>
                  <a:pt x="33393" y="73"/>
                  <a:pt x="33393" y="146"/>
                  <a:pt x="33401" y="397"/>
                </a:cubicBezTo>
                <a:lnTo>
                  <a:pt x="33417" y="875"/>
                </a:lnTo>
                <a:cubicBezTo>
                  <a:pt x="33457" y="891"/>
                  <a:pt x="33490" y="907"/>
                  <a:pt x="33530" y="923"/>
                </a:cubicBezTo>
                <a:cubicBezTo>
                  <a:pt x="33619" y="972"/>
                  <a:pt x="33684" y="1045"/>
                  <a:pt x="33733" y="1134"/>
                </a:cubicBezTo>
                <a:cubicBezTo>
                  <a:pt x="33879" y="1296"/>
                  <a:pt x="33935" y="1523"/>
                  <a:pt x="33879" y="1733"/>
                </a:cubicBezTo>
                <a:cubicBezTo>
                  <a:pt x="33783" y="2019"/>
                  <a:pt x="33517" y="2219"/>
                  <a:pt x="33209" y="2219"/>
                </a:cubicBezTo>
                <a:cubicBezTo>
                  <a:pt x="33202" y="2219"/>
                  <a:pt x="33196" y="2219"/>
                  <a:pt x="33190" y="2219"/>
                </a:cubicBezTo>
                <a:cubicBezTo>
                  <a:pt x="32899" y="2219"/>
                  <a:pt x="32518" y="2000"/>
                  <a:pt x="32445" y="1693"/>
                </a:cubicBezTo>
                <a:cubicBezTo>
                  <a:pt x="32364" y="1320"/>
                  <a:pt x="32632" y="1045"/>
                  <a:pt x="32955" y="915"/>
                </a:cubicBezTo>
                <a:lnTo>
                  <a:pt x="32964" y="397"/>
                </a:lnTo>
                <a:cubicBezTo>
                  <a:pt x="32972" y="146"/>
                  <a:pt x="32964" y="89"/>
                  <a:pt x="32964" y="0"/>
                </a:cubicBezTo>
                <a:lnTo>
                  <a:pt x="30834" y="0"/>
                </a:lnTo>
                <a:cubicBezTo>
                  <a:pt x="30834" y="73"/>
                  <a:pt x="30834" y="138"/>
                  <a:pt x="30842" y="397"/>
                </a:cubicBezTo>
                <a:lnTo>
                  <a:pt x="30858" y="875"/>
                </a:lnTo>
                <a:cubicBezTo>
                  <a:pt x="30899" y="891"/>
                  <a:pt x="30931" y="907"/>
                  <a:pt x="30972" y="923"/>
                </a:cubicBezTo>
                <a:cubicBezTo>
                  <a:pt x="31061" y="972"/>
                  <a:pt x="31126" y="1045"/>
                  <a:pt x="31174" y="1134"/>
                </a:cubicBezTo>
                <a:cubicBezTo>
                  <a:pt x="31320" y="1296"/>
                  <a:pt x="31377" y="1523"/>
                  <a:pt x="31320" y="1733"/>
                </a:cubicBezTo>
                <a:cubicBezTo>
                  <a:pt x="31225" y="2019"/>
                  <a:pt x="30958" y="2219"/>
                  <a:pt x="30650" y="2219"/>
                </a:cubicBezTo>
                <a:cubicBezTo>
                  <a:pt x="30644" y="2219"/>
                  <a:pt x="30638" y="2219"/>
                  <a:pt x="30632" y="2219"/>
                </a:cubicBezTo>
                <a:cubicBezTo>
                  <a:pt x="30340" y="2219"/>
                  <a:pt x="29960" y="2000"/>
                  <a:pt x="29895" y="1693"/>
                </a:cubicBezTo>
                <a:cubicBezTo>
                  <a:pt x="29806" y="1320"/>
                  <a:pt x="30073" y="1045"/>
                  <a:pt x="30397" y="915"/>
                </a:cubicBezTo>
                <a:lnTo>
                  <a:pt x="30413" y="397"/>
                </a:lnTo>
                <a:cubicBezTo>
                  <a:pt x="30413" y="138"/>
                  <a:pt x="30413" y="57"/>
                  <a:pt x="30413" y="0"/>
                </a:cubicBezTo>
                <a:lnTo>
                  <a:pt x="28275" y="0"/>
                </a:lnTo>
                <a:cubicBezTo>
                  <a:pt x="28275" y="73"/>
                  <a:pt x="28275" y="138"/>
                  <a:pt x="28284" y="397"/>
                </a:cubicBezTo>
                <a:lnTo>
                  <a:pt x="28300" y="875"/>
                </a:lnTo>
                <a:cubicBezTo>
                  <a:pt x="28340" y="891"/>
                  <a:pt x="28373" y="907"/>
                  <a:pt x="28413" y="923"/>
                </a:cubicBezTo>
                <a:cubicBezTo>
                  <a:pt x="28502" y="972"/>
                  <a:pt x="28567" y="1045"/>
                  <a:pt x="28615" y="1134"/>
                </a:cubicBezTo>
                <a:cubicBezTo>
                  <a:pt x="28761" y="1296"/>
                  <a:pt x="28818" y="1523"/>
                  <a:pt x="28761" y="1733"/>
                </a:cubicBezTo>
                <a:cubicBezTo>
                  <a:pt x="28666" y="2019"/>
                  <a:pt x="28399" y="2219"/>
                  <a:pt x="28091" y="2219"/>
                </a:cubicBezTo>
                <a:cubicBezTo>
                  <a:pt x="28085" y="2219"/>
                  <a:pt x="28079" y="2219"/>
                  <a:pt x="28073" y="2219"/>
                </a:cubicBezTo>
                <a:cubicBezTo>
                  <a:pt x="27781" y="2219"/>
                  <a:pt x="27401" y="2000"/>
                  <a:pt x="27336" y="1693"/>
                </a:cubicBezTo>
                <a:cubicBezTo>
                  <a:pt x="27247" y="1320"/>
                  <a:pt x="27514" y="1045"/>
                  <a:pt x="27838" y="915"/>
                </a:cubicBezTo>
                <a:cubicBezTo>
                  <a:pt x="27838" y="745"/>
                  <a:pt x="27846" y="567"/>
                  <a:pt x="27846" y="397"/>
                </a:cubicBezTo>
                <a:cubicBezTo>
                  <a:pt x="27854" y="138"/>
                  <a:pt x="27854" y="41"/>
                  <a:pt x="27854" y="0"/>
                </a:cubicBezTo>
                <a:lnTo>
                  <a:pt x="25717" y="0"/>
                </a:lnTo>
                <a:cubicBezTo>
                  <a:pt x="25717" y="49"/>
                  <a:pt x="25725" y="138"/>
                  <a:pt x="25733" y="397"/>
                </a:cubicBezTo>
                <a:cubicBezTo>
                  <a:pt x="25733" y="551"/>
                  <a:pt x="25741" y="713"/>
                  <a:pt x="25749" y="875"/>
                </a:cubicBezTo>
                <a:cubicBezTo>
                  <a:pt x="25782" y="891"/>
                  <a:pt x="25822" y="907"/>
                  <a:pt x="25854" y="923"/>
                </a:cubicBezTo>
                <a:cubicBezTo>
                  <a:pt x="25943" y="972"/>
                  <a:pt x="26016" y="1045"/>
                  <a:pt x="26057" y="1134"/>
                </a:cubicBezTo>
                <a:cubicBezTo>
                  <a:pt x="26211" y="1296"/>
                  <a:pt x="26267" y="1523"/>
                  <a:pt x="26203" y="1733"/>
                </a:cubicBezTo>
                <a:cubicBezTo>
                  <a:pt x="26115" y="2019"/>
                  <a:pt x="25841" y="2219"/>
                  <a:pt x="25540" y="2219"/>
                </a:cubicBezTo>
                <a:cubicBezTo>
                  <a:pt x="25534" y="2219"/>
                  <a:pt x="25528" y="2219"/>
                  <a:pt x="25522" y="2219"/>
                </a:cubicBezTo>
                <a:cubicBezTo>
                  <a:pt x="25223" y="2219"/>
                  <a:pt x="24850" y="2000"/>
                  <a:pt x="24778" y="1693"/>
                </a:cubicBezTo>
                <a:cubicBezTo>
                  <a:pt x="24697" y="1320"/>
                  <a:pt x="24964" y="1045"/>
                  <a:pt x="25288" y="915"/>
                </a:cubicBezTo>
                <a:cubicBezTo>
                  <a:pt x="25288" y="745"/>
                  <a:pt x="25288" y="567"/>
                  <a:pt x="25296" y="397"/>
                </a:cubicBezTo>
                <a:cubicBezTo>
                  <a:pt x="25304" y="138"/>
                  <a:pt x="25304" y="73"/>
                  <a:pt x="25304" y="0"/>
                </a:cubicBezTo>
                <a:lnTo>
                  <a:pt x="23166" y="0"/>
                </a:lnTo>
                <a:cubicBezTo>
                  <a:pt x="23166" y="73"/>
                  <a:pt x="23166" y="138"/>
                  <a:pt x="23174" y="397"/>
                </a:cubicBezTo>
                <a:cubicBezTo>
                  <a:pt x="23174" y="551"/>
                  <a:pt x="23182" y="713"/>
                  <a:pt x="23191" y="875"/>
                </a:cubicBezTo>
                <a:cubicBezTo>
                  <a:pt x="23231" y="891"/>
                  <a:pt x="23271" y="907"/>
                  <a:pt x="23304" y="923"/>
                </a:cubicBezTo>
                <a:cubicBezTo>
                  <a:pt x="23393" y="972"/>
                  <a:pt x="23466" y="1045"/>
                  <a:pt x="23506" y="1134"/>
                </a:cubicBezTo>
                <a:cubicBezTo>
                  <a:pt x="23652" y="1296"/>
                  <a:pt x="23709" y="1523"/>
                  <a:pt x="23652" y="1733"/>
                </a:cubicBezTo>
                <a:cubicBezTo>
                  <a:pt x="23557" y="2019"/>
                  <a:pt x="23290" y="2219"/>
                  <a:pt x="22982" y="2219"/>
                </a:cubicBezTo>
                <a:cubicBezTo>
                  <a:pt x="22976" y="2219"/>
                  <a:pt x="22970" y="2219"/>
                  <a:pt x="22964" y="2219"/>
                </a:cubicBezTo>
                <a:cubicBezTo>
                  <a:pt x="22672" y="2219"/>
                  <a:pt x="22292" y="2000"/>
                  <a:pt x="22227" y="1693"/>
                </a:cubicBezTo>
                <a:cubicBezTo>
                  <a:pt x="22138" y="1320"/>
                  <a:pt x="22405" y="1045"/>
                  <a:pt x="22729" y="915"/>
                </a:cubicBezTo>
                <a:cubicBezTo>
                  <a:pt x="22729" y="745"/>
                  <a:pt x="22737" y="567"/>
                  <a:pt x="22745" y="397"/>
                </a:cubicBezTo>
                <a:cubicBezTo>
                  <a:pt x="22745" y="138"/>
                  <a:pt x="22745" y="57"/>
                  <a:pt x="22745" y="0"/>
                </a:cubicBezTo>
                <a:lnTo>
                  <a:pt x="20608" y="0"/>
                </a:lnTo>
                <a:cubicBezTo>
                  <a:pt x="20608" y="73"/>
                  <a:pt x="20608" y="146"/>
                  <a:pt x="20616" y="397"/>
                </a:cubicBezTo>
                <a:cubicBezTo>
                  <a:pt x="20616" y="551"/>
                  <a:pt x="20632" y="713"/>
                  <a:pt x="20632" y="875"/>
                </a:cubicBezTo>
                <a:cubicBezTo>
                  <a:pt x="20672" y="891"/>
                  <a:pt x="20713" y="907"/>
                  <a:pt x="20745" y="923"/>
                </a:cubicBezTo>
                <a:cubicBezTo>
                  <a:pt x="20834" y="972"/>
                  <a:pt x="20907" y="1045"/>
                  <a:pt x="20948" y="1134"/>
                </a:cubicBezTo>
                <a:cubicBezTo>
                  <a:pt x="21093" y="1296"/>
                  <a:pt x="21150" y="1523"/>
                  <a:pt x="21093" y="1733"/>
                </a:cubicBezTo>
                <a:cubicBezTo>
                  <a:pt x="20998" y="2019"/>
                  <a:pt x="20732" y="2219"/>
                  <a:pt x="20423" y="2219"/>
                </a:cubicBezTo>
                <a:cubicBezTo>
                  <a:pt x="20417" y="2219"/>
                  <a:pt x="20411" y="2219"/>
                  <a:pt x="20405" y="2219"/>
                </a:cubicBezTo>
                <a:cubicBezTo>
                  <a:pt x="20114" y="2219"/>
                  <a:pt x="19733" y="2000"/>
                  <a:pt x="19668" y="1693"/>
                </a:cubicBezTo>
                <a:cubicBezTo>
                  <a:pt x="19587" y="1320"/>
                  <a:pt x="19846" y="1045"/>
                  <a:pt x="20170" y="915"/>
                </a:cubicBezTo>
                <a:lnTo>
                  <a:pt x="20187" y="397"/>
                </a:lnTo>
                <a:lnTo>
                  <a:pt x="20187" y="0"/>
                </a:lnTo>
                <a:lnTo>
                  <a:pt x="18057" y="0"/>
                </a:lnTo>
                <a:cubicBezTo>
                  <a:pt x="18057" y="73"/>
                  <a:pt x="18057" y="154"/>
                  <a:pt x="18065" y="397"/>
                </a:cubicBezTo>
                <a:lnTo>
                  <a:pt x="18081" y="875"/>
                </a:lnTo>
                <a:cubicBezTo>
                  <a:pt x="18114" y="891"/>
                  <a:pt x="18154" y="907"/>
                  <a:pt x="18187" y="923"/>
                </a:cubicBezTo>
                <a:cubicBezTo>
                  <a:pt x="18276" y="972"/>
                  <a:pt x="18349" y="1045"/>
                  <a:pt x="18389" y="1134"/>
                </a:cubicBezTo>
                <a:cubicBezTo>
                  <a:pt x="18543" y="1296"/>
                  <a:pt x="18600" y="1523"/>
                  <a:pt x="18535" y="1733"/>
                </a:cubicBezTo>
                <a:cubicBezTo>
                  <a:pt x="18447" y="2019"/>
                  <a:pt x="18173" y="2219"/>
                  <a:pt x="17872" y="2219"/>
                </a:cubicBezTo>
                <a:cubicBezTo>
                  <a:pt x="17867" y="2219"/>
                  <a:pt x="17861" y="2219"/>
                  <a:pt x="17855" y="2219"/>
                </a:cubicBezTo>
                <a:cubicBezTo>
                  <a:pt x="17563" y="2219"/>
                  <a:pt x="17183" y="2000"/>
                  <a:pt x="17110" y="1693"/>
                </a:cubicBezTo>
                <a:cubicBezTo>
                  <a:pt x="17029" y="1320"/>
                  <a:pt x="17296" y="1045"/>
                  <a:pt x="17612" y="915"/>
                </a:cubicBezTo>
                <a:lnTo>
                  <a:pt x="17628" y="397"/>
                </a:lnTo>
                <a:cubicBezTo>
                  <a:pt x="17628" y="154"/>
                  <a:pt x="17628" y="97"/>
                  <a:pt x="17628" y="0"/>
                </a:cubicBezTo>
                <a:lnTo>
                  <a:pt x="15498" y="0"/>
                </a:lnTo>
                <a:cubicBezTo>
                  <a:pt x="15498" y="73"/>
                  <a:pt x="15498" y="170"/>
                  <a:pt x="15498" y="397"/>
                </a:cubicBezTo>
                <a:lnTo>
                  <a:pt x="15515" y="875"/>
                </a:lnTo>
                <a:cubicBezTo>
                  <a:pt x="15555" y="891"/>
                  <a:pt x="15587" y="907"/>
                  <a:pt x="15628" y="923"/>
                </a:cubicBezTo>
                <a:cubicBezTo>
                  <a:pt x="15717" y="972"/>
                  <a:pt x="15782" y="1045"/>
                  <a:pt x="15830" y="1134"/>
                </a:cubicBezTo>
                <a:cubicBezTo>
                  <a:pt x="15976" y="1296"/>
                  <a:pt x="16033" y="1523"/>
                  <a:pt x="15976" y="1733"/>
                </a:cubicBezTo>
                <a:cubicBezTo>
                  <a:pt x="15881" y="2019"/>
                  <a:pt x="15614" y="2219"/>
                  <a:pt x="15306" y="2219"/>
                </a:cubicBezTo>
                <a:cubicBezTo>
                  <a:pt x="15300" y="2219"/>
                  <a:pt x="15294" y="2219"/>
                  <a:pt x="15288" y="2219"/>
                </a:cubicBezTo>
                <a:cubicBezTo>
                  <a:pt x="14996" y="2219"/>
                  <a:pt x="14616" y="2000"/>
                  <a:pt x="14551" y="1693"/>
                </a:cubicBezTo>
                <a:cubicBezTo>
                  <a:pt x="14462" y="1320"/>
                  <a:pt x="14729" y="1045"/>
                  <a:pt x="15045" y="915"/>
                </a:cubicBezTo>
                <a:lnTo>
                  <a:pt x="15061" y="397"/>
                </a:lnTo>
                <a:cubicBezTo>
                  <a:pt x="15069" y="170"/>
                  <a:pt x="15061" y="106"/>
                  <a:pt x="15061" y="0"/>
                </a:cubicBezTo>
                <a:lnTo>
                  <a:pt x="12932" y="0"/>
                </a:lnTo>
                <a:cubicBezTo>
                  <a:pt x="12940" y="235"/>
                  <a:pt x="12932" y="187"/>
                  <a:pt x="12932" y="397"/>
                </a:cubicBezTo>
                <a:lnTo>
                  <a:pt x="12948" y="875"/>
                </a:lnTo>
                <a:cubicBezTo>
                  <a:pt x="12988" y="891"/>
                  <a:pt x="13021" y="907"/>
                  <a:pt x="13061" y="923"/>
                </a:cubicBezTo>
                <a:cubicBezTo>
                  <a:pt x="13150" y="972"/>
                  <a:pt x="13215" y="1045"/>
                  <a:pt x="13264" y="1134"/>
                </a:cubicBezTo>
                <a:cubicBezTo>
                  <a:pt x="13409" y="1296"/>
                  <a:pt x="13466" y="1523"/>
                  <a:pt x="13409" y="1733"/>
                </a:cubicBezTo>
                <a:cubicBezTo>
                  <a:pt x="13314" y="2019"/>
                  <a:pt x="13048" y="2219"/>
                  <a:pt x="12739" y="2219"/>
                </a:cubicBezTo>
                <a:cubicBezTo>
                  <a:pt x="12733" y="2219"/>
                  <a:pt x="12727" y="2219"/>
                  <a:pt x="12721" y="2219"/>
                </a:cubicBezTo>
                <a:cubicBezTo>
                  <a:pt x="12430" y="2219"/>
                  <a:pt x="12049" y="2000"/>
                  <a:pt x="11976" y="1693"/>
                </a:cubicBezTo>
                <a:cubicBezTo>
                  <a:pt x="11895" y="1320"/>
                  <a:pt x="12162" y="1045"/>
                  <a:pt x="12478" y="915"/>
                </a:cubicBezTo>
                <a:lnTo>
                  <a:pt x="12494" y="397"/>
                </a:lnTo>
                <a:cubicBezTo>
                  <a:pt x="12503" y="187"/>
                  <a:pt x="12486" y="227"/>
                  <a:pt x="12494" y="0"/>
                </a:cubicBezTo>
                <a:lnTo>
                  <a:pt x="10373" y="0"/>
                </a:lnTo>
                <a:lnTo>
                  <a:pt x="10373" y="397"/>
                </a:lnTo>
                <a:lnTo>
                  <a:pt x="10389" y="875"/>
                </a:lnTo>
                <a:cubicBezTo>
                  <a:pt x="10422" y="891"/>
                  <a:pt x="10462" y="907"/>
                  <a:pt x="10503" y="923"/>
                </a:cubicBezTo>
                <a:cubicBezTo>
                  <a:pt x="10584" y="972"/>
                  <a:pt x="10656" y="1045"/>
                  <a:pt x="10705" y="1134"/>
                </a:cubicBezTo>
                <a:cubicBezTo>
                  <a:pt x="10851" y="1296"/>
                  <a:pt x="10907" y="1523"/>
                  <a:pt x="10843" y="1733"/>
                </a:cubicBezTo>
                <a:cubicBezTo>
                  <a:pt x="10755" y="2019"/>
                  <a:pt x="10481" y="2219"/>
                  <a:pt x="10180" y="2219"/>
                </a:cubicBezTo>
                <a:cubicBezTo>
                  <a:pt x="10174" y="2219"/>
                  <a:pt x="10168" y="2219"/>
                  <a:pt x="10162" y="2219"/>
                </a:cubicBezTo>
                <a:cubicBezTo>
                  <a:pt x="9871" y="2219"/>
                  <a:pt x="9490" y="2000"/>
                  <a:pt x="9418" y="1693"/>
                </a:cubicBezTo>
                <a:cubicBezTo>
                  <a:pt x="9337" y="1320"/>
                  <a:pt x="9604" y="1045"/>
                  <a:pt x="9920" y="915"/>
                </a:cubicBezTo>
                <a:lnTo>
                  <a:pt x="9936" y="397"/>
                </a:lnTo>
                <a:cubicBezTo>
                  <a:pt x="9936" y="203"/>
                  <a:pt x="9928" y="211"/>
                  <a:pt x="9936" y="0"/>
                </a:cubicBezTo>
                <a:lnTo>
                  <a:pt x="7814" y="0"/>
                </a:lnTo>
                <a:lnTo>
                  <a:pt x="7814" y="397"/>
                </a:lnTo>
                <a:lnTo>
                  <a:pt x="7831" y="875"/>
                </a:lnTo>
                <a:cubicBezTo>
                  <a:pt x="7871" y="891"/>
                  <a:pt x="7912" y="907"/>
                  <a:pt x="7944" y="923"/>
                </a:cubicBezTo>
                <a:cubicBezTo>
                  <a:pt x="8033" y="972"/>
                  <a:pt x="8106" y="1045"/>
                  <a:pt x="8146" y="1134"/>
                </a:cubicBezTo>
                <a:cubicBezTo>
                  <a:pt x="8292" y="1296"/>
                  <a:pt x="8349" y="1523"/>
                  <a:pt x="8292" y="1733"/>
                </a:cubicBezTo>
                <a:cubicBezTo>
                  <a:pt x="8197" y="2019"/>
                  <a:pt x="7930" y="2219"/>
                  <a:pt x="7622" y="2219"/>
                </a:cubicBezTo>
                <a:cubicBezTo>
                  <a:pt x="7616" y="2219"/>
                  <a:pt x="7610" y="2219"/>
                  <a:pt x="7604" y="2219"/>
                </a:cubicBezTo>
                <a:cubicBezTo>
                  <a:pt x="7312" y="2219"/>
                  <a:pt x="6940" y="2000"/>
                  <a:pt x="6867" y="1693"/>
                </a:cubicBezTo>
                <a:cubicBezTo>
                  <a:pt x="6778" y="1320"/>
                  <a:pt x="7045" y="1045"/>
                  <a:pt x="7369" y="915"/>
                </a:cubicBezTo>
                <a:cubicBezTo>
                  <a:pt x="7369" y="745"/>
                  <a:pt x="7377" y="567"/>
                  <a:pt x="7385" y="397"/>
                </a:cubicBezTo>
                <a:cubicBezTo>
                  <a:pt x="7385" y="219"/>
                  <a:pt x="7385" y="195"/>
                  <a:pt x="7385" y="0"/>
                </a:cubicBezTo>
                <a:lnTo>
                  <a:pt x="5264" y="0"/>
                </a:lnTo>
                <a:lnTo>
                  <a:pt x="5264" y="397"/>
                </a:lnTo>
                <a:cubicBezTo>
                  <a:pt x="5264" y="543"/>
                  <a:pt x="5272" y="713"/>
                  <a:pt x="5272" y="875"/>
                </a:cubicBezTo>
                <a:cubicBezTo>
                  <a:pt x="5312" y="891"/>
                  <a:pt x="5353" y="907"/>
                  <a:pt x="5385" y="923"/>
                </a:cubicBezTo>
                <a:cubicBezTo>
                  <a:pt x="5474" y="972"/>
                  <a:pt x="5547" y="1045"/>
                  <a:pt x="5588" y="1134"/>
                </a:cubicBezTo>
                <a:cubicBezTo>
                  <a:pt x="5733" y="1296"/>
                  <a:pt x="5790" y="1523"/>
                  <a:pt x="5733" y="1733"/>
                </a:cubicBezTo>
                <a:cubicBezTo>
                  <a:pt x="5638" y="2019"/>
                  <a:pt x="5372" y="2219"/>
                  <a:pt x="5063" y="2219"/>
                </a:cubicBezTo>
                <a:cubicBezTo>
                  <a:pt x="5057" y="2219"/>
                  <a:pt x="5051" y="2219"/>
                  <a:pt x="5045" y="2219"/>
                </a:cubicBezTo>
                <a:cubicBezTo>
                  <a:pt x="4754" y="2219"/>
                  <a:pt x="4381" y="2000"/>
                  <a:pt x="4308" y="1693"/>
                </a:cubicBezTo>
                <a:cubicBezTo>
                  <a:pt x="4227" y="1320"/>
                  <a:pt x="4495" y="1045"/>
                  <a:pt x="4810" y="915"/>
                </a:cubicBezTo>
                <a:cubicBezTo>
                  <a:pt x="4810" y="745"/>
                  <a:pt x="4819" y="567"/>
                  <a:pt x="4827" y="397"/>
                </a:cubicBezTo>
                <a:lnTo>
                  <a:pt x="4827" y="0"/>
                </a:lnTo>
                <a:lnTo>
                  <a:pt x="2713" y="0"/>
                </a:lnTo>
                <a:lnTo>
                  <a:pt x="2713" y="397"/>
                </a:lnTo>
                <a:cubicBezTo>
                  <a:pt x="2713" y="551"/>
                  <a:pt x="2721" y="713"/>
                  <a:pt x="2721" y="875"/>
                </a:cubicBezTo>
                <a:cubicBezTo>
                  <a:pt x="2762" y="891"/>
                  <a:pt x="2802" y="907"/>
                  <a:pt x="2835" y="923"/>
                </a:cubicBezTo>
                <a:cubicBezTo>
                  <a:pt x="2924" y="972"/>
                  <a:pt x="2997" y="1045"/>
                  <a:pt x="3037" y="1134"/>
                </a:cubicBezTo>
                <a:cubicBezTo>
                  <a:pt x="3191" y="1296"/>
                  <a:pt x="3240" y="1523"/>
                  <a:pt x="3183" y="1733"/>
                </a:cubicBezTo>
                <a:cubicBezTo>
                  <a:pt x="3088" y="2019"/>
                  <a:pt x="2821" y="2219"/>
                  <a:pt x="2521" y="2219"/>
                </a:cubicBezTo>
                <a:cubicBezTo>
                  <a:pt x="2515" y="2219"/>
                  <a:pt x="2509" y="2219"/>
                  <a:pt x="2503" y="2219"/>
                </a:cubicBezTo>
                <a:cubicBezTo>
                  <a:pt x="2203" y="2219"/>
                  <a:pt x="1831" y="2000"/>
                  <a:pt x="1758" y="1693"/>
                </a:cubicBezTo>
                <a:cubicBezTo>
                  <a:pt x="1677" y="1320"/>
                  <a:pt x="1944" y="1045"/>
                  <a:pt x="2268" y="915"/>
                </a:cubicBezTo>
                <a:cubicBezTo>
                  <a:pt x="2268" y="745"/>
                  <a:pt x="2276" y="567"/>
                  <a:pt x="2276" y="397"/>
                </a:cubicBezTo>
                <a:lnTo>
                  <a:pt x="2276"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4"/>
          <p:cNvSpPr txBox="1">
            <a:spLocks noGrp="1"/>
          </p:cNvSpPr>
          <p:nvPr>
            <p:ph type="subTitle" idx="1"/>
          </p:nvPr>
        </p:nvSpPr>
        <p:spPr>
          <a:xfrm>
            <a:off x="1827613" y="3372025"/>
            <a:ext cx="2291100" cy="48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200" b="1">
                <a:solidFill>
                  <a:schemeClr val="dk1"/>
                </a:solidFill>
                <a:latin typeface="Arial" panose="020B0604020202020204" pitchFamily="34" charset="0"/>
                <a:ea typeface="Arial" panose="020B0604020202020204" pitchFamily="34" charset="0"/>
                <a:cs typeface="Arial" panose="020B0604020202020204" pitchFamily="34" charset="0"/>
                <a:sym typeface="Patrick Hand"/>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dirty="0"/>
          </a:p>
        </p:txBody>
      </p:sp>
      <p:sp>
        <p:nvSpPr>
          <p:cNvPr id="926" name="Google Shape;926;p24"/>
          <p:cNvSpPr txBox="1">
            <a:spLocks noGrp="1"/>
          </p:cNvSpPr>
          <p:nvPr>
            <p:ph type="subTitle" idx="2"/>
          </p:nvPr>
        </p:nvSpPr>
        <p:spPr>
          <a:xfrm>
            <a:off x="5025288" y="3372025"/>
            <a:ext cx="2291100" cy="48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200" b="1">
                <a:solidFill>
                  <a:schemeClr val="dk1"/>
                </a:solidFill>
                <a:latin typeface="Arial" panose="020B0604020202020204" pitchFamily="34" charset="0"/>
                <a:ea typeface="Arial" panose="020B0604020202020204" pitchFamily="34" charset="0"/>
                <a:cs typeface="Arial" panose="020B0604020202020204" pitchFamily="34" charset="0"/>
                <a:sym typeface="Patrick Hand"/>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dirty="0"/>
          </a:p>
        </p:txBody>
      </p:sp>
      <p:sp>
        <p:nvSpPr>
          <p:cNvPr id="927" name="Google Shape;927;p24"/>
          <p:cNvSpPr txBox="1">
            <a:spLocks noGrp="1"/>
          </p:cNvSpPr>
          <p:nvPr>
            <p:ph type="subTitle" idx="3"/>
          </p:nvPr>
        </p:nvSpPr>
        <p:spPr>
          <a:xfrm>
            <a:off x="1827613" y="3860350"/>
            <a:ext cx="2291100" cy="48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500">
                <a:latin typeface="Barlow Medium"/>
                <a:ea typeface="Barlow Medium"/>
                <a:cs typeface="Barlow Medium"/>
                <a:sym typeface="Barlow Medium"/>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28" name="Google Shape;928;p24"/>
          <p:cNvSpPr txBox="1">
            <a:spLocks noGrp="1"/>
          </p:cNvSpPr>
          <p:nvPr>
            <p:ph type="subTitle" idx="4"/>
          </p:nvPr>
        </p:nvSpPr>
        <p:spPr>
          <a:xfrm>
            <a:off x="5025288" y="3860350"/>
            <a:ext cx="2291100" cy="48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500">
                <a:latin typeface="Barlow Medium"/>
                <a:ea typeface="Barlow Medium"/>
                <a:cs typeface="Barlow Medium"/>
                <a:sym typeface="Barlow Medium"/>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29" name="Google Shape;929;p24"/>
          <p:cNvSpPr txBox="1">
            <a:spLocks noGrp="1"/>
          </p:cNvSpPr>
          <p:nvPr>
            <p:ph type="title"/>
          </p:nvPr>
        </p:nvSpPr>
        <p:spPr>
          <a:xfrm>
            <a:off x="720000" y="807175"/>
            <a:ext cx="7704000" cy="48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600" b="1">
                <a:latin typeface="Arial" panose="020B0604020202020204" pitchFamily="34" charset="0"/>
                <a:ea typeface="Arial" panose="020B0604020202020204" pitchFamily="34" charset="0"/>
                <a:cs typeface="Arial" panose="020B0604020202020204" pitchFamily="34" charset="0"/>
                <a:sym typeface="Patrick Han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dirty="0"/>
          </a:p>
        </p:txBody>
      </p:sp>
      <p:sp>
        <p:nvSpPr>
          <p:cNvPr id="930" name="Google Shape;930;p24"/>
          <p:cNvSpPr/>
          <p:nvPr/>
        </p:nvSpPr>
        <p:spPr>
          <a:xfrm flipH="1">
            <a:off x="194988" y="4096946"/>
            <a:ext cx="544006" cy="934791"/>
          </a:xfrm>
          <a:custGeom>
            <a:avLst/>
            <a:gdLst/>
            <a:ahLst/>
            <a:cxnLst/>
            <a:rect l="l" t="t" r="r" b="b"/>
            <a:pathLst>
              <a:path w="18775" h="32262" extrusionOk="0">
                <a:moveTo>
                  <a:pt x="11539" y="9839"/>
                </a:moveTo>
                <a:cubicBezTo>
                  <a:pt x="11540" y="9839"/>
                  <a:pt x="11541" y="9839"/>
                  <a:pt x="11542" y="9839"/>
                </a:cubicBezTo>
                <a:lnTo>
                  <a:pt x="11542" y="9839"/>
                </a:lnTo>
                <a:cubicBezTo>
                  <a:pt x="11542" y="9839"/>
                  <a:pt x="11543" y="9840"/>
                  <a:pt x="11543" y="9840"/>
                </a:cubicBezTo>
                <a:lnTo>
                  <a:pt x="11543" y="9840"/>
                </a:lnTo>
                <a:cubicBezTo>
                  <a:pt x="11542" y="9839"/>
                  <a:pt x="11540" y="9839"/>
                  <a:pt x="11539" y="9839"/>
                </a:cubicBezTo>
                <a:close/>
                <a:moveTo>
                  <a:pt x="10445" y="9705"/>
                </a:moveTo>
                <a:cubicBezTo>
                  <a:pt x="10662" y="9705"/>
                  <a:pt x="10879" y="9721"/>
                  <a:pt x="11095" y="9752"/>
                </a:cubicBezTo>
                <a:lnTo>
                  <a:pt x="11095" y="9752"/>
                </a:lnTo>
                <a:cubicBezTo>
                  <a:pt x="11229" y="10795"/>
                  <a:pt x="10928" y="11809"/>
                  <a:pt x="10083" y="12588"/>
                </a:cubicBezTo>
                <a:cubicBezTo>
                  <a:pt x="9204" y="13399"/>
                  <a:pt x="7980" y="13766"/>
                  <a:pt x="6789" y="13766"/>
                </a:cubicBezTo>
                <a:cubicBezTo>
                  <a:pt x="6551" y="13766"/>
                  <a:pt x="6314" y="13751"/>
                  <a:pt x="6081" y="13723"/>
                </a:cubicBezTo>
                <a:cubicBezTo>
                  <a:pt x="5889" y="13699"/>
                  <a:pt x="5740" y="13676"/>
                  <a:pt x="5598" y="13647"/>
                </a:cubicBezTo>
                <a:lnTo>
                  <a:pt x="5598" y="13647"/>
                </a:lnTo>
                <a:cubicBezTo>
                  <a:pt x="6034" y="12537"/>
                  <a:pt x="6747" y="11427"/>
                  <a:pt x="7709" y="10660"/>
                </a:cubicBezTo>
                <a:cubicBezTo>
                  <a:pt x="8507" y="10024"/>
                  <a:pt x="9470" y="9705"/>
                  <a:pt x="10445" y="9705"/>
                </a:cubicBezTo>
                <a:close/>
                <a:moveTo>
                  <a:pt x="14564" y="19435"/>
                </a:moveTo>
                <a:lnTo>
                  <a:pt x="14564" y="19435"/>
                </a:lnTo>
                <a:cubicBezTo>
                  <a:pt x="14564" y="19444"/>
                  <a:pt x="14564" y="19453"/>
                  <a:pt x="14564" y="19461"/>
                </a:cubicBezTo>
                <a:lnTo>
                  <a:pt x="14564" y="19461"/>
                </a:lnTo>
                <a:cubicBezTo>
                  <a:pt x="14564" y="19461"/>
                  <a:pt x="14563" y="19461"/>
                  <a:pt x="14563" y="19461"/>
                </a:cubicBezTo>
                <a:lnTo>
                  <a:pt x="14563" y="19461"/>
                </a:lnTo>
                <a:cubicBezTo>
                  <a:pt x="14563" y="19453"/>
                  <a:pt x="14564" y="19445"/>
                  <a:pt x="14564" y="19435"/>
                </a:cubicBezTo>
                <a:close/>
                <a:moveTo>
                  <a:pt x="14428" y="19664"/>
                </a:moveTo>
                <a:lnTo>
                  <a:pt x="14428" y="19664"/>
                </a:lnTo>
                <a:cubicBezTo>
                  <a:pt x="14436" y="19665"/>
                  <a:pt x="14444" y="19667"/>
                  <a:pt x="14452" y="19669"/>
                </a:cubicBezTo>
                <a:cubicBezTo>
                  <a:pt x="14443" y="19667"/>
                  <a:pt x="14435" y="19665"/>
                  <a:pt x="14428" y="19664"/>
                </a:cubicBezTo>
                <a:close/>
                <a:moveTo>
                  <a:pt x="14531" y="19694"/>
                </a:moveTo>
                <a:lnTo>
                  <a:pt x="14531" y="19694"/>
                </a:lnTo>
                <a:cubicBezTo>
                  <a:pt x="14531" y="19694"/>
                  <a:pt x="14531" y="19694"/>
                  <a:pt x="14531" y="19695"/>
                </a:cubicBezTo>
                <a:lnTo>
                  <a:pt x="14531" y="19695"/>
                </a:lnTo>
                <a:cubicBezTo>
                  <a:pt x="14531" y="19696"/>
                  <a:pt x="14530" y="19697"/>
                  <a:pt x="14530" y="19698"/>
                </a:cubicBezTo>
                <a:lnTo>
                  <a:pt x="14530" y="19698"/>
                </a:lnTo>
                <a:cubicBezTo>
                  <a:pt x="14530" y="19697"/>
                  <a:pt x="14530" y="19696"/>
                  <a:pt x="14531" y="19694"/>
                </a:cubicBezTo>
                <a:close/>
                <a:moveTo>
                  <a:pt x="14779" y="19781"/>
                </a:moveTo>
                <a:cubicBezTo>
                  <a:pt x="14780" y="19781"/>
                  <a:pt x="14781" y="19782"/>
                  <a:pt x="14782" y="19782"/>
                </a:cubicBezTo>
                <a:lnTo>
                  <a:pt x="14782" y="19782"/>
                </a:lnTo>
                <a:cubicBezTo>
                  <a:pt x="14814" y="19800"/>
                  <a:pt x="14847" y="19818"/>
                  <a:pt x="14880" y="19835"/>
                </a:cubicBezTo>
                <a:lnTo>
                  <a:pt x="14880" y="19835"/>
                </a:lnTo>
                <a:cubicBezTo>
                  <a:pt x="14885" y="19839"/>
                  <a:pt x="14888" y="19841"/>
                  <a:pt x="14887" y="19841"/>
                </a:cubicBezTo>
                <a:cubicBezTo>
                  <a:pt x="14883" y="19841"/>
                  <a:pt x="14854" y="19826"/>
                  <a:pt x="14779" y="19781"/>
                </a:cubicBezTo>
                <a:close/>
                <a:moveTo>
                  <a:pt x="5402" y="20224"/>
                </a:moveTo>
                <a:lnTo>
                  <a:pt x="5402" y="20224"/>
                </a:lnTo>
                <a:cubicBezTo>
                  <a:pt x="5403" y="20227"/>
                  <a:pt x="5404" y="20230"/>
                  <a:pt x="5405" y="20233"/>
                </a:cubicBezTo>
                <a:cubicBezTo>
                  <a:pt x="5404" y="20229"/>
                  <a:pt x="5403" y="20227"/>
                  <a:pt x="5402" y="20224"/>
                </a:cubicBezTo>
                <a:close/>
                <a:moveTo>
                  <a:pt x="6201" y="21492"/>
                </a:moveTo>
                <a:cubicBezTo>
                  <a:pt x="6209" y="21500"/>
                  <a:pt x="6216" y="21507"/>
                  <a:pt x="6220" y="21512"/>
                </a:cubicBezTo>
                <a:lnTo>
                  <a:pt x="6220" y="21512"/>
                </a:lnTo>
                <a:cubicBezTo>
                  <a:pt x="6211" y="21507"/>
                  <a:pt x="6204" y="21503"/>
                  <a:pt x="6203" y="21503"/>
                </a:cubicBezTo>
                <a:lnTo>
                  <a:pt x="6203" y="21503"/>
                </a:lnTo>
                <a:cubicBezTo>
                  <a:pt x="6201" y="21503"/>
                  <a:pt x="6207" y="21509"/>
                  <a:pt x="6227" y="21522"/>
                </a:cubicBezTo>
                <a:lnTo>
                  <a:pt x="6227" y="21522"/>
                </a:lnTo>
                <a:cubicBezTo>
                  <a:pt x="6227" y="21521"/>
                  <a:pt x="6224" y="21517"/>
                  <a:pt x="6220" y="21512"/>
                </a:cubicBezTo>
                <a:lnTo>
                  <a:pt x="6220" y="21512"/>
                </a:lnTo>
                <a:cubicBezTo>
                  <a:pt x="6225" y="21514"/>
                  <a:pt x="6229" y="21517"/>
                  <a:pt x="6235" y="21520"/>
                </a:cubicBezTo>
                <a:lnTo>
                  <a:pt x="6235" y="21520"/>
                </a:lnTo>
                <a:cubicBezTo>
                  <a:pt x="6221" y="21509"/>
                  <a:pt x="6209" y="21499"/>
                  <a:pt x="6201" y="21492"/>
                </a:cubicBezTo>
                <a:close/>
                <a:moveTo>
                  <a:pt x="6375" y="21627"/>
                </a:moveTo>
                <a:lnTo>
                  <a:pt x="6375" y="21627"/>
                </a:lnTo>
                <a:cubicBezTo>
                  <a:pt x="6416" y="21647"/>
                  <a:pt x="6467" y="21686"/>
                  <a:pt x="6462" y="21686"/>
                </a:cubicBezTo>
                <a:cubicBezTo>
                  <a:pt x="6459" y="21686"/>
                  <a:pt x="6435" y="21671"/>
                  <a:pt x="6375" y="21627"/>
                </a:cubicBezTo>
                <a:close/>
                <a:moveTo>
                  <a:pt x="13539" y="19563"/>
                </a:moveTo>
                <a:cubicBezTo>
                  <a:pt x="13800" y="19563"/>
                  <a:pt x="14065" y="19593"/>
                  <a:pt x="14362" y="19651"/>
                </a:cubicBezTo>
                <a:lnTo>
                  <a:pt x="14362" y="19651"/>
                </a:lnTo>
                <a:cubicBezTo>
                  <a:pt x="14361" y="19651"/>
                  <a:pt x="14361" y="19650"/>
                  <a:pt x="14360" y="19650"/>
                </a:cubicBezTo>
                <a:lnTo>
                  <a:pt x="14360" y="19650"/>
                </a:lnTo>
                <a:cubicBezTo>
                  <a:pt x="14356" y="19650"/>
                  <a:pt x="14474" y="19677"/>
                  <a:pt x="14524" y="19692"/>
                </a:cubicBezTo>
                <a:lnTo>
                  <a:pt x="14524" y="19692"/>
                </a:lnTo>
                <a:cubicBezTo>
                  <a:pt x="14500" y="19721"/>
                  <a:pt x="14430" y="19855"/>
                  <a:pt x="14394" y="19897"/>
                </a:cubicBezTo>
                <a:cubicBezTo>
                  <a:pt x="14302" y="20001"/>
                  <a:pt x="14196" y="20094"/>
                  <a:pt x="14081" y="20172"/>
                </a:cubicBezTo>
                <a:cubicBezTo>
                  <a:pt x="13177" y="20806"/>
                  <a:pt x="12056" y="21269"/>
                  <a:pt x="11014" y="21622"/>
                </a:cubicBezTo>
                <a:cubicBezTo>
                  <a:pt x="10687" y="21733"/>
                  <a:pt x="10331" y="21835"/>
                  <a:pt x="9972" y="21917"/>
                </a:cubicBezTo>
                <a:lnTo>
                  <a:pt x="9972" y="21917"/>
                </a:lnTo>
                <a:cubicBezTo>
                  <a:pt x="10122" y="21614"/>
                  <a:pt x="10301" y="21325"/>
                  <a:pt x="10516" y="21055"/>
                </a:cubicBezTo>
                <a:cubicBezTo>
                  <a:pt x="11024" y="20420"/>
                  <a:pt x="11687" y="19956"/>
                  <a:pt x="12469" y="19729"/>
                </a:cubicBezTo>
                <a:cubicBezTo>
                  <a:pt x="12861" y="19615"/>
                  <a:pt x="13196" y="19563"/>
                  <a:pt x="13539" y="19563"/>
                </a:cubicBezTo>
                <a:close/>
                <a:moveTo>
                  <a:pt x="11319" y="30029"/>
                </a:moveTo>
                <a:cubicBezTo>
                  <a:pt x="11321" y="30030"/>
                  <a:pt x="11324" y="30031"/>
                  <a:pt x="11326" y="30033"/>
                </a:cubicBezTo>
                <a:lnTo>
                  <a:pt x="11326" y="30033"/>
                </a:lnTo>
                <a:cubicBezTo>
                  <a:pt x="11324" y="30031"/>
                  <a:pt x="11321" y="30030"/>
                  <a:pt x="11319" y="30029"/>
                </a:cubicBezTo>
                <a:close/>
                <a:moveTo>
                  <a:pt x="11354" y="30050"/>
                </a:moveTo>
                <a:cubicBezTo>
                  <a:pt x="11371" y="30061"/>
                  <a:pt x="11384" y="30070"/>
                  <a:pt x="11384" y="30070"/>
                </a:cubicBezTo>
                <a:cubicBezTo>
                  <a:pt x="11384" y="30070"/>
                  <a:pt x="11376" y="30064"/>
                  <a:pt x="11354" y="30050"/>
                </a:cubicBezTo>
                <a:close/>
                <a:moveTo>
                  <a:pt x="7317" y="0"/>
                </a:moveTo>
                <a:cubicBezTo>
                  <a:pt x="7270" y="0"/>
                  <a:pt x="7223" y="6"/>
                  <a:pt x="7178" y="18"/>
                </a:cubicBezTo>
                <a:lnTo>
                  <a:pt x="7180" y="16"/>
                </a:lnTo>
                <a:lnTo>
                  <a:pt x="7180" y="16"/>
                </a:lnTo>
                <a:cubicBezTo>
                  <a:pt x="5272" y="516"/>
                  <a:pt x="3590" y="2046"/>
                  <a:pt x="2379" y="3540"/>
                </a:cubicBezTo>
                <a:cubicBezTo>
                  <a:pt x="1125" y="5085"/>
                  <a:pt x="1" y="7133"/>
                  <a:pt x="354" y="9187"/>
                </a:cubicBezTo>
                <a:cubicBezTo>
                  <a:pt x="528" y="10208"/>
                  <a:pt x="1128" y="11231"/>
                  <a:pt x="1751" y="12044"/>
                </a:cubicBezTo>
                <a:cubicBezTo>
                  <a:pt x="2202" y="12632"/>
                  <a:pt x="2716" y="13169"/>
                  <a:pt x="3288" y="13637"/>
                </a:cubicBezTo>
                <a:lnTo>
                  <a:pt x="3288" y="13637"/>
                </a:lnTo>
                <a:cubicBezTo>
                  <a:pt x="3104" y="14426"/>
                  <a:pt x="3013" y="15234"/>
                  <a:pt x="3009" y="16020"/>
                </a:cubicBezTo>
                <a:cubicBezTo>
                  <a:pt x="2996" y="18411"/>
                  <a:pt x="3836" y="20793"/>
                  <a:pt x="5734" y="22337"/>
                </a:cubicBezTo>
                <a:cubicBezTo>
                  <a:pt x="6244" y="22751"/>
                  <a:pt x="6803" y="23099"/>
                  <a:pt x="7400" y="23354"/>
                </a:cubicBezTo>
                <a:lnTo>
                  <a:pt x="7400" y="23354"/>
                </a:lnTo>
                <a:cubicBezTo>
                  <a:pt x="7276" y="25244"/>
                  <a:pt x="7763" y="27144"/>
                  <a:pt x="8821" y="28743"/>
                </a:cubicBezTo>
                <a:cubicBezTo>
                  <a:pt x="10106" y="30685"/>
                  <a:pt x="12297" y="32262"/>
                  <a:pt x="14686" y="32262"/>
                </a:cubicBezTo>
                <a:cubicBezTo>
                  <a:pt x="14772" y="32262"/>
                  <a:pt x="14859" y="32260"/>
                  <a:pt x="14945" y="32256"/>
                </a:cubicBezTo>
                <a:cubicBezTo>
                  <a:pt x="16208" y="32195"/>
                  <a:pt x="17351" y="31684"/>
                  <a:pt x="18385" y="30981"/>
                </a:cubicBezTo>
                <a:cubicBezTo>
                  <a:pt x="18775" y="30716"/>
                  <a:pt x="17560" y="29348"/>
                  <a:pt x="16835" y="29348"/>
                </a:cubicBezTo>
                <a:cubicBezTo>
                  <a:pt x="16743" y="29348"/>
                  <a:pt x="16660" y="29370"/>
                  <a:pt x="16588" y="29418"/>
                </a:cubicBezTo>
                <a:cubicBezTo>
                  <a:pt x="15622" y="30074"/>
                  <a:pt x="14460" y="30554"/>
                  <a:pt x="13283" y="30554"/>
                </a:cubicBezTo>
                <a:cubicBezTo>
                  <a:pt x="12954" y="30554"/>
                  <a:pt x="12623" y="30517"/>
                  <a:pt x="12295" y="30434"/>
                </a:cubicBezTo>
                <a:cubicBezTo>
                  <a:pt x="12025" y="30369"/>
                  <a:pt x="11765" y="30270"/>
                  <a:pt x="11519" y="30139"/>
                </a:cubicBezTo>
                <a:cubicBezTo>
                  <a:pt x="11459" y="30108"/>
                  <a:pt x="11400" y="30075"/>
                  <a:pt x="11341" y="30042"/>
                </a:cubicBezTo>
                <a:lnTo>
                  <a:pt x="11341" y="30042"/>
                </a:lnTo>
                <a:cubicBezTo>
                  <a:pt x="11325" y="30031"/>
                  <a:pt x="11303" y="30016"/>
                  <a:pt x="11274" y="29997"/>
                </a:cubicBezTo>
                <a:cubicBezTo>
                  <a:pt x="11210" y="29954"/>
                  <a:pt x="11148" y="29909"/>
                  <a:pt x="11086" y="29863"/>
                </a:cubicBezTo>
                <a:lnTo>
                  <a:pt x="11086" y="29863"/>
                </a:lnTo>
                <a:cubicBezTo>
                  <a:pt x="11131" y="29896"/>
                  <a:pt x="11150" y="29909"/>
                  <a:pt x="11151" y="29909"/>
                </a:cubicBezTo>
                <a:cubicBezTo>
                  <a:pt x="11155" y="29909"/>
                  <a:pt x="10984" y="29777"/>
                  <a:pt x="10976" y="29768"/>
                </a:cubicBezTo>
                <a:cubicBezTo>
                  <a:pt x="10678" y="29509"/>
                  <a:pt x="10327" y="29073"/>
                  <a:pt x="10027" y="28493"/>
                </a:cubicBezTo>
                <a:cubicBezTo>
                  <a:pt x="9337" y="27155"/>
                  <a:pt x="9166" y="25627"/>
                  <a:pt x="9349" y="24145"/>
                </a:cubicBezTo>
                <a:cubicBezTo>
                  <a:pt x="9363" y="24036"/>
                  <a:pt x="9378" y="23928"/>
                  <a:pt x="9396" y="23820"/>
                </a:cubicBezTo>
                <a:lnTo>
                  <a:pt x="9396" y="23820"/>
                </a:lnTo>
                <a:cubicBezTo>
                  <a:pt x="9512" y="23826"/>
                  <a:pt x="9629" y="23829"/>
                  <a:pt x="9745" y="23829"/>
                </a:cubicBezTo>
                <a:cubicBezTo>
                  <a:pt x="11066" y="23829"/>
                  <a:pt x="12368" y="23457"/>
                  <a:pt x="13576" y="22940"/>
                </a:cubicBezTo>
                <a:cubicBezTo>
                  <a:pt x="14372" y="22599"/>
                  <a:pt x="15249" y="22217"/>
                  <a:pt x="15944" y="21691"/>
                </a:cubicBezTo>
                <a:cubicBezTo>
                  <a:pt x="16239" y="21468"/>
                  <a:pt x="16470" y="21138"/>
                  <a:pt x="16465" y="20755"/>
                </a:cubicBezTo>
                <a:cubicBezTo>
                  <a:pt x="16457" y="20086"/>
                  <a:pt x="15923" y="19490"/>
                  <a:pt x="15455" y="19074"/>
                </a:cubicBezTo>
                <a:cubicBezTo>
                  <a:pt x="14955" y="18630"/>
                  <a:pt x="14369" y="18295"/>
                  <a:pt x="13731" y="18092"/>
                </a:cubicBezTo>
                <a:cubicBezTo>
                  <a:pt x="13237" y="17937"/>
                  <a:pt x="12713" y="17854"/>
                  <a:pt x="12191" y="17854"/>
                </a:cubicBezTo>
                <a:cubicBezTo>
                  <a:pt x="11512" y="17854"/>
                  <a:pt x="10835" y="17993"/>
                  <a:pt x="10226" y="18295"/>
                </a:cubicBezTo>
                <a:cubicBezTo>
                  <a:pt x="8798" y="19001"/>
                  <a:pt x="7985" y="20364"/>
                  <a:pt x="7622" y="21880"/>
                </a:cubicBezTo>
                <a:cubicBezTo>
                  <a:pt x="7609" y="21936"/>
                  <a:pt x="7596" y="21993"/>
                  <a:pt x="7583" y="22050"/>
                </a:cubicBezTo>
                <a:lnTo>
                  <a:pt x="7583" y="22050"/>
                </a:lnTo>
                <a:cubicBezTo>
                  <a:pt x="7518" y="22040"/>
                  <a:pt x="7454" y="22029"/>
                  <a:pt x="7389" y="22017"/>
                </a:cubicBezTo>
                <a:cubicBezTo>
                  <a:pt x="7357" y="22011"/>
                  <a:pt x="7203" y="21972"/>
                  <a:pt x="7196" y="21972"/>
                </a:cubicBezTo>
                <a:lnTo>
                  <a:pt x="7196" y="21972"/>
                </a:lnTo>
                <a:cubicBezTo>
                  <a:pt x="7194" y="21972"/>
                  <a:pt x="7207" y="21976"/>
                  <a:pt x="7243" y="21987"/>
                </a:cubicBezTo>
                <a:lnTo>
                  <a:pt x="7243" y="21987"/>
                </a:lnTo>
                <a:cubicBezTo>
                  <a:pt x="7181" y="21970"/>
                  <a:pt x="7118" y="21953"/>
                  <a:pt x="7057" y="21932"/>
                </a:cubicBezTo>
                <a:cubicBezTo>
                  <a:pt x="6983" y="21908"/>
                  <a:pt x="6913" y="21886"/>
                  <a:pt x="6843" y="21859"/>
                </a:cubicBezTo>
                <a:cubicBezTo>
                  <a:pt x="6797" y="21842"/>
                  <a:pt x="6737" y="21816"/>
                  <a:pt x="6699" y="21799"/>
                </a:cubicBezTo>
                <a:lnTo>
                  <a:pt x="6699" y="21799"/>
                </a:lnTo>
                <a:cubicBezTo>
                  <a:pt x="6593" y="21738"/>
                  <a:pt x="6481" y="21664"/>
                  <a:pt x="6372" y="21625"/>
                </a:cubicBezTo>
                <a:lnTo>
                  <a:pt x="6372" y="21625"/>
                </a:lnTo>
                <a:cubicBezTo>
                  <a:pt x="6367" y="21622"/>
                  <a:pt x="6362" y="21618"/>
                  <a:pt x="6357" y="21614"/>
                </a:cubicBezTo>
                <a:cubicBezTo>
                  <a:pt x="6355" y="21613"/>
                  <a:pt x="6353" y="21612"/>
                  <a:pt x="6352" y="21610"/>
                </a:cubicBezTo>
                <a:lnTo>
                  <a:pt x="6352" y="21610"/>
                </a:lnTo>
                <a:cubicBezTo>
                  <a:pt x="6354" y="21614"/>
                  <a:pt x="6354" y="21617"/>
                  <a:pt x="6352" y="21619"/>
                </a:cubicBezTo>
                <a:cubicBezTo>
                  <a:pt x="6352" y="21619"/>
                  <a:pt x="6352" y="21619"/>
                  <a:pt x="6352" y="21619"/>
                </a:cubicBezTo>
                <a:cubicBezTo>
                  <a:pt x="6351" y="21619"/>
                  <a:pt x="6313" y="21588"/>
                  <a:pt x="6275" y="21555"/>
                </a:cubicBezTo>
                <a:lnTo>
                  <a:pt x="6275" y="21555"/>
                </a:lnTo>
                <a:cubicBezTo>
                  <a:pt x="6301" y="21572"/>
                  <a:pt x="6327" y="21592"/>
                  <a:pt x="6352" y="21610"/>
                </a:cubicBezTo>
                <a:lnTo>
                  <a:pt x="6352" y="21610"/>
                </a:lnTo>
                <a:cubicBezTo>
                  <a:pt x="6340" y="21589"/>
                  <a:pt x="6275" y="21545"/>
                  <a:pt x="6235" y="21520"/>
                </a:cubicBezTo>
                <a:lnTo>
                  <a:pt x="6235" y="21520"/>
                </a:lnTo>
                <a:cubicBezTo>
                  <a:pt x="6247" y="21531"/>
                  <a:pt x="6261" y="21543"/>
                  <a:pt x="6275" y="21555"/>
                </a:cubicBezTo>
                <a:lnTo>
                  <a:pt x="6275" y="21555"/>
                </a:lnTo>
                <a:cubicBezTo>
                  <a:pt x="6274" y="21554"/>
                  <a:pt x="6272" y="21553"/>
                  <a:pt x="6271" y="21552"/>
                </a:cubicBezTo>
                <a:cubicBezTo>
                  <a:pt x="6252" y="21540"/>
                  <a:pt x="6237" y="21530"/>
                  <a:pt x="6227" y="21522"/>
                </a:cubicBezTo>
                <a:lnTo>
                  <a:pt x="6227" y="21522"/>
                </a:lnTo>
                <a:cubicBezTo>
                  <a:pt x="6227" y="21523"/>
                  <a:pt x="6226" y="21523"/>
                  <a:pt x="6226" y="21523"/>
                </a:cubicBezTo>
                <a:cubicBezTo>
                  <a:pt x="6226" y="21524"/>
                  <a:pt x="6225" y="21524"/>
                  <a:pt x="6224" y="21524"/>
                </a:cubicBezTo>
                <a:cubicBezTo>
                  <a:pt x="6214" y="21524"/>
                  <a:pt x="6180" y="21488"/>
                  <a:pt x="6139" y="21440"/>
                </a:cubicBezTo>
                <a:lnTo>
                  <a:pt x="6139" y="21440"/>
                </a:lnTo>
                <a:cubicBezTo>
                  <a:pt x="6153" y="21451"/>
                  <a:pt x="6170" y="21466"/>
                  <a:pt x="6191" y="21483"/>
                </a:cubicBezTo>
                <a:cubicBezTo>
                  <a:pt x="6193" y="21485"/>
                  <a:pt x="6196" y="21488"/>
                  <a:pt x="6201" y="21492"/>
                </a:cubicBezTo>
                <a:lnTo>
                  <a:pt x="6201" y="21492"/>
                </a:lnTo>
                <a:cubicBezTo>
                  <a:pt x="6181" y="21472"/>
                  <a:pt x="6152" y="21447"/>
                  <a:pt x="6130" y="21428"/>
                </a:cubicBezTo>
                <a:lnTo>
                  <a:pt x="6130" y="21428"/>
                </a:lnTo>
                <a:cubicBezTo>
                  <a:pt x="6133" y="21432"/>
                  <a:pt x="6136" y="21436"/>
                  <a:pt x="6139" y="21440"/>
                </a:cubicBezTo>
                <a:lnTo>
                  <a:pt x="6139" y="21440"/>
                </a:lnTo>
                <a:cubicBezTo>
                  <a:pt x="6107" y="21412"/>
                  <a:pt x="6095" y="21402"/>
                  <a:pt x="6096" y="21402"/>
                </a:cubicBezTo>
                <a:lnTo>
                  <a:pt x="6096" y="21402"/>
                </a:lnTo>
                <a:cubicBezTo>
                  <a:pt x="6097" y="21402"/>
                  <a:pt x="6111" y="21413"/>
                  <a:pt x="6130" y="21428"/>
                </a:cubicBezTo>
                <a:lnTo>
                  <a:pt x="6130" y="21428"/>
                </a:lnTo>
                <a:cubicBezTo>
                  <a:pt x="6052" y="21336"/>
                  <a:pt x="5957" y="21209"/>
                  <a:pt x="5955" y="21209"/>
                </a:cubicBezTo>
                <a:lnTo>
                  <a:pt x="5955" y="21209"/>
                </a:lnTo>
                <a:cubicBezTo>
                  <a:pt x="5954" y="21209"/>
                  <a:pt x="5981" y="21246"/>
                  <a:pt x="6052" y="21346"/>
                </a:cubicBezTo>
                <a:lnTo>
                  <a:pt x="6052" y="21346"/>
                </a:lnTo>
                <a:cubicBezTo>
                  <a:pt x="5961" y="21219"/>
                  <a:pt x="5865" y="21095"/>
                  <a:pt x="5776" y="20966"/>
                </a:cubicBezTo>
                <a:cubicBezTo>
                  <a:pt x="5773" y="20962"/>
                  <a:pt x="5770" y="20958"/>
                  <a:pt x="5767" y="20954"/>
                </a:cubicBezTo>
                <a:lnTo>
                  <a:pt x="5767" y="20954"/>
                </a:lnTo>
                <a:cubicBezTo>
                  <a:pt x="5767" y="20953"/>
                  <a:pt x="5767" y="20952"/>
                  <a:pt x="5766" y="20952"/>
                </a:cubicBezTo>
                <a:cubicBezTo>
                  <a:pt x="5726" y="20872"/>
                  <a:pt x="5677" y="20795"/>
                  <a:pt x="5633" y="20715"/>
                </a:cubicBezTo>
                <a:cubicBezTo>
                  <a:pt x="5566" y="20586"/>
                  <a:pt x="5504" y="20453"/>
                  <a:pt x="5443" y="20320"/>
                </a:cubicBezTo>
                <a:cubicBezTo>
                  <a:pt x="5403" y="20231"/>
                  <a:pt x="5389" y="20194"/>
                  <a:pt x="5389" y="20194"/>
                </a:cubicBezTo>
                <a:lnTo>
                  <a:pt x="5389" y="20194"/>
                </a:lnTo>
                <a:cubicBezTo>
                  <a:pt x="5390" y="20194"/>
                  <a:pt x="5394" y="20204"/>
                  <a:pt x="5402" y="20224"/>
                </a:cubicBezTo>
                <a:lnTo>
                  <a:pt x="5402" y="20224"/>
                </a:lnTo>
                <a:cubicBezTo>
                  <a:pt x="5371" y="20140"/>
                  <a:pt x="5339" y="20055"/>
                  <a:pt x="5311" y="19969"/>
                </a:cubicBezTo>
                <a:cubicBezTo>
                  <a:pt x="5204" y="19653"/>
                  <a:pt x="5119" y="19330"/>
                  <a:pt x="5055" y="19003"/>
                </a:cubicBezTo>
                <a:cubicBezTo>
                  <a:pt x="5023" y="18840"/>
                  <a:pt x="4994" y="18677"/>
                  <a:pt x="4972" y="18512"/>
                </a:cubicBezTo>
                <a:cubicBezTo>
                  <a:pt x="4950" y="18370"/>
                  <a:pt x="4935" y="18228"/>
                  <a:pt x="4927" y="18086"/>
                </a:cubicBezTo>
                <a:cubicBezTo>
                  <a:pt x="4852" y="16991"/>
                  <a:pt x="4951" y="15894"/>
                  <a:pt x="5219" y="14834"/>
                </a:cubicBezTo>
                <a:lnTo>
                  <a:pt x="5219" y="14834"/>
                </a:lnTo>
                <a:cubicBezTo>
                  <a:pt x="6150" y="15248"/>
                  <a:pt x="7154" y="15482"/>
                  <a:pt x="8171" y="15482"/>
                </a:cubicBezTo>
                <a:cubicBezTo>
                  <a:pt x="8537" y="15482"/>
                  <a:pt x="8905" y="15452"/>
                  <a:pt x="9271" y="15389"/>
                </a:cubicBezTo>
                <a:cubicBezTo>
                  <a:pt x="10600" y="15160"/>
                  <a:pt x="11976" y="14429"/>
                  <a:pt x="12623" y="13197"/>
                </a:cubicBezTo>
                <a:cubicBezTo>
                  <a:pt x="12955" y="12569"/>
                  <a:pt x="13097" y="11858"/>
                  <a:pt x="13033" y="11151"/>
                </a:cubicBezTo>
                <a:cubicBezTo>
                  <a:pt x="13000" y="10731"/>
                  <a:pt x="12912" y="10318"/>
                  <a:pt x="12773" y="9921"/>
                </a:cubicBezTo>
                <a:cubicBezTo>
                  <a:pt x="12485" y="9107"/>
                  <a:pt x="11837" y="8590"/>
                  <a:pt x="11032" y="8326"/>
                </a:cubicBezTo>
                <a:cubicBezTo>
                  <a:pt x="10393" y="8117"/>
                  <a:pt x="9751" y="8011"/>
                  <a:pt x="9124" y="8011"/>
                </a:cubicBezTo>
                <a:cubicBezTo>
                  <a:pt x="7607" y="8011"/>
                  <a:pt x="6181" y="8630"/>
                  <a:pt x="5109" y="9884"/>
                </a:cubicBezTo>
                <a:cubicBezTo>
                  <a:pt x="4429" y="10679"/>
                  <a:pt x="3921" y="11627"/>
                  <a:pt x="3574" y="12637"/>
                </a:cubicBezTo>
                <a:lnTo>
                  <a:pt x="3574" y="12637"/>
                </a:lnTo>
                <a:cubicBezTo>
                  <a:pt x="3538" y="12600"/>
                  <a:pt x="3485" y="12547"/>
                  <a:pt x="3474" y="12536"/>
                </a:cubicBezTo>
                <a:cubicBezTo>
                  <a:pt x="3403" y="12462"/>
                  <a:pt x="3336" y="12387"/>
                  <a:pt x="3269" y="12312"/>
                </a:cubicBezTo>
                <a:cubicBezTo>
                  <a:pt x="3213" y="12247"/>
                  <a:pt x="3194" y="12226"/>
                  <a:pt x="3195" y="12226"/>
                </a:cubicBezTo>
                <a:lnTo>
                  <a:pt x="3195" y="12226"/>
                </a:lnTo>
                <a:cubicBezTo>
                  <a:pt x="3196" y="12226"/>
                  <a:pt x="3239" y="12275"/>
                  <a:pt x="3256" y="12296"/>
                </a:cubicBezTo>
                <a:cubicBezTo>
                  <a:pt x="3224" y="12256"/>
                  <a:pt x="3192" y="12215"/>
                  <a:pt x="3161" y="12173"/>
                </a:cubicBezTo>
                <a:cubicBezTo>
                  <a:pt x="2993" y="11945"/>
                  <a:pt x="2900" y="11810"/>
                  <a:pt x="2791" y="11622"/>
                </a:cubicBezTo>
                <a:cubicBezTo>
                  <a:pt x="2309" y="10774"/>
                  <a:pt x="2084" y="9961"/>
                  <a:pt x="2236" y="8984"/>
                </a:cubicBezTo>
                <a:cubicBezTo>
                  <a:pt x="2400" y="7936"/>
                  <a:pt x="2875" y="6967"/>
                  <a:pt x="3451" y="6088"/>
                </a:cubicBezTo>
                <a:cubicBezTo>
                  <a:pt x="4145" y="5039"/>
                  <a:pt x="4988" y="4098"/>
                  <a:pt x="5955" y="3292"/>
                </a:cubicBezTo>
                <a:cubicBezTo>
                  <a:pt x="6776" y="2607"/>
                  <a:pt x="7699" y="1987"/>
                  <a:pt x="8744" y="1716"/>
                </a:cubicBezTo>
                <a:cubicBezTo>
                  <a:pt x="9204" y="1596"/>
                  <a:pt x="8642" y="883"/>
                  <a:pt x="8499" y="728"/>
                </a:cubicBezTo>
                <a:cubicBezTo>
                  <a:pt x="8254" y="463"/>
                  <a:pt x="7751" y="0"/>
                  <a:pt x="7317" y="0"/>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4"/>
          <p:cNvSpPr/>
          <p:nvPr/>
        </p:nvSpPr>
        <p:spPr>
          <a:xfrm flipH="1">
            <a:off x="8056863" y="730363"/>
            <a:ext cx="520101" cy="621050"/>
          </a:xfrm>
          <a:custGeom>
            <a:avLst/>
            <a:gdLst/>
            <a:ahLst/>
            <a:cxnLst/>
            <a:rect l="l" t="t" r="r" b="b"/>
            <a:pathLst>
              <a:path w="17950" h="21434" extrusionOk="0">
                <a:moveTo>
                  <a:pt x="2976" y="8256"/>
                </a:moveTo>
                <a:cubicBezTo>
                  <a:pt x="2979" y="8259"/>
                  <a:pt x="2982" y="8262"/>
                  <a:pt x="2984" y="8264"/>
                </a:cubicBezTo>
                <a:lnTo>
                  <a:pt x="2984" y="8264"/>
                </a:lnTo>
                <a:cubicBezTo>
                  <a:pt x="2984" y="8264"/>
                  <a:pt x="2984" y="8264"/>
                  <a:pt x="2985" y="8264"/>
                </a:cubicBezTo>
                <a:lnTo>
                  <a:pt x="2985" y="8264"/>
                </a:lnTo>
                <a:cubicBezTo>
                  <a:pt x="2982" y="8262"/>
                  <a:pt x="2979" y="8259"/>
                  <a:pt x="2977" y="8256"/>
                </a:cubicBezTo>
                <a:lnTo>
                  <a:pt x="2977" y="8256"/>
                </a:lnTo>
                <a:cubicBezTo>
                  <a:pt x="2977" y="8256"/>
                  <a:pt x="2976" y="8256"/>
                  <a:pt x="2976" y="8256"/>
                </a:cubicBezTo>
                <a:close/>
                <a:moveTo>
                  <a:pt x="3070" y="8354"/>
                </a:moveTo>
                <a:cubicBezTo>
                  <a:pt x="3094" y="8379"/>
                  <a:pt x="3108" y="8396"/>
                  <a:pt x="3108" y="8396"/>
                </a:cubicBezTo>
                <a:cubicBezTo>
                  <a:pt x="3108" y="8396"/>
                  <a:pt x="3097" y="8384"/>
                  <a:pt x="3070" y="8354"/>
                </a:cubicBezTo>
                <a:close/>
                <a:moveTo>
                  <a:pt x="14914" y="16791"/>
                </a:moveTo>
                <a:cubicBezTo>
                  <a:pt x="14927" y="16804"/>
                  <a:pt x="14940" y="16817"/>
                  <a:pt x="14954" y="16830"/>
                </a:cubicBezTo>
                <a:cubicBezTo>
                  <a:pt x="15016" y="16891"/>
                  <a:pt x="15037" y="16914"/>
                  <a:pt x="15035" y="16914"/>
                </a:cubicBezTo>
                <a:cubicBezTo>
                  <a:pt x="15032" y="16914"/>
                  <a:pt x="14964" y="16850"/>
                  <a:pt x="14914" y="16791"/>
                </a:cubicBezTo>
                <a:close/>
                <a:moveTo>
                  <a:pt x="1603" y="0"/>
                </a:moveTo>
                <a:cubicBezTo>
                  <a:pt x="1509" y="0"/>
                  <a:pt x="1429" y="45"/>
                  <a:pt x="1378" y="156"/>
                </a:cubicBezTo>
                <a:cubicBezTo>
                  <a:pt x="554" y="1957"/>
                  <a:pt x="1" y="4008"/>
                  <a:pt x="618" y="5958"/>
                </a:cubicBezTo>
                <a:cubicBezTo>
                  <a:pt x="1279" y="8059"/>
                  <a:pt x="2876" y="9752"/>
                  <a:pt x="4635" y="11011"/>
                </a:cubicBezTo>
                <a:cubicBezTo>
                  <a:pt x="6145" y="12091"/>
                  <a:pt x="7866" y="12858"/>
                  <a:pt x="9541" y="13636"/>
                </a:cubicBezTo>
                <a:cubicBezTo>
                  <a:pt x="10380" y="14026"/>
                  <a:pt x="11220" y="14417"/>
                  <a:pt x="12042" y="14844"/>
                </a:cubicBezTo>
                <a:lnTo>
                  <a:pt x="12181" y="14917"/>
                </a:lnTo>
                <a:lnTo>
                  <a:pt x="12181" y="14917"/>
                </a:lnTo>
                <a:cubicBezTo>
                  <a:pt x="12186" y="14919"/>
                  <a:pt x="12191" y="14922"/>
                  <a:pt x="12196" y="14925"/>
                </a:cubicBezTo>
                <a:cubicBezTo>
                  <a:pt x="12299" y="14980"/>
                  <a:pt x="12401" y="15035"/>
                  <a:pt x="12503" y="15093"/>
                </a:cubicBezTo>
                <a:cubicBezTo>
                  <a:pt x="12704" y="15205"/>
                  <a:pt x="12903" y="15321"/>
                  <a:pt x="13101" y="15440"/>
                </a:cubicBezTo>
                <a:cubicBezTo>
                  <a:pt x="13273" y="15543"/>
                  <a:pt x="13444" y="15652"/>
                  <a:pt x="13613" y="15762"/>
                </a:cubicBezTo>
                <a:cubicBezTo>
                  <a:pt x="13708" y="15823"/>
                  <a:pt x="13800" y="15887"/>
                  <a:pt x="13893" y="15949"/>
                </a:cubicBezTo>
                <a:cubicBezTo>
                  <a:pt x="13919" y="15968"/>
                  <a:pt x="14022" y="16041"/>
                  <a:pt x="14088" y="16087"/>
                </a:cubicBezTo>
                <a:lnTo>
                  <a:pt x="14088" y="16087"/>
                </a:lnTo>
                <a:cubicBezTo>
                  <a:pt x="14148" y="16133"/>
                  <a:pt x="14265" y="16220"/>
                  <a:pt x="14291" y="16242"/>
                </a:cubicBezTo>
                <a:cubicBezTo>
                  <a:pt x="14377" y="16309"/>
                  <a:pt x="14460" y="16377"/>
                  <a:pt x="14545" y="16448"/>
                </a:cubicBezTo>
                <a:cubicBezTo>
                  <a:pt x="14570" y="16469"/>
                  <a:pt x="14607" y="16509"/>
                  <a:pt x="14647" y="16550"/>
                </a:cubicBezTo>
                <a:lnTo>
                  <a:pt x="14647" y="16550"/>
                </a:lnTo>
                <a:cubicBezTo>
                  <a:pt x="14648" y="16549"/>
                  <a:pt x="14649" y="16549"/>
                  <a:pt x="14651" y="16549"/>
                </a:cubicBezTo>
                <a:cubicBezTo>
                  <a:pt x="14662" y="16549"/>
                  <a:pt x="14686" y="16564"/>
                  <a:pt x="14727" y="16606"/>
                </a:cubicBezTo>
                <a:cubicBezTo>
                  <a:pt x="14751" y="16631"/>
                  <a:pt x="14776" y="16655"/>
                  <a:pt x="14801" y="16679"/>
                </a:cubicBezTo>
                <a:lnTo>
                  <a:pt x="14801" y="16679"/>
                </a:lnTo>
                <a:cubicBezTo>
                  <a:pt x="14757" y="16659"/>
                  <a:pt x="14699" y="16604"/>
                  <a:pt x="14647" y="16550"/>
                </a:cubicBezTo>
                <a:lnTo>
                  <a:pt x="14647" y="16550"/>
                </a:lnTo>
                <a:cubicBezTo>
                  <a:pt x="14634" y="16562"/>
                  <a:pt x="14695" y="16648"/>
                  <a:pt x="14802" y="16681"/>
                </a:cubicBezTo>
                <a:lnTo>
                  <a:pt x="14802" y="16681"/>
                </a:lnTo>
                <a:cubicBezTo>
                  <a:pt x="14802" y="16680"/>
                  <a:pt x="14801" y="16679"/>
                  <a:pt x="14801" y="16679"/>
                </a:cubicBezTo>
                <a:lnTo>
                  <a:pt x="14801" y="16679"/>
                </a:lnTo>
                <a:cubicBezTo>
                  <a:pt x="14805" y="16681"/>
                  <a:pt x="14810" y="16683"/>
                  <a:pt x="14815" y="16684"/>
                </a:cubicBezTo>
                <a:cubicBezTo>
                  <a:pt x="14811" y="16683"/>
                  <a:pt x="14806" y="16682"/>
                  <a:pt x="14802" y="16681"/>
                </a:cubicBezTo>
                <a:lnTo>
                  <a:pt x="14802" y="16681"/>
                </a:lnTo>
                <a:cubicBezTo>
                  <a:pt x="14819" y="16697"/>
                  <a:pt x="14836" y="16714"/>
                  <a:pt x="14853" y="16730"/>
                </a:cubicBezTo>
                <a:cubicBezTo>
                  <a:pt x="14870" y="16747"/>
                  <a:pt x="14886" y="16763"/>
                  <a:pt x="14902" y="16779"/>
                </a:cubicBezTo>
                <a:lnTo>
                  <a:pt x="14902" y="16779"/>
                </a:lnTo>
                <a:cubicBezTo>
                  <a:pt x="14961" y="16857"/>
                  <a:pt x="15039" y="16929"/>
                  <a:pt x="15101" y="17002"/>
                </a:cubicBezTo>
                <a:cubicBezTo>
                  <a:pt x="15103" y="17005"/>
                  <a:pt x="15105" y="17007"/>
                  <a:pt x="15108" y="17010"/>
                </a:cubicBezTo>
                <a:lnTo>
                  <a:pt x="15108" y="17010"/>
                </a:lnTo>
                <a:cubicBezTo>
                  <a:pt x="15108" y="17010"/>
                  <a:pt x="15108" y="17011"/>
                  <a:pt x="15109" y="17012"/>
                </a:cubicBezTo>
                <a:cubicBezTo>
                  <a:pt x="15122" y="17031"/>
                  <a:pt x="15136" y="17050"/>
                  <a:pt x="15150" y="17070"/>
                </a:cubicBezTo>
                <a:lnTo>
                  <a:pt x="15150" y="17070"/>
                </a:lnTo>
                <a:cubicBezTo>
                  <a:pt x="15148" y="17064"/>
                  <a:pt x="15147" y="17059"/>
                  <a:pt x="15145" y="17053"/>
                </a:cubicBezTo>
                <a:lnTo>
                  <a:pt x="15145" y="17053"/>
                </a:lnTo>
                <a:cubicBezTo>
                  <a:pt x="15145" y="17053"/>
                  <a:pt x="15145" y="17053"/>
                  <a:pt x="15145" y="17053"/>
                </a:cubicBezTo>
                <a:lnTo>
                  <a:pt x="15145" y="17053"/>
                </a:lnTo>
                <a:cubicBezTo>
                  <a:pt x="15147" y="17060"/>
                  <a:pt x="15150" y="17067"/>
                  <a:pt x="15152" y="17074"/>
                </a:cubicBezTo>
                <a:lnTo>
                  <a:pt x="15152" y="17074"/>
                </a:lnTo>
                <a:cubicBezTo>
                  <a:pt x="15164" y="17091"/>
                  <a:pt x="15176" y="17108"/>
                  <a:pt x="15189" y="17125"/>
                </a:cubicBezTo>
                <a:cubicBezTo>
                  <a:pt x="15228" y="17178"/>
                  <a:pt x="15243" y="17212"/>
                  <a:pt x="15243" y="17227"/>
                </a:cubicBezTo>
                <a:lnTo>
                  <a:pt x="15243" y="17227"/>
                </a:lnTo>
                <a:cubicBezTo>
                  <a:pt x="15207" y="17176"/>
                  <a:pt x="15171" y="17122"/>
                  <a:pt x="15152" y="17074"/>
                </a:cubicBezTo>
                <a:lnTo>
                  <a:pt x="15152" y="17074"/>
                </a:lnTo>
                <a:cubicBezTo>
                  <a:pt x="15151" y="17072"/>
                  <a:pt x="15150" y="17071"/>
                  <a:pt x="15150" y="17070"/>
                </a:cubicBezTo>
                <a:lnTo>
                  <a:pt x="15150" y="17070"/>
                </a:lnTo>
                <a:cubicBezTo>
                  <a:pt x="15179" y="17181"/>
                  <a:pt x="15223" y="17235"/>
                  <a:pt x="15238" y="17235"/>
                </a:cubicBezTo>
                <a:cubicBezTo>
                  <a:pt x="15241" y="17235"/>
                  <a:pt x="15243" y="17232"/>
                  <a:pt x="15243" y="17227"/>
                </a:cubicBezTo>
                <a:lnTo>
                  <a:pt x="15243" y="17227"/>
                </a:lnTo>
                <a:cubicBezTo>
                  <a:pt x="15273" y="17269"/>
                  <a:pt x="15303" y="17310"/>
                  <a:pt x="15323" y="17346"/>
                </a:cubicBezTo>
                <a:cubicBezTo>
                  <a:pt x="15341" y="17378"/>
                  <a:pt x="15358" y="17413"/>
                  <a:pt x="15377" y="17446"/>
                </a:cubicBezTo>
                <a:lnTo>
                  <a:pt x="15377" y="17446"/>
                </a:lnTo>
                <a:cubicBezTo>
                  <a:pt x="15421" y="17551"/>
                  <a:pt x="15471" y="17653"/>
                  <a:pt x="15515" y="17758"/>
                </a:cubicBezTo>
                <a:cubicBezTo>
                  <a:pt x="15533" y="17804"/>
                  <a:pt x="15604" y="18008"/>
                  <a:pt x="15607" y="18008"/>
                </a:cubicBezTo>
                <a:cubicBezTo>
                  <a:pt x="15608" y="18008"/>
                  <a:pt x="15601" y="17983"/>
                  <a:pt x="15580" y="17917"/>
                </a:cubicBezTo>
                <a:lnTo>
                  <a:pt x="15580" y="17917"/>
                </a:lnTo>
                <a:cubicBezTo>
                  <a:pt x="15732" y="18397"/>
                  <a:pt x="15828" y="18892"/>
                  <a:pt x="15869" y="19394"/>
                </a:cubicBezTo>
                <a:cubicBezTo>
                  <a:pt x="15923" y="20020"/>
                  <a:pt x="16631" y="20719"/>
                  <a:pt x="17088" y="21093"/>
                </a:cubicBezTo>
                <a:cubicBezTo>
                  <a:pt x="17252" y="21227"/>
                  <a:pt x="17547" y="21434"/>
                  <a:pt x="17741" y="21434"/>
                </a:cubicBezTo>
                <a:cubicBezTo>
                  <a:pt x="17866" y="21434"/>
                  <a:pt x="17950" y="21347"/>
                  <a:pt x="17928" y="21098"/>
                </a:cubicBezTo>
                <a:cubicBezTo>
                  <a:pt x="17561" y="16782"/>
                  <a:pt x="13593" y="13949"/>
                  <a:pt x="10037" y="12192"/>
                </a:cubicBezTo>
                <a:cubicBezTo>
                  <a:pt x="9204" y="11781"/>
                  <a:pt x="8359" y="11398"/>
                  <a:pt x="7520" y="11005"/>
                </a:cubicBezTo>
                <a:cubicBezTo>
                  <a:pt x="7105" y="10810"/>
                  <a:pt x="6691" y="10615"/>
                  <a:pt x="6282" y="10412"/>
                </a:cubicBezTo>
                <a:cubicBezTo>
                  <a:pt x="6086" y="10315"/>
                  <a:pt x="5891" y="10217"/>
                  <a:pt x="5698" y="10117"/>
                </a:cubicBezTo>
                <a:cubicBezTo>
                  <a:pt x="5595" y="10064"/>
                  <a:pt x="5495" y="10011"/>
                  <a:pt x="5394" y="9957"/>
                </a:cubicBezTo>
                <a:lnTo>
                  <a:pt x="5394" y="9957"/>
                </a:lnTo>
                <a:cubicBezTo>
                  <a:pt x="5445" y="9984"/>
                  <a:pt x="5466" y="9995"/>
                  <a:pt x="5466" y="9995"/>
                </a:cubicBezTo>
                <a:cubicBezTo>
                  <a:pt x="5467" y="9995"/>
                  <a:pt x="5267" y="9887"/>
                  <a:pt x="5223" y="9863"/>
                </a:cubicBezTo>
                <a:cubicBezTo>
                  <a:pt x="4862" y="9660"/>
                  <a:pt x="4504" y="9447"/>
                  <a:pt x="4158" y="9219"/>
                </a:cubicBezTo>
                <a:cubicBezTo>
                  <a:pt x="4070" y="9160"/>
                  <a:pt x="3980" y="9101"/>
                  <a:pt x="3894" y="9040"/>
                </a:cubicBezTo>
                <a:cubicBezTo>
                  <a:pt x="3847" y="9007"/>
                  <a:pt x="3694" y="8892"/>
                  <a:pt x="3692" y="8892"/>
                </a:cubicBezTo>
                <a:lnTo>
                  <a:pt x="3692" y="8892"/>
                </a:lnTo>
                <a:cubicBezTo>
                  <a:pt x="3692" y="8892"/>
                  <a:pt x="3692" y="8893"/>
                  <a:pt x="3692" y="8893"/>
                </a:cubicBezTo>
                <a:lnTo>
                  <a:pt x="3692" y="8893"/>
                </a:lnTo>
                <a:cubicBezTo>
                  <a:pt x="3577" y="8804"/>
                  <a:pt x="3463" y="8714"/>
                  <a:pt x="3351" y="8620"/>
                </a:cubicBezTo>
                <a:cubicBezTo>
                  <a:pt x="3314" y="8588"/>
                  <a:pt x="3278" y="8550"/>
                  <a:pt x="3240" y="8515"/>
                </a:cubicBezTo>
                <a:lnTo>
                  <a:pt x="3240" y="8515"/>
                </a:lnTo>
                <a:cubicBezTo>
                  <a:pt x="3286" y="8550"/>
                  <a:pt x="3328" y="8573"/>
                  <a:pt x="3336" y="8573"/>
                </a:cubicBezTo>
                <a:cubicBezTo>
                  <a:pt x="3345" y="8573"/>
                  <a:pt x="3307" y="8541"/>
                  <a:pt x="3173" y="8458"/>
                </a:cubicBezTo>
                <a:lnTo>
                  <a:pt x="3173" y="8458"/>
                </a:lnTo>
                <a:cubicBezTo>
                  <a:pt x="3174" y="8459"/>
                  <a:pt x="3175" y="8460"/>
                  <a:pt x="3177" y="8462"/>
                </a:cubicBezTo>
                <a:cubicBezTo>
                  <a:pt x="3177" y="8462"/>
                  <a:pt x="3177" y="8462"/>
                  <a:pt x="3178" y="8462"/>
                </a:cubicBezTo>
                <a:lnTo>
                  <a:pt x="3178" y="8462"/>
                </a:lnTo>
                <a:cubicBezTo>
                  <a:pt x="3199" y="8478"/>
                  <a:pt x="3220" y="8496"/>
                  <a:pt x="3240" y="8515"/>
                </a:cubicBezTo>
                <a:lnTo>
                  <a:pt x="3240" y="8515"/>
                </a:lnTo>
                <a:cubicBezTo>
                  <a:pt x="3219" y="8500"/>
                  <a:pt x="3197" y="8482"/>
                  <a:pt x="3178" y="8462"/>
                </a:cubicBezTo>
                <a:lnTo>
                  <a:pt x="3178" y="8462"/>
                </a:lnTo>
                <a:cubicBezTo>
                  <a:pt x="3168" y="8456"/>
                  <a:pt x="3159" y="8449"/>
                  <a:pt x="3150" y="8444"/>
                </a:cubicBezTo>
                <a:lnTo>
                  <a:pt x="3150" y="8444"/>
                </a:lnTo>
                <a:cubicBezTo>
                  <a:pt x="3158" y="8448"/>
                  <a:pt x="3165" y="8453"/>
                  <a:pt x="3173" y="8458"/>
                </a:cubicBezTo>
                <a:lnTo>
                  <a:pt x="3173" y="8458"/>
                </a:lnTo>
                <a:cubicBezTo>
                  <a:pt x="3134" y="8419"/>
                  <a:pt x="3096" y="8380"/>
                  <a:pt x="3058" y="8340"/>
                </a:cubicBezTo>
                <a:lnTo>
                  <a:pt x="3058" y="8340"/>
                </a:lnTo>
                <a:cubicBezTo>
                  <a:pt x="3046" y="8326"/>
                  <a:pt x="3031" y="8309"/>
                  <a:pt x="3013" y="8288"/>
                </a:cubicBezTo>
                <a:lnTo>
                  <a:pt x="3013" y="8288"/>
                </a:lnTo>
                <a:cubicBezTo>
                  <a:pt x="2977" y="8229"/>
                  <a:pt x="2931" y="8152"/>
                  <a:pt x="2886" y="8105"/>
                </a:cubicBezTo>
                <a:lnTo>
                  <a:pt x="2886" y="8105"/>
                </a:lnTo>
                <a:cubicBezTo>
                  <a:pt x="2847" y="8032"/>
                  <a:pt x="2793" y="7903"/>
                  <a:pt x="2792" y="7903"/>
                </a:cubicBezTo>
                <a:lnTo>
                  <a:pt x="2792" y="7903"/>
                </a:lnTo>
                <a:cubicBezTo>
                  <a:pt x="2792" y="7903"/>
                  <a:pt x="2809" y="7946"/>
                  <a:pt x="2859" y="8067"/>
                </a:cubicBezTo>
                <a:lnTo>
                  <a:pt x="2859" y="8067"/>
                </a:lnTo>
                <a:cubicBezTo>
                  <a:pt x="2819" y="7971"/>
                  <a:pt x="2770" y="7879"/>
                  <a:pt x="2730" y="7784"/>
                </a:cubicBezTo>
                <a:cubicBezTo>
                  <a:pt x="2710" y="7737"/>
                  <a:pt x="2649" y="7554"/>
                  <a:pt x="2645" y="7554"/>
                </a:cubicBezTo>
                <a:lnTo>
                  <a:pt x="2645" y="7554"/>
                </a:lnTo>
                <a:cubicBezTo>
                  <a:pt x="2644" y="7554"/>
                  <a:pt x="2652" y="7584"/>
                  <a:pt x="2677" y="7665"/>
                </a:cubicBezTo>
                <a:cubicBezTo>
                  <a:pt x="2614" y="7463"/>
                  <a:pt x="2563" y="7260"/>
                  <a:pt x="2522" y="7056"/>
                </a:cubicBezTo>
                <a:cubicBezTo>
                  <a:pt x="2431" y="6580"/>
                  <a:pt x="2420" y="6315"/>
                  <a:pt x="2456" y="5783"/>
                </a:cubicBezTo>
                <a:cubicBezTo>
                  <a:pt x="2539" y="4548"/>
                  <a:pt x="2955" y="3358"/>
                  <a:pt x="3466" y="2241"/>
                </a:cubicBezTo>
                <a:cubicBezTo>
                  <a:pt x="3543" y="2073"/>
                  <a:pt x="3290" y="1635"/>
                  <a:pt x="3226" y="1525"/>
                </a:cubicBezTo>
                <a:cubicBezTo>
                  <a:pt x="3036" y="1191"/>
                  <a:pt x="2776" y="869"/>
                  <a:pt x="2504" y="599"/>
                </a:cubicBezTo>
                <a:cubicBezTo>
                  <a:pt x="2352" y="448"/>
                  <a:pt x="1904" y="0"/>
                  <a:pt x="1603" y="0"/>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4"/>
          <p:cNvSpPr/>
          <p:nvPr/>
        </p:nvSpPr>
        <p:spPr>
          <a:xfrm flipH="1">
            <a:off x="7810615" y="4449438"/>
            <a:ext cx="246230" cy="229772"/>
          </a:xfrm>
          <a:custGeom>
            <a:avLst/>
            <a:gdLst/>
            <a:ahLst/>
            <a:cxnLst/>
            <a:rect l="l" t="t" r="r" b="b"/>
            <a:pathLst>
              <a:path w="8498" h="7930" extrusionOk="0">
                <a:moveTo>
                  <a:pt x="5850" y="1"/>
                </a:moveTo>
                <a:cubicBezTo>
                  <a:pt x="4962" y="1555"/>
                  <a:pt x="3595" y="2685"/>
                  <a:pt x="2149" y="3881"/>
                </a:cubicBezTo>
                <a:cubicBezTo>
                  <a:pt x="1424" y="4482"/>
                  <a:pt x="673" y="5102"/>
                  <a:pt x="0" y="5774"/>
                </a:cubicBezTo>
                <a:lnTo>
                  <a:pt x="2155" y="7929"/>
                </a:lnTo>
                <a:cubicBezTo>
                  <a:pt x="2726" y="7358"/>
                  <a:pt x="3389" y="6811"/>
                  <a:pt x="4092" y="6231"/>
                </a:cubicBezTo>
                <a:cubicBezTo>
                  <a:pt x="5611" y="4974"/>
                  <a:pt x="7333" y="3551"/>
                  <a:pt x="8498" y="1512"/>
                </a:cubicBezTo>
                <a:lnTo>
                  <a:pt x="5850" y="1"/>
                </a:ln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933"/>
        <p:cNvGrpSpPr/>
        <p:nvPr/>
      </p:nvGrpSpPr>
      <p:grpSpPr>
        <a:xfrm>
          <a:off x="0" y="0"/>
          <a:ext cx="0" cy="0"/>
          <a:chOff x="0" y="0"/>
          <a:chExt cx="0" cy="0"/>
        </a:xfrm>
      </p:grpSpPr>
      <p:grpSp>
        <p:nvGrpSpPr>
          <p:cNvPr id="934" name="Google Shape;934;p25"/>
          <p:cNvGrpSpPr/>
          <p:nvPr/>
        </p:nvGrpSpPr>
        <p:grpSpPr>
          <a:xfrm>
            <a:off x="10900" y="0"/>
            <a:ext cx="9142800" cy="5143500"/>
            <a:chOff x="10900" y="0"/>
            <a:chExt cx="9142800" cy="5143500"/>
          </a:xfrm>
        </p:grpSpPr>
        <p:cxnSp>
          <p:nvCxnSpPr>
            <p:cNvPr id="935" name="Google Shape;935;p25"/>
            <p:cNvCxnSpPr/>
            <p:nvPr/>
          </p:nvCxnSpPr>
          <p:spPr>
            <a:xfrm>
              <a:off x="45767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936" name="Google Shape;936;p25"/>
            <p:cNvCxnSpPr/>
            <p:nvPr/>
          </p:nvCxnSpPr>
          <p:spPr>
            <a:xfrm>
              <a:off x="578761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937" name="Google Shape;937;p25"/>
            <p:cNvCxnSpPr/>
            <p:nvPr/>
          </p:nvCxnSpPr>
          <p:spPr>
            <a:xfrm>
              <a:off x="627215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938" name="Google Shape;938;p25"/>
            <p:cNvCxnSpPr/>
            <p:nvPr/>
          </p:nvCxnSpPr>
          <p:spPr>
            <a:xfrm>
              <a:off x="675669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939" name="Google Shape;939;p25"/>
            <p:cNvCxnSpPr/>
            <p:nvPr/>
          </p:nvCxnSpPr>
          <p:spPr>
            <a:xfrm>
              <a:off x="724123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940" name="Google Shape;940;p25"/>
            <p:cNvCxnSpPr/>
            <p:nvPr/>
          </p:nvCxnSpPr>
          <p:spPr>
            <a:xfrm>
              <a:off x="772577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941" name="Google Shape;941;p25"/>
            <p:cNvCxnSpPr/>
            <p:nvPr/>
          </p:nvCxnSpPr>
          <p:spPr>
            <a:xfrm>
              <a:off x="821031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942" name="Google Shape;942;p25"/>
            <p:cNvCxnSpPr/>
            <p:nvPr/>
          </p:nvCxnSpPr>
          <p:spPr>
            <a:xfrm>
              <a:off x="869485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943" name="Google Shape;943;p25"/>
            <p:cNvCxnSpPr/>
            <p:nvPr/>
          </p:nvCxnSpPr>
          <p:spPr>
            <a:xfrm>
              <a:off x="94221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944" name="Google Shape;944;p25"/>
            <p:cNvCxnSpPr/>
            <p:nvPr/>
          </p:nvCxnSpPr>
          <p:spPr>
            <a:xfrm>
              <a:off x="142675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945" name="Google Shape;945;p25"/>
            <p:cNvCxnSpPr/>
            <p:nvPr/>
          </p:nvCxnSpPr>
          <p:spPr>
            <a:xfrm>
              <a:off x="191129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946" name="Google Shape;946;p25"/>
            <p:cNvCxnSpPr/>
            <p:nvPr/>
          </p:nvCxnSpPr>
          <p:spPr>
            <a:xfrm>
              <a:off x="239583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947" name="Google Shape;947;p25"/>
            <p:cNvCxnSpPr/>
            <p:nvPr/>
          </p:nvCxnSpPr>
          <p:spPr>
            <a:xfrm>
              <a:off x="288037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948" name="Google Shape;948;p25"/>
            <p:cNvCxnSpPr/>
            <p:nvPr/>
          </p:nvCxnSpPr>
          <p:spPr>
            <a:xfrm>
              <a:off x="336491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949" name="Google Shape;949;p25"/>
            <p:cNvCxnSpPr/>
            <p:nvPr/>
          </p:nvCxnSpPr>
          <p:spPr>
            <a:xfrm>
              <a:off x="384945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950" name="Google Shape;950;p25"/>
            <p:cNvCxnSpPr/>
            <p:nvPr/>
          </p:nvCxnSpPr>
          <p:spPr>
            <a:xfrm>
              <a:off x="433399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951" name="Google Shape;951;p25"/>
            <p:cNvCxnSpPr/>
            <p:nvPr/>
          </p:nvCxnSpPr>
          <p:spPr>
            <a:xfrm>
              <a:off x="481853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952" name="Google Shape;952;p25"/>
            <p:cNvCxnSpPr/>
            <p:nvPr/>
          </p:nvCxnSpPr>
          <p:spPr>
            <a:xfrm>
              <a:off x="530307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953" name="Google Shape;953;p25"/>
            <p:cNvCxnSpPr/>
            <p:nvPr/>
          </p:nvCxnSpPr>
          <p:spPr>
            <a:xfrm>
              <a:off x="10900" y="4685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954" name="Google Shape;954;p25"/>
            <p:cNvCxnSpPr/>
            <p:nvPr/>
          </p:nvCxnSpPr>
          <p:spPr>
            <a:xfrm>
              <a:off x="10900" y="46965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955" name="Google Shape;955;p25"/>
            <p:cNvCxnSpPr/>
            <p:nvPr/>
          </p:nvCxnSpPr>
          <p:spPr>
            <a:xfrm>
              <a:off x="10900" y="9383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956" name="Google Shape;956;p25"/>
            <p:cNvCxnSpPr/>
            <p:nvPr/>
          </p:nvCxnSpPr>
          <p:spPr>
            <a:xfrm>
              <a:off x="10900" y="14081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957" name="Google Shape;957;p25"/>
            <p:cNvCxnSpPr/>
            <p:nvPr/>
          </p:nvCxnSpPr>
          <p:spPr>
            <a:xfrm>
              <a:off x="10900" y="18779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958" name="Google Shape;958;p25"/>
            <p:cNvCxnSpPr/>
            <p:nvPr/>
          </p:nvCxnSpPr>
          <p:spPr>
            <a:xfrm>
              <a:off x="10900" y="23476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959" name="Google Shape;959;p25"/>
            <p:cNvCxnSpPr/>
            <p:nvPr/>
          </p:nvCxnSpPr>
          <p:spPr>
            <a:xfrm>
              <a:off x="10900" y="28174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960" name="Google Shape;960;p25"/>
            <p:cNvCxnSpPr/>
            <p:nvPr/>
          </p:nvCxnSpPr>
          <p:spPr>
            <a:xfrm>
              <a:off x="10900" y="32872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961" name="Google Shape;961;p25"/>
            <p:cNvCxnSpPr/>
            <p:nvPr/>
          </p:nvCxnSpPr>
          <p:spPr>
            <a:xfrm>
              <a:off x="10900" y="37570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962" name="Google Shape;962;p25"/>
            <p:cNvCxnSpPr/>
            <p:nvPr/>
          </p:nvCxnSpPr>
          <p:spPr>
            <a:xfrm>
              <a:off x="10900" y="4226775"/>
              <a:ext cx="9142800" cy="0"/>
            </a:xfrm>
            <a:prstGeom prst="straightConnector1">
              <a:avLst/>
            </a:prstGeom>
            <a:noFill/>
            <a:ln w="28575" cap="flat" cmpd="sng">
              <a:solidFill>
                <a:srgbClr val="9FABFF"/>
              </a:solidFill>
              <a:prstDash val="solid"/>
              <a:round/>
              <a:headEnd type="none" w="med" len="med"/>
              <a:tailEnd type="none" w="med" len="med"/>
            </a:ln>
          </p:spPr>
        </p:cxnSp>
      </p:grpSp>
      <p:grpSp>
        <p:nvGrpSpPr>
          <p:cNvPr id="963" name="Google Shape;963;p25"/>
          <p:cNvGrpSpPr/>
          <p:nvPr/>
        </p:nvGrpSpPr>
        <p:grpSpPr>
          <a:xfrm>
            <a:off x="-44062" y="-749742"/>
            <a:ext cx="9384877" cy="6019445"/>
            <a:chOff x="-44062" y="-749742"/>
            <a:chExt cx="9384877" cy="6019445"/>
          </a:xfrm>
        </p:grpSpPr>
        <p:sp>
          <p:nvSpPr>
            <p:cNvPr id="964" name="Google Shape;964;p25"/>
            <p:cNvSpPr/>
            <p:nvPr/>
          </p:nvSpPr>
          <p:spPr>
            <a:xfrm>
              <a:off x="165315" y="2970308"/>
              <a:ext cx="340398" cy="375255"/>
            </a:xfrm>
            <a:custGeom>
              <a:avLst/>
              <a:gdLst/>
              <a:ahLst/>
              <a:cxnLst/>
              <a:rect l="l" t="t" r="r" b="b"/>
              <a:pathLst>
                <a:path w="11748" h="12951" extrusionOk="0">
                  <a:moveTo>
                    <a:pt x="2065" y="1"/>
                  </a:moveTo>
                  <a:cubicBezTo>
                    <a:pt x="1319" y="1"/>
                    <a:pt x="488" y="136"/>
                    <a:pt x="417" y="513"/>
                  </a:cubicBezTo>
                  <a:cubicBezTo>
                    <a:pt x="160" y="1879"/>
                    <a:pt x="0" y="3428"/>
                    <a:pt x="608" y="4730"/>
                  </a:cubicBezTo>
                  <a:cubicBezTo>
                    <a:pt x="1026" y="5631"/>
                    <a:pt x="1766" y="6254"/>
                    <a:pt x="2646" y="6678"/>
                  </a:cubicBezTo>
                  <a:cubicBezTo>
                    <a:pt x="3565" y="7119"/>
                    <a:pt x="4547" y="7373"/>
                    <a:pt x="5510" y="7692"/>
                  </a:cubicBezTo>
                  <a:cubicBezTo>
                    <a:pt x="6416" y="7993"/>
                    <a:pt x="7175" y="8275"/>
                    <a:pt x="7867" y="8994"/>
                  </a:cubicBezTo>
                  <a:cubicBezTo>
                    <a:pt x="8808" y="9972"/>
                    <a:pt x="8907" y="11419"/>
                    <a:pt x="8798" y="12704"/>
                  </a:cubicBezTo>
                  <a:cubicBezTo>
                    <a:pt x="8780" y="12905"/>
                    <a:pt x="9222" y="12951"/>
                    <a:pt x="9626" y="12951"/>
                  </a:cubicBezTo>
                  <a:cubicBezTo>
                    <a:pt x="9914" y="12951"/>
                    <a:pt x="10184" y="12928"/>
                    <a:pt x="10255" y="12921"/>
                  </a:cubicBezTo>
                  <a:cubicBezTo>
                    <a:pt x="10520" y="12894"/>
                    <a:pt x="11608" y="12825"/>
                    <a:pt x="11642" y="12424"/>
                  </a:cubicBezTo>
                  <a:cubicBezTo>
                    <a:pt x="11747" y="11189"/>
                    <a:pt x="11640" y="9918"/>
                    <a:pt x="10888" y="8889"/>
                  </a:cubicBezTo>
                  <a:cubicBezTo>
                    <a:pt x="10305" y="8095"/>
                    <a:pt x="9408" y="7638"/>
                    <a:pt x="8507" y="7294"/>
                  </a:cubicBezTo>
                  <a:cubicBezTo>
                    <a:pt x="6779" y="6638"/>
                    <a:pt x="4651" y="6461"/>
                    <a:pt x="3622" y="4774"/>
                  </a:cubicBezTo>
                  <a:cubicBezTo>
                    <a:pt x="2807" y="3438"/>
                    <a:pt x="2986" y="1695"/>
                    <a:pt x="3261" y="233"/>
                  </a:cubicBezTo>
                  <a:cubicBezTo>
                    <a:pt x="3286" y="101"/>
                    <a:pt x="2707" y="1"/>
                    <a:pt x="2065" y="1"/>
                  </a:cubicBezTo>
                  <a:close/>
                </a:path>
              </a:pathLst>
            </a:custGeom>
            <a:solidFill>
              <a:schemeClr val="dk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5"/>
            <p:cNvSpPr/>
            <p:nvPr/>
          </p:nvSpPr>
          <p:spPr>
            <a:xfrm>
              <a:off x="-44062" y="3571652"/>
              <a:ext cx="759174" cy="1698051"/>
            </a:xfrm>
            <a:custGeom>
              <a:avLst/>
              <a:gdLst/>
              <a:ahLst/>
              <a:cxnLst/>
              <a:rect l="l" t="t" r="r" b="b"/>
              <a:pathLst>
                <a:path w="26201" h="58604" extrusionOk="0">
                  <a:moveTo>
                    <a:pt x="5742" y="22424"/>
                  </a:moveTo>
                  <a:cubicBezTo>
                    <a:pt x="5704" y="22426"/>
                    <a:pt x="5689" y="22426"/>
                    <a:pt x="5687" y="22426"/>
                  </a:cubicBezTo>
                  <a:cubicBezTo>
                    <a:pt x="5683" y="22426"/>
                    <a:pt x="5717" y="22425"/>
                    <a:pt x="5742" y="22424"/>
                  </a:cubicBezTo>
                  <a:close/>
                  <a:moveTo>
                    <a:pt x="15230" y="22608"/>
                  </a:moveTo>
                  <a:lnTo>
                    <a:pt x="15230" y="22608"/>
                  </a:lnTo>
                  <a:cubicBezTo>
                    <a:pt x="15231" y="22608"/>
                    <a:pt x="15232" y="22608"/>
                    <a:pt x="15233" y="22608"/>
                  </a:cubicBezTo>
                  <a:lnTo>
                    <a:pt x="15233" y="22608"/>
                  </a:lnTo>
                  <a:cubicBezTo>
                    <a:pt x="15231" y="22608"/>
                    <a:pt x="15230" y="22608"/>
                    <a:pt x="15230" y="22608"/>
                  </a:cubicBezTo>
                  <a:close/>
                  <a:moveTo>
                    <a:pt x="15790" y="22813"/>
                  </a:moveTo>
                  <a:lnTo>
                    <a:pt x="15790" y="22813"/>
                  </a:lnTo>
                  <a:cubicBezTo>
                    <a:pt x="15802" y="22823"/>
                    <a:pt x="15812" y="22831"/>
                    <a:pt x="15820" y="22837"/>
                  </a:cubicBezTo>
                  <a:lnTo>
                    <a:pt x="15820" y="22837"/>
                  </a:lnTo>
                  <a:cubicBezTo>
                    <a:pt x="15810" y="22829"/>
                    <a:pt x="15800" y="22822"/>
                    <a:pt x="15791" y="22813"/>
                  </a:cubicBezTo>
                  <a:lnTo>
                    <a:pt x="15791" y="22813"/>
                  </a:lnTo>
                  <a:cubicBezTo>
                    <a:pt x="15791" y="22813"/>
                    <a:pt x="15791" y="22813"/>
                    <a:pt x="15790" y="22813"/>
                  </a:cubicBezTo>
                  <a:close/>
                  <a:moveTo>
                    <a:pt x="15987" y="22959"/>
                  </a:moveTo>
                  <a:cubicBezTo>
                    <a:pt x="16003" y="22971"/>
                    <a:pt x="16020" y="22982"/>
                    <a:pt x="16035" y="22994"/>
                  </a:cubicBezTo>
                  <a:cubicBezTo>
                    <a:pt x="16016" y="22980"/>
                    <a:pt x="16000" y="22968"/>
                    <a:pt x="15987" y="22959"/>
                  </a:cubicBezTo>
                  <a:close/>
                  <a:moveTo>
                    <a:pt x="16201" y="23148"/>
                  </a:moveTo>
                  <a:cubicBezTo>
                    <a:pt x="16275" y="23214"/>
                    <a:pt x="16300" y="23237"/>
                    <a:pt x="16300" y="23237"/>
                  </a:cubicBezTo>
                  <a:cubicBezTo>
                    <a:pt x="16300" y="23237"/>
                    <a:pt x="16243" y="23186"/>
                    <a:pt x="16201" y="23148"/>
                  </a:cubicBezTo>
                  <a:close/>
                  <a:moveTo>
                    <a:pt x="16412" y="25138"/>
                  </a:moveTo>
                  <a:lnTo>
                    <a:pt x="16412" y="25138"/>
                  </a:lnTo>
                  <a:cubicBezTo>
                    <a:pt x="16412" y="25139"/>
                    <a:pt x="16411" y="25140"/>
                    <a:pt x="16411" y="25141"/>
                  </a:cubicBezTo>
                  <a:lnTo>
                    <a:pt x="16411" y="25141"/>
                  </a:lnTo>
                  <a:cubicBezTo>
                    <a:pt x="16411" y="25140"/>
                    <a:pt x="16412" y="25139"/>
                    <a:pt x="16412" y="25138"/>
                  </a:cubicBezTo>
                  <a:close/>
                  <a:moveTo>
                    <a:pt x="19352" y="36701"/>
                  </a:moveTo>
                  <a:cubicBezTo>
                    <a:pt x="19353" y="36701"/>
                    <a:pt x="19353" y="36701"/>
                    <a:pt x="19354" y="36701"/>
                  </a:cubicBezTo>
                  <a:lnTo>
                    <a:pt x="19354" y="36701"/>
                  </a:lnTo>
                  <a:cubicBezTo>
                    <a:pt x="19354" y="36705"/>
                    <a:pt x="19353" y="36710"/>
                    <a:pt x="19353" y="36714"/>
                  </a:cubicBezTo>
                  <a:lnTo>
                    <a:pt x="19353" y="36714"/>
                  </a:lnTo>
                  <a:cubicBezTo>
                    <a:pt x="19353" y="36709"/>
                    <a:pt x="19353" y="36705"/>
                    <a:pt x="19352" y="36701"/>
                  </a:cubicBezTo>
                  <a:close/>
                  <a:moveTo>
                    <a:pt x="17957" y="36354"/>
                  </a:moveTo>
                  <a:cubicBezTo>
                    <a:pt x="18149" y="36354"/>
                    <a:pt x="18350" y="36377"/>
                    <a:pt x="18618" y="36421"/>
                  </a:cubicBezTo>
                  <a:cubicBezTo>
                    <a:pt x="18581" y="36415"/>
                    <a:pt x="18561" y="36413"/>
                    <a:pt x="18556" y="36413"/>
                  </a:cubicBezTo>
                  <a:cubicBezTo>
                    <a:pt x="18528" y="36413"/>
                    <a:pt x="18808" y="36472"/>
                    <a:pt x="18866" y="36490"/>
                  </a:cubicBezTo>
                  <a:cubicBezTo>
                    <a:pt x="18922" y="36508"/>
                    <a:pt x="18978" y="36530"/>
                    <a:pt x="19034" y="36546"/>
                  </a:cubicBezTo>
                  <a:cubicBezTo>
                    <a:pt x="19046" y="36549"/>
                    <a:pt x="19057" y="36552"/>
                    <a:pt x="19067" y="36555"/>
                  </a:cubicBezTo>
                  <a:lnTo>
                    <a:pt x="19067" y="36555"/>
                  </a:lnTo>
                  <a:cubicBezTo>
                    <a:pt x="19075" y="36559"/>
                    <a:pt x="19085" y="36564"/>
                    <a:pt x="19096" y="36570"/>
                  </a:cubicBezTo>
                  <a:cubicBezTo>
                    <a:pt x="19181" y="36613"/>
                    <a:pt x="19265" y="36655"/>
                    <a:pt x="19348" y="36698"/>
                  </a:cubicBezTo>
                  <a:lnTo>
                    <a:pt x="19348" y="36698"/>
                  </a:lnTo>
                  <a:cubicBezTo>
                    <a:pt x="19350" y="36708"/>
                    <a:pt x="19351" y="36718"/>
                    <a:pt x="19353" y="36728"/>
                  </a:cubicBezTo>
                  <a:lnTo>
                    <a:pt x="19353" y="36728"/>
                  </a:lnTo>
                  <a:cubicBezTo>
                    <a:pt x="19352" y="36754"/>
                    <a:pt x="19348" y="36785"/>
                    <a:pt x="19340" y="36816"/>
                  </a:cubicBezTo>
                  <a:cubicBezTo>
                    <a:pt x="19323" y="36888"/>
                    <a:pt x="19299" y="36960"/>
                    <a:pt x="19280" y="37032"/>
                  </a:cubicBezTo>
                  <a:cubicBezTo>
                    <a:pt x="19276" y="37048"/>
                    <a:pt x="19273" y="37061"/>
                    <a:pt x="19271" y="37070"/>
                  </a:cubicBezTo>
                  <a:lnTo>
                    <a:pt x="19271" y="37070"/>
                  </a:lnTo>
                  <a:cubicBezTo>
                    <a:pt x="19264" y="37079"/>
                    <a:pt x="19254" y="37092"/>
                    <a:pt x="19241" y="37111"/>
                  </a:cubicBezTo>
                  <a:cubicBezTo>
                    <a:pt x="19142" y="37257"/>
                    <a:pt x="19054" y="37402"/>
                    <a:pt x="18938" y="37535"/>
                  </a:cubicBezTo>
                  <a:cubicBezTo>
                    <a:pt x="18876" y="37607"/>
                    <a:pt x="18808" y="37674"/>
                    <a:pt x="18743" y="37742"/>
                  </a:cubicBezTo>
                  <a:cubicBezTo>
                    <a:pt x="18708" y="37778"/>
                    <a:pt x="18671" y="37810"/>
                    <a:pt x="18634" y="37843"/>
                  </a:cubicBezTo>
                  <a:cubicBezTo>
                    <a:pt x="18631" y="37846"/>
                    <a:pt x="18628" y="37849"/>
                    <a:pt x="18625" y="37852"/>
                  </a:cubicBezTo>
                  <a:lnTo>
                    <a:pt x="18625" y="37852"/>
                  </a:lnTo>
                  <a:cubicBezTo>
                    <a:pt x="18623" y="37853"/>
                    <a:pt x="18622" y="37854"/>
                    <a:pt x="18620" y="37856"/>
                  </a:cubicBezTo>
                  <a:cubicBezTo>
                    <a:pt x="18451" y="37993"/>
                    <a:pt x="18273" y="38123"/>
                    <a:pt x="18091" y="38243"/>
                  </a:cubicBezTo>
                  <a:cubicBezTo>
                    <a:pt x="17679" y="38506"/>
                    <a:pt x="17243" y="38733"/>
                    <a:pt x="16791" y="38921"/>
                  </a:cubicBezTo>
                  <a:cubicBezTo>
                    <a:pt x="16233" y="39158"/>
                    <a:pt x="15938" y="39255"/>
                    <a:pt x="15351" y="39401"/>
                  </a:cubicBezTo>
                  <a:cubicBezTo>
                    <a:pt x="14819" y="39535"/>
                    <a:pt x="14276" y="39629"/>
                    <a:pt x="13730" y="39680"/>
                  </a:cubicBezTo>
                  <a:cubicBezTo>
                    <a:pt x="13608" y="39691"/>
                    <a:pt x="13487" y="39701"/>
                    <a:pt x="13364" y="39707"/>
                  </a:cubicBezTo>
                  <a:cubicBezTo>
                    <a:pt x="13348" y="39708"/>
                    <a:pt x="13332" y="39709"/>
                    <a:pt x="13315" y="39710"/>
                  </a:cubicBezTo>
                  <a:lnTo>
                    <a:pt x="13315" y="39710"/>
                  </a:lnTo>
                  <a:cubicBezTo>
                    <a:pt x="13600" y="39178"/>
                    <a:pt x="13950" y="38677"/>
                    <a:pt x="14359" y="38222"/>
                  </a:cubicBezTo>
                  <a:cubicBezTo>
                    <a:pt x="15102" y="37394"/>
                    <a:pt x="16144" y="36693"/>
                    <a:pt x="17152" y="36466"/>
                  </a:cubicBezTo>
                  <a:cubicBezTo>
                    <a:pt x="17487" y="36390"/>
                    <a:pt x="17715" y="36354"/>
                    <a:pt x="17957" y="36354"/>
                  </a:cubicBezTo>
                  <a:close/>
                  <a:moveTo>
                    <a:pt x="9409" y="1"/>
                  </a:moveTo>
                  <a:cubicBezTo>
                    <a:pt x="9281" y="1"/>
                    <a:pt x="9160" y="30"/>
                    <a:pt x="9057" y="97"/>
                  </a:cubicBezTo>
                  <a:lnTo>
                    <a:pt x="9057" y="94"/>
                  </a:lnTo>
                  <a:cubicBezTo>
                    <a:pt x="7445" y="1132"/>
                    <a:pt x="6145" y="2683"/>
                    <a:pt x="5023" y="4215"/>
                  </a:cubicBezTo>
                  <a:cubicBezTo>
                    <a:pt x="3600" y="6163"/>
                    <a:pt x="2415" y="8275"/>
                    <a:pt x="1491" y="10505"/>
                  </a:cubicBezTo>
                  <a:cubicBezTo>
                    <a:pt x="633" y="12581"/>
                    <a:pt x="1" y="14816"/>
                    <a:pt x="69" y="17082"/>
                  </a:cubicBezTo>
                  <a:cubicBezTo>
                    <a:pt x="98" y="18048"/>
                    <a:pt x="288" y="19039"/>
                    <a:pt x="702" y="19917"/>
                  </a:cubicBezTo>
                  <a:cubicBezTo>
                    <a:pt x="1183" y="20938"/>
                    <a:pt x="1863" y="22077"/>
                    <a:pt x="2838" y="22906"/>
                  </a:cubicBezTo>
                  <a:cubicBezTo>
                    <a:pt x="3949" y="23851"/>
                    <a:pt x="5280" y="24228"/>
                    <a:pt x="6653" y="24228"/>
                  </a:cubicBezTo>
                  <a:cubicBezTo>
                    <a:pt x="7272" y="24228"/>
                    <a:pt x="7899" y="24151"/>
                    <a:pt x="8519" y="24017"/>
                  </a:cubicBezTo>
                  <a:cubicBezTo>
                    <a:pt x="10343" y="23619"/>
                    <a:pt x="12084" y="22830"/>
                    <a:pt x="13946" y="22600"/>
                  </a:cubicBezTo>
                  <a:cubicBezTo>
                    <a:pt x="14224" y="22565"/>
                    <a:pt x="14376" y="22546"/>
                    <a:pt x="14541" y="22546"/>
                  </a:cubicBezTo>
                  <a:cubicBezTo>
                    <a:pt x="14671" y="22546"/>
                    <a:pt x="14809" y="22558"/>
                    <a:pt x="15025" y="22582"/>
                  </a:cubicBezTo>
                  <a:cubicBezTo>
                    <a:pt x="15105" y="22592"/>
                    <a:pt x="15184" y="22604"/>
                    <a:pt x="15263" y="22616"/>
                  </a:cubicBezTo>
                  <a:lnTo>
                    <a:pt x="15263" y="22616"/>
                  </a:lnTo>
                  <a:cubicBezTo>
                    <a:pt x="15303" y="22626"/>
                    <a:pt x="15343" y="22635"/>
                    <a:pt x="15382" y="22647"/>
                  </a:cubicBezTo>
                  <a:cubicBezTo>
                    <a:pt x="15457" y="22671"/>
                    <a:pt x="15533" y="22698"/>
                    <a:pt x="15609" y="22723"/>
                  </a:cubicBezTo>
                  <a:lnTo>
                    <a:pt x="15609" y="22723"/>
                  </a:lnTo>
                  <a:cubicBezTo>
                    <a:pt x="15659" y="22749"/>
                    <a:pt x="15712" y="22774"/>
                    <a:pt x="15764" y="22799"/>
                  </a:cubicBezTo>
                  <a:cubicBezTo>
                    <a:pt x="15773" y="22804"/>
                    <a:pt x="15782" y="22809"/>
                    <a:pt x="15790" y="22813"/>
                  </a:cubicBezTo>
                  <a:lnTo>
                    <a:pt x="15790" y="22813"/>
                  </a:lnTo>
                  <a:cubicBezTo>
                    <a:pt x="15786" y="22810"/>
                    <a:pt x="15782" y="22806"/>
                    <a:pt x="15778" y="22803"/>
                  </a:cubicBezTo>
                  <a:lnTo>
                    <a:pt x="15778" y="22803"/>
                  </a:lnTo>
                  <a:cubicBezTo>
                    <a:pt x="15782" y="22806"/>
                    <a:pt x="15786" y="22810"/>
                    <a:pt x="15791" y="22813"/>
                  </a:cubicBezTo>
                  <a:lnTo>
                    <a:pt x="15791" y="22813"/>
                  </a:lnTo>
                  <a:cubicBezTo>
                    <a:pt x="15850" y="22846"/>
                    <a:pt x="15877" y="22870"/>
                    <a:pt x="15871" y="22870"/>
                  </a:cubicBezTo>
                  <a:cubicBezTo>
                    <a:pt x="15867" y="22870"/>
                    <a:pt x="15850" y="22860"/>
                    <a:pt x="15820" y="22837"/>
                  </a:cubicBezTo>
                  <a:lnTo>
                    <a:pt x="15820" y="22837"/>
                  </a:lnTo>
                  <a:cubicBezTo>
                    <a:pt x="15863" y="22870"/>
                    <a:pt x="15908" y="22902"/>
                    <a:pt x="15952" y="22933"/>
                  </a:cubicBezTo>
                  <a:lnTo>
                    <a:pt x="15952" y="22933"/>
                  </a:lnTo>
                  <a:cubicBezTo>
                    <a:pt x="15943" y="22928"/>
                    <a:pt x="15939" y="22925"/>
                    <a:pt x="15938" y="22925"/>
                  </a:cubicBezTo>
                  <a:cubicBezTo>
                    <a:pt x="15932" y="22925"/>
                    <a:pt x="16115" y="23070"/>
                    <a:pt x="16171" y="23120"/>
                  </a:cubicBezTo>
                  <a:cubicBezTo>
                    <a:pt x="16179" y="23127"/>
                    <a:pt x="16186" y="23134"/>
                    <a:pt x="16193" y="23140"/>
                  </a:cubicBezTo>
                  <a:lnTo>
                    <a:pt x="16193" y="23140"/>
                  </a:lnTo>
                  <a:cubicBezTo>
                    <a:pt x="16230" y="23176"/>
                    <a:pt x="16269" y="23210"/>
                    <a:pt x="16305" y="23247"/>
                  </a:cubicBezTo>
                  <a:cubicBezTo>
                    <a:pt x="16361" y="23306"/>
                    <a:pt x="16413" y="23376"/>
                    <a:pt x="16472" y="23428"/>
                  </a:cubicBezTo>
                  <a:lnTo>
                    <a:pt x="16472" y="23428"/>
                  </a:lnTo>
                  <a:cubicBezTo>
                    <a:pt x="16392" y="23356"/>
                    <a:pt x="16363" y="23330"/>
                    <a:pt x="16362" y="23330"/>
                  </a:cubicBezTo>
                  <a:lnTo>
                    <a:pt x="16362" y="23330"/>
                  </a:lnTo>
                  <a:cubicBezTo>
                    <a:pt x="16361" y="23330"/>
                    <a:pt x="16447" y="23411"/>
                    <a:pt x="16489" y="23467"/>
                  </a:cubicBezTo>
                  <a:cubicBezTo>
                    <a:pt x="16498" y="23480"/>
                    <a:pt x="16506" y="23493"/>
                    <a:pt x="16514" y="23507"/>
                  </a:cubicBezTo>
                  <a:lnTo>
                    <a:pt x="16514" y="23507"/>
                  </a:lnTo>
                  <a:cubicBezTo>
                    <a:pt x="16539" y="23572"/>
                    <a:pt x="16567" y="23639"/>
                    <a:pt x="16597" y="23700"/>
                  </a:cubicBezTo>
                  <a:cubicBezTo>
                    <a:pt x="16601" y="23708"/>
                    <a:pt x="16605" y="23715"/>
                    <a:pt x="16608" y="23721"/>
                  </a:cubicBezTo>
                  <a:lnTo>
                    <a:pt x="16608" y="23721"/>
                  </a:lnTo>
                  <a:cubicBezTo>
                    <a:pt x="16608" y="23723"/>
                    <a:pt x="16608" y="23724"/>
                    <a:pt x="16609" y="23726"/>
                  </a:cubicBezTo>
                  <a:cubicBezTo>
                    <a:pt x="16621" y="23802"/>
                    <a:pt x="16639" y="23878"/>
                    <a:pt x="16647" y="23956"/>
                  </a:cubicBezTo>
                  <a:cubicBezTo>
                    <a:pt x="16653" y="24025"/>
                    <a:pt x="16655" y="24092"/>
                    <a:pt x="16658" y="24160"/>
                  </a:cubicBezTo>
                  <a:cubicBezTo>
                    <a:pt x="16658" y="24162"/>
                    <a:pt x="16658" y="24163"/>
                    <a:pt x="16658" y="24164"/>
                  </a:cubicBezTo>
                  <a:lnTo>
                    <a:pt x="16658" y="24164"/>
                  </a:lnTo>
                  <a:cubicBezTo>
                    <a:pt x="16656" y="24191"/>
                    <a:pt x="16654" y="24219"/>
                    <a:pt x="16650" y="24245"/>
                  </a:cubicBezTo>
                  <a:cubicBezTo>
                    <a:pt x="16609" y="24560"/>
                    <a:pt x="16524" y="24868"/>
                    <a:pt x="16401" y="25160"/>
                  </a:cubicBezTo>
                  <a:cubicBezTo>
                    <a:pt x="16400" y="25163"/>
                    <a:pt x="16398" y="25166"/>
                    <a:pt x="16397" y="25169"/>
                  </a:cubicBezTo>
                  <a:lnTo>
                    <a:pt x="16397" y="25169"/>
                  </a:lnTo>
                  <a:cubicBezTo>
                    <a:pt x="16382" y="25201"/>
                    <a:pt x="16367" y="25233"/>
                    <a:pt x="16351" y="25264"/>
                  </a:cubicBezTo>
                  <a:cubicBezTo>
                    <a:pt x="16313" y="25339"/>
                    <a:pt x="16275" y="25413"/>
                    <a:pt x="16235" y="25486"/>
                  </a:cubicBezTo>
                  <a:cubicBezTo>
                    <a:pt x="16137" y="25664"/>
                    <a:pt x="16032" y="25835"/>
                    <a:pt x="15920" y="26001"/>
                  </a:cubicBezTo>
                  <a:cubicBezTo>
                    <a:pt x="15690" y="26344"/>
                    <a:pt x="15442" y="26673"/>
                    <a:pt x="15177" y="26991"/>
                  </a:cubicBezTo>
                  <a:cubicBezTo>
                    <a:pt x="13966" y="28456"/>
                    <a:pt x="12552" y="29742"/>
                    <a:pt x="11243" y="31118"/>
                  </a:cubicBezTo>
                  <a:cubicBezTo>
                    <a:pt x="10048" y="32372"/>
                    <a:pt x="8782" y="33752"/>
                    <a:pt x="8226" y="35431"/>
                  </a:cubicBezTo>
                  <a:cubicBezTo>
                    <a:pt x="7701" y="37022"/>
                    <a:pt x="8263" y="38848"/>
                    <a:pt x="9484" y="39968"/>
                  </a:cubicBezTo>
                  <a:cubicBezTo>
                    <a:pt x="9800" y="40258"/>
                    <a:pt x="10141" y="40502"/>
                    <a:pt x="10499" y="40704"/>
                  </a:cubicBezTo>
                  <a:lnTo>
                    <a:pt x="10499" y="40704"/>
                  </a:lnTo>
                  <a:cubicBezTo>
                    <a:pt x="10290" y="41706"/>
                    <a:pt x="10257" y="42744"/>
                    <a:pt x="10420" y="43759"/>
                  </a:cubicBezTo>
                  <a:cubicBezTo>
                    <a:pt x="10829" y="46302"/>
                    <a:pt x="12410" y="48773"/>
                    <a:pt x="14509" y="50262"/>
                  </a:cubicBezTo>
                  <a:cubicBezTo>
                    <a:pt x="16198" y="51460"/>
                    <a:pt x="18182" y="51989"/>
                    <a:pt x="20141" y="52561"/>
                  </a:cubicBezTo>
                  <a:cubicBezTo>
                    <a:pt x="20575" y="52687"/>
                    <a:pt x="21010" y="52820"/>
                    <a:pt x="21436" y="52973"/>
                  </a:cubicBezTo>
                  <a:cubicBezTo>
                    <a:pt x="21532" y="53007"/>
                    <a:pt x="21628" y="53042"/>
                    <a:pt x="21724" y="53079"/>
                  </a:cubicBezTo>
                  <a:cubicBezTo>
                    <a:pt x="21774" y="53099"/>
                    <a:pt x="21853" y="53132"/>
                    <a:pt x="21887" y="53146"/>
                  </a:cubicBezTo>
                  <a:lnTo>
                    <a:pt x="21887" y="53146"/>
                  </a:lnTo>
                  <a:cubicBezTo>
                    <a:pt x="22068" y="53227"/>
                    <a:pt x="22249" y="53310"/>
                    <a:pt x="22424" y="53403"/>
                  </a:cubicBezTo>
                  <a:cubicBezTo>
                    <a:pt x="22510" y="53448"/>
                    <a:pt x="22593" y="53496"/>
                    <a:pt x="22676" y="53544"/>
                  </a:cubicBezTo>
                  <a:cubicBezTo>
                    <a:pt x="22684" y="53548"/>
                    <a:pt x="22692" y="53552"/>
                    <a:pt x="22699" y="53556"/>
                  </a:cubicBezTo>
                  <a:lnTo>
                    <a:pt x="22699" y="53556"/>
                  </a:lnTo>
                  <a:cubicBezTo>
                    <a:pt x="22704" y="53560"/>
                    <a:pt x="22710" y="53565"/>
                    <a:pt x="22718" y="53571"/>
                  </a:cubicBezTo>
                  <a:cubicBezTo>
                    <a:pt x="22793" y="53628"/>
                    <a:pt x="22873" y="53678"/>
                    <a:pt x="22948" y="53735"/>
                  </a:cubicBezTo>
                  <a:cubicBezTo>
                    <a:pt x="23010" y="53783"/>
                    <a:pt x="23129" y="53916"/>
                    <a:pt x="23133" y="53916"/>
                  </a:cubicBezTo>
                  <a:cubicBezTo>
                    <a:pt x="23135" y="53916"/>
                    <a:pt x="23112" y="53888"/>
                    <a:pt x="23049" y="53811"/>
                  </a:cubicBezTo>
                  <a:lnTo>
                    <a:pt x="23049" y="53811"/>
                  </a:lnTo>
                  <a:cubicBezTo>
                    <a:pt x="23108" y="53882"/>
                    <a:pt x="23183" y="53941"/>
                    <a:pt x="23246" y="54007"/>
                  </a:cubicBezTo>
                  <a:cubicBezTo>
                    <a:pt x="23295" y="54059"/>
                    <a:pt x="23361" y="54139"/>
                    <a:pt x="23363" y="54139"/>
                  </a:cubicBezTo>
                  <a:cubicBezTo>
                    <a:pt x="23363" y="54139"/>
                    <a:pt x="23363" y="54139"/>
                    <a:pt x="23363" y="54139"/>
                  </a:cubicBezTo>
                  <a:lnTo>
                    <a:pt x="23363" y="54139"/>
                  </a:lnTo>
                  <a:cubicBezTo>
                    <a:pt x="23399" y="54187"/>
                    <a:pt x="23434" y="54236"/>
                    <a:pt x="23468" y="54285"/>
                  </a:cubicBezTo>
                  <a:cubicBezTo>
                    <a:pt x="23492" y="54319"/>
                    <a:pt x="23607" y="54516"/>
                    <a:pt x="23612" y="54516"/>
                  </a:cubicBezTo>
                  <a:cubicBezTo>
                    <a:pt x="23613" y="54516"/>
                    <a:pt x="23604" y="54497"/>
                    <a:pt x="23579" y="54448"/>
                  </a:cubicBezTo>
                  <a:lnTo>
                    <a:pt x="23579" y="54448"/>
                  </a:lnTo>
                  <a:cubicBezTo>
                    <a:pt x="24016" y="55277"/>
                    <a:pt x="24114" y="56167"/>
                    <a:pt x="24067" y="57165"/>
                  </a:cubicBezTo>
                  <a:cubicBezTo>
                    <a:pt x="24040" y="57731"/>
                    <a:pt x="24456" y="58196"/>
                    <a:pt x="24941" y="58443"/>
                  </a:cubicBezTo>
                  <a:cubicBezTo>
                    <a:pt x="25080" y="58514"/>
                    <a:pt x="25373" y="58604"/>
                    <a:pt x="25634" y="58604"/>
                  </a:cubicBezTo>
                  <a:cubicBezTo>
                    <a:pt x="25894" y="58604"/>
                    <a:pt x="26124" y="58515"/>
                    <a:pt x="26136" y="58231"/>
                  </a:cubicBezTo>
                  <a:cubicBezTo>
                    <a:pt x="26200" y="56865"/>
                    <a:pt x="26050" y="55539"/>
                    <a:pt x="25369" y="54330"/>
                  </a:cubicBezTo>
                  <a:cubicBezTo>
                    <a:pt x="24801" y="53318"/>
                    <a:pt x="23892" y="52555"/>
                    <a:pt x="22892" y="51992"/>
                  </a:cubicBezTo>
                  <a:cubicBezTo>
                    <a:pt x="20999" y="50926"/>
                    <a:pt x="18775" y="50634"/>
                    <a:pt x="16767" y="49853"/>
                  </a:cubicBezTo>
                  <a:lnTo>
                    <a:pt x="16767" y="49853"/>
                  </a:lnTo>
                  <a:cubicBezTo>
                    <a:pt x="16768" y="49853"/>
                    <a:pt x="16768" y="49853"/>
                    <a:pt x="16768" y="49853"/>
                  </a:cubicBezTo>
                  <a:cubicBezTo>
                    <a:pt x="16768" y="49853"/>
                    <a:pt x="16767" y="49853"/>
                    <a:pt x="16766" y="49852"/>
                  </a:cubicBezTo>
                  <a:lnTo>
                    <a:pt x="16766" y="49852"/>
                  </a:lnTo>
                  <a:cubicBezTo>
                    <a:pt x="16767" y="49853"/>
                    <a:pt x="16767" y="49853"/>
                    <a:pt x="16767" y="49853"/>
                  </a:cubicBezTo>
                  <a:lnTo>
                    <a:pt x="16767" y="49853"/>
                  </a:lnTo>
                  <a:cubicBezTo>
                    <a:pt x="16763" y="49851"/>
                    <a:pt x="16759" y="49849"/>
                    <a:pt x="16753" y="49847"/>
                  </a:cubicBezTo>
                  <a:lnTo>
                    <a:pt x="16753" y="49847"/>
                  </a:lnTo>
                  <a:cubicBezTo>
                    <a:pt x="16758" y="49849"/>
                    <a:pt x="16762" y="49851"/>
                    <a:pt x="16766" y="49852"/>
                  </a:cubicBezTo>
                  <a:lnTo>
                    <a:pt x="16766" y="49852"/>
                  </a:lnTo>
                  <a:cubicBezTo>
                    <a:pt x="16764" y="49852"/>
                    <a:pt x="16762" y="49851"/>
                    <a:pt x="16760" y="49850"/>
                  </a:cubicBezTo>
                  <a:cubicBezTo>
                    <a:pt x="16688" y="49822"/>
                    <a:pt x="16664" y="49812"/>
                    <a:pt x="16665" y="49812"/>
                  </a:cubicBezTo>
                  <a:lnTo>
                    <a:pt x="16665" y="49812"/>
                  </a:lnTo>
                  <a:cubicBezTo>
                    <a:pt x="16666" y="49812"/>
                    <a:pt x="16721" y="49833"/>
                    <a:pt x="16753" y="49847"/>
                  </a:cubicBezTo>
                  <a:lnTo>
                    <a:pt x="16753" y="49847"/>
                  </a:lnTo>
                  <a:cubicBezTo>
                    <a:pt x="16699" y="49823"/>
                    <a:pt x="16647" y="49800"/>
                    <a:pt x="16594" y="49777"/>
                  </a:cubicBezTo>
                  <a:cubicBezTo>
                    <a:pt x="16463" y="49716"/>
                    <a:pt x="16334" y="49658"/>
                    <a:pt x="16206" y="49595"/>
                  </a:cubicBezTo>
                  <a:cubicBezTo>
                    <a:pt x="16093" y="49539"/>
                    <a:pt x="15981" y="49479"/>
                    <a:pt x="15869" y="49419"/>
                  </a:cubicBezTo>
                  <a:cubicBezTo>
                    <a:pt x="15800" y="49380"/>
                    <a:pt x="15732" y="49341"/>
                    <a:pt x="15663" y="49302"/>
                  </a:cubicBezTo>
                  <a:cubicBezTo>
                    <a:pt x="15648" y="49294"/>
                    <a:pt x="15593" y="49260"/>
                    <a:pt x="15552" y="49234"/>
                  </a:cubicBezTo>
                  <a:lnTo>
                    <a:pt x="15552" y="49234"/>
                  </a:lnTo>
                  <a:cubicBezTo>
                    <a:pt x="15489" y="49190"/>
                    <a:pt x="15355" y="49099"/>
                    <a:pt x="15332" y="49082"/>
                  </a:cubicBezTo>
                  <a:cubicBezTo>
                    <a:pt x="15214" y="48997"/>
                    <a:pt x="15104" y="48906"/>
                    <a:pt x="14989" y="48818"/>
                  </a:cubicBezTo>
                  <a:cubicBezTo>
                    <a:pt x="14978" y="48810"/>
                    <a:pt x="14963" y="48798"/>
                    <a:pt x="14949" y="48786"/>
                  </a:cubicBezTo>
                  <a:lnTo>
                    <a:pt x="14949" y="48786"/>
                  </a:lnTo>
                  <a:cubicBezTo>
                    <a:pt x="14920" y="48759"/>
                    <a:pt x="14891" y="48733"/>
                    <a:pt x="14863" y="48706"/>
                  </a:cubicBezTo>
                  <a:cubicBezTo>
                    <a:pt x="14708" y="48559"/>
                    <a:pt x="14561" y="48404"/>
                    <a:pt x="14417" y="48246"/>
                  </a:cubicBezTo>
                  <a:cubicBezTo>
                    <a:pt x="13541" y="47289"/>
                    <a:pt x="12856" y="46101"/>
                    <a:pt x="12578" y="44799"/>
                  </a:cubicBezTo>
                  <a:cubicBezTo>
                    <a:pt x="12337" y="43674"/>
                    <a:pt x="12370" y="42521"/>
                    <a:pt x="12647" y="41430"/>
                  </a:cubicBezTo>
                  <a:lnTo>
                    <a:pt x="12647" y="41430"/>
                  </a:lnTo>
                  <a:cubicBezTo>
                    <a:pt x="13099" y="41503"/>
                    <a:pt x="13561" y="41535"/>
                    <a:pt x="14025" y="41535"/>
                  </a:cubicBezTo>
                  <a:cubicBezTo>
                    <a:pt x="14196" y="41535"/>
                    <a:pt x="14367" y="41531"/>
                    <a:pt x="14538" y="41522"/>
                  </a:cubicBezTo>
                  <a:cubicBezTo>
                    <a:pt x="16157" y="41439"/>
                    <a:pt x="17828" y="40974"/>
                    <a:pt x="19248" y="40191"/>
                  </a:cubicBezTo>
                  <a:cubicBezTo>
                    <a:pt x="20278" y="39623"/>
                    <a:pt x="21519" y="38687"/>
                    <a:pt x="21438" y="37370"/>
                  </a:cubicBezTo>
                  <a:cubicBezTo>
                    <a:pt x="21372" y="36302"/>
                    <a:pt x="20462" y="35607"/>
                    <a:pt x="19582" y="35159"/>
                  </a:cubicBezTo>
                  <a:cubicBezTo>
                    <a:pt x="18782" y="34755"/>
                    <a:pt x="17912" y="34539"/>
                    <a:pt x="17024" y="34539"/>
                  </a:cubicBezTo>
                  <a:cubicBezTo>
                    <a:pt x="16859" y="34539"/>
                    <a:pt x="16694" y="34547"/>
                    <a:pt x="16529" y="34562"/>
                  </a:cubicBezTo>
                  <a:cubicBezTo>
                    <a:pt x="14628" y="34734"/>
                    <a:pt x="12934" y="36006"/>
                    <a:pt x="11867" y="37533"/>
                  </a:cubicBezTo>
                  <a:cubicBezTo>
                    <a:pt x="11486" y="38078"/>
                    <a:pt x="11171" y="38666"/>
                    <a:pt x="10927" y="39283"/>
                  </a:cubicBezTo>
                  <a:lnTo>
                    <a:pt x="10927" y="39283"/>
                  </a:lnTo>
                  <a:cubicBezTo>
                    <a:pt x="10913" y="39274"/>
                    <a:pt x="10898" y="39266"/>
                    <a:pt x="10884" y="39258"/>
                  </a:cubicBezTo>
                  <a:lnTo>
                    <a:pt x="10884" y="39258"/>
                  </a:lnTo>
                  <a:cubicBezTo>
                    <a:pt x="10805" y="39194"/>
                    <a:pt x="10716" y="39124"/>
                    <a:pt x="10632" y="39067"/>
                  </a:cubicBezTo>
                  <a:lnTo>
                    <a:pt x="10632" y="39067"/>
                  </a:lnTo>
                  <a:cubicBezTo>
                    <a:pt x="10730" y="39132"/>
                    <a:pt x="10768" y="39156"/>
                    <a:pt x="10773" y="39156"/>
                  </a:cubicBezTo>
                  <a:cubicBezTo>
                    <a:pt x="10783" y="39156"/>
                    <a:pt x="10623" y="39036"/>
                    <a:pt x="10557" y="38971"/>
                  </a:cubicBezTo>
                  <a:cubicBezTo>
                    <a:pt x="10551" y="38965"/>
                    <a:pt x="10545" y="38959"/>
                    <a:pt x="10540" y="38955"/>
                  </a:cubicBezTo>
                  <a:lnTo>
                    <a:pt x="10540" y="38955"/>
                  </a:lnTo>
                  <a:cubicBezTo>
                    <a:pt x="10533" y="38942"/>
                    <a:pt x="10524" y="38925"/>
                    <a:pt x="10511" y="38904"/>
                  </a:cubicBezTo>
                  <a:cubicBezTo>
                    <a:pt x="10481" y="38856"/>
                    <a:pt x="10390" y="38677"/>
                    <a:pt x="10384" y="38677"/>
                  </a:cubicBezTo>
                  <a:lnTo>
                    <a:pt x="10384" y="38677"/>
                  </a:lnTo>
                  <a:cubicBezTo>
                    <a:pt x="10382" y="38677"/>
                    <a:pt x="10392" y="38704"/>
                    <a:pt x="10425" y="38778"/>
                  </a:cubicBezTo>
                  <a:cubicBezTo>
                    <a:pt x="10375" y="38666"/>
                    <a:pt x="10322" y="38557"/>
                    <a:pt x="10281" y="38444"/>
                  </a:cubicBezTo>
                  <a:cubicBezTo>
                    <a:pt x="10263" y="38396"/>
                    <a:pt x="10247" y="38350"/>
                    <a:pt x="10231" y="38302"/>
                  </a:cubicBezTo>
                  <a:cubicBezTo>
                    <a:pt x="10224" y="38279"/>
                    <a:pt x="10219" y="38265"/>
                    <a:pt x="10216" y="38257"/>
                  </a:cubicBezTo>
                  <a:lnTo>
                    <a:pt x="10216" y="38257"/>
                  </a:lnTo>
                  <a:cubicBezTo>
                    <a:pt x="10213" y="38243"/>
                    <a:pt x="10210" y="38222"/>
                    <a:pt x="10204" y="38191"/>
                  </a:cubicBezTo>
                  <a:cubicBezTo>
                    <a:pt x="10161" y="37963"/>
                    <a:pt x="10131" y="37731"/>
                    <a:pt x="10113" y="37498"/>
                  </a:cubicBezTo>
                  <a:cubicBezTo>
                    <a:pt x="10109" y="37437"/>
                    <a:pt x="10105" y="37412"/>
                    <a:pt x="10102" y="37404"/>
                  </a:cubicBezTo>
                  <a:lnTo>
                    <a:pt x="10102" y="37404"/>
                  </a:lnTo>
                  <a:cubicBezTo>
                    <a:pt x="10105" y="37397"/>
                    <a:pt x="10111" y="37373"/>
                    <a:pt x="10119" y="37308"/>
                  </a:cubicBezTo>
                  <a:cubicBezTo>
                    <a:pt x="10135" y="37183"/>
                    <a:pt x="10151" y="37060"/>
                    <a:pt x="10177" y="36937"/>
                  </a:cubicBezTo>
                  <a:cubicBezTo>
                    <a:pt x="10287" y="36409"/>
                    <a:pt x="10437" y="36087"/>
                    <a:pt x="10667" y="35674"/>
                  </a:cubicBezTo>
                  <a:cubicBezTo>
                    <a:pt x="11890" y="33488"/>
                    <a:pt x="13912" y="31792"/>
                    <a:pt x="15633" y="30014"/>
                  </a:cubicBezTo>
                  <a:cubicBezTo>
                    <a:pt x="16970" y="28632"/>
                    <a:pt x="18959" y="26726"/>
                    <a:pt x="18729" y="24603"/>
                  </a:cubicBezTo>
                  <a:cubicBezTo>
                    <a:pt x="18673" y="24080"/>
                    <a:pt x="18455" y="23566"/>
                    <a:pt x="18158" y="23136"/>
                  </a:cubicBezTo>
                  <a:cubicBezTo>
                    <a:pt x="17990" y="22893"/>
                    <a:pt x="17799" y="22668"/>
                    <a:pt x="17588" y="22461"/>
                  </a:cubicBezTo>
                  <a:cubicBezTo>
                    <a:pt x="17529" y="22403"/>
                    <a:pt x="17338" y="22232"/>
                    <a:pt x="17261" y="22162"/>
                  </a:cubicBezTo>
                  <a:lnTo>
                    <a:pt x="17261" y="22162"/>
                  </a:lnTo>
                  <a:cubicBezTo>
                    <a:pt x="17099" y="22016"/>
                    <a:pt x="16938" y="21868"/>
                    <a:pt x="16764" y="21738"/>
                  </a:cubicBezTo>
                  <a:cubicBezTo>
                    <a:pt x="15822" y="21037"/>
                    <a:pt x="14720" y="20736"/>
                    <a:pt x="13579" y="20736"/>
                  </a:cubicBezTo>
                  <a:cubicBezTo>
                    <a:pt x="13382" y="20736"/>
                    <a:pt x="13184" y="20745"/>
                    <a:pt x="12985" y="20762"/>
                  </a:cubicBezTo>
                  <a:cubicBezTo>
                    <a:pt x="10516" y="20980"/>
                    <a:pt x="8273" y="22299"/>
                    <a:pt x="5785" y="22422"/>
                  </a:cubicBezTo>
                  <a:cubicBezTo>
                    <a:pt x="5771" y="22423"/>
                    <a:pt x="5759" y="22423"/>
                    <a:pt x="5749" y="22424"/>
                  </a:cubicBezTo>
                  <a:lnTo>
                    <a:pt x="5749" y="22424"/>
                  </a:lnTo>
                  <a:cubicBezTo>
                    <a:pt x="5666" y="22424"/>
                    <a:pt x="5584" y="22422"/>
                    <a:pt x="5501" y="22419"/>
                  </a:cubicBezTo>
                  <a:cubicBezTo>
                    <a:pt x="5373" y="22414"/>
                    <a:pt x="5247" y="22405"/>
                    <a:pt x="5119" y="22390"/>
                  </a:cubicBezTo>
                  <a:cubicBezTo>
                    <a:pt x="5049" y="22382"/>
                    <a:pt x="4980" y="22371"/>
                    <a:pt x="4910" y="22362"/>
                  </a:cubicBezTo>
                  <a:cubicBezTo>
                    <a:pt x="4892" y="22359"/>
                    <a:pt x="4878" y="22358"/>
                    <a:pt x="4865" y="22356"/>
                  </a:cubicBezTo>
                  <a:lnTo>
                    <a:pt x="4865" y="22356"/>
                  </a:lnTo>
                  <a:cubicBezTo>
                    <a:pt x="4721" y="22321"/>
                    <a:pt x="4582" y="22268"/>
                    <a:pt x="4437" y="22231"/>
                  </a:cubicBezTo>
                  <a:cubicBezTo>
                    <a:pt x="4429" y="22228"/>
                    <a:pt x="4422" y="22227"/>
                    <a:pt x="4415" y="22225"/>
                  </a:cubicBezTo>
                  <a:lnTo>
                    <a:pt x="4415" y="22225"/>
                  </a:lnTo>
                  <a:cubicBezTo>
                    <a:pt x="4356" y="22197"/>
                    <a:pt x="4298" y="22170"/>
                    <a:pt x="4241" y="22141"/>
                  </a:cubicBezTo>
                  <a:cubicBezTo>
                    <a:pt x="4189" y="22115"/>
                    <a:pt x="4140" y="22084"/>
                    <a:pt x="4087" y="22058"/>
                  </a:cubicBezTo>
                  <a:cubicBezTo>
                    <a:pt x="4082" y="22056"/>
                    <a:pt x="4077" y="22053"/>
                    <a:pt x="4073" y="22051"/>
                  </a:cubicBezTo>
                  <a:lnTo>
                    <a:pt x="4073" y="22051"/>
                  </a:lnTo>
                  <a:cubicBezTo>
                    <a:pt x="4068" y="22047"/>
                    <a:pt x="4064" y="22043"/>
                    <a:pt x="4058" y="22039"/>
                  </a:cubicBezTo>
                  <a:cubicBezTo>
                    <a:pt x="4018" y="22004"/>
                    <a:pt x="3859" y="21880"/>
                    <a:pt x="3808" y="21845"/>
                  </a:cubicBezTo>
                  <a:lnTo>
                    <a:pt x="3808" y="21845"/>
                  </a:lnTo>
                  <a:cubicBezTo>
                    <a:pt x="3771" y="21810"/>
                    <a:pt x="3728" y="21770"/>
                    <a:pt x="3726" y="21767"/>
                  </a:cubicBezTo>
                  <a:cubicBezTo>
                    <a:pt x="3654" y="21697"/>
                    <a:pt x="3589" y="21623"/>
                    <a:pt x="3522" y="21550"/>
                  </a:cubicBezTo>
                  <a:cubicBezTo>
                    <a:pt x="3508" y="21535"/>
                    <a:pt x="3497" y="21523"/>
                    <a:pt x="3487" y="21512"/>
                  </a:cubicBezTo>
                  <a:lnTo>
                    <a:pt x="3487" y="21512"/>
                  </a:lnTo>
                  <a:cubicBezTo>
                    <a:pt x="3484" y="21507"/>
                    <a:pt x="3479" y="21501"/>
                    <a:pt x="3474" y="21494"/>
                  </a:cubicBezTo>
                  <a:cubicBezTo>
                    <a:pt x="3419" y="21422"/>
                    <a:pt x="3365" y="21349"/>
                    <a:pt x="3314" y="21275"/>
                  </a:cubicBezTo>
                  <a:cubicBezTo>
                    <a:pt x="3205" y="21117"/>
                    <a:pt x="3102" y="20952"/>
                    <a:pt x="3007" y="20785"/>
                  </a:cubicBezTo>
                  <a:cubicBezTo>
                    <a:pt x="2931" y="20649"/>
                    <a:pt x="2868" y="20515"/>
                    <a:pt x="2779" y="20344"/>
                  </a:cubicBezTo>
                  <a:cubicBezTo>
                    <a:pt x="2748" y="20284"/>
                    <a:pt x="2728" y="20247"/>
                    <a:pt x="2717" y="20227"/>
                  </a:cubicBezTo>
                  <a:lnTo>
                    <a:pt x="2717" y="20227"/>
                  </a:lnTo>
                  <a:cubicBezTo>
                    <a:pt x="2679" y="20148"/>
                    <a:pt x="2641" y="20070"/>
                    <a:pt x="2605" y="19989"/>
                  </a:cubicBezTo>
                  <a:cubicBezTo>
                    <a:pt x="2351" y="19411"/>
                    <a:pt x="2266" y="19037"/>
                    <a:pt x="2194" y="18361"/>
                  </a:cubicBezTo>
                  <a:cubicBezTo>
                    <a:pt x="1887" y="15500"/>
                    <a:pt x="3049" y="12454"/>
                    <a:pt x="4320" y="9923"/>
                  </a:cubicBezTo>
                  <a:cubicBezTo>
                    <a:pt x="5638" y="7298"/>
                    <a:pt x="7329" y="4706"/>
                    <a:pt x="9493" y="2696"/>
                  </a:cubicBezTo>
                  <a:cubicBezTo>
                    <a:pt x="9857" y="2356"/>
                    <a:pt x="10252" y="2047"/>
                    <a:pt x="10671" y="1776"/>
                  </a:cubicBezTo>
                  <a:cubicBezTo>
                    <a:pt x="11456" y="1270"/>
                    <a:pt x="10251" y="1"/>
                    <a:pt x="9409" y="1"/>
                  </a:cubicBezTo>
                  <a:close/>
                </a:path>
              </a:pathLst>
            </a:custGeom>
            <a:solidFill>
              <a:srgbClr val="DE80D7"/>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5"/>
            <p:cNvSpPr/>
            <p:nvPr/>
          </p:nvSpPr>
          <p:spPr>
            <a:xfrm>
              <a:off x="715099" y="-749742"/>
              <a:ext cx="748453" cy="1751944"/>
            </a:xfrm>
            <a:custGeom>
              <a:avLst/>
              <a:gdLst/>
              <a:ahLst/>
              <a:cxnLst/>
              <a:rect l="l" t="t" r="r" b="b"/>
              <a:pathLst>
                <a:path w="25831" h="60464" extrusionOk="0">
                  <a:moveTo>
                    <a:pt x="14353" y="21284"/>
                  </a:moveTo>
                  <a:cubicBezTo>
                    <a:pt x="14354" y="21284"/>
                    <a:pt x="14354" y="21284"/>
                    <a:pt x="14354" y="21284"/>
                  </a:cubicBezTo>
                  <a:cubicBezTo>
                    <a:pt x="14354" y="21284"/>
                    <a:pt x="14354" y="21284"/>
                    <a:pt x="14353" y="21284"/>
                  </a:cubicBezTo>
                  <a:close/>
                  <a:moveTo>
                    <a:pt x="14972" y="22124"/>
                  </a:moveTo>
                  <a:cubicBezTo>
                    <a:pt x="14973" y="22126"/>
                    <a:pt x="14974" y="22128"/>
                    <a:pt x="14974" y="22130"/>
                  </a:cubicBezTo>
                  <a:lnTo>
                    <a:pt x="14974" y="22130"/>
                  </a:lnTo>
                  <a:cubicBezTo>
                    <a:pt x="14974" y="22128"/>
                    <a:pt x="14973" y="22126"/>
                    <a:pt x="14972" y="22124"/>
                  </a:cubicBezTo>
                  <a:close/>
                  <a:moveTo>
                    <a:pt x="14144" y="21194"/>
                  </a:moveTo>
                  <a:cubicBezTo>
                    <a:pt x="14170" y="21203"/>
                    <a:pt x="14227" y="21221"/>
                    <a:pt x="14276" y="21236"/>
                  </a:cubicBezTo>
                  <a:lnTo>
                    <a:pt x="14276" y="21236"/>
                  </a:lnTo>
                  <a:cubicBezTo>
                    <a:pt x="14312" y="21272"/>
                    <a:pt x="14362" y="21305"/>
                    <a:pt x="14404" y="21335"/>
                  </a:cubicBezTo>
                  <a:cubicBezTo>
                    <a:pt x="14411" y="21341"/>
                    <a:pt x="14417" y="21345"/>
                    <a:pt x="14421" y="21347"/>
                  </a:cubicBezTo>
                  <a:lnTo>
                    <a:pt x="14421" y="21347"/>
                  </a:lnTo>
                  <a:cubicBezTo>
                    <a:pt x="14423" y="21349"/>
                    <a:pt x="14425" y="21352"/>
                    <a:pt x="14428" y="21354"/>
                  </a:cubicBezTo>
                  <a:cubicBezTo>
                    <a:pt x="14614" y="21565"/>
                    <a:pt x="14726" y="21709"/>
                    <a:pt x="14822" y="21872"/>
                  </a:cubicBezTo>
                  <a:cubicBezTo>
                    <a:pt x="14873" y="21958"/>
                    <a:pt x="14921" y="22046"/>
                    <a:pt x="14971" y="22134"/>
                  </a:cubicBezTo>
                  <a:cubicBezTo>
                    <a:pt x="14977" y="22145"/>
                    <a:pt x="14986" y="22167"/>
                    <a:pt x="14994" y="22184"/>
                  </a:cubicBezTo>
                  <a:lnTo>
                    <a:pt x="14994" y="22184"/>
                  </a:lnTo>
                  <a:cubicBezTo>
                    <a:pt x="15007" y="22225"/>
                    <a:pt x="15019" y="22267"/>
                    <a:pt x="15030" y="22308"/>
                  </a:cubicBezTo>
                  <a:cubicBezTo>
                    <a:pt x="15054" y="22396"/>
                    <a:pt x="15071" y="22485"/>
                    <a:pt x="15086" y="22573"/>
                  </a:cubicBezTo>
                  <a:cubicBezTo>
                    <a:pt x="15088" y="22587"/>
                    <a:pt x="15091" y="22624"/>
                    <a:pt x="15093" y="22643"/>
                  </a:cubicBezTo>
                  <a:lnTo>
                    <a:pt x="15093" y="22643"/>
                  </a:lnTo>
                  <a:cubicBezTo>
                    <a:pt x="15094" y="22677"/>
                    <a:pt x="15095" y="22713"/>
                    <a:pt x="15094" y="22746"/>
                  </a:cubicBezTo>
                  <a:cubicBezTo>
                    <a:pt x="15087" y="22963"/>
                    <a:pt x="15062" y="23180"/>
                    <a:pt x="15017" y="23393"/>
                  </a:cubicBezTo>
                  <a:cubicBezTo>
                    <a:pt x="14942" y="23741"/>
                    <a:pt x="14761" y="24150"/>
                    <a:pt x="14549" y="24538"/>
                  </a:cubicBezTo>
                  <a:cubicBezTo>
                    <a:pt x="13546" y="26367"/>
                    <a:pt x="11836" y="27877"/>
                    <a:pt x="10089" y="28978"/>
                  </a:cubicBezTo>
                  <a:cubicBezTo>
                    <a:pt x="9781" y="29172"/>
                    <a:pt x="9606" y="29280"/>
                    <a:pt x="9368" y="29395"/>
                  </a:cubicBezTo>
                  <a:lnTo>
                    <a:pt x="9368" y="29395"/>
                  </a:lnTo>
                  <a:cubicBezTo>
                    <a:pt x="9239" y="28649"/>
                    <a:pt x="9206" y="27758"/>
                    <a:pt x="9386" y="26920"/>
                  </a:cubicBezTo>
                  <a:cubicBezTo>
                    <a:pt x="9414" y="26780"/>
                    <a:pt x="9453" y="26641"/>
                    <a:pt x="9499" y="26505"/>
                  </a:cubicBezTo>
                  <a:cubicBezTo>
                    <a:pt x="9574" y="26289"/>
                    <a:pt x="9657" y="26075"/>
                    <a:pt x="9748" y="25864"/>
                  </a:cubicBezTo>
                  <a:cubicBezTo>
                    <a:pt x="9946" y="25406"/>
                    <a:pt x="10175" y="24960"/>
                    <a:pt x="10431" y="24529"/>
                  </a:cubicBezTo>
                  <a:cubicBezTo>
                    <a:pt x="10950" y="23648"/>
                    <a:pt x="11550" y="22826"/>
                    <a:pt x="12309" y="22147"/>
                  </a:cubicBezTo>
                  <a:cubicBezTo>
                    <a:pt x="12471" y="22001"/>
                    <a:pt x="12640" y="21864"/>
                    <a:pt x="12817" y="21735"/>
                  </a:cubicBezTo>
                  <a:cubicBezTo>
                    <a:pt x="12913" y="21666"/>
                    <a:pt x="13012" y="21600"/>
                    <a:pt x="13113" y="21537"/>
                  </a:cubicBezTo>
                  <a:cubicBezTo>
                    <a:pt x="13258" y="21444"/>
                    <a:pt x="13201" y="21477"/>
                    <a:pt x="13292" y="21434"/>
                  </a:cubicBezTo>
                  <a:cubicBezTo>
                    <a:pt x="13474" y="21350"/>
                    <a:pt x="13662" y="21279"/>
                    <a:pt x="13857" y="21227"/>
                  </a:cubicBezTo>
                  <a:cubicBezTo>
                    <a:pt x="13862" y="21225"/>
                    <a:pt x="13866" y="21224"/>
                    <a:pt x="13869" y="21223"/>
                  </a:cubicBezTo>
                  <a:lnTo>
                    <a:pt x="13869" y="21223"/>
                  </a:lnTo>
                  <a:cubicBezTo>
                    <a:pt x="13898" y="21219"/>
                    <a:pt x="13928" y="21214"/>
                    <a:pt x="13956" y="21212"/>
                  </a:cubicBezTo>
                  <a:cubicBezTo>
                    <a:pt x="14002" y="21209"/>
                    <a:pt x="14060" y="21209"/>
                    <a:pt x="14106" y="21201"/>
                  </a:cubicBezTo>
                  <a:lnTo>
                    <a:pt x="14106" y="21201"/>
                  </a:lnTo>
                  <a:cubicBezTo>
                    <a:pt x="14186" y="21216"/>
                    <a:pt x="14246" y="21232"/>
                    <a:pt x="14250" y="21232"/>
                  </a:cubicBezTo>
                  <a:cubicBezTo>
                    <a:pt x="14254" y="21232"/>
                    <a:pt x="14224" y="21222"/>
                    <a:pt x="14144" y="21194"/>
                  </a:cubicBezTo>
                  <a:lnTo>
                    <a:pt x="14144" y="21194"/>
                  </a:lnTo>
                  <a:cubicBezTo>
                    <a:pt x="14144" y="21194"/>
                    <a:pt x="14144" y="21194"/>
                    <a:pt x="14144" y="21194"/>
                  </a:cubicBezTo>
                  <a:close/>
                  <a:moveTo>
                    <a:pt x="4782" y="29721"/>
                  </a:moveTo>
                  <a:cubicBezTo>
                    <a:pt x="4783" y="29721"/>
                    <a:pt x="4784" y="29721"/>
                    <a:pt x="4786" y="29722"/>
                  </a:cubicBezTo>
                  <a:lnTo>
                    <a:pt x="4786" y="29722"/>
                  </a:lnTo>
                  <a:cubicBezTo>
                    <a:pt x="4784" y="29721"/>
                    <a:pt x="4783" y="29721"/>
                    <a:pt x="4782" y="29721"/>
                  </a:cubicBezTo>
                  <a:close/>
                  <a:moveTo>
                    <a:pt x="4807" y="29729"/>
                  </a:moveTo>
                  <a:cubicBezTo>
                    <a:pt x="4858" y="29748"/>
                    <a:pt x="4915" y="29780"/>
                    <a:pt x="4910" y="29780"/>
                  </a:cubicBezTo>
                  <a:cubicBezTo>
                    <a:pt x="4907" y="29780"/>
                    <a:pt x="4879" y="29767"/>
                    <a:pt x="4807" y="29729"/>
                  </a:cubicBezTo>
                  <a:close/>
                  <a:moveTo>
                    <a:pt x="17346" y="35867"/>
                  </a:moveTo>
                  <a:cubicBezTo>
                    <a:pt x="17350" y="35867"/>
                    <a:pt x="17373" y="35889"/>
                    <a:pt x="17429" y="35954"/>
                  </a:cubicBezTo>
                  <a:lnTo>
                    <a:pt x="17429" y="35954"/>
                  </a:lnTo>
                  <a:cubicBezTo>
                    <a:pt x="17385" y="35925"/>
                    <a:pt x="17339" y="35867"/>
                    <a:pt x="17346" y="35867"/>
                  </a:cubicBezTo>
                  <a:close/>
                  <a:moveTo>
                    <a:pt x="17569" y="36120"/>
                  </a:moveTo>
                  <a:cubicBezTo>
                    <a:pt x="17608" y="36168"/>
                    <a:pt x="17629" y="36219"/>
                    <a:pt x="17630" y="36232"/>
                  </a:cubicBezTo>
                  <a:lnTo>
                    <a:pt x="17630" y="36232"/>
                  </a:lnTo>
                  <a:cubicBezTo>
                    <a:pt x="17607" y="36195"/>
                    <a:pt x="17586" y="36158"/>
                    <a:pt x="17569" y="36120"/>
                  </a:cubicBezTo>
                  <a:close/>
                  <a:moveTo>
                    <a:pt x="17781" y="36484"/>
                  </a:moveTo>
                  <a:lnTo>
                    <a:pt x="17781" y="36484"/>
                  </a:lnTo>
                  <a:cubicBezTo>
                    <a:pt x="17785" y="36496"/>
                    <a:pt x="17789" y="36508"/>
                    <a:pt x="17793" y="36519"/>
                  </a:cubicBezTo>
                  <a:lnTo>
                    <a:pt x="17793" y="36519"/>
                  </a:lnTo>
                  <a:cubicBezTo>
                    <a:pt x="17789" y="36509"/>
                    <a:pt x="17785" y="36497"/>
                    <a:pt x="17781" y="36484"/>
                  </a:cubicBezTo>
                  <a:close/>
                  <a:moveTo>
                    <a:pt x="17796" y="36527"/>
                  </a:moveTo>
                  <a:cubicBezTo>
                    <a:pt x="17809" y="36560"/>
                    <a:pt x="17817" y="36584"/>
                    <a:pt x="17817" y="36584"/>
                  </a:cubicBezTo>
                  <a:cubicBezTo>
                    <a:pt x="17816" y="36584"/>
                    <a:pt x="17810" y="36567"/>
                    <a:pt x="17796" y="36527"/>
                  </a:cubicBezTo>
                  <a:close/>
                  <a:moveTo>
                    <a:pt x="17985" y="37409"/>
                  </a:moveTo>
                  <a:cubicBezTo>
                    <a:pt x="17985" y="37411"/>
                    <a:pt x="17985" y="37413"/>
                    <a:pt x="17985" y="37414"/>
                  </a:cubicBezTo>
                  <a:cubicBezTo>
                    <a:pt x="17985" y="37413"/>
                    <a:pt x="17985" y="37411"/>
                    <a:pt x="17985" y="37409"/>
                  </a:cubicBezTo>
                  <a:close/>
                  <a:moveTo>
                    <a:pt x="9734" y="1"/>
                  </a:moveTo>
                  <a:cubicBezTo>
                    <a:pt x="9543" y="1"/>
                    <a:pt x="9367" y="52"/>
                    <a:pt x="9231" y="170"/>
                  </a:cubicBezTo>
                  <a:lnTo>
                    <a:pt x="9231" y="173"/>
                  </a:lnTo>
                  <a:cubicBezTo>
                    <a:pt x="8296" y="981"/>
                    <a:pt x="7563" y="2042"/>
                    <a:pt x="6908" y="3084"/>
                  </a:cubicBezTo>
                  <a:cubicBezTo>
                    <a:pt x="6018" y="4499"/>
                    <a:pt x="5258" y="5999"/>
                    <a:pt x="4569" y="7521"/>
                  </a:cubicBezTo>
                  <a:cubicBezTo>
                    <a:pt x="2968" y="11066"/>
                    <a:pt x="1706" y="14822"/>
                    <a:pt x="986" y="18648"/>
                  </a:cubicBezTo>
                  <a:cubicBezTo>
                    <a:pt x="401" y="21749"/>
                    <a:pt x="0" y="25390"/>
                    <a:pt x="1411" y="28336"/>
                  </a:cubicBezTo>
                  <a:cubicBezTo>
                    <a:pt x="2074" y="29719"/>
                    <a:pt x="3230" y="30775"/>
                    <a:pt x="4652" y="31339"/>
                  </a:cubicBezTo>
                  <a:cubicBezTo>
                    <a:pt x="5448" y="31655"/>
                    <a:pt x="6286" y="31781"/>
                    <a:pt x="7129" y="31781"/>
                  </a:cubicBezTo>
                  <a:cubicBezTo>
                    <a:pt x="7534" y="31781"/>
                    <a:pt x="7940" y="31752"/>
                    <a:pt x="8343" y="31701"/>
                  </a:cubicBezTo>
                  <a:lnTo>
                    <a:pt x="8343" y="31701"/>
                  </a:lnTo>
                  <a:cubicBezTo>
                    <a:pt x="8977" y="32515"/>
                    <a:pt x="9817" y="33157"/>
                    <a:pt x="10776" y="33606"/>
                  </a:cubicBezTo>
                  <a:cubicBezTo>
                    <a:pt x="12086" y="34221"/>
                    <a:pt x="13477" y="34524"/>
                    <a:pt x="14870" y="34884"/>
                  </a:cubicBezTo>
                  <a:cubicBezTo>
                    <a:pt x="15477" y="35042"/>
                    <a:pt x="16061" y="35238"/>
                    <a:pt x="16650" y="35451"/>
                  </a:cubicBezTo>
                  <a:lnTo>
                    <a:pt x="16650" y="35451"/>
                  </a:lnTo>
                  <a:cubicBezTo>
                    <a:pt x="16700" y="35476"/>
                    <a:pt x="16752" y="35500"/>
                    <a:pt x="16803" y="35526"/>
                  </a:cubicBezTo>
                  <a:cubicBezTo>
                    <a:pt x="16925" y="35588"/>
                    <a:pt x="17039" y="35663"/>
                    <a:pt x="17158" y="35729"/>
                  </a:cubicBezTo>
                  <a:lnTo>
                    <a:pt x="17158" y="35729"/>
                  </a:lnTo>
                  <a:cubicBezTo>
                    <a:pt x="17208" y="35769"/>
                    <a:pt x="17259" y="35806"/>
                    <a:pt x="17308" y="35846"/>
                  </a:cubicBezTo>
                  <a:cubicBezTo>
                    <a:pt x="17345" y="35876"/>
                    <a:pt x="17387" y="35928"/>
                    <a:pt x="17430" y="35955"/>
                  </a:cubicBezTo>
                  <a:lnTo>
                    <a:pt x="17430" y="35955"/>
                  </a:lnTo>
                  <a:cubicBezTo>
                    <a:pt x="17473" y="36007"/>
                    <a:pt x="17517" y="36058"/>
                    <a:pt x="17560" y="36109"/>
                  </a:cubicBezTo>
                  <a:cubicBezTo>
                    <a:pt x="17563" y="36112"/>
                    <a:pt x="17566" y="36116"/>
                    <a:pt x="17569" y="36119"/>
                  </a:cubicBezTo>
                  <a:lnTo>
                    <a:pt x="17569" y="36119"/>
                  </a:lnTo>
                  <a:cubicBezTo>
                    <a:pt x="17565" y="36111"/>
                    <a:pt x="17562" y="36103"/>
                    <a:pt x="17559" y="36095"/>
                  </a:cubicBezTo>
                  <a:lnTo>
                    <a:pt x="17559" y="36095"/>
                  </a:lnTo>
                  <a:cubicBezTo>
                    <a:pt x="17562" y="36103"/>
                    <a:pt x="17566" y="36112"/>
                    <a:pt x="17569" y="36120"/>
                  </a:cubicBezTo>
                  <a:lnTo>
                    <a:pt x="17569" y="36120"/>
                  </a:lnTo>
                  <a:cubicBezTo>
                    <a:pt x="17569" y="36120"/>
                    <a:pt x="17569" y="36119"/>
                    <a:pt x="17569" y="36119"/>
                  </a:cubicBezTo>
                  <a:lnTo>
                    <a:pt x="17569" y="36119"/>
                  </a:lnTo>
                  <a:cubicBezTo>
                    <a:pt x="17604" y="36204"/>
                    <a:pt x="17623" y="36235"/>
                    <a:pt x="17628" y="36235"/>
                  </a:cubicBezTo>
                  <a:cubicBezTo>
                    <a:pt x="17629" y="36235"/>
                    <a:pt x="17630" y="36234"/>
                    <a:pt x="17630" y="36232"/>
                  </a:cubicBezTo>
                  <a:lnTo>
                    <a:pt x="17630" y="36232"/>
                  </a:lnTo>
                  <a:cubicBezTo>
                    <a:pt x="17675" y="36308"/>
                    <a:pt x="17727" y="36383"/>
                    <a:pt x="17765" y="36459"/>
                  </a:cubicBezTo>
                  <a:cubicBezTo>
                    <a:pt x="17777" y="36483"/>
                    <a:pt x="17787" y="36507"/>
                    <a:pt x="17796" y="36527"/>
                  </a:cubicBezTo>
                  <a:lnTo>
                    <a:pt x="17796" y="36527"/>
                  </a:lnTo>
                  <a:cubicBezTo>
                    <a:pt x="17815" y="36584"/>
                    <a:pt x="17835" y="36640"/>
                    <a:pt x="17851" y="36697"/>
                  </a:cubicBezTo>
                  <a:cubicBezTo>
                    <a:pt x="17896" y="36849"/>
                    <a:pt x="17931" y="37004"/>
                    <a:pt x="17955" y="37162"/>
                  </a:cubicBezTo>
                  <a:cubicBezTo>
                    <a:pt x="17965" y="37227"/>
                    <a:pt x="17973" y="37294"/>
                    <a:pt x="17980" y="37360"/>
                  </a:cubicBezTo>
                  <a:lnTo>
                    <a:pt x="17980" y="37360"/>
                  </a:lnTo>
                  <a:cubicBezTo>
                    <a:pt x="17978" y="37345"/>
                    <a:pt x="17977" y="37339"/>
                    <a:pt x="17977" y="37339"/>
                  </a:cubicBezTo>
                  <a:lnTo>
                    <a:pt x="17977" y="37339"/>
                  </a:lnTo>
                  <a:cubicBezTo>
                    <a:pt x="17975" y="37339"/>
                    <a:pt x="17986" y="37489"/>
                    <a:pt x="17988" y="37531"/>
                  </a:cubicBezTo>
                  <a:cubicBezTo>
                    <a:pt x="17992" y="37739"/>
                    <a:pt x="17985" y="37945"/>
                    <a:pt x="17968" y="38152"/>
                  </a:cubicBezTo>
                  <a:cubicBezTo>
                    <a:pt x="17926" y="38613"/>
                    <a:pt x="17849" y="39068"/>
                    <a:pt x="17738" y="39517"/>
                  </a:cubicBezTo>
                  <a:cubicBezTo>
                    <a:pt x="17100" y="42140"/>
                    <a:pt x="15452" y="44289"/>
                    <a:pt x="14164" y="46616"/>
                  </a:cubicBezTo>
                  <a:cubicBezTo>
                    <a:pt x="12796" y="49087"/>
                    <a:pt x="11733" y="51966"/>
                    <a:pt x="13044" y="54692"/>
                  </a:cubicBezTo>
                  <a:cubicBezTo>
                    <a:pt x="13768" y="56195"/>
                    <a:pt x="15054" y="57465"/>
                    <a:pt x="16581" y="58131"/>
                  </a:cubicBezTo>
                  <a:cubicBezTo>
                    <a:pt x="17907" y="58709"/>
                    <a:pt x="19330" y="58799"/>
                    <a:pt x="20752" y="58927"/>
                  </a:cubicBezTo>
                  <a:cubicBezTo>
                    <a:pt x="21083" y="58957"/>
                    <a:pt x="21414" y="58992"/>
                    <a:pt x="21743" y="59042"/>
                  </a:cubicBezTo>
                  <a:cubicBezTo>
                    <a:pt x="22019" y="59083"/>
                    <a:pt x="22345" y="59149"/>
                    <a:pt x="22477" y="59189"/>
                  </a:cubicBezTo>
                  <a:cubicBezTo>
                    <a:pt x="22634" y="59235"/>
                    <a:pt x="22787" y="59288"/>
                    <a:pt x="22941" y="59344"/>
                  </a:cubicBezTo>
                  <a:cubicBezTo>
                    <a:pt x="22960" y="59350"/>
                    <a:pt x="23053" y="59392"/>
                    <a:pt x="23056" y="59392"/>
                  </a:cubicBezTo>
                  <a:cubicBezTo>
                    <a:pt x="23056" y="59392"/>
                    <a:pt x="23056" y="59392"/>
                    <a:pt x="23056" y="59392"/>
                  </a:cubicBezTo>
                  <a:lnTo>
                    <a:pt x="23056" y="59392"/>
                  </a:lnTo>
                  <a:cubicBezTo>
                    <a:pt x="23108" y="59417"/>
                    <a:pt x="23159" y="59443"/>
                    <a:pt x="23209" y="59471"/>
                  </a:cubicBezTo>
                  <a:cubicBezTo>
                    <a:pt x="23396" y="59570"/>
                    <a:pt x="23589" y="59687"/>
                    <a:pt x="23771" y="59864"/>
                  </a:cubicBezTo>
                  <a:cubicBezTo>
                    <a:pt x="24085" y="60168"/>
                    <a:pt x="24534" y="60464"/>
                    <a:pt x="24991" y="60464"/>
                  </a:cubicBezTo>
                  <a:cubicBezTo>
                    <a:pt x="25105" y="60464"/>
                    <a:pt x="25219" y="60445"/>
                    <a:pt x="25332" y="60404"/>
                  </a:cubicBezTo>
                  <a:cubicBezTo>
                    <a:pt x="25831" y="60222"/>
                    <a:pt x="25805" y="59609"/>
                    <a:pt x="25462" y="59276"/>
                  </a:cubicBezTo>
                  <a:cubicBezTo>
                    <a:pt x="24319" y="58168"/>
                    <a:pt x="22955" y="57554"/>
                    <a:pt x="21386" y="57310"/>
                  </a:cubicBezTo>
                  <a:cubicBezTo>
                    <a:pt x="20177" y="57120"/>
                    <a:pt x="18802" y="57152"/>
                    <a:pt x="17685" y="56867"/>
                  </a:cubicBezTo>
                  <a:cubicBezTo>
                    <a:pt x="17163" y="56735"/>
                    <a:pt x="16720" y="56542"/>
                    <a:pt x="16335" y="56232"/>
                  </a:cubicBezTo>
                  <a:cubicBezTo>
                    <a:pt x="15864" y="55850"/>
                    <a:pt x="15431" y="55292"/>
                    <a:pt x="15132" y="54724"/>
                  </a:cubicBezTo>
                  <a:cubicBezTo>
                    <a:pt x="14560" y="53634"/>
                    <a:pt x="14539" y="52407"/>
                    <a:pt x="14801" y="51227"/>
                  </a:cubicBezTo>
                  <a:cubicBezTo>
                    <a:pt x="15392" y="48554"/>
                    <a:pt x="17202" y="46265"/>
                    <a:pt x="18517" y="43918"/>
                  </a:cubicBezTo>
                  <a:cubicBezTo>
                    <a:pt x="19477" y="42204"/>
                    <a:pt x="20305" y="40076"/>
                    <a:pt x="20188" y="38069"/>
                  </a:cubicBezTo>
                  <a:cubicBezTo>
                    <a:pt x="20097" y="36493"/>
                    <a:pt x="19294" y="35274"/>
                    <a:pt x="17977" y="34429"/>
                  </a:cubicBezTo>
                  <a:cubicBezTo>
                    <a:pt x="16899" y="33737"/>
                    <a:pt x="15619" y="33424"/>
                    <a:pt x="14391" y="33120"/>
                  </a:cubicBezTo>
                  <a:cubicBezTo>
                    <a:pt x="13766" y="32965"/>
                    <a:pt x="13142" y="32815"/>
                    <a:pt x="12528" y="32623"/>
                  </a:cubicBezTo>
                  <a:cubicBezTo>
                    <a:pt x="12220" y="32528"/>
                    <a:pt x="11915" y="32422"/>
                    <a:pt x="11616" y="32301"/>
                  </a:cubicBezTo>
                  <a:cubicBezTo>
                    <a:pt x="11582" y="32287"/>
                    <a:pt x="11538" y="32274"/>
                    <a:pt x="11497" y="32258"/>
                  </a:cubicBezTo>
                  <a:lnTo>
                    <a:pt x="11497" y="32258"/>
                  </a:lnTo>
                  <a:cubicBezTo>
                    <a:pt x="11475" y="32243"/>
                    <a:pt x="11451" y="32229"/>
                    <a:pt x="11429" y="32218"/>
                  </a:cubicBezTo>
                  <a:cubicBezTo>
                    <a:pt x="11285" y="32144"/>
                    <a:pt x="11140" y="32072"/>
                    <a:pt x="11001" y="31991"/>
                  </a:cubicBezTo>
                  <a:cubicBezTo>
                    <a:pt x="10944" y="31958"/>
                    <a:pt x="10888" y="31922"/>
                    <a:pt x="10831" y="31890"/>
                  </a:cubicBezTo>
                  <a:lnTo>
                    <a:pt x="10831" y="31890"/>
                  </a:lnTo>
                  <a:cubicBezTo>
                    <a:pt x="10713" y="31800"/>
                    <a:pt x="10593" y="31716"/>
                    <a:pt x="10480" y="31620"/>
                  </a:cubicBezTo>
                  <a:cubicBezTo>
                    <a:pt x="10448" y="31593"/>
                    <a:pt x="10416" y="31564"/>
                    <a:pt x="10384" y="31535"/>
                  </a:cubicBezTo>
                  <a:lnTo>
                    <a:pt x="10384" y="31535"/>
                  </a:lnTo>
                  <a:cubicBezTo>
                    <a:pt x="10399" y="31550"/>
                    <a:pt x="10405" y="31557"/>
                    <a:pt x="10404" y="31557"/>
                  </a:cubicBezTo>
                  <a:cubicBezTo>
                    <a:pt x="10401" y="31557"/>
                    <a:pt x="10378" y="31537"/>
                    <a:pt x="10337" y="31493"/>
                  </a:cubicBezTo>
                  <a:lnTo>
                    <a:pt x="10337" y="31493"/>
                  </a:lnTo>
                  <a:cubicBezTo>
                    <a:pt x="10353" y="31507"/>
                    <a:pt x="10368" y="31521"/>
                    <a:pt x="10384" y="31535"/>
                  </a:cubicBezTo>
                  <a:lnTo>
                    <a:pt x="10384" y="31535"/>
                  </a:lnTo>
                  <a:cubicBezTo>
                    <a:pt x="10372" y="31524"/>
                    <a:pt x="10356" y="31508"/>
                    <a:pt x="10333" y="31489"/>
                  </a:cubicBezTo>
                  <a:lnTo>
                    <a:pt x="10333" y="31489"/>
                  </a:lnTo>
                  <a:cubicBezTo>
                    <a:pt x="10335" y="31490"/>
                    <a:pt x="10336" y="31491"/>
                    <a:pt x="10337" y="31493"/>
                  </a:cubicBezTo>
                  <a:lnTo>
                    <a:pt x="10337" y="31493"/>
                  </a:lnTo>
                  <a:cubicBezTo>
                    <a:pt x="10324" y="31482"/>
                    <a:pt x="10312" y="31471"/>
                    <a:pt x="10300" y="31460"/>
                  </a:cubicBezTo>
                  <a:lnTo>
                    <a:pt x="10300" y="31460"/>
                  </a:lnTo>
                  <a:cubicBezTo>
                    <a:pt x="10312" y="31471"/>
                    <a:pt x="10323" y="31480"/>
                    <a:pt x="10333" y="31489"/>
                  </a:cubicBezTo>
                  <a:lnTo>
                    <a:pt x="10333" y="31489"/>
                  </a:lnTo>
                  <a:cubicBezTo>
                    <a:pt x="10329" y="31485"/>
                    <a:pt x="10325" y="31480"/>
                    <a:pt x="10320" y="31475"/>
                  </a:cubicBezTo>
                  <a:cubicBezTo>
                    <a:pt x="10275" y="31425"/>
                    <a:pt x="10232" y="31374"/>
                    <a:pt x="10190" y="31324"/>
                  </a:cubicBezTo>
                  <a:lnTo>
                    <a:pt x="10190" y="31324"/>
                  </a:lnTo>
                  <a:cubicBezTo>
                    <a:pt x="10339" y="31271"/>
                    <a:pt x="10485" y="31210"/>
                    <a:pt x="10629" y="31144"/>
                  </a:cubicBezTo>
                  <a:cubicBezTo>
                    <a:pt x="11084" y="30932"/>
                    <a:pt x="11526" y="30690"/>
                    <a:pt x="11948" y="30417"/>
                  </a:cubicBezTo>
                  <a:cubicBezTo>
                    <a:pt x="12907" y="29809"/>
                    <a:pt x="13797" y="29083"/>
                    <a:pt x="14600" y="28281"/>
                  </a:cubicBezTo>
                  <a:cubicBezTo>
                    <a:pt x="15988" y="26898"/>
                    <a:pt x="17752" y="24786"/>
                    <a:pt x="17218" y="22656"/>
                  </a:cubicBezTo>
                  <a:cubicBezTo>
                    <a:pt x="16773" y="20878"/>
                    <a:pt x="15040" y="19461"/>
                    <a:pt x="13254" y="19461"/>
                  </a:cubicBezTo>
                  <a:cubicBezTo>
                    <a:pt x="12761" y="19461"/>
                    <a:pt x="12264" y="19568"/>
                    <a:pt x="11788" y="19806"/>
                  </a:cubicBezTo>
                  <a:cubicBezTo>
                    <a:pt x="9881" y="20762"/>
                    <a:pt x="8485" y="22808"/>
                    <a:pt x="7660" y="24724"/>
                  </a:cubicBezTo>
                  <a:cubicBezTo>
                    <a:pt x="6966" y="26337"/>
                    <a:pt x="6845" y="28259"/>
                    <a:pt x="7404" y="29942"/>
                  </a:cubicBezTo>
                  <a:lnTo>
                    <a:pt x="7404" y="29942"/>
                  </a:lnTo>
                  <a:cubicBezTo>
                    <a:pt x="7265" y="29960"/>
                    <a:pt x="7126" y="29976"/>
                    <a:pt x="6988" y="29987"/>
                  </a:cubicBezTo>
                  <a:cubicBezTo>
                    <a:pt x="6817" y="30002"/>
                    <a:pt x="6646" y="30011"/>
                    <a:pt x="6475" y="30016"/>
                  </a:cubicBezTo>
                  <a:cubicBezTo>
                    <a:pt x="6454" y="30017"/>
                    <a:pt x="6432" y="30017"/>
                    <a:pt x="6411" y="30017"/>
                  </a:cubicBezTo>
                  <a:cubicBezTo>
                    <a:pt x="6373" y="30017"/>
                    <a:pt x="6336" y="30016"/>
                    <a:pt x="6298" y="30016"/>
                  </a:cubicBezTo>
                  <a:cubicBezTo>
                    <a:pt x="6263" y="30016"/>
                    <a:pt x="6229" y="30017"/>
                    <a:pt x="6194" y="30018"/>
                  </a:cubicBezTo>
                  <a:cubicBezTo>
                    <a:pt x="6185" y="30018"/>
                    <a:pt x="6178" y="30018"/>
                    <a:pt x="6172" y="30019"/>
                  </a:cubicBezTo>
                  <a:lnTo>
                    <a:pt x="6172" y="30019"/>
                  </a:lnTo>
                  <a:cubicBezTo>
                    <a:pt x="6159" y="30018"/>
                    <a:pt x="6143" y="30016"/>
                    <a:pt x="6124" y="30015"/>
                  </a:cubicBezTo>
                  <a:cubicBezTo>
                    <a:pt x="5962" y="30000"/>
                    <a:pt x="5801" y="29986"/>
                    <a:pt x="5641" y="29962"/>
                  </a:cubicBezTo>
                  <a:cubicBezTo>
                    <a:pt x="5569" y="29952"/>
                    <a:pt x="5497" y="29938"/>
                    <a:pt x="5425" y="29927"/>
                  </a:cubicBezTo>
                  <a:cubicBezTo>
                    <a:pt x="5404" y="29922"/>
                    <a:pt x="5383" y="29917"/>
                    <a:pt x="5361" y="29912"/>
                  </a:cubicBezTo>
                  <a:lnTo>
                    <a:pt x="5361" y="29912"/>
                  </a:lnTo>
                  <a:cubicBezTo>
                    <a:pt x="5235" y="29864"/>
                    <a:pt x="5095" y="29839"/>
                    <a:pt x="4967" y="29793"/>
                  </a:cubicBezTo>
                  <a:cubicBezTo>
                    <a:pt x="4912" y="29773"/>
                    <a:pt x="4859" y="29746"/>
                    <a:pt x="4805" y="29728"/>
                  </a:cubicBezTo>
                  <a:lnTo>
                    <a:pt x="4805" y="29728"/>
                  </a:lnTo>
                  <a:cubicBezTo>
                    <a:pt x="4801" y="29726"/>
                    <a:pt x="4796" y="29723"/>
                    <a:pt x="4791" y="29721"/>
                  </a:cubicBezTo>
                  <a:cubicBezTo>
                    <a:pt x="4681" y="29662"/>
                    <a:pt x="4573" y="29589"/>
                    <a:pt x="4462" y="29533"/>
                  </a:cubicBezTo>
                  <a:lnTo>
                    <a:pt x="4462" y="29533"/>
                  </a:lnTo>
                  <a:cubicBezTo>
                    <a:pt x="4409" y="29493"/>
                    <a:pt x="4355" y="29453"/>
                    <a:pt x="4304" y="29411"/>
                  </a:cubicBezTo>
                  <a:cubicBezTo>
                    <a:pt x="4255" y="29371"/>
                    <a:pt x="4209" y="29330"/>
                    <a:pt x="4161" y="29290"/>
                  </a:cubicBezTo>
                  <a:lnTo>
                    <a:pt x="4161" y="29290"/>
                  </a:lnTo>
                  <a:cubicBezTo>
                    <a:pt x="4074" y="29187"/>
                    <a:pt x="3976" y="29092"/>
                    <a:pt x="3890" y="28986"/>
                  </a:cubicBezTo>
                  <a:cubicBezTo>
                    <a:pt x="3852" y="28938"/>
                    <a:pt x="3816" y="28888"/>
                    <a:pt x="3776" y="28840"/>
                  </a:cubicBezTo>
                  <a:lnTo>
                    <a:pt x="3776" y="28840"/>
                  </a:lnTo>
                  <a:cubicBezTo>
                    <a:pt x="3704" y="28714"/>
                    <a:pt x="3621" y="28596"/>
                    <a:pt x="3552" y="28468"/>
                  </a:cubicBezTo>
                  <a:cubicBezTo>
                    <a:pt x="3483" y="28342"/>
                    <a:pt x="3417" y="28214"/>
                    <a:pt x="3358" y="28082"/>
                  </a:cubicBezTo>
                  <a:cubicBezTo>
                    <a:pt x="3330" y="28019"/>
                    <a:pt x="3304" y="27955"/>
                    <a:pt x="3277" y="27893"/>
                  </a:cubicBezTo>
                  <a:cubicBezTo>
                    <a:pt x="3275" y="27890"/>
                    <a:pt x="3274" y="27887"/>
                    <a:pt x="3272" y="27884"/>
                  </a:cubicBezTo>
                  <a:lnTo>
                    <a:pt x="3272" y="27884"/>
                  </a:lnTo>
                  <a:cubicBezTo>
                    <a:pt x="3263" y="27860"/>
                    <a:pt x="3255" y="27837"/>
                    <a:pt x="3246" y="27813"/>
                  </a:cubicBezTo>
                  <a:cubicBezTo>
                    <a:pt x="3031" y="27192"/>
                    <a:pt x="2881" y="26553"/>
                    <a:pt x="2798" y="25901"/>
                  </a:cubicBezTo>
                  <a:cubicBezTo>
                    <a:pt x="2774" y="25728"/>
                    <a:pt x="2756" y="25556"/>
                    <a:pt x="2738" y="25382"/>
                  </a:cubicBezTo>
                  <a:cubicBezTo>
                    <a:pt x="2736" y="25356"/>
                    <a:pt x="2734" y="25339"/>
                    <a:pt x="2733" y="25326"/>
                  </a:cubicBezTo>
                  <a:lnTo>
                    <a:pt x="2733" y="25326"/>
                  </a:lnTo>
                  <a:cubicBezTo>
                    <a:pt x="2733" y="25320"/>
                    <a:pt x="2732" y="25299"/>
                    <a:pt x="2729" y="25246"/>
                  </a:cubicBezTo>
                  <a:cubicBezTo>
                    <a:pt x="2722" y="25149"/>
                    <a:pt x="2716" y="25053"/>
                    <a:pt x="2713" y="24955"/>
                  </a:cubicBezTo>
                  <a:cubicBezTo>
                    <a:pt x="2694" y="24567"/>
                    <a:pt x="2690" y="24179"/>
                    <a:pt x="2698" y="23791"/>
                  </a:cubicBezTo>
                  <a:cubicBezTo>
                    <a:pt x="2719" y="22957"/>
                    <a:pt x="2783" y="22126"/>
                    <a:pt x="2890" y="21299"/>
                  </a:cubicBezTo>
                  <a:cubicBezTo>
                    <a:pt x="3357" y="17632"/>
                    <a:pt x="4406" y="14162"/>
                    <a:pt x="5766" y="10761"/>
                  </a:cubicBezTo>
                  <a:cubicBezTo>
                    <a:pt x="6900" y="7918"/>
                    <a:pt x="8229" y="4980"/>
                    <a:pt x="10153" y="2571"/>
                  </a:cubicBezTo>
                  <a:cubicBezTo>
                    <a:pt x="10192" y="2521"/>
                    <a:pt x="10232" y="2472"/>
                    <a:pt x="10272" y="2422"/>
                  </a:cubicBezTo>
                  <a:cubicBezTo>
                    <a:pt x="10293" y="2397"/>
                    <a:pt x="10316" y="2371"/>
                    <a:pt x="10337" y="2345"/>
                  </a:cubicBezTo>
                  <a:lnTo>
                    <a:pt x="10337" y="2345"/>
                  </a:lnTo>
                  <a:cubicBezTo>
                    <a:pt x="10410" y="2262"/>
                    <a:pt x="10484" y="2180"/>
                    <a:pt x="10560" y="2099"/>
                  </a:cubicBezTo>
                  <a:cubicBezTo>
                    <a:pt x="10715" y="1935"/>
                    <a:pt x="10876" y="1778"/>
                    <a:pt x="11047" y="1630"/>
                  </a:cubicBezTo>
                  <a:cubicBezTo>
                    <a:pt x="11750" y="1024"/>
                    <a:pt x="10588" y="1"/>
                    <a:pt x="9734"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5"/>
            <p:cNvSpPr/>
            <p:nvPr/>
          </p:nvSpPr>
          <p:spPr>
            <a:xfrm rot="-2225305">
              <a:off x="8513182" y="3745809"/>
              <a:ext cx="435765" cy="1423073"/>
            </a:xfrm>
            <a:custGeom>
              <a:avLst/>
              <a:gdLst/>
              <a:ahLst/>
              <a:cxnLst/>
              <a:rect l="l" t="t" r="r" b="b"/>
              <a:pathLst>
                <a:path w="15040" h="49116" extrusionOk="0">
                  <a:moveTo>
                    <a:pt x="2622" y="0"/>
                  </a:moveTo>
                  <a:cubicBezTo>
                    <a:pt x="2279" y="0"/>
                    <a:pt x="1966" y="93"/>
                    <a:pt x="1911" y="396"/>
                  </a:cubicBezTo>
                  <a:lnTo>
                    <a:pt x="1909" y="396"/>
                  </a:lnTo>
                  <a:cubicBezTo>
                    <a:pt x="1170" y="4445"/>
                    <a:pt x="0" y="8600"/>
                    <a:pt x="387" y="12750"/>
                  </a:cubicBezTo>
                  <a:cubicBezTo>
                    <a:pt x="561" y="14618"/>
                    <a:pt x="1107" y="16551"/>
                    <a:pt x="2154" y="18121"/>
                  </a:cubicBezTo>
                  <a:cubicBezTo>
                    <a:pt x="2937" y="19295"/>
                    <a:pt x="4098" y="20091"/>
                    <a:pt x="5333" y="20727"/>
                  </a:cubicBezTo>
                  <a:cubicBezTo>
                    <a:pt x="5897" y="21017"/>
                    <a:pt x="6464" y="21298"/>
                    <a:pt x="7006" y="21629"/>
                  </a:cubicBezTo>
                  <a:cubicBezTo>
                    <a:pt x="7157" y="21722"/>
                    <a:pt x="7306" y="21818"/>
                    <a:pt x="7453" y="21917"/>
                  </a:cubicBezTo>
                  <a:cubicBezTo>
                    <a:pt x="7485" y="21938"/>
                    <a:pt x="7517" y="21961"/>
                    <a:pt x="7548" y="21983"/>
                  </a:cubicBezTo>
                  <a:lnTo>
                    <a:pt x="7548" y="21983"/>
                  </a:lnTo>
                  <a:cubicBezTo>
                    <a:pt x="7581" y="22006"/>
                    <a:pt x="7646" y="22053"/>
                    <a:pt x="7673" y="22075"/>
                  </a:cubicBezTo>
                  <a:cubicBezTo>
                    <a:pt x="8022" y="22350"/>
                    <a:pt x="8354" y="22636"/>
                    <a:pt x="8675" y="22942"/>
                  </a:cubicBezTo>
                  <a:cubicBezTo>
                    <a:pt x="9261" y="23505"/>
                    <a:pt x="9958" y="24216"/>
                    <a:pt x="10290" y="24815"/>
                  </a:cubicBezTo>
                  <a:cubicBezTo>
                    <a:pt x="10641" y="25447"/>
                    <a:pt x="10772" y="25871"/>
                    <a:pt x="10764" y="26580"/>
                  </a:cubicBezTo>
                  <a:cubicBezTo>
                    <a:pt x="10758" y="27147"/>
                    <a:pt x="10613" y="27661"/>
                    <a:pt x="10386" y="28272"/>
                  </a:cubicBezTo>
                  <a:cubicBezTo>
                    <a:pt x="10124" y="28975"/>
                    <a:pt x="9796" y="29652"/>
                    <a:pt x="9488" y="30336"/>
                  </a:cubicBezTo>
                  <a:cubicBezTo>
                    <a:pt x="8680" y="32128"/>
                    <a:pt x="8081" y="33925"/>
                    <a:pt x="7886" y="35895"/>
                  </a:cubicBezTo>
                  <a:cubicBezTo>
                    <a:pt x="7421" y="40569"/>
                    <a:pt x="9649" y="44705"/>
                    <a:pt x="12362" y="48335"/>
                  </a:cubicBezTo>
                  <a:cubicBezTo>
                    <a:pt x="12712" y="48804"/>
                    <a:pt x="13393" y="49116"/>
                    <a:pt x="13996" y="49116"/>
                  </a:cubicBezTo>
                  <a:cubicBezTo>
                    <a:pt x="14077" y="49116"/>
                    <a:pt x="14156" y="49110"/>
                    <a:pt x="14233" y="49099"/>
                  </a:cubicBezTo>
                  <a:cubicBezTo>
                    <a:pt x="14838" y="49007"/>
                    <a:pt x="15039" y="48506"/>
                    <a:pt x="14674" y="48017"/>
                  </a:cubicBezTo>
                  <a:cubicBezTo>
                    <a:pt x="12375" y="44940"/>
                    <a:pt x="10450" y="41528"/>
                    <a:pt x="10539" y="37574"/>
                  </a:cubicBezTo>
                  <a:cubicBezTo>
                    <a:pt x="10582" y="35627"/>
                    <a:pt x="11092" y="33807"/>
                    <a:pt x="11860" y="32032"/>
                  </a:cubicBezTo>
                  <a:cubicBezTo>
                    <a:pt x="12415" y="30756"/>
                    <a:pt x="13130" y="29495"/>
                    <a:pt x="13381" y="28113"/>
                  </a:cubicBezTo>
                  <a:cubicBezTo>
                    <a:pt x="13662" y="26562"/>
                    <a:pt x="13156" y="25164"/>
                    <a:pt x="12210" y="23930"/>
                  </a:cubicBezTo>
                  <a:cubicBezTo>
                    <a:pt x="11103" y="22484"/>
                    <a:pt x="9622" y="21198"/>
                    <a:pt x="8047" y="20286"/>
                  </a:cubicBezTo>
                  <a:cubicBezTo>
                    <a:pt x="7510" y="19976"/>
                    <a:pt x="6951" y="19707"/>
                    <a:pt x="6403" y="19418"/>
                  </a:cubicBezTo>
                  <a:cubicBezTo>
                    <a:pt x="6175" y="19298"/>
                    <a:pt x="5948" y="19174"/>
                    <a:pt x="5729" y="19040"/>
                  </a:cubicBezTo>
                  <a:cubicBezTo>
                    <a:pt x="5620" y="18972"/>
                    <a:pt x="5515" y="18900"/>
                    <a:pt x="5408" y="18830"/>
                  </a:cubicBezTo>
                  <a:lnTo>
                    <a:pt x="5408" y="18830"/>
                  </a:lnTo>
                  <a:cubicBezTo>
                    <a:pt x="5469" y="18869"/>
                    <a:pt x="5496" y="18885"/>
                    <a:pt x="5499" y="18885"/>
                  </a:cubicBezTo>
                  <a:cubicBezTo>
                    <a:pt x="5510" y="18885"/>
                    <a:pt x="5241" y="18695"/>
                    <a:pt x="5178" y="18640"/>
                  </a:cubicBezTo>
                  <a:cubicBezTo>
                    <a:pt x="5143" y="18610"/>
                    <a:pt x="5024" y="18496"/>
                    <a:pt x="4968" y="18445"/>
                  </a:cubicBezTo>
                  <a:lnTo>
                    <a:pt x="4968" y="18445"/>
                  </a:lnTo>
                  <a:cubicBezTo>
                    <a:pt x="4920" y="18388"/>
                    <a:pt x="4796" y="18249"/>
                    <a:pt x="4763" y="18207"/>
                  </a:cubicBezTo>
                  <a:cubicBezTo>
                    <a:pt x="4657" y="18078"/>
                    <a:pt x="4558" y="17942"/>
                    <a:pt x="4465" y="17803"/>
                  </a:cubicBezTo>
                  <a:cubicBezTo>
                    <a:pt x="4323" y="17589"/>
                    <a:pt x="4379" y="17678"/>
                    <a:pt x="4247" y="17421"/>
                  </a:cubicBezTo>
                  <a:cubicBezTo>
                    <a:pt x="3831" y="16626"/>
                    <a:pt x="3531" y="15749"/>
                    <a:pt x="3333" y="14875"/>
                  </a:cubicBezTo>
                  <a:cubicBezTo>
                    <a:pt x="2838" y="12678"/>
                    <a:pt x="3021" y="10352"/>
                    <a:pt x="3328" y="8143"/>
                  </a:cubicBezTo>
                  <a:cubicBezTo>
                    <a:pt x="3640" y="5903"/>
                    <a:pt x="4151" y="3699"/>
                    <a:pt x="4556" y="1476"/>
                  </a:cubicBezTo>
                  <a:cubicBezTo>
                    <a:pt x="4673" y="841"/>
                    <a:pt x="4080" y="390"/>
                    <a:pt x="3545" y="171"/>
                  </a:cubicBezTo>
                  <a:cubicBezTo>
                    <a:pt x="3375" y="102"/>
                    <a:pt x="2981" y="0"/>
                    <a:pt x="2622" y="0"/>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5"/>
            <p:cNvSpPr/>
            <p:nvPr/>
          </p:nvSpPr>
          <p:spPr>
            <a:xfrm>
              <a:off x="8054827" y="-79728"/>
              <a:ext cx="1054835" cy="1431162"/>
            </a:xfrm>
            <a:custGeom>
              <a:avLst/>
              <a:gdLst/>
              <a:ahLst/>
              <a:cxnLst/>
              <a:rect l="l" t="t" r="r" b="b"/>
              <a:pathLst>
                <a:path w="36405" h="49393" extrusionOk="0">
                  <a:moveTo>
                    <a:pt x="14570" y="18820"/>
                  </a:moveTo>
                  <a:cubicBezTo>
                    <a:pt x="14571" y="18820"/>
                    <a:pt x="14584" y="18822"/>
                    <a:pt x="14618" y="18826"/>
                  </a:cubicBezTo>
                  <a:lnTo>
                    <a:pt x="14618" y="18826"/>
                  </a:lnTo>
                  <a:cubicBezTo>
                    <a:pt x="14592" y="18823"/>
                    <a:pt x="14569" y="18820"/>
                    <a:pt x="14570" y="18820"/>
                  </a:cubicBezTo>
                  <a:close/>
                  <a:moveTo>
                    <a:pt x="14649" y="18829"/>
                  </a:moveTo>
                  <a:cubicBezTo>
                    <a:pt x="14656" y="18830"/>
                    <a:pt x="14663" y="18831"/>
                    <a:pt x="14671" y="18831"/>
                  </a:cubicBezTo>
                  <a:cubicBezTo>
                    <a:pt x="14664" y="18831"/>
                    <a:pt x="14656" y="18830"/>
                    <a:pt x="14649" y="18829"/>
                  </a:cubicBezTo>
                  <a:close/>
                  <a:moveTo>
                    <a:pt x="4756" y="1"/>
                  </a:moveTo>
                  <a:cubicBezTo>
                    <a:pt x="4233" y="1"/>
                    <a:pt x="3605" y="121"/>
                    <a:pt x="3325" y="476"/>
                  </a:cubicBezTo>
                  <a:lnTo>
                    <a:pt x="3326" y="476"/>
                  </a:lnTo>
                  <a:cubicBezTo>
                    <a:pt x="2008" y="2142"/>
                    <a:pt x="1178" y="4142"/>
                    <a:pt x="699" y="6201"/>
                  </a:cubicBezTo>
                  <a:cubicBezTo>
                    <a:pt x="189" y="8379"/>
                    <a:pt x="0" y="10711"/>
                    <a:pt x="513" y="12908"/>
                  </a:cubicBezTo>
                  <a:cubicBezTo>
                    <a:pt x="1037" y="15152"/>
                    <a:pt x="2290" y="16981"/>
                    <a:pt x="4410" y="17964"/>
                  </a:cubicBezTo>
                  <a:cubicBezTo>
                    <a:pt x="5998" y="18700"/>
                    <a:pt x="7727" y="18857"/>
                    <a:pt x="9460" y="18857"/>
                  </a:cubicBezTo>
                  <a:cubicBezTo>
                    <a:pt x="10349" y="18857"/>
                    <a:pt x="11239" y="18815"/>
                    <a:pt x="12111" y="18790"/>
                  </a:cubicBezTo>
                  <a:cubicBezTo>
                    <a:pt x="12453" y="18779"/>
                    <a:pt x="12794" y="18772"/>
                    <a:pt x="13136" y="18772"/>
                  </a:cubicBezTo>
                  <a:cubicBezTo>
                    <a:pt x="13425" y="18772"/>
                    <a:pt x="13714" y="18777"/>
                    <a:pt x="14003" y="18790"/>
                  </a:cubicBezTo>
                  <a:cubicBezTo>
                    <a:pt x="14159" y="18796"/>
                    <a:pt x="14314" y="18804"/>
                    <a:pt x="14471" y="18815"/>
                  </a:cubicBezTo>
                  <a:cubicBezTo>
                    <a:pt x="14524" y="18819"/>
                    <a:pt x="14579" y="18823"/>
                    <a:pt x="14634" y="18828"/>
                  </a:cubicBezTo>
                  <a:lnTo>
                    <a:pt x="14634" y="18828"/>
                  </a:lnTo>
                  <a:cubicBezTo>
                    <a:pt x="14656" y="18831"/>
                    <a:pt x="14684" y="18835"/>
                    <a:pt x="14720" y="18839"/>
                  </a:cubicBezTo>
                  <a:cubicBezTo>
                    <a:pt x="15027" y="18879"/>
                    <a:pt x="15332" y="18924"/>
                    <a:pt x="15635" y="18988"/>
                  </a:cubicBezTo>
                  <a:cubicBezTo>
                    <a:pt x="16640" y="19200"/>
                    <a:pt x="17890" y="19807"/>
                    <a:pt x="18695" y="20664"/>
                  </a:cubicBezTo>
                  <a:cubicBezTo>
                    <a:pt x="19527" y="21549"/>
                    <a:pt x="20224" y="22576"/>
                    <a:pt x="20570" y="23749"/>
                  </a:cubicBezTo>
                  <a:cubicBezTo>
                    <a:pt x="20886" y="24819"/>
                    <a:pt x="20955" y="25940"/>
                    <a:pt x="20971" y="27052"/>
                  </a:cubicBezTo>
                  <a:cubicBezTo>
                    <a:pt x="20990" y="28322"/>
                    <a:pt x="20957" y="29591"/>
                    <a:pt x="21038" y="30859"/>
                  </a:cubicBezTo>
                  <a:cubicBezTo>
                    <a:pt x="21109" y="31947"/>
                    <a:pt x="21323" y="33040"/>
                    <a:pt x="21492" y="34117"/>
                  </a:cubicBezTo>
                  <a:cubicBezTo>
                    <a:pt x="21808" y="36134"/>
                    <a:pt x="22180" y="38161"/>
                    <a:pt x="22863" y="40093"/>
                  </a:cubicBezTo>
                  <a:cubicBezTo>
                    <a:pt x="23527" y="41973"/>
                    <a:pt x="24467" y="43754"/>
                    <a:pt x="25866" y="45194"/>
                  </a:cubicBezTo>
                  <a:cubicBezTo>
                    <a:pt x="27515" y="46892"/>
                    <a:pt x="29609" y="48042"/>
                    <a:pt x="31850" y="48764"/>
                  </a:cubicBezTo>
                  <a:cubicBezTo>
                    <a:pt x="32564" y="48994"/>
                    <a:pt x="33293" y="49180"/>
                    <a:pt x="34025" y="49343"/>
                  </a:cubicBezTo>
                  <a:cubicBezTo>
                    <a:pt x="34171" y="49376"/>
                    <a:pt x="34339" y="49393"/>
                    <a:pt x="34515" y="49393"/>
                  </a:cubicBezTo>
                  <a:cubicBezTo>
                    <a:pt x="35034" y="49393"/>
                    <a:pt x="35624" y="49242"/>
                    <a:pt x="35945" y="48906"/>
                  </a:cubicBezTo>
                  <a:cubicBezTo>
                    <a:pt x="36405" y="48427"/>
                    <a:pt x="35742" y="48132"/>
                    <a:pt x="35343" y="48042"/>
                  </a:cubicBezTo>
                  <a:cubicBezTo>
                    <a:pt x="33117" y="47542"/>
                    <a:pt x="30972" y="46657"/>
                    <a:pt x="29210" y="45162"/>
                  </a:cubicBezTo>
                  <a:cubicBezTo>
                    <a:pt x="27772" y="43941"/>
                    <a:pt x="26721" y="42297"/>
                    <a:pt x="25997" y="40569"/>
                  </a:cubicBezTo>
                  <a:cubicBezTo>
                    <a:pt x="25240" y="38761"/>
                    <a:pt x="24837" y="36808"/>
                    <a:pt x="24506" y="34883"/>
                  </a:cubicBezTo>
                  <a:cubicBezTo>
                    <a:pt x="24332" y="33863"/>
                    <a:pt x="24182" y="32837"/>
                    <a:pt x="24032" y="31813"/>
                  </a:cubicBezTo>
                  <a:cubicBezTo>
                    <a:pt x="23850" y="30583"/>
                    <a:pt x="23821" y="29356"/>
                    <a:pt x="23820" y="28115"/>
                  </a:cubicBezTo>
                  <a:cubicBezTo>
                    <a:pt x="23818" y="25859"/>
                    <a:pt x="23799" y="23608"/>
                    <a:pt x="22609" y="21606"/>
                  </a:cubicBezTo>
                  <a:cubicBezTo>
                    <a:pt x="21187" y="19216"/>
                    <a:pt x="18762" y="17862"/>
                    <a:pt x="16038" y="17537"/>
                  </a:cubicBezTo>
                  <a:cubicBezTo>
                    <a:pt x="15248" y="17443"/>
                    <a:pt x="14457" y="17412"/>
                    <a:pt x="13665" y="17412"/>
                  </a:cubicBezTo>
                  <a:cubicBezTo>
                    <a:pt x="13152" y="17412"/>
                    <a:pt x="12639" y="17425"/>
                    <a:pt x="12124" y="17443"/>
                  </a:cubicBezTo>
                  <a:cubicBezTo>
                    <a:pt x="11515" y="17466"/>
                    <a:pt x="10907" y="17489"/>
                    <a:pt x="10298" y="17494"/>
                  </a:cubicBezTo>
                  <a:cubicBezTo>
                    <a:pt x="10236" y="17495"/>
                    <a:pt x="10174" y="17495"/>
                    <a:pt x="10111" y="17495"/>
                  </a:cubicBezTo>
                  <a:cubicBezTo>
                    <a:pt x="9884" y="17495"/>
                    <a:pt x="9657" y="17492"/>
                    <a:pt x="9429" y="17485"/>
                  </a:cubicBezTo>
                  <a:cubicBezTo>
                    <a:pt x="9274" y="17480"/>
                    <a:pt x="9119" y="17472"/>
                    <a:pt x="8966" y="17464"/>
                  </a:cubicBezTo>
                  <a:cubicBezTo>
                    <a:pt x="8913" y="17460"/>
                    <a:pt x="8629" y="17434"/>
                    <a:pt x="8602" y="17434"/>
                  </a:cubicBezTo>
                  <a:cubicBezTo>
                    <a:pt x="8594" y="17434"/>
                    <a:pt x="8608" y="17436"/>
                    <a:pt x="8656" y="17442"/>
                  </a:cubicBezTo>
                  <a:cubicBezTo>
                    <a:pt x="8063" y="17371"/>
                    <a:pt x="7584" y="17285"/>
                    <a:pt x="7114" y="17128"/>
                  </a:cubicBezTo>
                  <a:cubicBezTo>
                    <a:pt x="6585" y="16956"/>
                    <a:pt x="6084" y="16707"/>
                    <a:pt x="5625" y="16392"/>
                  </a:cubicBezTo>
                  <a:cubicBezTo>
                    <a:pt x="4850" y="15860"/>
                    <a:pt x="4275" y="15020"/>
                    <a:pt x="3874" y="14167"/>
                  </a:cubicBezTo>
                  <a:cubicBezTo>
                    <a:pt x="2983" y="12275"/>
                    <a:pt x="2927" y="10002"/>
                    <a:pt x="3176" y="7962"/>
                  </a:cubicBezTo>
                  <a:cubicBezTo>
                    <a:pt x="3430" y="5869"/>
                    <a:pt x="4087" y="3764"/>
                    <a:pt x="5152" y="1939"/>
                  </a:cubicBezTo>
                  <a:cubicBezTo>
                    <a:pt x="5360" y="1578"/>
                    <a:pt x="5592" y="1233"/>
                    <a:pt x="5847" y="906"/>
                  </a:cubicBezTo>
                  <a:cubicBezTo>
                    <a:pt x="6232" y="418"/>
                    <a:pt x="5708" y="123"/>
                    <a:pt x="5245" y="40"/>
                  </a:cubicBezTo>
                  <a:cubicBezTo>
                    <a:pt x="5108" y="15"/>
                    <a:pt x="4938" y="1"/>
                    <a:pt x="4756"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5"/>
            <p:cNvSpPr/>
            <p:nvPr/>
          </p:nvSpPr>
          <p:spPr>
            <a:xfrm>
              <a:off x="8877766" y="3133802"/>
              <a:ext cx="463049" cy="786208"/>
            </a:xfrm>
            <a:custGeom>
              <a:avLst/>
              <a:gdLst/>
              <a:ahLst/>
              <a:cxnLst/>
              <a:rect l="l" t="t" r="r" b="b"/>
              <a:pathLst>
                <a:path w="15981" h="27134" extrusionOk="0">
                  <a:moveTo>
                    <a:pt x="7190" y="14865"/>
                  </a:moveTo>
                  <a:lnTo>
                    <a:pt x="7180" y="14871"/>
                  </a:lnTo>
                  <a:lnTo>
                    <a:pt x="7180" y="14871"/>
                  </a:lnTo>
                  <a:cubicBezTo>
                    <a:pt x="7185" y="14868"/>
                    <a:pt x="7188" y="14866"/>
                    <a:pt x="7190" y="14865"/>
                  </a:cubicBezTo>
                  <a:close/>
                  <a:moveTo>
                    <a:pt x="2881" y="21722"/>
                  </a:moveTo>
                  <a:cubicBezTo>
                    <a:pt x="2871" y="21757"/>
                    <a:pt x="2867" y="21770"/>
                    <a:pt x="2867" y="21770"/>
                  </a:cubicBezTo>
                  <a:cubicBezTo>
                    <a:pt x="2867" y="21770"/>
                    <a:pt x="2874" y="21744"/>
                    <a:pt x="2881" y="21722"/>
                  </a:cubicBezTo>
                  <a:close/>
                  <a:moveTo>
                    <a:pt x="14455" y="0"/>
                  </a:moveTo>
                  <a:cubicBezTo>
                    <a:pt x="14202" y="0"/>
                    <a:pt x="13948" y="49"/>
                    <a:pt x="13799" y="99"/>
                  </a:cubicBezTo>
                  <a:cubicBezTo>
                    <a:pt x="13337" y="254"/>
                    <a:pt x="12754" y="641"/>
                    <a:pt x="12862" y="1200"/>
                  </a:cubicBezTo>
                  <a:lnTo>
                    <a:pt x="12862" y="1198"/>
                  </a:lnTo>
                  <a:cubicBezTo>
                    <a:pt x="13145" y="2655"/>
                    <a:pt x="13322" y="4133"/>
                    <a:pt x="13276" y="5620"/>
                  </a:cubicBezTo>
                  <a:cubicBezTo>
                    <a:pt x="13259" y="6238"/>
                    <a:pt x="13198" y="6853"/>
                    <a:pt x="13094" y="7464"/>
                  </a:cubicBezTo>
                  <a:cubicBezTo>
                    <a:pt x="13001" y="8000"/>
                    <a:pt x="12872" y="8502"/>
                    <a:pt x="12738" y="8889"/>
                  </a:cubicBezTo>
                  <a:cubicBezTo>
                    <a:pt x="12580" y="9350"/>
                    <a:pt x="12383" y="9798"/>
                    <a:pt x="12155" y="10229"/>
                  </a:cubicBezTo>
                  <a:cubicBezTo>
                    <a:pt x="12051" y="10424"/>
                    <a:pt x="11939" y="10612"/>
                    <a:pt x="11822" y="10801"/>
                  </a:cubicBezTo>
                  <a:cubicBezTo>
                    <a:pt x="11798" y="10840"/>
                    <a:pt x="11783" y="10864"/>
                    <a:pt x="11775" y="10878"/>
                  </a:cubicBezTo>
                  <a:lnTo>
                    <a:pt x="11775" y="10878"/>
                  </a:lnTo>
                  <a:cubicBezTo>
                    <a:pt x="11766" y="10890"/>
                    <a:pt x="11749" y="10913"/>
                    <a:pt x="11719" y="10956"/>
                  </a:cubicBezTo>
                  <a:cubicBezTo>
                    <a:pt x="11650" y="11053"/>
                    <a:pt x="11581" y="11151"/>
                    <a:pt x="11509" y="11245"/>
                  </a:cubicBezTo>
                  <a:cubicBezTo>
                    <a:pt x="11239" y="11600"/>
                    <a:pt x="10949" y="11937"/>
                    <a:pt x="10637" y="12255"/>
                  </a:cubicBezTo>
                  <a:cubicBezTo>
                    <a:pt x="10556" y="12338"/>
                    <a:pt x="10472" y="12418"/>
                    <a:pt x="10391" y="12499"/>
                  </a:cubicBezTo>
                  <a:cubicBezTo>
                    <a:pt x="10459" y="12431"/>
                    <a:pt x="10484" y="12406"/>
                    <a:pt x="10483" y="12406"/>
                  </a:cubicBezTo>
                  <a:lnTo>
                    <a:pt x="10483" y="12406"/>
                  </a:lnTo>
                  <a:cubicBezTo>
                    <a:pt x="10482" y="12406"/>
                    <a:pt x="10350" y="12535"/>
                    <a:pt x="10313" y="12569"/>
                  </a:cubicBezTo>
                  <a:cubicBezTo>
                    <a:pt x="10142" y="12724"/>
                    <a:pt x="9966" y="12876"/>
                    <a:pt x="9789" y="13021"/>
                  </a:cubicBezTo>
                  <a:cubicBezTo>
                    <a:pt x="9102" y="13587"/>
                    <a:pt x="8370" y="14092"/>
                    <a:pt x="7629" y="14579"/>
                  </a:cubicBezTo>
                  <a:cubicBezTo>
                    <a:pt x="7455" y="14692"/>
                    <a:pt x="7281" y="14806"/>
                    <a:pt x="7108" y="14919"/>
                  </a:cubicBezTo>
                  <a:cubicBezTo>
                    <a:pt x="7080" y="14937"/>
                    <a:pt x="7064" y="14947"/>
                    <a:pt x="7056" y="14953"/>
                  </a:cubicBezTo>
                  <a:lnTo>
                    <a:pt x="7056" y="14953"/>
                  </a:lnTo>
                  <a:lnTo>
                    <a:pt x="7180" y="14871"/>
                  </a:lnTo>
                  <a:lnTo>
                    <a:pt x="7180" y="14871"/>
                  </a:lnTo>
                  <a:cubicBezTo>
                    <a:pt x="7147" y="14893"/>
                    <a:pt x="7049" y="14957"/>
                    <a:pt x="7049" y="14957"/>
                  </a:cubicBezTo>
                  <a:cubicBezTo>
                    <a:pt x="7049" y="14957"/>
                    <a:pt x="7051" y="14955"/>
                    <a:pt x="7056" y="14953"/>
                  </a:cubicBezTo>
                  <a:lnTo>
                    <a:pt x="7056" y="14953"/>
                  </a:lnTo>
                  <a:lnTo>
                    <a:pt x="7046" y="14959"/>
                  </a:lnTo>
                  <a:lnTo>
                    <a:pt x="6530" y="15291"/>
                  </a:lnTo>
                  <a:cubicBezTo>
                    <a:pt x="6166" y="15526"/>
                    <a:pt x="5803" y="15761"/>
                    <a:pt x="5445" y="16004"/>
                  </a:cubicBezTo>
                  <a:cubicBezTo>
                    <a:pt x="3923" y="17034"/>
                    <a:pt x="2501" y="18220"/>
                    <a:pt x="1502" y="19781"/>
                  </a:cubicBezTo>
                  <a:cubicBezTo>
                    <a:pt x="172" y="21859"/>
                    <a:pt x="1" y="24332"/>
                    <a:pt x="291" y="26723"/>
                  </a:cubicBezTo>
                  <a:cubicBezTo>
                    <a:pt x="330" y="27041"/>
                    <a:pt x="683" y="27133"/>
                    <a:pt x="1039" y="27133"/>
                  </a:cubicBezTo>
                  <a:cubicBezTo>
                    <a:pt x="1300" y="27133"/>
                    <a:pt x="1563" y="27083"/>
                    <a:pt x="1702" y="27036"/>
                  </a:cubicBezTo>
                  <a:cubicBezTo>
                    <a:pt x="2196" y="26870"/>
                    <a:pt x="2707" y="26503"/>
                    <a:pt x="2638" y="25936"/>
                  </a:cubicBezTo>
                  <a:cubicBezTo>
                    <a:pt x="2502" y="24818"/>
                    <a:pt x="2499" y="23669"/>
                    <a:pt x="2692" y="22557"/>
                  </a:cubicBezTo>
                  <a:cubicBezTo>
                    <a:pt x="2734" y="22316"/>
                    <a:pt x="2790" y="22079"/>
                    <a:pt x="2847" y="21841"/>
                  </a:cubicBezTo>
                  <a:cubicBezTo>
                    <a:pt x="2859" y="21799"/>
                    <a:pt x="2871" y="21757"/>
                    <a:pt x="2883" y="21714"/>
                  </a:cubicBezTo>
                  <a:lnTo>
                    <a:pt x="2883" y="21714"/>
                  </a:lnTo>
                  <a:cubicBezTo>
                    <a:pt x="2885" y="21706"/>
                    <a:pt x="2887" y="21699"/>
                    <a:pt x="2889" y="21694"/>
                  </a:cubicBezTo>
                  <a:cubicBezTo>
                    <a:pt x="2934" y="21555"/>
                    <a:pt x="2980" y="21420"/>
                    <a:pt x="3030" y="21284"/>
                  </a:cubicBezTo>
                  <a:cubicBezTo>
                    <a:pt x="3183" y="20873"/>
                    <a:pt x="3371" y="20477"/>
                    <a:pt x="3593" y="20098"/>
                  </a:cubicBezTo>
                  <a:cubicBezTo>
                    <a:pt x="3643" y="20012"/>
                    <a:pt x="3697" y="19928"/>
                    <a:pt x="3750" y="19841"/>
                  </a:cubicBezTo>
                  <a:cubicBezTo>
                    <a:pt x="3751" y="19840"/>
                    <a:pt x="3751" y="19840"/>
                    <a:pt x="3752" y="19839"/>
                  </a:cubicBezTo>
                  <a:lnTo>
                    <a:pt x="3752" y="19839"/>
                  </a:lnTo>
                  <a:cubicBezTo>
                    <a:pt x="3773" y="19806"/>
                    <a:pt x="3796" y="19774"/>
                    <a:pt x="3819" y="19742"/>
                  </a:cubicBezTo>
                  <a:cubicBezTo>
                    <a:pt x="3945" y="19562"/>
                    <a:pt x="4079" y="19388"/>
                    <a:pt x="4220" y="19218"/>
                  </a:cubicBezTo>
                  <a:cubicBezTo>
                    <a:pt x="4346" y="19066"/>
                    <a:pt x="4477" y="18919"/>
                    <a:pt x="4613" y="18776"/>
                  </a:cubicBezTo>
                  <a:cubicBezTo>
                    <a:pt x="4688" y="18696"/>
                    <a:pt x="4763" y="18618"/>
                    <a:pt x="4841" y="18541"/>
                  </a:cubicBezTo>
                  <a:cubicBezTo>
                    <a:pt x="4872" y="18511"/>
                    <a:pt x="4903" y="18480"/>
                    <a:pt x="4935" y="18450"/>
                  </a:cubicBezTo>
                  <a:cubicBezTo>
                    <a:pt x="4936" y="18449"/>
                    <a:pt x="4938" y="18448"/>
                    <a:pt x="4939" y="18447"/>
                  </a:cubicBezTo>
                  <a:lnTo>
                    <a:pt x="4939" y="18447"/>
                  </a:lnTo>
                  <a:cubicBezTo>
                    <a:pt x="5577" y="17885"/>
                    <a:pt x="6250" y="17362"/>
                    <a:pt x="6955" y="16883"/>
                  </a:cubicBezTo>
                  <a:cubicBezTo>
                    <a:pt x="7321" y="16633"/>
                    <a:pt x="7693" y="16392"/>
                    <a:pt x="8065" y="16151"/>
                  </a:cubicBezTo>
                  <a:cubicBezTo>
                    <a:pt x="8070" y="16148"/>
                    <a:pt x="8075" y="16145"/>
                    <a:pt x="8078" y="16142"/>
                  </a:cubicBezTo>
                  <a:lnTo>
                    <a:pt x="8078" y="16142"/>
                  </a:lnTo>
                  <a:cubicBezTo>
                    <a:pt x="8084" y="16138"/>
                    <a:pt x="8090" y="16134"/>
                    <a:pt x="8097" y="16130"/>
                  </a:cubicBezTo>
                  <a:lnTo>
                    <a:pt x="8586" y="15817"/>
                  </a:lnTo>
                  <a:cubicBezTo>
                    <a:pt x="8779" y="15692"/>
                    <a:pt x="8972" y="15566"/>
                    <a:pt x="9164" y="15440"/>
                  </a:cubicBezTo>
                  <a:cubicBezTo>
                    <a:pt x="9897" y="14961"/>
                    <a:pt x="10623" y="14464"/>
                    <a:pt x="11302" y="13911"/>
                  </a:cubicBezTo>
                  <a:cubicBezTo>
                    <a:pt x="12829" y="12670"/>
                    <a:pt x="14140" y="11143"/>
                    <a:pt x="14867" y="9294"/>
                  </a:cubicBezTo>
                  <a:cubicBezTo>
                    <a:pt x="15981" y="6464"/>
                    <a:pt x="15776" y="3342"/>
                    <a:pt x="15211" y="412"/>
                  </a:cubicBezTo>
                  <a:cubicBezTo>
                    <a:pt x="15149" y="94"/>
                    <a:pt x="14803" y="0"/>
                    <a:pt x="14455"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0" name="Google Shape;970;p25"/>
          <p:cNvSpPr/>
          <p:nvPr/>
        </p:nvSpPr>
        <p:spPr>
          <a:xfrm>
            <a:off x="367676" y="348709"/>
            <a:ext cx="8408648" cy="4446082"/>
          </a:xfrm>
          <a:custGeom>
            <a:avLst/>
            <a:gdLst/>
            <a:ahLst/>
            <a:cxnLst/>
            <a:rect l="l" t="t" r="r" b="b"/>
            <a:pathLst>
              <a:path w="82202" h="38056" extrusionOk="0">
                <a:moveTo>
                  <a:pt x="1" y="0"/>
                </a:moveTo>
                <a:lnTo>
                  <a:pt x="1" y="38056"/>
                </a:lnTo>
                <a:lnTo>
                  <a:pt x="82201" y="38056"/>
                </a:lnTo>
                <a:lnTo>
                  <a:pt x="82201" y="3110"/>
                </a:lnTo>
                <a:lnTo>
                  <a:pt x="82201" y="0"/>
                </a:lnTo>
                <a:lnTo>
                  <a:pt x="79392" y="0"/>
                </a:lnTo>
                <a:cubicBezTo>
                  <a:pt x="79392" y="97"/>
                  <a:pt x="79392" y="154"/>
                  <a:pt x="79400" y="389"/>
                </a:cubicBezTo>
                <a:lnTo>
                  <a:pt x="79416" y="875"/>
                </a:lnTo>
                <a:cubicBezTo>
                  <a:pt x="79448" y="891"/>
                  <a:pt x="79489" y="899"/>
                  <a:pt x="79521" y="923"/>
                </a:cubicBezTo>
                <a:cubicBezTo>
                  <a:pt x="79610" y="964"/>
                  <a:pt x="79683" y="1037"/>
                  <a:pt x="79724" y="1126"/>
                </a:cubicBezTo>
                <a:cubicBezTo>
                  <a:pt x="79877" y="1288"/>
                  <a:pt x="79926" y="1514"/>
                  <a:pt x="79869" y="1725"/>
                </a:cubicBezTo>
                <a:cubicBezTo>
                  <a:pt x="79782" y="2019"/>
                  <a:pt x="79508" y="2219"/>
                  <a:pt x="79207" y="2219"/>
                </a:cubicBezTo>
                <a:cubicBezTo>
                  <a:pt x="79201" y="2219"/>
                  <a:pt x="79195" y="2219"/>
                  <a:pt x="79189" y="2219"/>
                </a:cubicBezTo>
                <a:cubicBezTo>
                  <a:pt x="78890" y="2211"/>
                  <a:pt x="78517" y="2000"/>
                  <a:pt x="78444" y="1693"/>
                </a:cubicBezTo>
                <a:cubicBezTo>
                  <a:pt x="78363" y="1320"/>
                  <a:pt x="78630" y="1045"/>
                  <a:pt x="78954" y="915"/>
                </a:cubicBezTo>
                <a:lnTo>
                  <a:pt x="78962" y="389"/>
                </a:lnTo>
                <a:cubicBezTo>
                  <a:pt x="78971" y="154"/>
                  <a:pt x="78962" y="57"/>
                  <a:pt x="78962" y="0"/>
                </a:cubicBezTo>
                <a:lnTo>
                  <a:pt x="76833" y="0"/>
                </a:lnTo>
                <a:cubicBezTo>
                  <a:pt x="76833" y="73"/>
                  <a:pt x="76833" y="146"/>
                  <a:pt x="76841" y="389"/>
                </a:cubicBezTo>
                <a:lnTo>
                  <a:pt x="76857" y="875"/>
                </a:lnTo>
                <a:cubicBezTo>
                  <a:pt x="76898" y="891"/>
                  <a:pt x="76930" y="899"/>
                  <a:pt x="76971" y="923"/>
                </a:cubicBezTo>
                <a:cubicBezTo>
                  <a:pt x="77060" y="964"/>
                  <a:pt x="77124" y="1037"/>
                  <a:pt x="77173" y="1126"/>
                </a:cubicBezTo>
                <a:cubicBezTo>
                  <a:pt x="77319" y="1288"/>
                  <a:pt x="77375" y="1514"/>
                  <a:pt x="77319" y="1725"/>
                </a:cubicBezTo>
                <a:cubicBezTo>
                  <a:pt x="77223" y="2019"/>
                  <a:pt x="76957" y="2219"/>
                  <a:pt x="76649" y="2219"/>
                </a:cubicBezTo>
                <a:cubicBezTo>
                  <a:pt x="76643" y="2219"/>
                  <a:pt x="76637" y="2219"/>
                  <a:pt x="76630" y="2219"/>
                </a:cubicBezTo>
                <a:cubicBezTo>
                  <a:pt x="76339" y="2211"/>
                  <a:pt x="75958" y="2000"/>
                  <a:pt x="75894" y="1693"/>
                </a:cubicBezTo>
                <a:cubicBezTo>
                  <a:pt x="75805" y="1320"/>
                  <a:pt x="76072" y="1045"/>
                  <a:pt x="76396" y="915"/>
                </a:cubicBezTo>
                <a:lnTo>
                  <a:pt x="76412" y="389"/>
                </a:lnTo>
                <a:cubicBezTo>
                  <a:pt x="76412" y="138"/>
                  <a:pt x="76412" y="89"/>
                  <a:pt x="76412" y="0"/>
                </a:cubicBezTo>
                <a:lnTo>
                  <a:pt x="74274" y="0"/>
                </a:lnTo>
                <a:cubicBezTo>
                  <a:pt x="74274" y="73"/>
                  <a:pt x="74274" y="138"/>
                  <a:pt x="74282" y="389"/>
                </a:cubicBezTo>
                <a:lnTo>
                  <a:pt x="74299" y="875"/>
                </a:lnTo>
                <a:cubicBezTo>
                  <a:pt x="74339" y="891"/>
                  <a:pt x="74380" y="899"/>
                  <a:pt x="74412" y="923"/>
                </a:cubicBezTo>
                <a:cubicBezTo>
                  <a:pt x="74501" y="964"/>
                  <a:pt x="74574" y="1037"/>
                  <a:pt x="74614" y="1126"/>
                </a:cubicBezTo>
                <a:cubicBezTo>
                  <a:pt x="74760" y="1288"/>
                  <a:pt x="74817" y="1514"/>
                  <a:pt x="74760" y="1725"/>
                </a:cubicBezTo>
                <a:cubicBezTo>
                  <a:pt x="74665" y="2019"/>
                  <a:pt x="74398" y="2219"/>
                  <a:pt x="74090" y="2219"/>
                </a:cubicBezTo>
                <a:cubicBezTo>
                  <a:pt x="74084" y="2219"/>
                  <a:pt x="74078" y="2219"/>
                  <a:pt x="74072" y="2219"/>
                </a:cubicBezTo>
                <a:cubicBezTo>
                  <a:pt x="73780" y="2211"/>
                  <a:pt x="73408" y="2000"/>
                  <a:pt x="73335" y="1693"/>
                </a:cubicBezTo>
                <a:cubicBezTo>
                  <a:pt x="73254" y="1320"/>
                  <a:pt x="73521" y="1045"/>
                  <a:pt x="73837" y="915"/>
                </a:cubicBezTo>
                <a:lnTo>
                  <a:pt x="73853" y="389"/>
                </a:lnTo>
                <a:cubicBezTo>
                  <a:pt x="73861" y="138"/>
                  <a:pt x="73861" y="57"/>
                  <a:pt x="73861" y="0"/>
                </a:cubicBezTo>
                <a:lnTo>
                  <a:pt x="71724" y="0"/>
                </a:lnTo>
                <a:cubicBezTo>
                  <a:pt x="71724" y="73"/>
                  <a:pt x="71724" y="138"/>
                  <a:pt x="71732" y="389"/>
                </a:cubicBezTo>
                <a:lnTo>
                  <a:pt x="71748" y="875"/>
                </a:lnTo>
                <a:cubicBezTo>
                  <a:pt x="71789" y="891"/>
                  <a:pt x="71821" y="899"/>
                  <a:pt x="71861" y="923"/>
                </a:cubicBezTo>
                <a:cubicBezTo>
                  <a:pt x="71950" y="964"/>
                  <a:pt x="72015" y="1037"/>
                  <a:pt x="72064" y="1126"/>
                </a:cubicBezTo>
                <a:cubicBezTo>
                  <a:pt x="72210" y="1288"/>
                  <a:pt x="72266" y="1514"/>
                  <a:pt x="72210" y="1725"/>
                </a:cubicBezTo>
                <a:cubicBezTo>
                  <a:pt x="72114" y="2019"/>
                  <a:pt x="71848" y="2219"/>
                  <a:pt x="71540" y="2219"/>
                </a:cubicBezTo>
                <a:cubicBezTo>
                  <a:pt x="71533" y="2219"/>
                  <a:pt x="71527" y="2219"/>
                  <a:pt x="71521" y="2219"/>
                </a:cubicBezTo>
                <a:cubicBezTo>
                  <a:pt x="71230" y="2211"/>
                  <a:pt x="70849" y="2000"/>
                  <a:pt x="70784" y="1693"/>
                </a:cubicBezTo>
                <a:cubicBezTo>
                  <a:pt x="70695" y="1320"/>
                  <a:pt x="70963" y="1045"/>
                  <a:pt x="71286" y="915"/>
                </a:cubicBezTo>
                <a:lnTo>
                  <a:pt x="71303" y="389"/>
                </a:lnTo>
                <a:cubicBezTo>
                  <a:pt x="71303" y="130"/>
                  <a:pt x="71303" y="41"/>
                  <a:pt x="71303" y="0"/>
                </a:cubicBezTo>
                <a:lnTo>
                  <a:pt x="69165" y="0"/>
                </a:lnTo>
                <a:cubicBezTo>
                  <a:pt x="69165" y="49"/>
                  <a:pt x="69165" y="138"/>
                  <a:pt x="69181" y="389"/>
                </a:cubicBezTo>
                <a:lnTo>
                  <a:pt x="69197" y="875"/>
                </a:lnTo>
                <a:cubicBezTo>
                  <a:pt x="69230" y="891"/>
                  <a:pt x="69270" y="899"/>
                  <a:pt x="69303" y="923"/>
                </a:cubicBezTo>
                <a:cubicBezTo>
                  <a:pt x="69392" y="964"/>
                  <a:pt x="69465" y="1037"/>
                  <a:pt x="69505" y="1126"/>
                </a:cubicBezTo>
                <a:cubicBezTo>
                  <a:pt x="69659" y="1288"/>
                  <a:pt x="69708" y="1514"/>
                  <a:pt x="69651" y="1725"/>
                </a:cubicBezTo>
                <a:cubicBezTo>
                  <a:pt x="69564" y="2019"/>
                  <a:pt x="69289" y="2219"/>
                  <a:pt x="68989" y="2219"/>
                </a:cubicBezTo>
                <a:cubicBezTo>
                  <a:pt x="68983" y="2219"/>
                  <a:pt x="68977" y="2219"/>
                  <a:pt x="68971" y="2219"/>
                </a:cubicBezTo>
                <a:cubicBezTo>
                  <a:pt x="68671" y="2211"/>
                  <a:pt x="68299" y="2000"/>
                  <a:pt x="68226" y="1693"/>
                </a:cubicBezTo>
                <a:cubicBezTo>
                  <a:pt x="68145" y="1320"/>
                  <a:pt x="68412" y="1045"/>
                  <a:pt x="68736" y="915"/>
                </a:cubicBezTo>
                <a:lnTo>
                  <a:pt x="68744" y="389"/>
                </a:lnTo>
                <a:cubicBezTo>
                  <a:pt x="68752" y="138"/>
                  <a:pt x="68752" y="73"/>
                  <a:pt x="68752" y="0"/>
                </a:cubicBezTo>
                <a:lnTo>
                  <a:pt x="66615" y="0"/>
                </a:lnTo>
                <a:cubicBezTo>
                  <a:pt x="66615" y="65"/>
                  <a:pt x="66615" y="138"/>
                  <a:pt x="66623" y="389"/>
                </a:cubicBezTo>
                <a:lnTo>
                  <a:pt x="66639" y="875"/>
                </a:lnTo>
                <a:cubicBezTo>
                  <a:pt x="66679" y="891"/>
                  <a:pt x="66720" y="899"/>
                  <a:pt x="66752" y="923"/>
                </a:cubicBezTo>
                <a:cubicBezTo>
                  <a:pt x="66841" y="964"/>
                  <a:pt x="66914" y="1037"/>
                  <a:pt x="66955" y="1126"/>
                </a:cubicBezTo>
                <a:cubicBezTo>
                  <a:pt x="67100" y="1288"/>
                  <a:pt x="67157" y="1514"/>
                  <a:pt x="67100" y="1725"/>
                </a:cubicBezTo>
                <a:cubicBezTo>
                  <a:pt x="67005" y="2019"/>
                  <a:pt x="66738" y="2219"/>
                  <a:pt x="66430" y="2219"/>
                </a:cubicBezTo>
                <a:cubicBezTo>
                  <a:pt x="66424" y="2219"/>
                  <a:pt x="66418" y="2219"/>
                  <a:pt x="66412" y="2219"/>
                </a:cubicBezTo>
                <a:cubicBezTo>
                  <a:pt x="66121" y="2211"/>
                  <a:pt x="65748" y="2000"/>
                  <a:pt x="65675" y="1693"/>
                </a:cubicBezTo>
                <a:cubicBezTo>
                  <a:pt x="65586" y="1320"/>
                  <a:pt x="65853" y="1045"/>
                  <a:pt x="66177" y="915"/>
                </a:cubicBezTo>
                <a:cubicBezTo>
                  <a:pt x="66177" y="745"/>
                  <a:pt x="66185" y="567"/>
                  <a:pt x="66194" y="389"/>
                </a:cubicBezTo>
                <a:cubicBezTo>
                  <a:pt x="66194" y="138"/>
                  <a:pt x="66194" y="57"/>
                  <a:pt x="66194" y="0"/>
                </a:cubicBezTo>
                <a:lnTo>
                  <a:pt x="64064" y="0"/>
                </a:lnTo>
                <a:cubicBezTo>
                  <a:pt x="64064" y="73"/>
                  <a:pt x="64064" y="146"/>
                  <a:pt x="64072" y="389"/>
                </a:cubicBezTo>
                <a:lnTo>
                  <a:pt x="64088" y="875"/>
                </a:lnTo>
                <a:cubicBezTo>
                  <a:pt x="64129" y="891"/>
                  <a:pt x="64161" y="899"/>
                  <a:pt x="64202" y="923"/>
                </a:cubicBezTo>
                <a:cubicBezTo>
                  <a:pt x="64283" y="964"/>
                  <a:pt x="64355" y="1037"/>
                  <a:pt x="64404" y="1126"/>
                </a:cubicBezTo>
                <a:cubicBezTo>
                  <a:pt x="64550" y="1288"/>
                  <a:pt x="64606" y="1514"/>
                  <a:pt x="64550" y="1725"/>
                </a:cubicBezTo>
                <a:cubicBezTo>
                  <a:pt x="64455" y="2019"/>
                  <a:pt x="64180" y="2219"/>
                  <a:pt x="63879" y="2219"/>
                </a:cubicBezTo>
                <a:cubicBezTo>
                  <a:pt x="63873" y="2219"/>
                  <a:pt x="63868" y="2219"/>
                  <a:pt x="63862" y="2219"/>
                </a:cubicBezTo>
                <a:cubicBezTo>
                  <a:pt x="63570" y="2211"/>
                  <a:pt x="63190" y="2000"/>
                  <a:pt x="63117" y="1693"/>
                </a:cubicBezTo>
                <a:cubicBezTo>
                  <a:pt x="63036" y="1320"/>
                  <a:pt x="63303" y="1045"/>
                  <a:pt x="63627" y="915"/>
                </a:cubicBezTo>
                <a:cubicBezTo>
                  <a:pt x="63627" y="745"/>
                  <a:pt x="63635" y="567"/>
                  <a:pt x="63635" y="389"/>
                </a:cubicBezTo>
                <a:cubicBezTo>
                  <a:pt x="63643" y="146"/>
                  <a:pt x="63635" y="73"/>
                  <a:pt x="63635" y="0"/>
                </a:cubicBezTo>
                <a:lnTo>
                  <a:pt x="61513" y="0"/>
                </a:lnTo>
                <a:cubicBezTo>
                  <a:pt x="61513" y="73"/>
                  <a:pt x="61513" y="154"/>
                  <a:pt x="61522" y="389"/>
                </a:cubicBezTo>
                <a:lnTo>
                  <a:pt x="61538" y="875"/>
                </a:lnTo>
                <a:cubicBezTo>
                  <a:pt x="61570" y="891"/>
                  <a:pt x="61611" y="899"/>
                  <a:pt x="61643" y="923"/>
                </a:cubicBezTo>
                <a:cubicBezTo>
                  <a:pt x="61732" y="964"/>
                  <a:pt x="61805" y="1037"/>
                  <a:pt x="61845" y="1126"/>
                </a:cubicBezTo>
                <a:cubicBezTo>
                  <a:pt x="61999" y="1288"/>
                  <a:pt x="62056" y="1514"/>
                  <a:pt x="61991" y="1725"/>
                </a:cubicBezTo>
                <a:cubicBezTo>
                  <a:pt x="61904" y="2019"/>
                  <a:pt x="61630" y="2219"/>
                  <a:pt x="61329" y="2219"/>
                </a:cubicBezTo>
                <a:cubicBezTo>
                  <a:pt x="61323" y="2219"/>
                  <a:pt x="61317" y="2219"/>
                  <a:pt x="61311" y="2219"/>
                </a:cubicBezTo>
                <a:cubicBezTo>
                  <a:pt x="61011" y="2211"/>
                  <a:pt x="60639" y="2000"/>
                  <a:pt x="60566" y="1693"/>
                </a:cubicBezTo>
                <a:cubicBezTo>
                  <a:pt x="60485" y="1320"/>
                  <a:pt x="60752" y="1045"/>
                  <a:pt x="61076" y="915"/>
                </a:cubicBezTo>
                <a:lnTo>
                  <a:pt x="61084" y="389"/>
                </a:lnTo>
                <a:lnTo>
                  <a:pt x="61084" y="0"/>
                </a:lnTo>
                <a:lnTo>
                  <a:pt x="58963" y="0"/>
                </a:lnTo>
                <a:cubicBezTo>
                  <a:pt x="58963" y="73"/>
                  <a:pt x="58955" y="170"/>
                  <a:pt x="58963" y="389"/>
                </a:cubicBezTo>
                <a:lnTo>
                  <a:pt x="58979" y="875"/>
                </a:lnTo>
                <a:cubicBezTo>
                  <a:pt x="59011" y="891"/>
                  <a:pt x="59052" y="899"/>
                  <a:pt x="59084" y="923"/>
                </a:cubicBezTo>
                <a:cubicBezTo>
                  <a:pt x="59173" y="964"/>
                  <a:pt x="59246" y="1037"/>
                  <a:pt x="59287" y="1126"/>
                </a:cubicBezTo>
                <a:cubicBezTo>
                  <a:pt x="59441" y="1288"/>
                  <a:pt x="59489" y="1514"/>
                  <a:pt x="59433" y="1725"/>
                </a:cubicBezTo>
                <a:cubicBezTo>
                  <a:pt x="59345" y="2019"/>
                  <a:pt x="59071" y="2219"/>
                  <a:pt x="58770" y="2219"/>
                </a:cubicBezTo>
                <a:cubicBezTo>
                  <a:pt x="58764" y="2219"/>
                  <a:pt x="58758" y="2219"/>
                  <a:pt x="58752" y="2219"/>
                </a:cubicBezTo>
                <a:cubicBezTo>
                  <a:pt x="58453" y="2211"/>
                  <a:pt x="58080" y="2000"/>
                  <a:pt x="58007" y="1693"/>
                </a:cubicBezTo>
                <a:cubicBezTo>
                  <a:pt x="57926" y="1320"/>
                  <a:pt x="58194" y="1045"/>
                  <a:pt x="58518" y="915"/>
                </a:cubicBezTo>
                <a:lnTo>
                  <a:pt x="58526" y="389"/>
                </a:lnTo>
                <a:lnTo>
                  <a:pt x="58526" y="0"/>
                </a:lnTo>
                <a:lnTo>
                  <a:pt x="56404" y="0"/>
                </a:lnTo>
                <a:cubicBezTo>
                  <a:pt x="56412" y="227"/>
                  <a:pt x="56404" y="187"/>
                  <a:pt x="56404" y="389"/>
                </a:cubicBezTo>
                <a:lnTo>
                  <a:pt x="56420" y="875"/>
                </a:lnTo>
                <a:cubicBezTo>
                  <a:pt x="56461" y="891"/>
                  <a:pt x="56501" y="899"/>
                  <a:pt x="56534" y="923"/>
                </a:cubicBezTo>
                <a:cubicBezTo>
                  <a:pt x="56623" y="964"/>
                  <a:pt x="56696" y="1037"/>
                  <a:pt x="56736" y="1126"/>
                </a:cubicBezTo>
                <a:cubicBezTo>
                  <a:pt x="56882" y="1288"/>
                  <a:pt x="56939" y="1514"/>
                  <a:pt x="56882" y="1725"/>
                </a:cubicBezTo>
                <a:cubicBezTo>
                  <a:pt x="56787" y="2019"/>
                  <a:pt x="56520" y="2219"/>
                  <a:pt x="56212" y="2219"/>
                </a:cubicBezTo>
                <a:cubicBezTo>
                  <a:pt x="56206" y="2219"/>
                  <a:pt x="56200" y="2219"/>
                  <a:pt x="56194" y="2219"/>
                </a:cubicBezTo>
                <a:cubicBezTo>
                  <a:pt x="55902" y="2211"/>
                  <a:pt x="55530" y="2000"/>
                  <a:pt x="55457" y="1693"/>
                </a:cubicBezTo>
                <a:cubicBezTo>
                  <a:pt x="55376" y="1320"/>
                  <a:pt x="55643" y="1045"/>
                  <a:pt x="55959" y="915"/>
                </a:cubicBezTo>
                <a:lnTo>
                  <a:pt x="55975" y="389"/>
                </a:lnTo>
                <a:cubicBezTo>
                  <a:pt x="55975" y="187"/>
                  <a:pt x="55967" y="227"/>
                  <a:pt x="55975" y="0"/>
                </a:cubicBezTo>
                <a:lnTo>
                  <a:pt x="53854" y="0"/>
                </a:lnTo>
                <a:lnTo>
                  <a:pt x="53854" y="389"/>
                </a:lnTo>
                <a:lnTo>
                  <a:pt x="53870" y="875"/>
                </a:lnTo>
                <a:cubicBezTo>
                  <a:pt x="53910" y="891"/>
                  <a:pt x="53943" y="899"/>
                  <a:pt x="53983" y="923"/>
                </a:cubicBezTo>
                <a:cubicBezTo>
                  <a:pt x="54072" y="964"/>
                  <a:pt x="54137" y="1037"/>
                  <a:pt x="54186" y="1126"/>
                </a:cubicBezTo>
                <a:cubicBezTo>
                  <a:pt x="54331" y="1288"/>
                  <a:pt x="54388" y="1514"/>
                  <a:pt x="54331" y="1725"/>
                </a:cubicBezTo>
                <a:cubicBezTo>
                  <a:pt x="54236" y="2019"/>
                  <a:pt x="53970" y="2219"/>
                  <a:pt x="53661" y="2219"/>
                </a:cubicBezTo>
                <a:cubicBezTo>
                  <a:pt x="53655" y="2219"/>
                  <a:pt x="53649" y="2219"/>
                  <a:pt x="53643" y="2219"/>
                </a:cubicBezTo>
                <a:cubicBezTo>
                  <a:pt x="53352" y="2211"/>
                  <a:pt x="52971" y="2000"/>
                  <a:pt x="52906" y="1693"/>
                </a:cubicBezTo>
                <a:cubicBezTo>
                  <a:pt x="52817" y="1320"/>
                  <a:pt x="53085" y="1045"/>
                  <a:pt x="53408" y="915"/>
                </a:cubicBezTo>
                <a:lnTo>
                  <a:pt x="53425" y="389"/>
                </a:lnTo>
                <a:cubicBezTo>
                  <a:pt x="53425" y="203"/>
                  <a:pt x="53416" y="211"/>
                  <a:pt x="53416" y="0"/>
                </a:cubicBezTo>
                <a:lnTo>
                  <a:pt x="51303" y="0"/>
                </a:lnTo>
                <a:lnTo>
                  <a:pt x="51303" y="389"/>
                </a:lnTo>
                <a:lnTo>
                  <a:pt x="51319" y="875"/>
                </a:lnTo>
                <a:cubicBezTo>
                  <a:pt x="51352" y="891"/>
                  <a:pt x="51392" y="899"/>
                  <a:pt x="51425" y="923"/>
                </a:cubicBezTo>
                <a:cubicBezTo>
                  <a:pt x="51514" y="964"/>
                  <a:pt x="51587" y="1037"/>
                  <a:pt x="51627" y="1126"/>
                </a:cubicBezTo>
                <a:cubicBezTo>
                  <a:pt x="51781" y="1288"/>
                  <a:pt x="51829" y="1514"/>
                  <a:pt x="51773" y="1725"/>
                </a:cubicBezTo>
                <a:cubicBezTo>
                  <a:pt x="51685" y="2019"/>
                  <a:pt x="51411" y="2219"/>
                  <a:pt x="51110" y="2219"/>
                </a:cubicBezTo>
                <a:cubicBezTo>
                  <a:pt x="51105" y="2219"/>
                  <a:pt x="51099" y="2219"/>
                  <a:pt x="51093" y="2219"/>
                </a:cubicBezTo>
                <a:cubicBezTo>
                  <a:pt x="50793" y="2211"/>
                  <a:pt x="50421" y="2000"/>
                  <a:pt x="50348" y="1693"/>
                </a:cubicBezTo>
                <a:cubicBezTo>
                  <a:pt x="50267" y="1320"/>
                  <a:pt x="50534" y="1045"/>
                  <a:pt x="50858" y="915"/>
                </a:cubicBezTo>
                <a:lnTo>
                  <a:pt x="50866" y="389"/>
                </a:lnTo>
                <a:lnTo>
                  <a:pt x="50866" y="0"/>
                </a:lnTo>
                <a:lnTo>
                  <a:pt x="48753" y="0"/>
                </a:lnTo>
                <a:lnTo>
                  <a:pt x="48753" y="389"/>
                </a:lnTo>
                <a:lnTo>
                  <a:pt x="48761" y="875"/>
                </a:lnTo>
                <a:cubicBezTo>
                  <a:pt x="48801" y="891"/>
                  <a:pt x="48842" y="899"/>
                  <a:pt x="48874" y="923"/>
                </a:cubicBezTo>
                <a:cubicBezTo>
                  <a:pt x="48963" y="964"/>
                  <a:pt x="49036" y="1037"/>
                  <a:pt x="49077" y="1126"/>
                </a:cubicBezTo>
                <a:cubicBezTo>
                  <a:pt x="49222" y="1288"/>
                  <a:pt x="49279" y="1514"/>
                  <a:pt x="49222" y="1725"/>
                </a:cubicBezTo>
                <a:cubicBezTo>
                  <a:pt x="49127" y="2019"/>
                  <a:pt x="48860" y="2219"/>
                  <a:pt x="48552" y="2219"/>
                </a:cubicBezTo>
                <a:cubicBezTo>
                  <a:pt x="48546" y="2219"/>
                  <a:pt x="48540" y="2219"/>
                  <a:pt x="48534" y="2219"/>
                </a:cubicBezTo>
                <a:cubicBezTo>
                  <a:pt x="48243" y="2211"/>
                  <a:pt x="47870" y="2000"/>
                  <a:pt x="47797" y="1693"/>
                </a:cubicBezTo>
                <a:cubicBezTo>
                  <a:pt x="47716" y="1320"/>
                  <a:pt x="47983" y="1045"/>
                  <a:pt x="48299" y="915"/>
                </a:cubicBezTo>
                <a:lnTo>
                  <a:pt x="48315" y="389"/>
                </a:lnTo>
                <a:lnTo>
                  <a:pt x="48315" y="0"/>
                </a:lnTo>
                <a:lnTo>
                  <a:pt x="46170" y="0"/>
                </a:lnTo>
                <a:lnTo>
                  <a:pt x="46170" y="389"/>
                </a:lnTo>
                <a:cubicBezTo>
                  <a:pt x="46170" y="551"/>
                  <a:pt x="46178" y="713"/>
                  <a:pt x="46186" y="875"/>
                </a:cubicBezTo>
                <a:cubicBezTo>
                  <a:pt x="46226" y="891"/>
                  <a:pt x="46259" y="899"/>
                  <a:pt x="46299" y="915"/>
                </a:cubicBezTo>
                <a:cubicBezTo>
                  <a:pt x="46380" y="964"/>
                  <a:pt x="46453" y="1037"/>
                  <a:pt x="46502" y="1126"/>
                </a:cubicBezTo>
                <a:cubicBezTo>
                  <a:pt x="46647" y="1288"/>
                  <a:pt x="46704" y="1514"/>
                  <a:pt x="46647" y="1725"/>
                </a:cubicBezTo>
                <a:cubicBezTo>
                  <a:pt x="46550" y="2025"/>
                  <a:pt x="46275" y="2219"/>
                  <a:pt x="45967" y="2219"/>
                </a:cubicBezTo>
                <a:cubicBezTo>
                  <a:pt x="45676" y="2203"/>
                  <a:pt x="45311" y="1992"/>
                  <a:pt x="45239" y="1693"/>
                </a:cubicBezTo>
                <a:cubicBezTo>
                  <a:pt x="45158" y="1320"/>
                  <a:pt x="45425" y="1045"/>
                  <a:pt x="45749" y="915"/>
                </a:cubicBezTo>
                <a:cubicBezTo>
                  <a:pt x="45749" y="745"/>
                  <a:pt x="45757" y="567"/>
                  <a:pt x="45757" y="389"/>
                </a:cubicBezTo>
                <a:lnTo>
                  <a:pt x="45757" y="0"/>
                </a:lnTo>
                <a:lnTo>
                  <a:pt x="43611" y="0"/>
                </a:lnTo>
                <a:lnTo>
                  <a:pt x="43611" y="397"/>
                </a:lnTo>
                <a:lnTo>
                  <a:pt x="43627" y="875"/>
                </a:lnTo>
                <a:cubicBezTo>
                  <a:pt x="43668" y="891"/>
                  <a:pt x="43708" y="907"/>
                  <a:pt x="43741" y="923"/>
                </a:cubicBezTo>
                <a:cubicBezTo>
                  <a:pt x="43830" y="972"/>
                  <a:pt x="43903" y="1045"/>
                  <a:pt x="43943" y="1134"/>
                </a:cubicBezTo>
                <a:cubicBezTo>
                  <a:pt x="44097" y="1296"/>
                  <a:pt x="44145" y="1523"/>
                  <a:pt x="44089" y="1733"/>
                </a:cubicBezTo>
                <a:cubicBezTo>
                  <a:pt x="43994" y="2019"/>
                  <a:pt x="43727" y="2219"/>
                  <a:pt x="43419" y="2219"/>
                </a:cubicBezTo>
                <a:cubicBezTo>
                  <a:pt x="43413" y="2219"/>
                  <a:pt x="43407" y="2219"/>
                  <a:pt x="43401" y="2219"/>
                </a:cubicBezTo>
                <a:cubicBezTo>
                  <a:pt x="43109" y="2219"/>
                  <a:pt x="42737" y="2000"/>
                  <a:pt x="42664" y="1693"/>
                </a:cubicBezTo>
                <a:cubicBezTo>
                  <a:pt x="42583" y="1320"/>
                  <a:pt x="42850" y="1045"/>
                  <a:pt x="43166" y="915"/>
                </a:cubicBezTo>
                <a:cubicBezTo>
                  <a:pt x="43166" y="745"/>
                  <a:pt x="43174" y="567"/>
                  <a:pt x="43182" y="397"/>
                </a:cubicBezTo>
                <a:cubicBezTo>
                  <a:pt x="43182" y="219"/>
                  <a:pt x="43182" y="195"/>
                  <a:pt x="43182" y="0"/>
                </a:cubicBezTo>
                <a:lnTo>
                  <a:pt x="41061" y="0"/>
                </a:lnTo>
                <a:lnTo>
                  <a:pt x="41061" y="397"/>
                </a:lnTo>
                <a:lnTo>
                  <a:pt x="41077" y="875"/>
                </a:lnTo>
                <a:cubicBezTo>
                  <a:pt x="41109" y="891"/>
                  <a:pt x="41150" y="907"/>
                  <a:pt x="41182" y="923"/>
                </a:cubicBezTo>
                <a:cubicBezTo>
                  <a:pt x="41271" y="972"/>
                  <a:pt x="41344" y="1045"/>
                  <a:pt x="41384" y="1134"/>
                </a:cubicBezTo>
                <a:cubicBezTo>
                  <a:pt x="41538" y="1296"/>
                  <a:pt x="41595" y="1523"/>
                  <a:pt x="41530" y="1733"/>
                </a:cubicBezTo>
                <a:cubicBezTo>
                  <a:pt x="41443" y="2019"/>
                  <a:pt x="41169" y="2219"/>
                  <a:pt x="40868" y="2219"/>
                </a:cubicBezTo>
                <a:cubicBezTo>
                  <a:pt x="40862" y="2219"/>
                  <a:pt x="40856" y="2219"/>
                  <a:pt x="40850" y="2219"/>
                </a:cubicBezTo>
                <a:cubicBezTo>
                  <a:pt x="40550" y="2219"/>
                  <a:pt x="40178" y="2000"/>
                  <a:pt x="40105" y="1693"/>
                </a:cubicBezTo>
                <a:cubicBezTo>
                  <a:pt x="40024" y="1320"/>
                  <a:pt x="40291" y="1045"/>
                  <a:pt x="40615" y="915"/>
                </a:cubicBezTo>
                <a:lnTo>
                  <a:pt x="40623" y="397"/>
                </a:lnTo>
                <a:lnTo>
                  <a:pt x="40623" y="0"/>
                </a:lnTo>
                <a:lnTo>
                  <a:pt x="38502" y="0"/>
                </a:lnTo>
                <a:cubicBezTo>
                  <a:pt x="38502" y="49"/>
                  <a:pt x="38502" y="170"/>
                  <a:pt x="38510" y="397"/>
                </a:cubicBezTo>
                <a:lnTo>
                  <a:pt x="38518" y="875"/>
                </a:lnTo>
                <a:cubicBezTo>
                  <a:pt x="38559" y="891"/>
                  <a:pt x="38599" y="907"/>
                  <a:pt x="38631" y="923"/>
                </a:cubicBezTo>
                <a:cubicBezTo>
                  <a:pt x="38720" y="972"/>
                  <a:pt x="38793" y="1045"/>
                  <a:pt x="38834" y="1134"/>
                </a:cubicBezTo>
                <a:cubicBezTo>
                  <a:pt x="38988" y="1296"/>
                  <a:pt x="39036" y="1523"/>
                  <a:pt x="38980" y="1733"/>
                </a:cubicBezTo>
                <a:cubicBezTo>
                  <a:pt x="38884" y="2019"/>
                  <a:pt x="38618" y="2219"/>
                  <a:pt x="38317" y="2219"/>
                </a:cubicBezTo>
                <a:cubicBezTo>
                  <a:pt x="38311" y="2219"/>
                  <a:pt x="38305" y="2219"/>
                  <a:pt x="38299" y="2219"/>
                </a:cubicBezTo>
                <a:cubicBezTo>
                  <a:pt x="38000" y="2219"/>
                  <a:pt x="37627" y="2000"/>
                  <a:pt x="37555" y="1693"/>
                </a:cubicBezTo>
                <a:cubicBezTo>
                  <a:pt x="37474" y="1320"/>
                  <a:pt x="37741" y="1045"/>
                  <a:pt x="38065" y="915"/>
                </a:cubicBezTo>
                <a:lnTo>
                  <a:pt x="38073" y="397"/>
                </a:lnTo>
                <a:lnTo>
                  <a:pt x="38073" y="0"/>
                </a:lnTo>
                <a:lnTo>
                  <a:pt x="35951" y="0"/>
                </a:lnTo>
                <a:cubicBezTo>
                  <a:pt x="35951" y="97"/>
                  <a:pt x="35951" y="154"/>
                  <a:pt x="35959" y="397"/>
                </a:cubicBezTo>
                <a:lnTo>
                  <a:pt x="35968" y="875"/>
                </a:lnTo>
                <a:cubicBezTo>
                  <a:pt x="36008" y="891"/>
                  <a:pt x="36048" y="907"/>
                  <a:pt x="36081" y="923"/>
                </a:cubicBezTo>
                <a:cubicBezTo>
                  <a:pt x="36170" y="972"/>
                  <a:pt x="36243" y="1045"/>
                  <a:pt x="36283" y="1134"/>
                </a:cubicBezTo>
                <a:cubicBezTo>
                  <a:pt x="36437" y="1296"/>
                  <a:pt x="36486" y="1523"/>
                  <a:pt x="36429" y="1733"/>
                </a:cubicBezTo>
                <a:cubicBezTo>
                  <a:pt x="36334" y="2019"/>
                  <a:pt x="36067" y="2219"/>
                  <a:pt x="35767" y="2219"/>
                </a:cubicBezTo>
                <a:cubicBezTo>
                  <a:pt x="35761" y="2219"/>
                  <a:pt x="35755" y="2219"/>
                  <a:pt x="35749" y="2219"/>
                </a:cubicBezTo>
                <a:cubicBezTo>
                  <a:pt x="35449" y="2219"/>
                  <a:pt x="35077" y="2000"/>
                  <a:pt x="35004" y="1693"/>
                </a:cubicBezTo>
                <a:cubicBezTo>
                  <a:pt x="34923" y="1320"/>
                  <a:pt x="35190" y="1045"/>
                  <a:pt x="35514" y="915"/>
                </a:cubicBezTo>
                <a:lnTo>
                  <a:pt x="35522" y="397"/>
                </a:lnTo>
                <a:lnTo>
                  <a:pt x="35522" y="0"/>
                </a:lnTo>
                <a:lnTo>
                  <a:pt x="33393" y="0"/>
                </a:lnTo>
                <a:cubicBezTo>
                  <a:pt x="33393" y="73"/>
                  <a:pt x="33393" y="146"/>
                  <a:pt x="33401" y="397"/>
                </a:cubicBezTo>
                <a:lnTo>
                  <a:pt x="33417" y="875"/>
                </a:lnTo>
                <a:cubicBezTo>
                  <a:pt x="33457" y="891"/>
                  <a:pt x="33490" y="907"/>
                  <a:pt x="33530" y="923"/>
                </a:cubicBezTo>
                <a:cubicBezTo>
                  <a:pt x="33619" y="972"/>
                  <a:pt x="33684" y="1045"/>
                  <a:pt x="33733" y="1134"/>
                </a:cubicBezTo>
                <a:cubicBezTo>
                  <a:pt x="33879" y="1296"/>
                  <a:pt x="33935" y="1523"/>
                  <a:pt x="33879" y="1733"/>
                </a:cubicBezTo>
                <a:cubicBezTo>
                  <a:pt x="33783" y="2019"/>
                  <a:pt x="33517" y="2219"/>
                  <a:pt x="33209" y="2219"/>
                </a:cubicBezTo>
                <a:cubicBezTo>
                  <a:pt x="33202" y="2219"/>
                  <a:pt x="33196" y="2219"/>
                  <a:pt x="33190" y="2219"/>
                </a:cubicBezTo>
                <a:cubicBezTo>
                  <a:pt x="32899" y="2219"/>
                  <a:pt x="32518" y="2000"/>
                  <a:pt x="32445" y="1693"/>
                </a:cubicBezTo>
                <a:cubicBezTo>
                  <a:pt x="32364" y="1320"/>
                  <a:pt x="32632" y="1045"/>
                  <a:pt x="32955" y="915"/>
                </a:cubicBezTo>
                <a:lnTo>
                  <a:pt x="32964" y="397"/>
                </a:lnTo>
                <a:cubicBezTo>
                  <a:pt x="32972" y="146"/>
                  <a:pt x="32964" y="89"/>
                  <a:pt x="32964" y="0"/>
                </a:cubicBezTo>
                <a:lnTo>
                  <a:pt x="30834" y="0"/>
                </a:lnTo>
                <a:cubicBezTo>
                  <a:pt x="30834" y="73"/>
                  <a:pt x="30834" y="138"/>
                  <a:pt x="30842" y="397"/>
                </a:cubicBezTo>
                <a:lnTo>
                  <a:pt x="30858" y="875"/>
                </a:lnTo>
                <a:cubicBezTo>
                  <a:pt x="30899" y="891"/>
                  <a:pt x="30931" y="907"/>
                  <a:pt x="30972" y="923"/>
                </a:cubicBezTo>
                <a:cubicBezTo>
                  <a:pt x="31061" y="972"/>
                  <a:pt x="31126" y="1045"/>
                  <a:pt x="31174" y="1134"/>
                </a:cubicBezTo>
                <a:cubicBezTo>
                  <a:pt x="31320" y="1296"/>
                  <a:pt x="31377" y="1523"/>
                  <a:pt x="31320" y="1733"/>
                </a:cubicBezTo>
                <a:cubicBezTo>
                  <a:pt x="31225" y="2019"/>
                  <a:pt x="30958" y="2219"/>
                  <a:pt x="30650" y="2219"/>
                </a:cubicBezTo>
                <a:cubicBezTo>
                  <a:pt x="30644" y="2219"/>
                  <a:pt x="30638" y="2219"/>
                  <a:pt x="30632" y="2219"/>
                </a:cubicBezTo>
                <a:cubicBezTo>
                  <a:pt x="30340" y="2219"/>
                  <a:pt x="29960" y="2000"/>
                  <a:pt x="29895" y="1693"/>
                </a:cubicBezTo>
                <a:cubicBezTo>
                  <a:pt x="29806" y="1320"/>
                  <a:pt x="30073" y="1045"/>
                  <a:pt x="30397" y="915"/>
                </a:cubicBezTo>
                <a:lnTo>
                  <a:pt x="30413" y="397"/>
                </a:lnTo>
                <a:cubicBezTo>
                  <a:pt x="30413" y="138"/>
                  <a:pt x="30413" y="57"/>
                  <a:pt x="30413" y="0"/>
                </a:cubicBezTo>
                <a:lnTo>
                  <a:pt x="28275" y="0"/>
                </a:lnTo>
                <a:cubicBezTo>
                  <a:pt x="28275" y="73"/>
                  <a:pt x="28275" y="138"/>
                  <a:pt x="28284" y="397"/>
                </a:cubicBezTo>
                <a:lnTo>
                  <a:pt x="28300" y="875"/>
                </a:lnTo>
                <a:cubicBezTo>
                  <a:pt x="28340" y="891"/>
                  <a:pt x="28373" y="907"/>
                  <a:pt x="28413" y="923"/>
                </a:cubicBezTo>
                <a:cubicBezTo>
                  <a:pt x="28502" y="972"/>
                  <a:pt x="28567" y="1045"/>
                  <a:pt x="28615" y="1134"/>
                </a:cubicBezTo>
                <a:cubicBezTo>
                  <a:pt x="28761" y="1296"/>
                  <a:pt x="28818" y="1523"/>
                  <a:pt x="28761" y="1733"/>
                </a:cubicBezTo>
                <a:cubicBezTo>
                  <a:pt x="28666" y="2019"/>
                  <a:pt x="28399" y="2219"/>
                  <a:pt x="28091" y="2219"/>
                </a:cubicBezTo>
                <a:cubicBezTo>
                  <a:pt x="28085" y="2219"/>
                  <a:pt x="28079" y="2219"/>
                  <a:pt x="28073" y="2219"/>
                </a:cubicBezTo>
                <a:cubicBezTo>
                  <a:pt x="27781" y="2219"/>
                  <a:pt x="27401" y="2000"/>
                  <a:pt x="27336" y="1693"/>
                </a:cubicBezTo>
                <a:cubicBezTo>
                  <a:pt x="27247" y="1320"/>
                  <a:pt x="27514" y="1045"/>
                  <a:pt x="27838" y="915"/>
                </a:cubicBezTo>
                <a:cubicBezTo>
                  <a:pt x="27838" y="745"/>
                  <a:pt x="27846" y="567"/>
                  <a:pt x="27846" y="397"/>
                </a:cubicBezTo>
                <a:cubicBezTo>
                  <a:pt x="27854" y="138"/>
                  <a:pt x="27854" y="41"/>
                  <a:pt x="27854" y="0"/>
                </a:cubicBezTo>
                <a:lnTo>
                  <a:pt x="25717" y="0"/>
                </a:lnTo>
                <a:cubicBezTo>
                  <a:pt x="25717" y="49"/>
                  <a:pt x="25725" y="138"/>
                  <a:pt x="25733" y="397"/>
                </a:cubicBezTo>
                <a:cubicBezTo>
                  <a:pt x="25733" y="551"/>
                  <a:pt x="25741" y="713"/>
                  <a:pt x="25749" y="875"/>
                </a:cubicBezTo>
                <a:cubicBezTo>
                  <a:pt x="25782" y="891"/>
                  <a:pt x="25822" y="907"/>
                  <a:pt x="25854" y="923"/>
                </a:cubicBezTo>
                <a:cubicBezTo>
                  <a:pt x="25943" y="972"/>
                  <a:pt x="26016" y="1045"/>
                  <a:pt x="26057" y="1134"/>
                </a:cubicBezTo>
                <a:cubicBezTo>
                  <a:pt x="26211" y="1296"/>
                  <a:pt x="26267" y="1523"/>
                  <a:pt x="26203" y="1733"/>
                </a:cubicBezTo>
                <a:cubicBezTo>
                  <a:pt x="26115" y="2019"/>
                  <a:pt x="25841" y="2219"/>
                  <a:pt x="25540" y="2219"/>
                </a:cubicBezTo>
                <a:cubicBezTo>
                  <a:pt x="25534" y="2219"/>
                  <a:pt x="25528" y="2219"/>
                  <a:pt x="25522" y="2219"/>
                </a:cubicBezTo>
                <a:cubicBezTo>
                  <a:pt x="25223" y="2219"/>
                  <a:pt x="24850" y="2000"/>
                  <a:pt x="24778" y="1693"/>
                </a:cubicBezTo>
                <a:cubicBezTo>
                  <a:pt x="24697" y="1320"/>
                  <a:pt x="24964" y="1045"/>
                  <a:pt x="25288" y="915"/>
                </a:cubicBezTo>
                <a:cubicBezTo>
                  <a:pt x="25288" y="745"/>
                  <a:pt x="25288" y="567"/>
                  <a:pt x="25296" y="397"/>
                </a:cubicBezTo>
                <a:cubicBezTo>
                  <a:pt x="25304" y="138"/>
                  <a:pt x="25304" y="73"/>
                  <a:pt x="25304" y="0"/>
                </a:cubicBezTo>
                <a:lnTo>
                  <a:pt x="23166" y="0"/>
                </a:lnTo>
                <a:cubicBezTo>
                  <a:pt x="23166" y="73"/>
                  <a:pt x="23166" y="138"/>
                  <a:pt x="23174" y="397"/>
                </a:cubicBezTo>
                <a:cubicBezTo>
                  <a:pt x="23174" y="551"/>
                  <a:pt x="23182" y="713"/>
                  <a:pt x="23191" y="875"/>
                </a:cubicBezTo>
                <a:cubicBezTo>
                  <a:pt x="23231" y="891"/>
                  <a:pt x="23271" y="907"/>
                  <a:pt x="23304" y="923"/>
                </a:cubicBezTo>
                <a:cubicBezTo>
                  <a:pt x="23393" y="972"/>
                  <a:pt x="23466" y="1045"/>
                  <a:pt x="23506" y="1134"/>
                </a:cubicBezTo>
                <a:cubicBezTo>
                  <a:pt x="23652" y="1296"/>
                  <a:pt x="23709" y="1523"/>
                  <a:pt x="23652" y="1733"/>
                </a:cubicBezTo>
                <a:cubicBezTo>
                  <a:pt x="23557" y="2019"/>
                  <a:pt x="23290" y="2219"/>
                  <a:pt x="22982" y="2219"/>
                </a:cubicBezTo>
                <a:cubicBezTo>
                  <a:pt x="22976" y="2219"/>
                  <a:pt x="22970" y="2219"/>
                  <a:pt x="22964" y="2219"/>
                </a:cubicBezTo>
                <a:cubicBezTo>
                  <a:pt x="22672" y="2219"/>
                  <a:pt x="22292" y="2000"/>
                  <a:pt x="22227" y="1693"/>
                </a:cubicBezTo>
                <a:cubicBezTo>
                  <a:pt x="22138" y="1320"/>
                  <a:pt x="22405" y="1045"/>
                  <a:pt x="22729" y="915"/>
                </a:cubicBezTo>
                <a:cubicBezTo>
                  <a:pt x="22729" y="745"/>
                  <a:pt x="22737" y="567"/>
                  <a:pt x="22745" y="397"/>
                </a:cubicBezTo>
                <a:cubicBezTo>
                  <a:pt x="22745" y="138"/>
                  <a:pt x="22745" y="57"/>
                  <a:pt x="22745" y="0"/>
                </a:cubicBezTo>
                <a:lnTo>
                  <a:pt x="20608" y="0"/>
                </a:lnTo>
                <a:cubicBezTo>
                  <a:pt x="20608" y="73"/>
                  <a:pt x="20608" y="146"/>
                  <a:pt x="20616" y="397"/>
                </a:cubicBezTo>
                <a:cubicBezTo>
                  <a:pt x="20616" y="551"/>
                  <a:pt x="20632" y="713"/>
                  <a:pt x="20632" y="875"/>
                </a:cubicBezTo>
                <a:cubicBezTo>
                  <a:pt x="20672" y="891"/>
                  <a:pt x="20713" y="907"/>
                  <a:pt x="20745" y="923"/>
                </a:cubicBezTo>
                <a:cubicBezTo>
                  <a:pt x="20834" y="972"/>
                  <a:pt x="20907" y="1045"/>
                  <a:pt x="20948" y="1134"/>
                </a:cubicBezTo>
                <a:cubicBezTo>
                  <a:pt x="21093" y="1296"/>
                  <a:pt x="21150" y="1523"/>
                  <a:pt x="21093" y="1733"/>
                </a:cubicBezTo>
                <a:cubicBezTo>
                  <a:pt x="20998" y="2019"/>
                  <a:pt x="20732" y="2219"/>
                  <a:pt x="20423" y="2219"/>
                </a:cubicBezTo>
                <a:cubicBezTo>
                  <a:pt x="20417" y="2219"/>
                  <a:pt x="20411" y="2219"/>
                  <a:pt x="20405" y="2219"/>
                </a:cubicBezTo>
                <a:cubicBezTo>
                  <a:pt x="20114" y="2219"/>
                  <a:pt x="19733" y="2000"/>
                  <a:pt x="19668" y="1693"/>
                </a:cubicBezTo>
                <a:cubicBezTo>
                  <a:pt x="19587" y="1320"/>
                  <a:pt x="19846" y="1045"/>
                  <a:pt x="20170" y="915"/>
                </a:cubicBezTo>
                <a:lnTo>
                  <a:pt x="20187" y="397"/>
                </a:lnTo>
                <a:lnTo>
                  <a:pt x="20187" y="0"/>
                </a:lnTo>
                <a:lnTo>
                  <a:pt x="18057" y="0"/>
                </a:lnTo>
                <a:cubicBezTo>
                  <a:pt x="18057" y="73"/>
                  <a:pt x="18057" y="154"/>
                  <a:pt x="18065" y="397"/>
                </a:cubicBezTo>
                <a:lnTo>
                  <a:pt x="18081" y="875"/>
                </a:lnTo>
                <a:cubicBezTo>
                  <a:pt x="18114" y="891"/>
                  <a:pt x="18154" y="907"/>
                  <a:pt x="18187" y="923"/>
                </a:cubicBezTo>
                <a:cubicBezTo>
                  <a:pt x="18276" y="972"/>
                  <a:pt x="18349" y="1045"/>
                  <a:pt x="18389" y="1134"/>
                </a:cubicBezTo>
                <a:cubicBezTo>
                  <a:pt x="18543" y="1296"/>
                  <a:pt x="18600" y="1523"/>
                  <a:pt x="18535" y="1733"/>
                </a:cubicBezTo>
                <a:cubicBezTo>
                  <a:pt x="18447" y="2019"/>
                  <a:pt x="18173" y="2219"/>
                  <a:pt x="17872" y="2219"/>
                </a:cubicBezTo>
                <a:cubicBezTo>
                  <a:pt x="17867" y="2219"/>
                  <a:pt x="17861" y="2219"/>
                  <a:pt x="17855" y="2219"/>
                </a:cubicBezTo>
                <a:cubicBezTo>
                  <a:pt x="17563" y="2219"/>
                  <a:pt x="17183" y="2000"/>
                  <a:pt x="17110" y="1693"/>
                </a:cubicBezTo>
                <a:cubicBezTo>
                  <a:pt x="17029" y="1320"/>
                  <a:pt x="17296" y="1045"/>
                  <a:pt x="17612" y="915"/>
                </a:cubicBezTo>
                <a:lnTo>
                  <a:pt x="17628" y="397"/>
                </a:lnTo>
                <a:cubicBezTo>
                  <a:pt x="17628" y="154"/>
                  <a:pt x="17628" y="97"/>
                  <a:pt x="17628" y="0"/>
                </a:cubicBezTo>
                <a:lnTo>
                  <a:pt x="15498" y="0"/>
                </a:lnTo>
                <a:cubicBezTo>
                  <a:pt x="15498" y="73"/>
                  <a:pt x="15498" y="170"/>
                  <a:pt x="15498" y="397"/>
                </a:cubicBezTo>
                <a:lnTo>
                  <a:pt x="15515" y="875"/>
                </a:lnTo>
                <a:cubicBezTo>
                  <a:pt x="15555" y="891"/>
                  <a:pt x="15587" y="907"/>
                  <a:pt x="15628" y="923"/>
                </a:cubicBezTo>
                <a:cubicBezTo>
                  <a:pt x="15717" y="972"/>
                  <a:pt x="15782" y="1045"/>
                  <a:pt x="15830" y="1134"/>
                </a:cubicBezTo>
                <a:cubicBezTo>
                  <a:pt x="15976" y="1296"/>
                  <a:pt x="16033" y="1523"/>
                  <a:pt x="15976" y="1733"/>
                </a:cubicBezTo>
                <a:cubicBezTo>
                  <a:pt x="15881" y="2019"/>
                  <a:pt x="15614" y="2219"/>
                  <a:pt x="15306" y="2219"/>
                </a:cubicBezTo>
                <a:cubicBezTo>
                  <a:pt x="15300" y="2219"/>
                  <a:pt x="15294" y="2219"/>
                  <a:pt x="15288" y="2219"/>
                </a:cubicBezTo>
                <a:cubicBezTo>
                  <a:pt x="14996" y="2219"/>
                  <a:pt x="14616" y="2000"/>
                  <a:pt x="14551" y="1693"/>
                </a:cubicBezTo>
                <a:cubicBezTo>
                  <a:pt x="14462" y="1320"/>
                  <a:pt x="14729" y="1045"/>
                  <a:pt x="15045" y="915"/>
                </a:cubicBezTo>
                <a:lnTo>
                  <a:pt x="15061" y="397"/>
                </a:lnTo>
                <a:cubicBezTo>
                  <a:pt x="15069" y="170"/>
                  <a:pt x="15061" y="106"/>
                  <a:pt x="15061" y="0"/>
                </a:cubicBezTo>
                <a:lnTo>
                  <a:pt x="12932" y="0"/>
                </a:lnTo>
                <a:cubicBezTo>
                  <a:pt x="12940" y="235"/>
                  <a:pt x="12932" y="187"/>
                  <a:pt x="12932" y="397"/>
                </a:cubicBezTo>
                <a:lnTo>
                  <a:pt x="12948" y="875"/>
                </a:lnTo>
                <a:cubicBezTo>
                  <a:pt x="12988" y="891"/>
                  <a:pt x="13021" y="907"/>
                  <a:pt x="13061" y="923"/>
                </a:cubicBezTo>
                <a:cubicBezTo>
                  <a:pt x="13150" y="972"/>
                  <a:pt x="13215" y="1045"/>
                  <a:pt x="13264" y="1134"/>
                </a:cubicBezTo>
                <a:cubicBezTo>
                  <a:pt x="13409" y="1296"/>
                  <a:pt x="13466" y="1523"/>
                  <a:pt x="13409" y="1733"/>
                </a:cubicBezTo>
                <a:cubicBezTo>
                  <a:pt x="13314" y="2019"/>
                  <a:pt x="13048" y="2219"/>
                  <a:pt x="12739" y="2219"/>
                </a:cubicBezTo>
                <a:cubicBezTo>
                  <a:pt x="12733" y="2219"/>
                  <a:pt x="12727" y="2219"/>
                  <a:pt x="12721" y="2219"/>
                </a:cubicBezTo>
                <a:cubicBezTo>
                  <a:pt x="12430" y="2219"/>
                  <a:pt x="12049" y="2000"/>
                  <a:pt x="11976" y="1693"/>
                </a:cubicBezTo>
                <a:cubicBezTo>
                  <a:pt x="11895" y="1320"/>
                  <a:pt x="12162" y="1045"/>
                  <a:pt x="12478" y="915"/>
                </a:cubicBezTo>
                <a:lnTo>
                  <a:pt x="12494" y="397"/>
                </a:lnTo>
                <a:cubicBezTo>
                  <a:pt x="12503" y="187"/>
                  <a:pt x="12486" y="227"/>
                  <a:pt x="12494" y="0"/>
                </a:cubicBezTo>
                <a:lnTo>
                  <a:pt x="10373" y="0"/>
                </a:lnTo>
                <a:lnTo>
                  <a:pt x="10373" y="397"/>
                </a:lnTo>
                <a:lnTo>
                  <a:pt x="10389" y="875"/>
                </a:lnTo>
                <a:cubicBezTo>
                  <a:pt x="10422" y="891"/>
                  <a:pt x="10462" y="907"/>
                  <a:pt x="10503" y="923"/>
                </a:cubicBezTo>
                <a:cubicBezTo>
                  <a:pt x="10584" y="972"/>
                  <a:pt x="10656" y="1045"/>
                  <a:pt x="10705" y="1134"/>
                </a:cubicBezTo>
                <a:cubicBezTo>
                  <a:pt x="10851" y="1296"/>
                  <a:pt x="10907" y="1523"/>
                  <a:pt x="10843" y="1733"/>
                </a:cubicBezTo>
                <a:cubicBezTo>
                  <a:pt x="10755" y="2019"/>
                  <a:pt x="10481" y="2219"/>
                  <a:pt x="10180" y="2219"/>
                </a:cubicBezTo>
                <a:cubicBezTo>
                  <a:pt x="10174" y="2219"/>
                  <a:pt x="10168" y="2219"/>
                  <a:pt x="10162" y="2219"/>
                </a:cubicBezTo>
                <a:cubicBezTo>
                  <a:pt x="9871" y="2219"/>
                  <a:pt x="9490" y="2000"/>
                  <a:pt x="9418" y="1693"/>
                </a:cubicBezTo>
                <a:cubicBezTo>
                  <a:pt x="9337" y="1320"/>
                  <a:pt x="9604" y="1045"/>
                  <a:pt x="9920" y="915"/>
                </a:cubicBezTo>
                <a:lnTo>
                  <a:pt x="9936" y="397"/>
                </a:lnTo>
                <a:cubicBezTo>
                  <a:pt x="9936" y="203"/>
                  <a:pt x="9928" y="211"/>
                  <a:pt x="9936" y="0"/>
                </a:cubicBezTo>
                <a:lnTo>
                  <a:pt x="7814" y="0"/>
                </a:lnTo>
                <a:lnTo>
                  <a:pt x="7814" y="397"/>
                </a:lnTo>
                <a:lnTo>
                  <a:pt x="7831" y="875"/>
                </a:lnTo>
                <a:cubicBezTo>
                  <a:pt x="7871" y="891"/>
                  <a:pt x="7912" y="907"/>
                  <a:pt x="7944" y="923"/>
                </a:cubicBezTo>
                <a:cubicBezTo>
                  <a:pt x="8033" y="972"/>
                  <a:pt x="8106" y="1045"/>
                  <a:pt x="8146" y="1134"/>
                </a:cubicBezTo>
                <a:cubicBezTo>
                  <a:pt x="8292" y="1296"/>
                  <a:pt x="8349" y="1523"/>
                  <a:pt x="8292" y="1733"/>
                </a:cubicBezTo>
                <a:cubicBezTo>
                  <a:pt x="8197" y="2019"/>
                  <a:pt x="7930" y="2219"/>
                  <a:pt x="7622" y="2219"/>
                </a:cubicBezTo>
                <a:cubicBezTo>
                  <a:pt x="7616" y="2219"/>
                  <a:pt x="7610" y="2219"/>
                  <a:pt x="7604" y="2219"/>
                </a:cubicBezTo>
                <a:cubicBezTo>
                  <a:pt x="7312" y="2219"/>
                  <a:pt x="6940" y="2000"/>
                  <a:pt x="6867" y="1693"/>
                </a:cubicBezTo>
                <a:cubicBezTo>
                  <a:pt x="6778" y="1320"/>
                  <a:pt x="7045" y="1045"/>
                  <a:pt x="7369" y="915"/>
                </a:cubicBezTo>
                <a:cubicBezTo>
                  <a:pt x="7369" y="745"/>
                  <a:pt x="7377" y="567"/>
                  <a:pt x="7385" y="397"/>
                </a:cubicBezTo>
                <a:cubicBezTo>
                  <a:pt x="7385" y="219"/>
                  <a:pt x="7385" y="195"/>
                  <a:pt x="7385" y="0"/>
                </a:cubicBezTo>
                <a:lnTo>
                  <a:pt x="5264" y="0"/>
                </a:lnTo>
                <a:lnTo>
                  <a:pt x="5264" y="397"/>
                </a:lnTo>
                <a:cubicBezTo>
                  <a:pt x="5264" y="543"/>
                  <a:pt x="5272" y="713"/>
                  <a:pt x="5272" y="875"/>
                </a:cubicBezTo>
                <a:cubicBezTo>
                  <a:pt x="5312" y="891"/>
                  <a:pt x="5353" y="907"/>
                  <a:pt x="5385" y="923"/>
                </a:cubicBezTo>
                <a:cubicBezTo>
                  <a:pt x="5474" y="972"/>
                  <a:pt x="5547" y="1045"/>
                  <a:pt x="5588" y="1134"/>
                </a:cubicBezTo>
                <a:cubicBezTo>
                  <a:pt x="5733" y="1296"/>
                  <a:pt x="5790" y="1523"/>
                  <a:pt x="5733" y="1733"/>
                </a:cubicBezTo>
                <a:cubicBezTo>
                  <a:pt x="5638" y="2019"/>
                  <a:pt x="5372" y="2219"/>
                  <a:pt x="5063" y="2219"/>
                </a:cubicBezTo>
                <a:cubicBezTo>
                  <a:pt x="5057" y="2219"/>
                  <a:pt x="5051" y="2219"/>
                  <a:pt x="5045" y="2219"/>
                </a:cubicBezTo>
                <a:cubicBezTo>
                  <a:pt x="4754" y="2219"/>
                  <a:pt x="4381" y="2000"/>
                  <a:pt x="4308" y="1693"/>
                </a:cubicBezTo>
                <a:cubicBezTo>
                  <a:pt x="4227" y="1320"/>
                  <a:pt x="4495" y="1045"/>
                  <a:pt x="4810" y="915"/>
                </a:cubicBezTo>
                <a:cubicBezTo>
                  <a:pt x="4810" y="745"/>
                  <a:pt x="4819" y="567"/>
                  <a:pt x="4827" y="397"/>
                </a:cubicBezTo>
                <a:lnTo>
                  <a:pt x="4827" y="0"/>
                </a:lnTo>
                <a:lnTo>
                  <a:pt x="2713" y="0"/>
                </a:lnTo>
                <a:lnTo>
                  <a:pt x="2713" y="397"/>
                </a:lnTo>
                <a:cubicBezTo>
                  <a:pt x="2713" y="551"/>
                  <a:pt x="2721" y="713"/>
                  <a:pt x="2721" y="875"/>
                </a:cubicBezTo>
                <a:cubicBezTo>
                  <a:pt x="2762" y="891"/>
                  <a:pt x="2802" y="907"/>
                  <a:pt x="2835" y="923"/>
                </a:cubicBezTo>
                <a:cubicBezTo>
                  <a:pt x="2924" y="972"/>
                  <a:pt x="2997" y="1045"/>
                  <a:pt x="3037" y="1134"/>
                </a:cubicBezTo>
                <a:cubicBezTo>
                  <a:pt x="3191" y="1296"/>
                  <a:pt x="3240" y="1523"/>
                  <a:pt x="3183" y="1733"/>
                </a:cubicBezTo>
                <a:cubicBezTo>
                  <a:pt x="3088" y="2019"/>
                  <a:pt x="2821" y="2219"/>
                  <a:pt x="2521" y="2219"/>
                </a:cubicBezTo>
                <a:cubicBezTo>
                  <a:pt x="2515" y="2219"/>
                  <a:pt x="2509" y="2219"/>
                  <a:pt x="2503" y="2219"/>
                </a:cubicBezTo>
                <a:cubicBezTo>
                  <a:pt x="2203" y="2219"/>
                  <a:pt x="1831" y="2000"/>
                  <a:pt x="1758" y="1693"/>
                </a:cubicBezTo>
                <a:cubicBezTo>
                  <a:pt x="1677" y="1320"/>
                  <a:pt x="1944" y="1045"/>
                  <a:pt x="2268" y="915"/>
                </a:cubicBezTo>
                <a:cubicBezTo>
                  <a:pt x="2268" y="745"/>
                  <a:pt x="2276" y="567"/>
                  <a:pt x="2276" y="397"/>
                </a:cubicBezTo>
                <a:lnTo>
                  <a:pt x="2276"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5"/>
          <p:cNvSpPr txBox="1">
            <a:spLocks noGrp="1"/>
          </p:cNvSpPr>
          <p:nvPr>
            <p:ph type="title"/>
          </p:nvPr>
        </p:nvSpPr>
        <p:spPr>
          <a:xfrm>
            <a:off x="720000" y="280431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atin typeface="Arial" panose="020B0604020202020204" pitchFamily="34" charset="0"/>
                <a:ea typeface="Arial" panose="020B0604020202020204" pitchFamily="34" charset="0"/>
                <a:cs typeface="Arial" panose="020B0604020202020204" pitchFamily="34" charset="0"/>
                <a:sym typeface="Patrick Hand"/>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dirty="0"/>
          </a:p>
        </p:txBody>
      </p:sp>
      <p:sp>
        <p:nvSpPr>
          <p:cNvPr id="972" name="Google Shape;972;p25"/>
          <p:cNvSpPr txBox="1">
            <a:spLocks noGrp="1"/>
          </p:cNvSpPr>
          <p:nvPr>
            <p:ph type="subTitle" idx="1"/>
          </p:nvPr>
        </p:nvSpPr>
        <p:spPr>
          <a:xfrm>
            <a:off x="720000" y="3390854"/>
            <a:ext cx="2336400" cy="65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500">
                <a:latin typeface="Barlow Medium"/>
                <a:ea typeface="Barlow Medium"/>
                <a:cs typeface="Barlow Medium"/>
                <a:sym typeface="Barlow Medium"/>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73" name="Google Shape;973;p25"/>
          <p:cNvSpPr txBox="1">
            <a:spLocks noGrp="1"/>
          </p:cNvSpPr>
          <p:nvPr>
            <p:ph type="title" idx="2"/>
          </p:nvPr>
        </p:nvSpPr>
        <p:spPr>
          <a:xfrm>
            <a:off x="3403800" y="280431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atin typeface="Arial" panose="020B0604020202020204" pitchFamily="34" charset="0"/>
                <a:ea typeface="Arial" panose="020B0604020202020204" pitchFamily="34" charset="0"/>
                <a:cs typeface="Arial" panose="020B0604020202020204" pitchFamily="34" charset="0"/>
                <a:sym typeface="Patrick Hand"/>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dirty="0"/>
          </a:p>
        </p:txBody>
      </p:sp>
      <p:sp>
        <p:nvSpPr>
          <p:cNvPr id="974" name="Google Shape;974;p25"/>
          <p:cNvSpPr txBox="1">
            <a:spLocks noGrp="1"/>
          </p:cNvSpPr>
          <p:nvPr>
            <p:ph type="subTitle" idx="3"/>
          </p:nvPr>
        </p:nvSpPr>
        <p:spPr>
          <a:xfrm>
            <a:off x="3403800" y="3390854"/>
            <a:ext cx="2336400" cy="65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500">
                <a:latin typeface="Barlow Medium"/>
                <a:ea typeface="Barlow Medium"/>
                <a:cs typeface="Barlow Medium"/>
                <a:sym typeface="Barlow Medium"/>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75" name="Google Shape;975;p25"/>
          <p:cNvSpPr txBox="1">
            <a:spLocks noGrp="1"/>
          </p:cNvSpPr>
          <p:nvPr>
            <p:ph type="title" idx="4"/>
          </p:nvPr>
        </p:nvSpPr>
        <p:spPr>
          <a:xfrm>
            <a:off x="6087600" y="280431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atin typeface="Arial" panose="020B0604020202020204" pitchFamily="34" charset="0"/>
                <a:ea typeface="Arial" panose="020B0604020202020204" pitchFamily="34" charset="0"/>
                <a:cs typeface="Arial" panose="020B0604020202020204" pitchFamily="34" charset="0"/>
                <a:sym typeface="Patrick Hand"/>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dirty="0"/>
          </a:p>
        </p:txBody>
      </p:sp>
      <p:sp>
        <p:nvSpPr>
          <p:cNvPr id="976" name="Google Shape;976;p25"/>
          <p:cNvSpPr txBox="1">
            <a:spLocks noGrp="1"/>
          </p:cNvSpPr>
          <p:nvPr>
            <p:ph type="subTitle" idx="5"/>
          </p:nvPr>
        </p:nvSpPr>
        <p:spPr>
          <a:xfrm>
            <a:off x="6087600" y="3390854"/>
            <a:ext cx="2336400" cy="65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500">
                <a:latin typeface="Barlow Medium"/>
                <a:ea typeface="Barlow Medium"/>
                <a:cs typeface="Barlow Medium"/>
                <a:sym typeface="Barlow Medium"/>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77" name="Google Shape;977;p25"/>
          <p:cNvSpPr txBox="1">
            <a:spLocks noGrp="1"/>
          </p:cNvSpPr>
          <p:nvPr>
            <p:ph type="title" idx="6"/>
          </p:nvPr>
        </p:nvSpPr>
        <p:spPr>
          <a:xfrm>
            <a:off x="720000" y="805025"/>
            <a:ext cx="77040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600" b="1">
                <a:latin typeface="Arial" panose="020B0604020202020204" pitchFamily="34" charset="0"/>
                <a:ea typeface="Arial" panose="020B0604020202020204" pitchFamily="34" charset="0"/>
                <a:cs typeface="Arial" panose="020B0604020202020204" pitchFamily="34" charset="0"/>
                <a:sym typeface="Patrick Han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dirty="0"/>
          </a:p>
        </p:txBody>
      </p:sp>
      <p:sp>
        <p:nvSpPr>
          <p:cNvPr id="978" name="Google Shape;978;p25"/>
          <p:cNvSpPr/>
          <p:nvPr/>
        </p:nvSpPr>
        <p:spPr>
          <a:xfrm rot="8100000" flipH="1">
            <a:off x="126557" y="958090"/>
            <a:ext cx="543981" cy="934750"/>
          </a:xfrm>
          <a:custGeom>
            <a:avLst/>
            <a:gdLst/>
            <a:ahLst/>
            <a:cxnLst/>
            <a:rect l="l" t="t" r="r" b="b"/>
            <a:pathLst>
              <a:path w="18775" h="32262" extrusionOk="0">
                <a:moveTo>
                  <a:pt x="11539" y="9839"/>
                </a:moveTo>
                <a:cubicBezTo>
                  <a:pt x="11540" y="9839"/>
                  <a:pt x="11541" y="9839"/>
                  <a:pt x="11542" y="9839"/>
                </a:cubicBezTo>
                <a:lnTo>
                  <a:pt x="11542" y="9839"/>
                </a:lnTo>
                <a:cubicBezTo>
                  <a:pt x="11542" y="9839"/>
                  <a:pt x="11543" y="9840"/>
                  <a:pt x="11543" y="9840"/>
                </a:cubicBezTo>
                <a:lnTo>
                  <a:pt x="11543" y="9840"/>
                </a:lnTo>
                <a:cubicBezTo>
                  <a:pt x="11542" y="9839"/>
                  <a:pt x="11540" y="9839"/>
                  <a:pt x="11539" y="9839"/>
                </a:cubicBezTo>
                <a:close/>
                <a:moveTo>
                  <a:pt x="10445" y="9705"/>
                </a:moveTo>
                <a:cubicBezTo>
                  <a:pt x="10662" y="9705"/>
                  <a:pt x="10879" y="9721"/>
                  <a:pt x="11095" y="9752"/>
                </a:cubicBezTo>
                <a:lnTo>
                  <a:pt x="11095" y="9752"/>
                </a:lnTo>
                <a:cubicBezTo>
                  <a:pt x="11229" y="10795"/>
                  <a:pt x="10928" y="11809"/>
                  <a:pt x="10083" y="12588"/>
                </a:cubicBezTo>
                <a:cubicBezTo>
                  <a:pt x="9204" y="13399"/>
                  <a:pt x="7980" y="13766"/>
                  <a:pt x="6789" y="13766"/>
                </a:cubicBezTo>
                <a:cubicBezTo>
                  <a:pt x="6551" y="13766"/>
                  <a:pt x="6314" y="13751"/>
                  <a:pt x="6081" y="13723"/>
                </a:cubicBezTo>
                <a:cubicBezTo>
                  <a:pt x="5889" y="13699"/>
                  <a:pt x="5740" y="13676"/>
                  <a:pt x="5598" y="13647"/>
                </a:cubicBezTo>
                <a:lnTo>
                  <a:pt x="5598" y="13647"/>
                </a:lnTo>
                <a:cubicBezTo>
                  <a:pt x="6034" y="12537"/>
                  <a:pt x="6747" y="11427"/>
                  <a:pt x="7709" y="10660"/>
                </a:cubicBezTo>
                <a:cubicBezTo>
                  <a:pt x="8507" y="10024"/>
                  <a:pt x="9470" y="9705"/>
                  <a:pt x="10445" y="9705"/>
                </a:cubicBezTo>
                <a:close/>
                <a:moveTo>
                  <a:pt x="14564" y="19435"/>
                </a:moveTo>
                <a:lnTo>
                  <a:pt x="14564" y="19435"/>
                </a:lnTo>
                <a:cubicBezTo>
                  <a:pt x="14564" y="19444"/>
                  <a:pt x="14564" y="19453"/>
                  <a:pt x="14564" y="19461"/>
                </a:cubicBezTo>
                <a:lnTo>
                  <a:pt x="14564" y="19461"/>
                </a:lnTo>
                <a:cubicBezTo>
                  <a:pt x="14564" y="19461"/>
                  <a:pt x="14563" y="19461"/>
                  <a:pt x="14563" y="19461"/>
                </a:cubicBezTo>
                <a:lnTo>
                  <a:pt x="14563" y="19461"/>
                </a:lnTo>
                <a:cubicBezTo>
                  <a:pt x="14563" y="19453"/>
                  <a:pt x="14564" y="19445"/>
                  <a:pt x="14564" y="19435"/>
                </a:cubicBezTo>
                <a:close/>
                <a:moveTo>
                  <a:pt x="14428" y="19664"/>
                </a:moveTo>
                <a:lnTo>
                  <a:pt x="14428" y="19664"/>
                </a:lnTo>
                <a:cubicBezTo>
                  <a:pt x="14436" y="19665"/>
                  <a:pt x="14444" y="19667"/>
                  <a:pt x="14452" y="19669"/>
                </a:cubicBezTo>
                <a:cubicBezTo>
                  <a:pt x="14443" y="19667"/>
                  <a:pt x="14435" y="19665"/>
                  <a:pt x="14428" y="19664"/>
                </a:cubicBezTo>
                <a:close/>
                <a:moveTo>
                  <a:pt x="14531" y="19694"/>
                </a:moveTo>
                <a:lnTo>
                  <a:pt x="14531" y="19694"/>
                </a:lnTo>
                <a:cubicBezTo>
                  <a:pt x="14531" y="19694"/>
                  <a:pt x="14531" y="19694"/>
                  <a:pt x="14531" y="19695"/>
                </a:cubicBezTo>
                <a:lnTo>
                  <a:pt x="14531" y="19695"/>
                </a:lnTo>
                <a:cubicBezTo>
                  <a:pt x="14531" y="19696"/>
                  <a:pt x="14530" y="19697"/>
                  <a:pt x="14530" y="19698"/>
                </a:cubicBezTo>
                <a:lnTo>
                  <a:pt x="14530" y="19698"/>
                </a:lnTo>
                <a:cubicBezTo>
                  <a:pt x="14530" y="19697"/>
                  <a:pt x="14530" y="19696"/>
                  <a:pt x="14531" y="19694"/>
                </a:cubicBezTo>
                <a:close/>
                <a:moveTo>
                  <a:pt x="14779" y="19781"/>
                </a:moveTo>
                <a:cubicBezTo>
                  <a:pt x="14780" y="19781"/>
                  <a:pt x="14781" y="19782"/>
                  <a:pt x="14782" y="19782"/>
                </a:cubicBezTo>
                <a:lnTo>
                  <a:pt x="14782" y="19782"/>
                </a:lnTo>
                <a:cubicBezTo>
                  <a:pt x="14814" y="19800"/>
                  <a:pt x="14847" y="19818"/>
                  <a:pt x="14880" y="19835"/>
                </a:cubicBezTo>
                <a:lnTo>
                  <a:pt x="14880" y="19835"/>
                </a:lnTo>
                <a:cubicBezTo>
                  <a:pt x="14885" y="19839"/>
                  <a:pt x="14888" y="19841"/>
                  <a:pt x="14887" y="19841"/>
                </a:cubicBezTo>
                <a:cubicBezTo>
                  <a:pt x="14883" y="19841"/>
                  <a:pt x="14854" y="19826"/>
                  <a:pt x="14779" y="19781"/>
                </a:cubicBezTo>
                <a:close/>
                <a:moveTo>
                  <a:pt x="5402" y="20224"/>
                </a:moveTo>
                <a:lnTo>
                  <a:pt x="5402" y="20224"/>
                </a:lnTo>
                <a:cubicBezTo>
                  <a:pt x="5403" y="20227"/>
                  <a:pt x="5404" y="20230"/>
                  <a:pt x="5405" y="20233"/>
                </a:cubicBezTo>
                <a:cubicBezTo>
                  <a:pt x="5404" y="20229"/>
                  <a:pt x="5403" y="20227"/>
                  <a:pt x="5402" y="20224"/>
                </a:cubicBezTo>
                <a:close/>
                <a:moveTo>
                  <a:pt x="6201" y="21492"/>
                </a:moveTo>
                <a:cubicBezTo>
                  <a:pt x="6209" y="21500"/>
                  <a:pt x="6216" y="21507"/>
                  <a:pt x="6220" y="21512"/>
                </a:cubicBezTo>
                <a:lnTo>
                  <a:pt x="6220" y="21512"/>
                </a:lnTo>
                <a:cubicBezTo>
                  <a:pt x="6211" y="21507"/>
                  <a:pt x="6204" y="21503"/>
                  <a:pt x="6203" y="21503"/>
                </a:cubicBezTo>
                <a:lnTo>
                  <a:pt x="6203" y="21503"/>
                </a:lnTo>
                <a:cubicBezTo>
                  <a:pt x="6201" y="21503"/>
                  <a:pt x="6207" y="21509"/>
                  <a:pt x="6227" y="21522"/>
                </a:cubicBezTo>
                <a:lnTo>
                  <a:pt x="6227" y="21522"/>
                </a:lnTo>
                <a:cubicBezTo>
                  <a:pt x="6227" y="21521"/>
                  <a:pt x="6224" y="21517"/>
                  <a:pt x="6220" y="21512"/>
                </a:cubicBezTo>
                <a:lnTo>
                  <a:pt x="6220" y="21512"/>
                </a:lnTo>
                <a:cubicBezTo>
                  <a:pt x="6225" y="21514"/>
                  <a:pt x="6229" y="21517"/>
                  <a:pt x="6235" y="21520"/>
                </a:cubicBezTo>
                <a:lnTo>
                  <a:pt x="6235" y="21520"/>
                </a:lnTo>
                <a:cubicBezTo>
                  <a:pt x="6221" y="21509"/>
                  <a:pt x="6209" y="21499"/>
                  <a:pt x="6201" y="21492"/>
                </a:cubicBezTo>
                <a:close/>
                <a:moveTo>
                  <a:pt x="6375" y="21627"/>
                </a:moveTo>
                <a:lnTo>
                  <a:pt x="6375" y="21627"/>
                </a:lnTo>
                <a:cubicBezTo>
                  <a:pt x="6416" y="21647"/>
                  <a:pt x="6467" y="21686"/>
                  <a:pt x="6462" y="21686"/>
                </a:cubicBezTo>
                <a:cubicBezTo>
                  <a:pt x="6459" y="21686"/>
                  <a:pt x="6435" y="21671"/>
                  <a:pt x="6375" y="21627"/>
                </a:cubicBezTo>
                <a:close/>
                <a:moveTo>
                  <a:pt x="13539" y="19563"/>
                </a:moveTo>
                <a:cubicBezTo>
                  <a:pt x="13800" y="19563"/>
                  <a:pt x="14065" y="19593"/>
                  <a:pt x="14362" y="19651"/>
                </a:cubicBezTo>
                <a:lnTo>
                  <a:pt x="14362" y="19651"/>
                </a:lnTo>
                <a:cubicBezTo>
                  <a:pt x="14361" y="19651"/>
                  <a:pt x="14361" y="19650"/>
                  <a:pt x="14360" y="19650"/>
                </a:cubicBezTo>
                <a:lnTo>
                  <a:pt x="14360" y="19650"/>
                </a:lnTo>
                <a:cubicBezTo>
                  <a:pt x="14356" y="19650"/>
                  <a:pt x="14474" y="19677"/>
                  <a:pt x="14524" y="19692"/>
                </a:cubicBezTo>
                <a:lnTo>
                  <a:pt x="14524" y="19692"/>
                </a:lnTo>
                <a:cubicBezTo>
                  <a:pt x="14500" y="19721"/>
                  <a:pt x="14430" y="19855"/>
                  <a:pt x="14394" y="19897"/>
                </a:cubicBezTo>
                <a:cubicBezTo>
                  <a:pt x="14302" y="20001"/>
                  <a:pt x="14196" y="20094"/>
                  <a:pt x="14081" y="20172"/>
                </a:cubicBezTo>
                <a:cubicBezTo>
                  <a:pt x="13177" y="20806"/>
                  <a:pt x="12056" y="21269"/>
                  <a:pt x="11014" y="21622"/>
                </a:cubicBezTo>
                <a:cubicBezTo>
                  <a:pt x="10687" y="21733"/>
                  <a:pt x="10331" y="21835"/>
                  <a:pt x="9972" y="21917"/>
                </a:cubicBezTo>
                <a:lnTo>
                  <a:pt x="9972" y="21917"/>
                </a:lnTo>
                <a:cubicBezTo>
                  <a:pt x="10122" y="21614"/>
                  <a:pt x="10301" y="21325"/>
                  <a:pt x="10516" y="21055"/>
                </a:cubicBezTo>
                <a:cubicBezTo>
                  <a:pt x="11024" y="20420"/>
                  <a:pt x="11687" y="19956"/>
                  <a:pt x="12469" y="19729"/>
                </a:cubicBezTo>
                <a:cubicBezTo>
                  <a:pt x="12861" y="19615"/>
                  <a:pt x="13196" y="19563"/>
                  <a:pt x="13539" y="19563"/>
                </a:cubicBezTo>
                <a:close/>
                <a:moveTo>
                  <a:pt x="11319" y="30029"/>
                </a:moveTo>
                <a:cubicBezTo>
                  <a:pt x="11321" y="30030"/>
                  <a:pt x="11324" y="30031"/>
                  <a:pt x="11326" y="30033"/>
                </a:cubicBezTo>
                <a:lnTo>
                  <a:pt x="11326" y="30033"/>
                </a:lnTo>
                <a:cubicBezTo>
                  <a:pt x="11324" y="30031"/>
                  <a:pt x="11321" y="30030"/>
                  <a:pt x="11319" y="30029"/>
                </a:cubicBezTo>
                <a:close/>
                <a:moveTo>
                  <a:pt x="11354" y="30050"/>
                </a:moveTo>
                <a:cubicBezTo>
                  <a:pt x="11371" y="30061"/>
                  <a:pt x="11384" y="30070"/>
                  <a:pt x="11384" y="30070"/>
                </a:cubicBezTo>
                <a:cubicBezTo>
                  <a:pt x="11384" y="30070"/>
                  <a:pt x="11376" y="30064"/>
                  <a:pt x="11354" y="30050"/>
                </a:cubicBezTo>
                <a:close/>
                <a:moveTo>
                  <a:pt x="7317" y="0"/>
                </a:moveTo>
                <a:cubicBezTo>
                  <a:pt x="7270" y="0"/>
                  <a:pt x="7223" y="6"/>
                  <a:pt x="7178" y="18"/>
                </a:cubicBezTo>
                <a:lnTo>
                  <a:pt x="7180" y="16"/>
                </a:lnTo>
                <a:lnTo>
                  <a:pt x="7180" y="16"/>
                </a:lnTo>
                <a:cubicBezTo>
                  <a:pt x="5272" y="516"/>
                  <a:pt x="3590" y="2046"/>
                  <a:pt x="2379" y="3540"/>
                </a:cubicBezTo>
                <a:cubicBezTo>
                  <a:pt x="1125" y="5085"/>
                  <a:pt x="1" y="7133"/>
                  <a:pt x="354" y="9187"/>
                </a:cubicBezTo>
                <a:cubicBezTo>
                  <a:pt x="528" y="10208"/>
                  <a:pt x="1128" y="11231"/>
                  <a:pt x="1751" y="12044"/>
                </a:cubicBezTo>
                <a:cubicBezTo>
                  <a:pt x="2202" y="12632"/>
                  <a:pt x="2716" y="13169"/>
                  <a:pt x="3288" y="13637"/>
                </a:cubicBezTo>
                <a:lnTo>
                  <a:pt x="3288" y="13637"/>
                </a:lnTo>
                <a:cubicBezTo>
                  <a:pt x="3104" y="14426"/>
                  <a:pt x="3013" y="15234"/>
                  <a:pt x="3009" y="16020"/>
                </a:cubicBezTo>
                <a:cubicBezTo>
                  <a:pt x="2996" y="18411"/>
                  <a:pt x="3836" y="20793"/>
                  <a:pt x="5734" y="22337"/>
                </a:cubicBezTo>
                <a:cubicBezTo>
                  <a:pt x="6244" y="22751"/>
                  <a:pt x="6803" y="23099"/>
                  <a:pt x="7400" y="23354"/>
                </a:cubicBezTo>
                <a:lnTo>
                  <a:pt x="7400" y="23354"/>
                </a:lnTo>
                <a:cubicBezTo>
                  <a:pt x="7276" y="25244"/>
                  <a:pt x="7763" y="27144"/>
                  <a:pt x="8821" y="28743"/>
                </a:cubicBezTo>
                <a:cubicBezTo>
                  <a:pt x="10106" y="30685"/>
                  <a:pt x="12297" y="32262"/>
                  <a:pt x="14686" y="32262"/>
                </a:cubicBezTo>
                <a:cubicBezTo>
                  <a:pt x="14772" y="32262"/>
                  <a:pt x="14859" y="32260"/>
                  <a:pt x="14945" y="32256"/>
                </a:cubicBezTo>
                <a:cubicBezTo>
                  <a:pt x="16208" y="32195"/>
                  <a:pt x="17351" y="31684"/>
                  <a:pt x="18385" y="30981"/>
                </a:cubicBezTo>
                <a:cubicBezTo>
                  <a:pt x="18775" y="30716"/>
                  <a:pt x="17560" y="29348"/>
                  <a:pt x="16835" y="29348"/>
                </a:cubicBezTo>
                <a:cubicBezTo>
                  <a:pt x="16743" y="29348"/>
                  <a:pt x="16660" y="29370"/>
                  <a:pt x="16588" y="29418"/>
                </a:cubicBezTo>
                <a:cubicBezTo>
                  <a:pt x="15622" y="30074"/>
                  <a:pt x="14460" y="30554"/>
                  <a:pt x="13283" y="30554"/>
                </a:cubicBezTo>
                <a:cubicBezTo>
                  <a:pt x="12954" y="30554"/>
                  <a:pt x="12623" y="30517"/>
                  <a:pt x="12295" y="30434"/>
                </a:cubicBezTo>
                <a:cubicBezTo>
                  <a:pt x="12025" y="30369"/>
                  <a:pt x="11765" y="30270"/>
                  <a:pt x="11519" y="30139"/>
                </a:cubicBezTo>
                <a:cubicBezTo>
                  <a:pt x="11459" y="30108"/>
                  <a:pt x="11400" y="30075"/>
                  <a:pt x="11341" y="30042"/>
                </a:cubicBezTo>
                <a:lnTo>
                  <a:pt x="11341" y="30042"/>
                </a:lnTo>
                <a:cubicBezTo>
                  <a:pt x="11325" y="30031"/>
                  <a:pt x="11303" y="30016"/>
                  <a:pt x="11274" y="29997"/>
                </a:cubicBezTo>
                <a:cubicBezTo>
                  <a:pt x="11210" y="29954"/>
                  <a:pt x="11148" y="29909"/>
                  <a:pt x="11086" y="29863"/>
                </a:cubicBezTo>
                <a:lnTo>
                  <a:pt x="11086" y="29863"/>
                </a:lnTo>
                <a:cubicBezTo>
                  <a:pt x="11131" y="29896"/>
                  <a:pt x="11150" y="29909"/>
                  <a:pt x="11151" y="29909"/>
                </a:cubicBezTo>
                <a:cubicBezTo>
                  <a:pt x="11155" y="29909"/>
                  <a:pt x="10984" y="29777"/>
                  <a:pt x="10976" y="29768"/>
                </a:cubicBezTo>
                <a:cubicBezTo>
                  <a:pt x="10678" y="29509"/>
                  <a:pt x="10327" y="29073"/>
                  <a:pt x="10027" y="28493"/>
                </a:cubicBezTo>
                <a:cubicBezTo>
                  <a:pt x="9337" y="27155"/>
                  <a:pt x="9166" y="25627"/>
                  <a:pt x="9349" y="24145"/>
                </a:cubicBezTo>
                <a:cubicBezTo>
                  <a:pt x="9363" y="24036"/>
                  <a:pt x="9378" y="23928"/>
                  <a:pt x="9396" y="23820"/>
                </a:cubicBezTo>
                <a:lnTo>
                  <a:pt x="9396" y="23820"/>
                </a:lnTo>
                <a:cubicBezTo>
                  <a:pt x="9512" y="23826"/>
                  <a:pt x="9629" y="23829"/>
                  <a:pt x="9745" y="23829"/>
                </a:cubicBezTo>
                <a:cubicBezTo>
                  <a:pt x="11066" y="23829"/>
                  <a:pt x="12368" y="23457"/>
                  <a:pt x="13576" y="22940"/>
                </a:cubicBezTo>
                <a:cubicBezTo>
                  <a:pt x="14372" y="22599"/>
                  <a:pt x="15249" y="22217"/>
                  <a:pt x="15944" y="21691"/>
                </a:cubicBezTo>
                <a:cubicBezTo>
                  <a:pt x="16239" y="21468"/>
                  <a:pt x="16470" y="21138"/>
                  <a:pt x="16465" y="20755"/>
                </a:cubicBezTo>
                <a:cubicBezTo>
                  <a:pt x="16457" y="20086"/>
                  <a:pt x="15923" y="19490"/>
                  <a:pt x="15455" y="19074"/>
                </a:cubicBezTo>
                <a:cubicBezTo>
                  <a:pt x="14955" y="18630"/>
                  <a:pt x="14369" y="18295"/>
                  <a:pt x="13731" y="18092"/>
                </a:cubicBezTo>
                <a:cubicBezTo>
                  <a:pt x="13237" y="17937"/>
                  <a:pt x="12713" y="17854"/>
                  <a:pt x="12191" y="17854"/>
                </a:cubicBezTo>
                <a:cubicBezTo>
                  <a:pt x="11512" y="17854"/>
                  <a:pt x="10835" y="17993"/>
                  <a:pt x="10226" y="18295"/>
                </a:cubicBezTo>
                <a:cubicBezTo>
                  <a:pt x="8798" y="19001"/>
                  <a:pt x="7985" y="20364"/>
                  <a:pt x="7622" y="21880"/>
                </a:cubicBezTo>
                <a:cubicBezTo>
                  <a:pt x="7609" y="21936"/>
                  <a:pt x="7596" y="21993"/>
                  <a:pt x="7583" y="22050"/>
                </a:cubicBezTo>
                <a:lnTo>
                  <a:pt x="7583" y="22050"/>
                </a:lnTo>
                <a:cubicBezTo>
                  <a:pt x="7518" y="22040"/>
                  <a:pt x="7454" y="22029"/>
                  <a:pt x="7389" y="22017"/>
                </a:cubicBezTo>
                <a:cubicBezTo>
                  <a:pt x="7357" y="22011"/>
                  <a:pt x="7203" y="21972"/>
                  <a:pt x="7196" y="21972"/>
                </a:cubicBezTo>
                <a:lnTo>
                  <a:pt x="7196" y="21972"/>
                </a:lnTo>
                <a:cubicBezTo>
                  <a:pt x="7194" y="21972"/>
                  <a:pt x="7207" y="21976"/>
                  <a:pt x="7243" y="21987"/>
                </a:cubicBezTo>
                <a:lnTo>
                  <a:pt x="7243" y="21987"/>
                </a:lnTo>
                <a:cubicBezTo>
                  <a:pt x="7181" y="21970"/>
                  <a:pt x="7118" y="21953"/>
                  <a:pt x="7057" y="21932"/>
                </a:cubicBezTo>
                <a:cubicBezTo>
                  <a:pt x="6983" y="21908"/>
                  <a:pt x="6913" y="21886"/>
                  <a:pt x="6843" y="21859"/>
                </a:cubicBezTo>
                <a:cubicBezTo>
                  <a:pt x="6797" y="21842"/>
                  <a:pt x="6737" y="21816"/>
                  <a:pt x="6699" y="21799"/>
                </a:cubicBezTo>
                <a:lnTo>
                  <a:pt x="6699" y="21799"/>
                </a:lnTo>
                <a:cubicBezTo>
                  <a:pt x="6593" y="21738"/>
                  <a:pt x="6481" y="21664"/>
                  <a:pt x="6372" y="21625"/>
                </a:cubicBezTo>
                <a:lnTo>
                  <a:pt x="6372" y="21625"/>
                </a:lnTo>
                <a:cubicBezTo>
                  <a:pt x="6367" y="21622"/>
                  <a:pt x="6362" y="21618"/>
                  <a:pt x="6357" y="21614"/>
                </a:cubicBezTo>
                <a:cubicBezTo>
                  <a:pt x="6355" y="21613"/>
                  <a:pt x="6353" y="21612"/>
                  <a:pt x="6352" y="21610"/>
                </a:cubicBezTo>
                <a:lnTo>
                  <a:pt x="6352" y="21610"/>
                </a:lnTo>
                <a:cubicBezTo>
                  <a:pt x="6354" y="21614"/>
                  <a:pt x="6354" y="21617"/>
                  <a:pt x="6352" y="21619"/>
                </a:cubicBezTo>
                <a:cubicBezTo>
                  <a:pt x="6352" y="21619"/>
                  <a:pt x="6352" y="21619"/>
                  <a:pt x="6352" y="21619"/>
                </a:cubicBezTo>
                <a:cubicBezTo>
                  <a:pt x="6351" y="21619"/>
                  <a:pt x="6313" y="21588"/>
                  <a:pt x="6275" y="21555"/>
                </a:cubicBezTo>
                <a:lnTo>
                  <a:pt x="6275" y="21555"/>
                </a:lnTo>
                <a:cubicBezTo>
                  <a:pt x="6301" y="21572"/>
                  <a:pt x="6327" y="21592"/>
                  <a:pt x="6352" y="21610"/>
                </a:cubicBezTo>
                <a:lnTo>
                  <a:pt x="6352" y="21610"/>
                </a:lnTo>
                <a:cubicBezTo>
                  <a:pt x="6340" y="21589"/>
                  <a:pt x="6275" y="21545"/>
                  <a:pt x="6235" y="21520"/>
                </a:cubicBezTo>
                <a:lnTo>
                  <a:pt x="6235" y="21520"/>
                </a:lnTo>
                <a:cubicBezTo>
                  <a:pt x="6247" y="21531"/>
                  <a:pt x="6261" y="21543"/>
                  <a:pt x="6275" y="21555"/>
                </a:cubicBezTo>
                <a:lnTo>
                  <a:pt x="6275" y="21555"/>
                </a:lnTo>
                <a:cubicBezTo>
                  <a:pt x="6274" y="21554"/>
                  <a:pt x="6272" y="21553"/>
                  <a:pt x="6271" y="21552"/>
                </a:cubicBezTo>
                <a:cubicBezTo>
                  <a:pt x="6252" y="21540"/>
                  <a:pt x="6237" y="21530"/>
                  <a:pt x="6227" y="21522"/>
                </a:cubicBezTo>
                <a:lnTo>
                  <a:pt x="6227" y="21522"/>
                </a:lnTo>
                <a:cubicBezTo>
                  <a:pt x="6227" y="21523"/>
                  <a:pt x="6226" y="21523"/>
                  <a:pt x="6226" y="21523"/>
                </a:cubicBezTo>
                <a:cubicBezTo>
                  <a:pt x="6226" y="21524"/>
                  <a:pt x="6225" y="21524"/>
                  <a:pt x="6224" y="21524"/>
                </a:cubicBezTo>
                <a:cubicBezTo>
                  <a:pt x="6214" y="21524"/>
                  <a:pt x="6180" y="21488"/>
                  <a:pt x="6139" y="21440"/>
                </a:cubicBezTo>
                <a:lnTo>
                  <a:pt x="6139" y="21440"/>
                </a:lnTo>
                <a:cubicBezTo>
                  <a:pt x="6153" y="21451"/>
                  <a:pt x="6170" y="21466"/>
                  <a:pt x="6191" y="21483"/>
                </a:cubicBezTo>
                <a:cubicBezTo>
                  <a:pt x="6193" y="21485"/>
                  <a:pt x="6196" y="21488"/>
                  <a:pt x="6201" y="21492"/>
                </a:cubicBezTo>
                <a:lnTo>
                  <a:pt x="6201" y="21492"/>
                </a:lnTo>
                <a:cubicBezTo>
                  <a:pt x="6181" y="21472"/>
                  <a:pt x="6152" y="21447"/>
                  <a:pt x="6130" y="21428"/>
                </a:cubicBezTo>
                <a:lnTo>
                  <a:pt x="6130" y="21428"/>
                </a:lnTo>
                <a:cubicBezTo>
                  <a:pt x="6133" y="21432"/>
                  <a:pt x="6136" y="21436"/>
                  <a:pt x="6139" y="21440"/>
                </a:cubicBezTo>
                <a:lnTo>
                  <a:pt x="6139" y="21440"/>
                </a:lnTo>
                <a:cubicBezTo>
                  <a:pt x="6107" y="21412"/>
                  <a:pt x="6095" y="21402"/>
                  <a:pt x="6096" y="21402"/>
                </a:cubicBezTo>
                <a:lnTo>
                  <a:pt x="6096" y="21402"/>
                </a:lnTo>
                <a:cubicBezTo>
                  <a:pt x="6097" y="21402"/>
                  <a:pt x="6111" y="21413"/>
                  <a:pt x="6130" y="21428"/>
                </a:cubicBezTo>
                <a:lnTo>
                  <a:pt x="6130" y="21428"/>
                </a:lnTo>
                <a:cubicBezTo>
                  <a:pt x="6052" y="21336"/>
                  <a:pt x="5957" y="21209"/>
                  <a:pt x="5955" y="21209"/>
                </a:cubicBezTo>
                <a:lnTo>
                  <a:pt x="5955" y="21209"/>
                </a:lnTo>
                <a:cubicBezTo>
                  <a:pt x="5954" y="21209"/>
                  <a:pt x="5981" y="21246"/>
                  <a:pt x="6052" y="21346"/>
                </a:cubicBezTo>
                <a:lnTo>
                  <a:pt x="6052" y="21346"/>
                </a:lnTo>
                <a:cubicBezTo>
                  <a:pt x="5961" y="21219"/>
                  <a:pt x="5865" y="21095"/>
                  <a:pt x="5776" y="20966"/>
                </a:cubicBezTo>
                <a:cubicBezTo>
                  <a:pt x="5773" y="20962"/>
                  <a:pt x="5770" y="20958"/>
                  <a:pt x="5767" y="20954"/>
                </a:cubicBezTo>
                <a:lnTo>
                  <a:pt x="5767" y="20954"/>
                </a:lnTo>
                <a:cubicBezTo>
                  <a:pt x="5767" y="20953"/>
                  <a:pt x="5767" y="20952"/>
                  <a:pt x="5766" y="20952"/>
                </a:cubicBezTo>
                <a:cubicBezTo>
                  <a:pt x="5726" y="20872"/>
                  <a:pt x="5677" y="20795"/>
                  <a:pt x="5633" y="20715"/>
                </a:cubicBezTo>
                <a:cubicBezTo>
                  <a:pt x="5566" y="20586"/>
                  <a:pt x="5504" y="20453"/>
                  <a:pt x="5443" y="20320"/>
                </a:cubicBezTo>
                <a:cubicBezTo>
                  <a:pt x="5403" y="20231"/>
                  <a:pt x="5389" y="20194"/>
                  <a:pt x="5389" y="20194"/>
                </a:cubicBezTo>
                <a:lnTo>
                  <a:pt x="5389" y="20194"/>
                </a:lnTo>
                <a:cubicBezTo>
                  <a:pt x="5390" y="20194"/>
                  <a:pt x="5394" y="20204"/>
                  <a:pt x="5402" y="20224"/>
                </a:cubicBezTo>
                <a:lnTo>
                  <a:pt x="5402" y="20224"/>
                </a:lnTo>
                <a:cubicBezTo>
                  <a:pt x="5371" y="20140"/>
                  <a:pt x="5339" y="20055"/>
                  <a:pt x="5311" y="19969"/>
                </a:cubicBezTo>
                <a:cubicBezTo>
                  <a:pt x="5204" y="19653"/>
                  <a:pt x="5119" y="19330"/>
                  <a:pt x="5055" y="19003"/>
                </a:cubicBezTo>
                <a:cubicBezTo>
                  <a:pt x="5023" y="18840"/>
                  <a:pt x="4994" y="18677"/>
                  <a:pt x="4972" y="18512"/>
                </a:cubicBezTo>
                <a:cubicBezTo>
                  <a:pt x="4950" y="18370"/>
                  <a:pt x="4935" y="18228"/>
                  <a:pt x="4927" y="18086"/>
                </a:cubicBezTo>
                <a:cubicBezTo>
                  <a:pt x="4852" y="16991"/>
                  <a:pt x="4951" y="15894"/>
                  <a:pt x="5219" y="14834"/>
                </a:cubicBezTo>
                <a:lnTo>
                  <a:pt x="5219" y="14834"/>
                </a:lnTo>
                <a:cubicBezTo>
                  <a:pt x="6150" y="15248"/>
                  <a:pt x="7154" y="15482"/>
                  <a:pt x="8171" y="15482"/>
                </a:cubicBezTo>
                <a:cubicBezTo>
                  <a:pt x="8537" y="15482"/>
                  <a:pt x="8905" y="15452"/>
                  <a:pt x="9271" y="15389"/>
                </a:cubicBezTo>
                <a:cubicBezTo>
                  <a:pt x="10600" y="15160"/>
                  <a:pt x="11976" y="14429"/>
                  <a:pt x="12623" y="13197"/>
                </a:cubicBezTo>
                <a:cubicBezTo>
                  <a:pt x="12955" y="12569"/>
                  <a:pt x="13097" y="11858"/>
                  <a:pt x="13033" y="11151"/>
                </a:cubicBezTo>
                <a:cubicBezTo>
                  <a:pt x="13000" y="10731"/>
                  <a:pt x="12912" y="10318"/>
                  <a:pt x="12773" y="9921"/>
                </a:cubicBezTo>
                <a:cubicBezTo>
                  <a:pt x="12485" y="9107"/>
                  <a:pt x="11837" y="8590"/>
                  <a:pt x="11032" y="8326"/>
                </a:cubicBezTo>
                <a:cubicBezTo>
                  <a:pt x="10393" y="8117"/>
                  <a:pt x="9751" y="8011"/>
                  <a:pt x="9124" y="8011"/>
                </a:cubicBezTo>
                <a:cubicBezTo>
                  <a:pt x="7607" y="8011"/>
                  <a:pt x="6181" y="8630"/>
                  <a:pt x="5109" y="9884"/>
                </a:cubicBezTo>
                <a:cubicBezTo>
                  <a:pt x="4429" y="10679"/>
                  <a:pt x="3921" y="11627"/>
                  <a:pt x="3574" y="12637"/>
                </a:cubicBezTo>
                <a:lnTo>
                  <a:pt x="3574" y="12637"/>
                </a:lnTo>
                <a:cubicBezTo>
                  <a:pt x="3538" y="12600"/>
                  <a:pt x="3485" y="12547"/>
                  <a:pt x="3474" y="12536"/>
                </a:cubicBezTo>
                <a:cubicBezTo>
                  <a:pt x="3403" y="12462"/>
                  <a:pt x="3336" y="12387"/>
                  <a:pt x="3269" y="12312"/>
                </a:cubicBezTo>
                <a:cubicBezTo>
                  <a:pt x="3213" y="12247"/>
                  <a:pt x="3194" y="12226"/>
                  <a:pt x="3195" y="12226"/>
                </a:cubicBezTo>
                <a:lnTo>
                  <a:pt x="3195" y="12226"/>
                </a:lnTo>
                <a:cubicBezTo>
                  <a:pt x="3196" y="12226"/>
                  <a:pt x="3239" y="12275"/>
                  <a:pt x="3256" y="12296"/>
                </a:cubicBezTo>
                <a:cubicBezTo>
                  <a:pt x="3224" y="12256"/>
                  <a:pt x="3192" y="12215"/>
                  <a:pt x="3161" y="12173"/>
                </a:cubicBezTo>
                <a:cubicBezTo>
                  <a:pt x="2993" y="11945"/>
                  <a:pt x="2900" y="11810"/>
                  <a:pt x="2791" y="11622"/>
                </a:cubicBezTo>
                <a:cubicBezTo>
                  <a:pt x="2309" y="10774"/>
                  <a:pt x="2084" y="9961"/>
                  <a:pt x="2236" y="8984"/>
                </a:cubicBezTo>
                <a:cubicBezTo>
                  <a:pt x="2400" y="7936"/>
                  <a:pt x="2875" y="6967"/>
                  <a:pt x="3451" y="6088"/>
                </a:cubicBezTo>
                <a:cubicBezTo>
                  <a:pt x="4145" y="5039"/>
                  <a:pt x="4988" y="4098"/>
                  <a:pt x="5955" y="3292"/>
                </a:cubicBezTo>
                <a:cubicBezTo>
                  <a:pt x="6776" y="2607"/>
                  <a:pt x="7699" y="1987"/>
                  <a:pt x="8744" y="1716"/>
                </a:cubicBezTo>
                <a:cubicBezTo>
                  <a:pt x="9204" y="1596"/>
                  <a:pt x="8642" y="883"/>
                  <a:pt x="8499" y="728"/>
                </a:cubicBezTo>
                <a:cubicBezTo>
                  <a:pt x="8254" y="463"/>
                  <a:pt x="7751" y="0"/>
                  <a:pt x="7317" y="0"/>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5"/>
          <p:cNvSpPr/>
          <p:nvPr/>
        </p:nvSpPr>
        <p:spPr>
          <a:xfrm flipH="1">
            <a:off x="8056863" y="730363"/>
            <a:ext cx="520101" cy="621050"/>
          </a:xfrm>
          <a:custGeom>
            <a:avLst/>
            <a:gdLst/>
            <a:ahLst/>
            <a:cxnLst/>
            <a:rect l="l" t="t" r="r" b="b"/>
            <a:pathLst>
              <a:path w="17950" h="21434" extrusionOk="0">
                <a:moveTo>
                  <a:pt x="2976" y="8256"/>
                </a:moveTo>
                <a:cubicBezTo>
                  <a:pt x="2979" y="8259"/>
                  <a:pt x="2982" y="8262"/>
                  <a:pt x="2984" y="8264"/>
                </a:cubicBezTo>
                <a:lnTo>
                  <a:pt x="2984" y="8264"/>
                </a:lnTo>
                <a:cubicBezTo>
                  <a:pt x="2984" y="8264"/>
                  <a:pt x="2984" y="8264"/>
                  <a:pt x="2985" y="8264"/>
                </a:cubicBezTo>
                <a:lnTo>
                  <a:pt x="2985" y="8264"/>
                </a:lnTo>
                <a:cubicBezTo>
                  <a:pt x="2982" y="8262"/>
                  <a:pt x="2979" y="8259"/>
                  <a:pt x="2977" y="8256"/>
                </a:cubicBezTo>
                <a:lnTo>
                  <a:pt x="2977" y="8256"/>
                </a:lnTo>
                <a:cubicBezTo>
                  <a:pt x="2977" y="8256"/>
                  <a:pt x="2976" y="8256"/>
                  <a:pt x="2976" y="8256"/>
                </a:cubicBezTo>
                <a:close/>
                <a:moveTo>
                  <a:pt x="3070" y="8354"/>
                </a:moveTo>
                <a:cubicBezTo>
                  <a:pt x="3094" y="8379"/>
                  <a:pt x="3108" y="8396"/>
                  <a:pt x="3108" y="8396"/>
                </a:cubicBezTo>
                <a:cubicBezTo>
                  <a:pt x="3108" y="8396"/>
                  <a:pt x="3097" y="8384"/>
                  <a:pt x="3070" y="8354"/>
                </a:cubicBezTo>
                <a:close/>
                <a:moveTo>
                  <a:pt x="14914" y="16791"/>
                </a:moveTo>
                <a:cubicBezTo>
                  <a:pt x="14927" y="16804"/>
                  <a:pt x="14940" y="16817"/>
                  <a:pt x="14954" y="16830"/>
                </a:cubicBezTo>
                <a:cubicBezTo>
                  <a:pt x="15016" y="16891"/>
                  <a:pt x="15037" y="16914"/>
                  <a:pt x="15035" y="16914"/>
                </a:cubicBezTo>
                <a:cubicBezTo>
                  <a:pt x="15032" y="16914"/>
                  <a:pt x="14964" y="16850"/>
                  <a:pt x="14914" y="16791"/>
                </a:cubicBezTo>
                <a:close/>
                <a:moveTo>
                  <a:pt x="1603" y="0"/>
                </a:moveTo>
                <a:cubicBezTo>
                  <a:pt x="1509" y="0"/>
                  <a:pt x="1429" y="45"/>
                  <a:pt x="1378" y="156"/>
                </a:cubicBezTo>
                <a:cubicBezTo>
                  <a:pt x="554" y="1957"/>
                  <a:pt x="1" y="4008"/>
                  <a:pt x="618" y="5958"/>
                </a:cubicBezTo>
                <a:cubicBezTo>
                  <a:pt x="1279" y="8059"/>
                  <a:pt x="2876" y="9752"/>
                  <a:pt x="4635" y="11011"/>
                </a:cubicBezTo>
                <a:cubicBezTo>
                  <a:pt x="6145" y="12091"/>
                  <a:pt x="7866" y="12858"/>
                  <a:pt x="9541" y="13636"/>
                </a:cubicBezTo>
                <a:cubicBezTo>
                  <a:pt x="10380" y="14026"/>
                  <a:pt x="11220" y="14417"/>
                  <a:pt x="12042" y="14844"/>
                </a:cubicBezTo>
                <a:lnTo>
                  <a:pt x="12181" y="14917"/>
                </a:lnTo>
                <a:lnTo>
                  <a:pt x="12181" y="14917"/>
                </a:lnTo>
                <a:cubicBezTo>
                  <a:pt x="12186" y="14919"/>
                  <a:pt x="12191" y="14922"/>
                  <a:pt x="12196" y="14925"/>
                </a:cubicBezTo>
                <a:cubicBezTo>
                  <a:pt x="12299" y="14980"/>
                  <a:pt x="12401" y="15035"/>
                  <a:pt x="12503" y="15093"/>
                </a:cubicBezTo>
                <a:cubicBezTo>
                  <a:pt x="12704" y="15205"/>
                  <a:pt x="12903" y="15321"/>
                  <a:pt x="13101" y="15440"/>
                </a:cubicBezTo>
                <a:cubicBezTo>
                  <a:pt x="13273" y="15543"/>
                  <a:pt x="13444" y="15652"/>
                  <a:pt x="13613" y="15762"/>
                </a:cubicBezTo>
                <a:cubicBezTo>
                  <a:pt x="13708" y="15823"/>
                  <a:pt x="13800" y="15887"/>
                  <a:pt x="13893" y="15949"/>
                </a:cubicBezTo>
                <a:cubicBezTo>
                  <a:pt x="13919" y="15968"/>
                  <a:pt x="14022" y="16041"/>
                  <a:pt x="14088" y="16087"/>
                </a:cubicBezTo>
                <a:lnTo>
                  <a:pt x="14088" y="16087"/>
                </a:lnTo>
                <a:cubicBezTo>
                  <a:pt x="14148" y="16133"/>
                  <a:pt x="14265" y="16220"/>
                  <a:pt x="14291" y="16242"/>
                </a:cubicBezTo>
                <a:cubicBezTo>
                  <a:pt x="14377" y="16309"/>
                  <a:pt x="14460" y="16377"/>
                  <a:pt x="14545" y="16448"/>
                </a:cubicBezTo>
                <a:cubicBezTo>
                  <a:pt x="14570" y="16469"/>
                  <a:pt x="14607" y="16509"/>
                  <a:pt x="14647" y="16550"/>
                </a:cubicBezTo>
                <a:lnTo>
                  <a:pt x="14647" y="16550"/>
                </a:lnTo>
                <a:cubicBezTo>
                  <a:pt x="14648" y="16549"/>
                  <a:pt x="14649" y="16549"/>
                  <a:pt x="14651" y="16549"/>
                </a:cubicBezTo>
                <a:cubicBezTo>
                  <a:pt x="14662" y="16549"/>
                  <a:pt x="14686" y="16564"/>
                  <a:pt x="14727" y="16606"/>
                </a:cubicBezTo>
                <a:cubicBezTo>
                  <a:pt x="14751" y="16631"/>
                  <a:pt x="14776" y="16655"/>
                  <a:pt x="14801" y="16679"/>
                </a:cubicBezTo>
                <a:lnTo>
                  <a:pt x="14801" y="16679"/>
                </a:lnTo>
                <a:cubicBezTo>
                  <a:pt x="14757" y="16659"/>
                  <a:pt x="14699" y="16604"/>
                  <a:pt x="14647" y="16550"/>
                </a:cubicBezTo>
                <a:lnTo>
                  <a:pt x="14647" y="16550"/>
                </a:lnTo>
                <a:cubicBezTo>
                  <a:pt x="14634" y="16562"/>
                  <a:pt x="14695" y="16648"/>
                  <a:pt x="14802" y="16681"/>
                </a:cubicBezTo>
                <a:lnTo>
                  <a:pt x="14802" y="16681"/>
                </a:lnTo>
                <a:cubicBezTo>
                  <a:pt x="14802" y="16680"/>
                  <a:pt x="14801" y="16679"/>
                  <a:pt x="14801" y="16679"/>
                </a:cubicBezTo>
                <a:lnTo>
                  <a:pt x="14801" y="16679"/>
                </a:lnTo>
                <a:cubicBezTo>
                  <a:pt x="14805" y="16681"/>
                  <a:pt x="14810" y="16683"/>
                  <a:pt x="14815" y="16684"/>
                </a:cubicBezTo>
                <a:cubicBezTo>
                  <a:pt x="14811" y="16683"/>
                  <a:pt x="14806" y="16682"/>
                  <a:pt x="14802" y="16681"/>
                </a:cubicBezTo>
                <a:lnTo>
                  <a:pt x="14802" y="16681"/>
                </a:lnTo>
                <a:cubicBezTo>
                  <a:pt x="14819" y="16697"/>
                  <a:pt x="14836" y="16714"/>
                  <a:pt x="14853" y="16730"/>
                </a:cubicBezTo>
                <a:cubicBezTo>
                  <a:pt x="14870" y="16747"/>
                  <a:pt x="14886" y="16763"/>
                  <a:pt x="14902" y="16779"/>
                </a:cubicBezTo>
                <a:lnTo>
                  <a:pt x="14902" y="16779"/>
                </a:lnTo>
                <a:cubicBezTo>
                  <a:pt x="14961" y="16857"/>
                  <a:pt x="15039" y="16929"/>
                  <a:pt x="15101" y="17002"/>
                </a:cubicBezTo>
                <a:cubicBezTo>
                  <a:pt x="15103" y="17005"/>
                  <a:pt x="15105" y="17007"/>
                  <a:pt x="15108" y="17010"/>
                </a:cubicBezTo>
                <a:lnTo>
                  <a:pt x="15108" y="17010"/>
                </a:lnTo>
                <a:cubicBezTo>
                  <a:pt x="15108" y="17010"/>
                  <a:pt x="15108" y="17011"/>
                  <a:pt x="15109" y="17012"/>
                </a:cubicBezTo>
                <a:cubicBezTo>
                  <a:pt x="15122" y="17031"/>
                  <a:pt x="15136" y="17050"/>
                  <a:pt x="15150" y="17070"/>
                </a:cubicBezTo>
                <a:lnTo>
                  <a:pt x="15150" y="17070"/>
                </a:lnTo>
                <a:cubicBezTo>
                  <a:pt x="15148" y="17064"/>
                  <a:pt x="15147" y="17059"/>
                  <a:pt x="15145" y="17053"/>
                </a:cubicBezTo>
                <a:lnTo>
                  <a:pt x="15145" y="17053"/>
                </a:lnTo>
                <a:cubicBezTo>
                  <a:pt x="15145" y="17053"/>
                  <a:pt x="15145" y="17053"/>
                  <a:pt x="15145" y="17053"/>
                </a:cubicBezTo>
                <a:lnTo>
                  <a:pt x="15145" y="17053"/>
                </a:lnTo>
                <a:cubicBezTo>
                  <a:pt x="15147" y="17060"/>
                  <a:pt x="15150" y="17067"/>
                  <a:pt x="15152" y="17074"/>
                </a:cubicBezTo>
                <a:lnTo>
                  <a:pt x="15152" y="17074"/>
                </a:lnTo>
                <a:cubicBezTo>
                  <a:pt x="15164" y="17091"/>
                  <a:pt x="15176" y="17108"/>
                  <a:pt x="15189" y="17125"/>
                </a:cubicBezTo>
                <a:cubicBezTo>
                  <a:pt x="15228" y="17178"/>
                  <a:pt x="15243" y="17212"/>
                  <a:pt x="15243" y="17227"/>
                </a:cubicBezTo>
                <a:lnTo>
                  <a:pt x="15243" y="17227"/>
                </a:lnTo>
                <a:cubicBezTo>
                  <a:pt x="15207" y="17176"/>
                  <a:pt x="15171" y="17122"/>
                  <a:pt x="15152" y="17074"/>
                </a:cubicBezTo>
                <a:lnTo>
                  <a:pt x="15152" y="17074"/>
                </a:lnTo>
                <a:cubicBezTo>
                  <a:pt x="15151" y="17072"/>
                  <a:pt x="15150" y="17071"/>
                  <a:pt x="15150" y="17070"/>
                </a:cubicBezTo>
                <a:lnTo>
                  <a:pt x="15150" y="17070"/>
                </a:lnTo>
                <a:cubicBezTo>
                  <a:pt x="15179" y="17181"/>
                  <a:pt x="15223" y="17235"/>
                  <a:pt x="15238" y="17235"/>
                </a:cubicBezTo>
                <a:cubicBezTo>
                  <a:pt x="15241" y="17235"/>
                  <a:pt x="15243" y="17232"/>
                  <a:pt x="15243" y="17227"/>
                </a:cubicBezTo>
                <a:lnTo>
                  <a:pt x="15243" y="17227"/>
                </a:lnTo>
                <a:cubicBezTo>
                  <a:pt x="15273" y="17269"/>
                  <a:pt x="15303" y="17310"/>
                  <a:pt x="15323" y="17346"/>
                </a:cubicBezTo>
                <a:cubicBezTo>
                  <a:pt x="15341" y="17378"/>
                  <a:pt x="15358" y="17413"/>
                  <a:pt x="15377" y="17446"/>
                </a:cubicBezTo>
                <a:lnTo>
                  <a:pt x="15377" y="17446"/>
                </a:lnTo>
                <a:cubicBezTo>
                  <a:pt x="15421" y="17551"/>
                  <a:pt x="15471" y="17653"/>
                  <a:pt x="15515" y="17758"/>
                </a:cubicBezTo>
                <a:cubicBezTo>
                  <a:pt x="15533" y="17804"/>
                  <a:pt x="15604" y="18008"/>
                  <a:pt x="15607" y="18008"/>
                </a:cubicBezTo>
                <a:cubicBezTo>
                  <a:pt x="15608" y="18008"/>
                  <a:pt x="15601" y="17983"/>
                  <a:pt x="15580" y="17917"/>
                </a:cubicBezTo>
                <a:lnTo>
                  <a:pt x="15580" y="17917"/>
                </a:lnTo>
                <a:cubicBezTo>
                  <a:pt x="15732" y="18397"/>
                  <a:pt x="15828" y="18892"/>
                  <a:pt x="15869" y="19394"/>
                </a:cubicBezTo>
                <a:cubicBezTo>
                  <a:pt x="15923" y="20020"/>
                  <a:pt x="16631" y="20719"/>
                  <a:pt x="17088" y="21093"/>
                </a:cubicBezTo>
                <a:cubicBezTo>
                  <a:pt x="17252" y="21227"/>
                  <a:pt x="17547" y="21434"/>
                  <a:pt x="17741" y="21434"/>
                </a:cubicBezTo>
                <a:cubicBezTo>
                  <a:pt x="17866" y="21434"/>
                  <a:pt x="17950" y="21347"/>
                  <a:pt x="17928" y="21098"/>
                </a:cubicBezTo>
                <a:cubicBezTo>
                  <a:pt x="17561" y="16782"/>
                  <a:pt x="13593" y="13949"/>
                  <a:pt x="10037" y="12192"/>
                </a:cubicBezTo>
                <a:cubicBezTo>
                  <a:pt x="9204" y="11781"/>
                  <a:pt x="8359" y="11398"/>
                  <a:pt x="7520" y="11005"/>
                </a:cubicBezTo>
                <a:cubicBezTo>
                  <a:pt x="7105" y="10810"/>
                  <a:pt x="6691" y="10615"/>
                  <a:pt x="6282" y="10412"/>
                </a:cubicBezTo>
                <a:cubicBezTo>
                  <a:pt x="6086" y="10315"/>
                  <a:pt x="5891" y="10217"/>
                  <a:pt x="5698" y="10117"/>
                </a:cubicBezTo>
                <a:cubicBezTo>
                  <a:pt x="5595" y="10064"/>
                  <a:pt x="5495" y="10011"/>
                  <a:pt x="5394" y="9957"/>
                </a:cubicBezTo>
                <a:lnTo>
                  <a:pt x="5394" y="9957"/>
                </a:lnTo>
                <a:cubicBezTo>
                  <a:pt x="5445" y="9984"/>
                  <a:pt x="5466" y="9995"/>
                  <a:pt x="5466" y="9995"/>
                </a:cubicBezTo>
                <a:cubicBezTo>
                  <a:pt x="5467" y="9995"/>
                  <a:pt x="5267" y="9887"/>
                  <a:pt x="5223" y="9863"/>
                </a:cubicBezTo>
                <a:cubicBezTo>
                  <a:pt x="4862" y="9660"/>
                  <a:pt x="4504" y="9447"/>
                  <a:pt x="4158" y="9219"/>
                </a:cubicBezTo>
                <a:cubicBezTo>
                  <a:pt x="4070" y="9160"/>
                  <a:pt x="3980" y="9101"/>
                  <a:pt x="3894" y="9040"/>
                </a:cubicBezTo>
                <a:cubicBezTo>
                  <a:pt x="3847" y="9007"/>
                  <a:pt x="3694" y="8892"/>
                  <a:pt x="3692" y="8892"/>
                </a:cubicBezTo>
                <a:lnTo>
                  <a:pt x="3692" y="8892"/>
                </a:lnTo>
                <a:cubicBezTo>
                  <a:pt x="3692" y="8892"/>
                  <a:pt x="3692" y="8893"/>
                  <a:pt x="3692" y="8893"/>
                </a:cubicBezTo>
                <a:lnTo>
                  <a:pt x="3692" y="8893"/>
                </a:lnTo>
                <a:cubicBezTo>
                  <a:pt x="3577" y="8804"/>
                  <a:pt x="3463" y="8714"/>
                  <a:pt x="3351" y="8620"/>
                </a:cubicBezTo>
                <a:cubicBezTo>
                  <a:pt x="3314" y="8588"/>
                  <a:pt x="3278" y="8550"/>
                  <a:pt x="3240" y="8515"/>
                </a:cubicBezTo>
                <a:lnTo>
                  <a:pt x="3240" y="8515"/>
                </a:lnTo>
                <a:cubicBezTo>
                  <a:pt x="3286" y="8550"/>
                  <a:pt x="3328" y="8573"/>
                  <a:pt x="3336" y="8573"/>
                </a:cubicBezTo>
                <a:cubicBezTo>
                  <a:pt x="3345" y="8573"/>
                  <a:pt x="3307" y="8541"/>
                  <a:pt x="3173" y="8458"/>
                </a:cubicBezTo>
                <a:lnTo>
                  <a:pt x="3173" y="8458"/>
                </a:lnTo>
                <a:cubicBezTo>
                  <a:pt x="3174" y="8459"/>
                  <a:pt x="3175" y="8460"/>
                  <a:pt x="3177" y="8462"/>
                </a:cubicBezTo>
                <a:cubicBezTo>
                  <a:pt x="3177" y="8462"/>
                  <a:pt x="3177" y="8462"/>
                  <a:pt x="3178" y="8462"/>
                </a:cubicBezTo>
                <a:lnTo>
                  <a:pt x="3178" y="8462"/>
                </a:lnTo>
                <a:cubicBezTo>
                  <a:pt x="3199" y="8478"/>
                  <a:pt x="3220" y="8496"/>
                  <a:pt x="3240" y="8515"/>
                </a:cubicBezTo>
                <a:lnTo>
                  <a:pt x="3240" y="8515"/>
                </a:lnTo>
                <a:cubicBezTo>
                  <a:pt x="3219" y="8500"/>
                  <a:pt x="3197" y="8482"/>
                  <a:pt x="3178" y="8462"/>
                </a:cubicBezTo>
                <a:lnTo>
                  <a:pt x="3178" y="8462"/>
                </a:lnTo>
                <a:cubicBezTo>
                  <a:pt x="3168" y="8456"/>
                  <a:pt x="3159" y="8449"/>
                  <a:pt x="3150" y="8444"/>
                </a:cubicBezTo>
                <a:lnTo>
                  <a:pt x="3150" y="8444"/>
                </a:lnTo>
                <a:cubicBezTo>
                  <a:pt x="3158" y="8448"/>
                  <a:pt x="3165" y="8453"/>
                  <a:pt x="3173" y="8458"/>
                </a:cubicBezTo>
                <a:lnTo>
                  <a:pt x="3173" y="8458"/>
                </a:lnTo>
                <a:cubicBezTo>
                  <a:pt x="3134" y="8419"/>
                  <a:pt x="3096" y="8380"/>
                  <a:pt x="3058" y="8340"/>
                </a:cubicBezTo>
                <a:lnTo>
                  <a:pt x="3058" y="8340"/>
                </a:lnTo>
                <a:cubicBezTo>
                  <a:pt x="3046" y="8326"/>
                  <a:pt x="3031" y="8309"/>
                  <a:pt x="3013" y="8288"/>
                </a:cubicBezTo>
                <a:lnTo>
                  <a:pt x="3013" y="8288"/>
                </a:lnTo>
                <a:cubicBezTo>
                  <a:pt x="2977" y="8229"/>
                  <a:pt x="2931" y="8152"/>
                  <a:pt x="2886" y="8105"/>
                </a:cubicBezTo>
                <a:lnTo>
                  <a:pt x="2886" y="8105"/>
                </a:lnTo>
                <a:cubicBezTo>
                  <a:pt x="2847" y="8032"/>
                  <a:pt x="2793" y="7903"/>
                  <a:pt x="2792" y="7903"/>
                </a:cubicBezTo>
                <a:lnTo>
                  <a:pt x="2792" y="7903"/>
                </a:lnTo>
                <a:cubicBezTo>
                  <a:pt x="2792" y="7903"/>
                  <a:pt x="2809" y="7946"/>
                  <a:pt x="2859" y="8067"/>
                </a:cubicBezTo>
                <a:lnTo>
                  <a:pt x="2859" y="8067"/>
                </a:lnTo>
                <a:cubicBezTo>
                  <a:pt x="2819" y="7971"/>
                  <a:pt x="2770" y="7879"/>
                  <a:pt x="2730" y="7784"/>
                </a:cubicBezTo>
                <a:cubicBezTo>
                  <a:pt x="2710" y="7737"/>
                  <a:pt x="2649" y="7554"/>
                  <a:pt x="2645" y="7554"/>
                </a:cubicBezTo>
                <a:lnTo>
                  <a:pt x="2645" y="7554"/>
                </a:lnTo>
                <a:cubicBezTo>
                  <a:pt x="2644" y="7554"/>
                  <a:pt x="2652" y="7584"/>
                  <a:pt x="2677" y="7665"/>
                </a:cubicBezTo>
                <a:cubicBezTo>
                  <a:pt x="2614" y="7463"/>
                  <a:pt x="2563" y="7260"/>
                  <a:pt x="2522" y="7056"/>
                </a:cubicBezTo>
                <a:cubicBezTo>
                  <a:pt x="2431" y="6580"/>
                  <a:pt x="2420" y="6315"/>
                  <a:pt x="2456" y="5783"/>
                </a:cubicBezTo>
                <a:cubicBezTo>
                  <a:pt x="2539" y="4548"/>
                  <a:pt x="2955" y="3358"/>
                  <a:pt x="3466" y="2241"/>
                </a:cubicBezTo>
                <a:cubicBezTo>
                  <a:pt x="3543" y="2073"/>
                  <a:pt x="3290" y="1635"/>
                  <a:pt x="3226" y="1525"/>
                </a:cubicBezTo>
                <a:cubicBezTo>
                  <a:pt x="3036" y="1191"/>
                  <a:pt x="2776" y="869"/>
                  <a:pt x="2504" y="599"/>
                </a:cubicBezTo>
                <a:cubicBezTo>
                  <a:pt x="2352" y="448"/>
                  <a:pt x="1904" y="0"/>
                  <a:pt x="1603" y="0"/>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5"/>
          <p:cNvSpPr/>
          <p:nvPr/>
        </p:nvSpPr>
        <p:spPr>
          <a:xfrm flipH="1">
            <a:off x="7810615" y="4449438"/>
            <a:ext cx="246230" cy="229772"/>
          </a:xfrm>
          <a:custGeom>
            <a:avLst/>
            <a:gdLst/>
            <a:ahLst/>
            <a:cxnLst/>
            <a:rect l="l" t="t" r="r" b="b"/>
            <a:pathLst>
              <a:path w="8498" h="7930" extrusionOk="0">
                <a:moveTo>
                  <a:pt x="5850" y="1"/>
                </a:moveTo>
                <a:cubicBezTo>
                  <a:pt x="4962" y="1555"/>
                  <a:pt x="3595" y="2685"/>
                  <a:pt x="2149" y="3881"/>
                </a:cubicBezTo>
                <a:cubicBezTo>
                  <a:pt x="1424" y="4482"/>
                  <a:pt x="673" y="5102"/>
                  <a:pt x="0" y="5774"/>
                </a:cubicBezTo>
                <a:lnTo>
                  <a:pt x="2155" y="7929"/>
                </a:lnTo>
                <a:cubicBezTo>
                  <a:pt x="2726" y="7358"/>
                  <a:pt x="3389" y="6811"/>
                  <a:pt x="4092" y="6231"/>
                </a:cubicBezTo>
                <a:cubicBezTo>
                  <a:pt x="5611" y="4974"/>
                  <a:pt x="7333" y="3551"/>
                  <a:pt x="8498" y="1512"/>
                </a:cubicBezTo>
                <a:lnTo>
                  <a:pt x="5850" y="1"/>
                </a:ln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981"/>
        <p:cNvGrpSpPr/>
        <p:nvPr/>
      </p:nvGrpSpPr>
      <p:grpSpPr>
        <a:xfrm>
          <a:off x="0" y="0"/>
          <a:ext cx="0" cy="0"/>
          <a:chOff x="0" y="0"/>
          <a:chExt cx="0" cy="0"/>
        </a:xfrm>
      </p:grpSpPr>
      <p:grpSp>
        <p:nvGrpSpPr>
          <p:cNvPr id="982" name="Google Shape;982;p26"/>
          <p:cNvGrpSpPr/>
          <p:nvPr/>
        </p:nvGrpSpPr>
        <p:grpSpPr>
          <a:xfrm>
            <a:off x="10900" y="0"/>
            <a:ext cx="9142800" cy="5143500"/>
            <a:chOff x="10900" y="0"/>
            <a:chExt cx="9142800" cy="5143500"/>
          </a:xfrm>
        </p:grpSpPr>
        <p:cxnSp>
          <p:nvCxnSpPr>
            <p:cNvPr id="983" name="Google Shape;983;p26"/>
            <p:cNvCxnSpPr/>
            <p:nvPr/>
          </p:nvCxnSpPr>
          <p:spPr>
            <a:xfrm>
              <a:off x="45767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984" name="Google Shape;984;p26"/>
            <p:cNvCxnSpPr/>
            <p:nvPr/>
          </p:nvCxnSpPr>
          <p:spPr>
            <a:xfrm>
              <a:off x="578761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985" name="Google Shape;985;p26"/>
            <p:cNvCxnSpPr/>
            <p:nvPr/>
          </p:nvCxnSpPr>
          <p:spPr>
            <a:xfrm>
              <a:off x="627215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986" name="Google Shape;986;p26"/>
            <p:cNvCxnSpPr/>
            <p:nvPr/>
          </p:nvCxnSpPr>
          <p:spPr>
            <a:xfrm>
              <a:off x="675669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987" name="Google Shape;987;p26"/>
            <p:cNvCxnSpPr/>
            <p:nvPr/>
          </p:nvCxnSpPr>
          <p:spPr>
            <a:xfrm>
              <a:off x="724123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988" name="Google Shape;988;p26"/>
            <p:cNvCxnSpPr/>
            <p:nvPr/>
          </p:nvCxnSpPr>
          <p:spPr>
            <a:xfrm>
              <a:off x="772577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989" name="Google Shape;989;p26"/>
            <p:cNvCxnSpPr/>
            <p:nvPr/>
          </p:nvCxnSpPr>
          <p:spPr>
            <a:xfrm>
              <a:off x="821031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990" name="Google Shape;990;p26"/>
            <p:cNvCxnSpPr/>
            <p:nvPr/>
          </p:nvCxnSpPr>
          <p:spPr>
            <a:xfrm>
              <a:off x="869485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991" name="Google Shape;991;p26"/>
            <p:cNvCxnSpPr/>
            <p:nvPr/>
          </p:nvCxnSpPr>
          <p:spPr>
            <a:xfrm>
              <a:off x="94221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992" name="Google Shape;992;p26"/>
            <p:cNvCxnSpPr/>
            <p:nvPr/>
          </p:nvCxnSpPr>
          <p:spPr>
            <a:xfrm>
              <a:off x="142675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993" name="Google Shape;993;p26"/>
            <p:cNvCxnSpPr/>
            <p:nvPr/>
          </p:nvCxnSpPr>
          <p:spPr>
            <a:xfrm>
              <a:off x="191129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994" name="Google Shape;994;p26"/>
            <p:cNvCxnSpPr/>
            <p:nvPr/>
          </p:nvCxnSpPr>
          <p:spPr>
            <a:xfrm>
              <a:off x="239583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995" name="Google Shape;995;p26"/>
            <p:cNvCxnSpPr/>
            <p:nvPr/>
          </p:nvCxnSpPr>
          <p:spPr>
            <a:xfrm>
              <a:off x="288037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996" name="Google Shape;996;p26"/>
            <p:cNvCxnSpPr/>
            <p:nvPr/>
          </p:nvCxnSpPr>
          <p:spPr>
            <a:xfrm>
              <a:off x="336491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997" name="Google Shape;997;p26"/>
            <p:cNvCxnSpPr/>
            <p:nvPr/>
          </p:nvCxnSpPr>
          <p:spPr>
            <a:xfrm>
              <a:off x="384945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998" name="Google Shape;998;p26"/>
            <p:cNvCxnSpPr/>
            <p:nvPr/>
          </p:nvCxnSpPr>
          <p:spPr>
            <a:xfrm>
              <a:off x="433399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999" name="Google Shape;999;p26"/>
            <p:cNvCxnSpPr/>
            <p:nvPr/>
          </p:nvCxnSpPr>
          <p:spPr>
            <a:xfrm>
              <a:off x="481853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000" name="Google Shape;1000;p26"/>
            <p:cNvCxnSpPr/>
            <p:nvPr/>
          </p:nvCxnSpPr>
          <p:spPr>
            <a:xfrm>
              <a:off x="530307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001" name="Google Shape;1001;p26"/>
            <p:cNvCxnSpPr/>
            <p:nvPr/>
          </p:nvCxnSpPr>
          <p:spPr>
            <a:xfrm>
              <a:off x="10900" y="4685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002" name="Google Shape;1002;p26"/>
            <p:cNvCxnSpPr/>
            <p:nvPr/>
          </p:nvCxnSpPr>
          <p:spPr>
            <a:xfrm>
              <a:off x="10900" y="46965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003" name="Google Shape;1003;p26"/>
            <p:cNvCxnSpPr/>
            <p:nvPr/>
          </p:nvCxnSpPr>
          <p:spPr>
            <a:xfrm>
              <a:off x="10900" y="9383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004" name="Google Shape;1004;p26"/>
            <p:cNvCxnSpPr/>
            <p:nvPr/>
          </p:nvCxnSpPr>
          <p:spPr>
            <a:xfrm>
              <a:off x="10900" y="14081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005" name="Google Shape;1005;p26"/>
            <p:cNvCxnSpPr/>
            <p:nvPr/>
          </p:nvCxnSpPr>
          <p:spPr>
            <a:xfrm>
              <a:off x="10900" y="18779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006" name="Google Shape;1006;p26"/>
            <p:cNvCxnSpPr/>
            <p:nvPr/>
          </p:nvCxnSpPr>
          <p:spPr>
            <a:xfrm>
              <a:off x="10900" y="23476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007" name="Google Shape;1007;p26"/>
            <p:cNvCxnSpPr/>
            <p:nvPr/>
          </p:nvCxnSpPr>
          <p:spPr>
            <a:xfrm>
              <a:off x="10900" y="28174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008" name="Google Shape;1008;p26"/>
            <p:cNvCxnSpPr/>
            <p:nvPr/>
          </p:nvCxnSpPr>
          <p:spPr>
            <a:xfrm>
              <a:off x="10900" y="32872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009" name="Google Shape;1009;p26"/>
            <p:cNvCxnSpPr/>
            <p:nvPr/>
          </p:nvCxnSpPr>
          <p:spPr>
            <a:xfrm>
              <a:off x="10900" y="37570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010" name="Google Shape;1010;p26"/>
            <p:cNvCxnSpPr/>
            <p:nvPr/>
          </p:nvCxnSpPr>
          <p:spPr>
            <a:xfrm>
              <a:off x="10900" y="4226775"/>
              <a:ext cx="9142800" cy="0"/>
            </a:xfrm>
            <a:prstGeom prst="straightConnector1">
              <a:avLst/>
            </a:prstGeom>
            <a:noFill/>
            <a:ln w="28575" cap="flat" cmpd="sng">
              <a:solidFill>
                <a:srgbClr val="9FABFF"/>
              </a:solidFill>
              <a:prstDash val="solid"/>
              <a:round/>
              <a:headEnd type="none" w="med" len="med"/>
              <a:tailEnd type="none" w="med" len="med"/>
            </a:ln>
          </p:spPr>
        </p:cxnSp>
      </p:grpSp>
      <p:grpSp>
        <p:nvGrpSpPr>
          <p:cNvPr id="1011" name="Google Shape;1011;p26"/>
          <p:cNvGrpSpPr/>
          <p:nvPr/>
        </p:nvGrpSpPr>
        <p:grpSpPr>
          <a:xfrm flipH="1">
            <a:off x="-44062" y="-749742"/>
            <a:ext cx="9384877" cy="6019445"/>
            <a:chOff x="-44062" y="-749742"/>
            <a:chExt cx="9384877" cy="6019445"/>
          </a:xfrm>
        </p:grpSpPr>
        <p:sp>
          <p:nvSpPr>
            <p:cNvPr id="1012" name="Google Shape;1012;p26"/>
            <p:cNvSpPr/>
            <p:nvPr/>
          </p:nvSpPr>
          <p:spPr>
            <a:xfrm>
              <a:off x="165315" y="2970308"/>
              <a:ext cx="340398" cy="375255"/>
            </a:xfrm>
            <a:custGeom>
              <a:avLst/>
              <a:gdLst/>
              <a:ahLst/>
              <a:cxnLst/>
              <a:rect l="l" t="t" r="r" b="b"/>
              <a:pathLst>
                <a:path w="11748" h="12951" extrusionOk="0">
                  <a:moveTo>
                    <a:pt x="2065" y="1"/>
                  </a:moveTo>
                  <a:cubicBezTo>
                    <a:pt x="1319" y="1"/>
                    <a:pt x="488" y="136"/>
                    <a:pt x="417" y="513"/>
                  </a:cubicBezTo>
                  <a:cubicBezTo>
                    <a:pt x="160" y="1879"/>
                    <a:pt x="0" y="3428"/>
                    <a:pt x="608" y="4730"/>
                  </a:cubicBezTo>
                  <a:cubicBezTo>
                    <a:pt x="1026" y="5631"/>
                    <a:pt x="1766" y="6254"/>
                    <a:pt x="2646" y="6678"/>
                  </a:cubicBezTo>
                  <a:cubicBezTo>
                    <a:pt x="3565" y="7119"/>
                    <a:pt x="4547" y="7373"/>
                    <a:pt x="5510" y="7692"/>
                  </a:cubicBezTo>
                  <a:cubicBezTo>
                    <a:pt x="6416" y="7993"/>
                    <a:pt x="7175" y="8275"/>
                    <a:pt x="7867" y="8994"/>
                  </a:cubicBezTo>
                  <a:cubicBezTo>
                    <a:pt x="8808" y="9972"/>
                    <a:pt x="8907" y="11419"/>
                    <a:pt x="8798" y="12704"/>
                  </a:cubicBezTo>
                  <a:cubicBezTo>
                    <a:pt x="8780" y="12905"/>
                    <a:pt x="9222" y="12951"/>
                    <a:pt x="9626" y="12951"/>
                  </a:cubicBezTo>
                  <a:cubicBezTo>
                    <a:pt x="9914" y="12951"/>
                    <a:pt x="10184" y="12928"/>
                    <a:pt x="10255" y="12921"/>
                  </a:cubicBezTo>
                  <a:cubicBezTo>
                    <a:pt x="10520" y="12894"/>
                    <a:pt x="11608" y="12825"/>
                    <a:pt x="11642" y="12424"/>
                  </a:cubicBezTo>
                  <a:cubicBezTo>
                    <a:pt x="11747" y="11189"/>
                    <a:pt x="11640" y="9918"/>
                    <a:pt x="10888" y="8889"/>
                  </a:cubicBezTo>
                  <a:cubicBezTo>
                    <a:pt x="10305" y="8095"/>
                    <a:pt x="9408" y="7638"/>
                    <a:pt x="8507" y="7294"/>
                  </a:cubicBezTo>
                  <a:cubicBezTo>
                    <a:pt x="6779" y="6638"/>
                    <a:pt x="4651" y="6461"/>
                    <a:pt x="3622" y="4774"/>
                  </a:cubicBezTo>
                  <a:cubicBezTo>
                    <a:pt x="2807" y="3438"/>
                    <a:pt x="2986" y="1695"/>
                    <a:pt x="3261" y="233"/>
                  </a:cubicBezTo>
                  <a:cubicBezTo>
                    <a:pt x="3286" y="101"/>
                    <a:pt x="2707" y="1"/>
                    <a:pt x="2065" y="1"/>
                  </a:cubicBezTo>
                  <a:close/>
                </a:path>
              </a:pathLst>
            </a:custGeom>
            <a:solidFill>
              <a:schemeClr val="dk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6"/>
            <p:cNvSpPr/>
            <p:nvPr/>
          </p:nvSpPr>
          <p:spPr>
            <a:xfrm>
              <a:off x="-44062" y="3571652"/>
              <a:ext cx="759174" cy="1698051"/>
            </a:xfrm>
            <a:custGeom>
              <a:avLst/>
              <a:gdLst/>
              <a:ahLst/>
              <a:cxnLst/>
              <a:rect l="l" t="t" r="r" b="b"/>
              <a:pathLst>
                <a:path w="26201" h="58604" extrusionOk="0">
                  <a:moveTo>
                    <a:pt x="5742" y="22424"/>
                  </a:moveTo>
                  <a:cubicBezTo>
                    <a:pt x="5704" y="22426"/>
                    <a:pt x="5689" y="22426"/>
                    <a:pt x="5687" y="22426"/>
                  </a:cubicBezTo>
                  <a:cubicBezTo>
                    <a:pt x="5683" y="22426"/>
                    <a:pt x="5717" y="22425"/>
                    <a:pt x="5742" y="22424"/>
                  </a:cubicBezTo>
                  <a:close/>
                  <a:moveTo>
                    <a:pt x="15230" y="22608"/>
                  </a:moveTo>
                  <a:lnTo>
                    <a:pt x="15230" y="22608"/>
                  </a:lnTo>
                  <a:cubicBezTo>
                    <a:pt x="15231" y="22608"/>
                    <a:pt x="15232" y="22608"/>
                    <a:pt x="15233" y="22608"/>
                  </a:cubicBezTo>
                  <a:lnTo>
                    <a:pt x="15233" y="22608"/>
                  </a:lnTo>
                  <a:cubicBezTo>
                    <a:pt x="15231" y="22608"/>
                    <a:pt x="15230" y="22608"/>
                    <a:pt x="15230" y="22608"/>
                  </a:cubicBezTo>
                  <a:close/>
                  <a:moveTo>
                    <a:pt x="15790" y="22813"/>
                  </a:moveTo>
                  <a:lnTo>
                    <a:pt x="15790" y="22813"/>
                  </a:lnTo>
                  <a:cubicBezTo>
                    <a:pt x="15802" y="22823"/>
                    <a:pt x="15812" y="22831"/>
                    <a:pt x="15820" y="22837"/>
                  </a:cubicBezTo>
                  <a:lnTo>
                    <a:pt x="15820" y="22837"/>
                  </a:lnTo>
                  <a:cubicBezTo>
                    <a:pt x="15810" y="22829"/>
                    <a:pt x="15800" y="22822"/>
                    <a:pt x="15791" y="22813"/>
                  </a:cubicBezTo>
                  <a:lnTo>
                    <a:pt x="15791" y="22813"/>
                  </a:lnTo>
                  <a:cubicBezTo>
                    <a:pt x="15791" y="22813"/>
                    <a:pt x="15791" y="22813"/>
                    <a:pt x="15790" y="22813"/>
                  </a:cubicBezTo>
                  <a:close/>
                  <a:moveTo>
                    <a:pt x="15987" y="22959"/>
                  </a:moveTo>
                  <a:cubicBezTo>
                    <a:pt x="16003" y="22971"/>
                    <a:pt x="16020" y="22982"/>
                    <a:pt x="16035" y="22994"/>
                  </a:cubicBezTo>
                  <a:cubicBezTo>
                    <a:pt x="16016" y="22980"/>
                    <a:pt x="16000" y="22968"/>
                    <a:pt x="15987" y="22959"/>
                  </a:cubicBezTo>
                  <a:close/>
                  <a:moveTo>
                    <a:pt x="16201" y="23148"/>
                  </a:moveTo>
                  <a:cubicBezTo>
                    <a:pt x="16275" y="23214"/>
                    <a:pt x="16300" y="23237"/>
                    <a:pt x="16300" y="23237"/>
                  </a:cubicBezTo>
                  <a:cubicBezTo>
                    <a:pt x="16300" y="23237"/>
                    <a:pt x="16243" y="23186"/>
                    <a:pt x="16201" y="23148"/>
                  </a:cubicBezTo>
                  <a:close/>
                  <a:moveTo>
                    <a:pt x="16412" y="25138"/>
                  </a:moveTo>
                  <a:lnTo>
                    <a:pt x="16412" y="25138"/>
                  </a:lnTo>
                  <a:cubicBezTo>
                    <a:pt x="16412" y="25139"/>
                    <a:pt x="16411" y="25140"/>
                    <a:pt x="16411" y="25141"/>
                  </a:cubicBezTo>
                  <a:lnTo>
                    <a:pt x="16411" y="25141"/>
                  </a:lnTo>
                  <a:cubicBezTo>
                    <a:pt x="16411" y="25140"/>
                    <a:pt x="16412" y="25139"/>
                    <a:pt x="16412" y="25138"/>
                  </a:cubicBezTo>
                  <a:close/>
                  <a:moveTo>
                    <a:pt x="19352" y="36701"/>
                  </a:moveTo>
                  <a:cubicBezTo>
                    <a:pt x="19353" y="36701"/>
                    <a:pt x="19353" y="36701"/>
                    <a:pt x="19354" y="36701"/>
                  </a:cubicBezTo>
                  <a:lnTo>
                    <a:pt x="19354" y="36701"/>
                  </a:lnTo>
                  <a:cubicBezTo>
                    <a:pt x="19354" y="36705"/>
                    <a:pt x="19353" y="36710"/>
                    <a:pt x="19353" y="36714"/>
                  </a:cubicBezTo>
                  <a:lnTo>
                    <a:pt x="19353" y="36714"/>
                  </a:lnTo>
                  <a:cubicBezTo>
                    <a:pt x="19353" y="36709"/>
                    <a:pt x="19353" y="36705"/>
                    <a:pt x="19352" y="36701"/>
                  </a:cubicBezTo>
                  <a:close/>
                  <a:moveTo>
                    <a:pt x="17957" y="36354"/>
                  </a:moveTo>
                  <a:cubicBezTo>
                    <a:pt x="18149" y="36354"/>
                    <a:pt x="18350" y="36377"/>
                    <a:pt x="18618" y="36421"/>
                  </a:cubicBezTo>
                  <a:cubicBezTo>
                    <a:pt x="18581" y="36415"/>
                    <a:pt x="18561" y="36413"/>
                    <a:pt x="18556" y="36413"/>
                  </a:cubicBezTo>
                  <a:cubicBezTo>
                    <a:pt x="18528" y="36413"/>
                    <a:pt x="18808" y="36472"/>
                    <a:pt x="18866" y="36490"/>
                  </a:cubicBezTo>
                  <a:cubicBezTo>
                    <a:pt x="18922" y="36508"/>
                    <a:pt x="18978" y="36530"/>
                    <a:pt x="19034" y="36546"/>
                  </a:cubicBezTo>
                  <a:cubicBezTo>
                    <a:pt x="19046" y="36549"/>
                    <a:pt x="19057" y="36552"/>
                    <a:pt x="19067" y="36555"/>
                  </a:cubicBezTo>
                  <a:lnTo>
                    <a:pt x="19067" y="36555"/>
                  </a:lnTo>
                  <a:cubicBezTo>
                    <a:pt x="19075" y="36559"/>
                    <a:pt x="19085" y="36564"/>
                    <a:pt x="19096" y="36570"/>
                  </a:cubicBezTo>
                  <a:cubicBezTo>
                    <a:pt x="19181" y="36613"/>
                    <a:pt x="19265" y="36655"/>
                    <a:pt x="19348" y="36698"/>
                  </a:cubicBezTo>
                  <a:lnTo>
                    <a:pt x="19348" y="36698"/>
                  </a:lnTo>
                  <a:cubicBezTo>
                    <a:pt x="19350" y="36708"/>
                    <a:pt x="19351" y="36718"/>
                    <a:pt x="19353" y="36728"/>
                  </a:cubicBezTo>
                  <a:lnTo>
                    <a:pt x="19353" y="36728"/>
                  </a:lnTo>
                  <a:cubicBezTo>
                    <a:pt x="19352" y="36754"/>
                    <a:pt x="19348" y="36785"/>
                    <a:pt x="19340" y="36816"/>
                  </a:cubicBezTo>
                  <a:cubicBezTo>
                    <a:pt x="19323" y="36888"/>
                    <a:pt x="19299" y="36960"/>
                    <a:pt x="19280" y="37032"/>
                  </a:cubicBezTo>
                  <a:cubicBezTo>
                    <a:pt x="19276" y="37048"/>
                    <a:pt x="19273" y="37061"/>
                    <a:pt x="19271" y="37070"/>
                  </a:cubicBezTo>
                  <a:lnTo>
                    <a:pt x="19271" y="37070"/>
                  </a:lnTo>
                  <a:cubicBezTo>
                    <a:pt x="19264" y="37079"/>
                    <a:pt x="19254" y="37092"/>
                    <a:pt x="19241" y="37111"/>
                  </a:cubicBezTo>
                  <a:cubicBezTo>
                    <a:pt x="19142" y="37257"/>
                    <a:pt x="19054" y="37402"/>
                    <a:pt x="18938" y="37535"/>
                  </a:cubicBezTo>
                  <a:cubicBezTo>
                    <a:pt x="18876" y="37607"/>
                    <a:pt x="18808" y="37674"/>
                    <a:pt x="18743" y="37742"/>
                  </a:cubicBezTo>
                  <a:cubicBezTo>
                    <a:pt x="18708" y="37778"/>
                    <a:pt x="18671" y="37810"/>
                    <a:pt x="18634" y="37843"/>
                  </a:cubicBezTo>
                  <a:cubicBezTo>
                    <a:pt x="18631" y="37846"/>
                    <a:pt x="18628" y="37849"/>
                    <a:pt x="18625" y="37852"/>
                  </a:cubicBezTo>
                  <a:lnTo>
                    <a:pt x="18625" y="37852"/>
                  </a:lnTo>
                  <a:cubicBezTo>
                    <a:pt x="18623" y="37853"/>
                    <a:pt x="18622" y="37854"/>
                    <a:pt x="18620" y="37856"/>
                  </a:cubicBezTo>
                  <a:cubicBezTo>
                    <a:pt x="18451" y="37993"/>
                    <a:pt x="18273" y="38123"/>
                    <a:pt x="18091" y="38243"/>
                  </a:cubicBezTo>
                  <a:cubicBezTo>
                    <a:pt x="17679" y="38506"/>
                    <a:pt x="17243" y="38733"/>
                    <a:pt x="16791" y="38921"/>
                  </a:cubicBezTo>
                  <a:cubicBezTo>
                    <a:pt x="16233" y="39158"/>
                    <a:pt x="15938" y="39255"/>
                    <a:pt x="15351" y="39401"/>
                  </a:cubicBezTo>
                  <a:cubicBezTo>
                    <a:pt x="14819" y="39535"/>
                    <a:pt x="14276" y="39629"/>
                    <a:pt x="13730" y="39680"/>
                  </a:cubicBezTo>
                  <a:cubicBezTo>
                    <a:pt x="13608" y="39691"/>
                    <a:pt x="13487" y="39701"/>
                    <a:pt x="13364" y="39707"/>
                  </a:cubicBezTo>
                  <a:cubicBezTo>
                    <a:pt x="13348" y="39708"/>
                    <a:pt x="13332" y="39709"/>
                    <a:pt x="13315" y="39710"/>
                  </a:cubicBezTo>
                  <a:lnTo>
                    <a:pt x="13315" y="39710"/>
                  </a:lnTo>
                  <a:cubicBezTo>
                    <a:pt x="13600" y="39178"/>
                    <a:pt x="13950" y="38677"/>
                    <a:pt x="14359" y="38222"/>
                  </a:cubicBezTo>
                  <a:cubicBezTo>
                    <a:pt x="15102" y="37394"/>
                    <a:pt x="16144" y="36693"/>
                    <a:pt x="17152" y="36466"/>
                  </a:cubicBezTo>
                  <a:cubicBezTo>
                    <a:pt x="17487" y="36390"/>
                    <a:pt x="17715" y="36354"/>
                    <a:pt x="17957" y="36354"/>
                  </a:cubicBezTo>
                  <a:close/>
                  <a:moveTo>
                    <a:pt x="9409" y="1"/>
                  </a:moveTo>
                  <a:cubicBezTo>
                    <a:pt x="9281" y="1"/>
                    <a:pt x="9160" y="30"/>
                    <a:pt x="9057" y="97"/>
                  </a:cubicBezTo>
                  <a:lnTo>
                    <a:pt x="9057" y="94"/>
                  </a:lnTo>
                  <a:cubicBezTo>
                    <a:pt x="7445" y="1132"/>
                    <a:pt x="6145" y="2683"/>
                    <a:pt x="5023" y="4215"/>
                  </a:cubicBezTo>
                  <a:cubicBezTo>
                    <a:pt x="3600" y="6163"/>
                    <a:pt x="2415" y="8275"/>
                    <a:pt x="1491" y="10505"/>
                  </a:cubicBezTo>
                  <a:cubicBezTo>
                    <a:pt x="633" y="12581"/>
                    <a:pt x="1" y="14816"/>
                    <a:pt x="69" y="17082"/>
                  </a:cubicBezTo>
                  <a:cubicBezTo>
                    <a:pt x="98" y="18048"/>
                    <a:pt x="288" y="19039"/>
                    <a:pt x="702" y="19917"/>
                  </a:cubicBezTo>
                  <a:cubicBezTo>
                    <a:pt x="1183" y="20938"/>
                    <a:pt x="1863" y="22077"/>
                    <a:pt x="2838" y="22906"/>
                  </a:cubicBezTo>
                  <a:cubicBezTo>
                    <a:pt x="3949" y="23851"/>
                    <a:pt x="5280" y="24228"/>
                    <a:pt x="6653" y="24228"/>
                  </a:cubicBezTo>
                  <a:cubicBezTo>
                    <a:pt x="7272" y="24228"/>
                    <a:pt x="7899" y="24151"/>
                    <a:pt x="8519" y="24017"/>
                  </a:cubicBezTo>
                  <a:cubicBezTo>
                    <a:pt x="10343" y="23619"/>
                    <a:pt x="12084" y="22830"/>
                    <a:pt x="13946" y="22600"/>
                  </a:cubicBezTo>
                  <a:cubicBezTo>
                    <a:pt x="14224" y="22565"/>
                    <a:pt x="14376" y="22546"/>
                    <a:pt x="14541" y="22546"/>
                  </a:cubicBezTo>
                  <a:cubicBezTo>
                    <a:pt x="14671" y="22546"/>
                    <a:pt x="14809" y="22558"/>
                    <a:pt x="15025" y="22582"/>
                  </a:cubicBezTo>
                  <a:cubicBezTo>
                    <a:pt x="15105" y="22592"/>
                    <a:pt x="15184" y="22604"/>
                    <a:pt x="15263" y="22616"/>
                  </a:cubicBezTo>
                  <a:lnTo>
                    <a:pt x="15263" y="22616"/>
                  </a:lnTo>
                  <a:cubicBezTo>
                    <a:pt x="15303" y="22626"/>
                    <a:pt x="15343" y="22635"/>
                    <a:pt x="15382" y="22647"/>
                  </a:cubicBezTo>
                  <a:cubicBezTo>
                    <a:pt x="15457" y="22671"/>
                    <a:pt x="15533" y="22698"/>
                    <a:pt x="15609" y="22723"/>
                  </a:cubicBezTo>
                  <a:lnTo>
                    <a:pt x="15609" y="22723"/>
                  </a:lnTo>
                  <a:cubicBezTo>
                    <a:pt x="15659" y="22749"/>
                    <a:pt x="15712" y="22774"/>
                    <a:pt x="15764" y="22799"/>
                  </a:cubicBezTo>
                  <a:cubicBezTo>
                    <a:pt x="15773" y="22804"/>
                    <a:pt x="15782" y="22809"/>
                    <a:pt x="15790" y="22813"/>
                  </a:cubicBezTo>
                  <a:lnTo>
                    <a:pt x="15790" y="22813"/>
                  </a:lnTo>
                  <a:cubicBezTo>
                    <a:pt x="15786" y="22810"/>
                    <a:pt x="15782" y="22806"/>
                    <a:pt x="15778" y="22803"/>
                  </a:cubicBezTo>
                  <a:lnTo>
                    <a:pt x="15778" y="22803"/>
                  </a:lnTo>
                  <a:cubicBezTo>
                    <a:pt x="15782" y="22806"/>
                    <a:pt x="15786" y="22810"/>
                    <a:pt x="15791" y="22813"/>
                  </a:cubicBezTo>
                  <a:lnTo>
                    <a:pt x="15791" y="22813"/>
                  </a:lnTo>
                  <a:cubicBezTo>
                    <a:pt x="15850" y="22846"/>
                    <a:pt x="15877" y="22870"/>
                    <a:pt x="15871" y="22870"/>
                  </a:cubicBezTo>
                  <a:cubicBezTo>
                    <a:pt x="15867" y="22870"/>
                    <a:pt x="15850" y="22860"/>
                    <a:pt x="15820" y="22837"/>
                  </a:cubicBezTo>
                  <a:lnTo>
                    <a:pt x="15820" y="22837"/>
                  </a:lnTo>
                  <a:cubicBezTo>
                    <a:pt x="15863" y="22870"/>
                    <a:pt x="15908" y="22902"/>
                    <a:pt x="15952" y="22933"/>
                  </a:cubicBezTo>
                  <a:lnTo>
                    <a:pt x="15952" y="22933"/>
                  </a:lnTo>
                  <a:cubicBezTo>
                    <a:pt x="15943" y="22928"/>
                    <a:pt x="15939" y="22925"/>
                    <a:pt x="15938" y="22925"/>
                  </a:cubicBezTo>
                  <a:cubicBezTo>
                    <a:pt x="15932" y="22925"/>
                    <a:pt x="16115" y="23070"/>
                    <a:pt x="16171" y="23120"/>
                  </a:cubicBezTo>
                  <a:cubicBezTo>
                    <a:pt x="16179" y="23127"/>
                    <a:pt x="16186" y="23134"/>
                    <a:pt x="16193" y="23140"/>
                  </a:cubicBezTo>
                  <a:lnTo>
                    <a:pt x="16193" y="23140"/>
                  </a:lnTo>
                  <a:cubicBezTo>
                    <a:pt x="16230" y="23176"/>
                    <a:pt x="16269" y="23210"/>
                    <a:pt x="16305" y="23247"/>
                  </a:cubicBezTo>
                  <a:cubicBezTo>
                    <a:pt x="16361" y="23306"/>
                    <a:pt x="16413" y="23376"/>
                    <a:pt x="16472" y="23428"/>
                  </a:cubicBezTo>
                  <a:lnTo>
                    <a:pt x="16472" y="23428"/>
                  </a:lnTo>
                  <a:cubicBezTo>
                    <a:pt x="16392" y="23356"/>
                    <a:pt x="16363" y="23330"/>
                    <a:pt x="16362" y="23330"/>
                  </a:cubicBezTo>
                  <a:lnTo>
                    <a:pt x="16362" y="23330"/>
                  </a:lnTo>
                  <a:cubicBezTo>
                    <a:pt x="16361" y="23330"/>
                    <a:pt x="16447" y="23411"/>
                    <a:pt x="16489" y="23467"/>
                  </a:cubicBezTo>
                  <a:cubicBezTo>
                    <a:pt x="16498" y="23480"/>
                    <a:pt x="16506" y="23493"/>
                    <a:pt x="16514" y="23507"/>
                  </a:cubicBezTo>
                  <a:lnTo>
                    <a:pt x="16514" y="23507"/>
                  </a:lnTo>
                  <a:cubicBezTo>
                    <a:pt x="16539" y="23572"/>
                    <a:pt x="16567" y="23639"/>
                    <a:pt x="16597" y="23700"/>
                  </a:cubicBezTo>
                  <a:cubicBezTo>
                    <a:pt x="16601" y="23708"/>
                    <a:pt x="16605" y="23715"/>
                    <a:pt x="16608" y="23721"/>
                  </a:cubicBezTo>
                  <a:lnTo>
                    <a:pt x="16608" y="23721"/>
                  </a:lnTo>
                  <a:cubicBezTo>
                    <a:pt x="16608" y="23723"/>
                    <a:pt x="16608" y="23724"/>
                    <a:pt x="16609" y="23726"/>
                  </a:cubicBezTo>
                  <a:cubicBezTo>
                    <a:pt x="16621" y="23802"/>
                    <a:pt x="16639" y="23878"/>
                    <a:pt x="16647" y="23956"/>
                  </a:cubicBezTo>
                  <a:cubicBezTo>
                    <a:pt x="16653" y="24025"/>
                    <a:pt x="16655" y="24092"/>
                    <a:pt x="16658" y="24160"/>
                  </a:cubicBezTo>
                  <a:cubicBezTo>
                    <a:pt x="16658" y="24162"/>
                    <a:pt x="16658" y="24163"/>
                    <a:pt x="16658" y="24164"/>
                  </a:cubicBezTo>
                  <a:lnTo>
                    <a:pt x="16658" y="24164"/>
                  </a:lnTo>
                  <a:cubicBezTo>
                    <a:pt x="16656" y="24191"/>
                    <a:pt x="16654" y="24219"/>
                    <a:pt x="16650" y="24245"/>
                  </a:cubicBezTo>
                  <a:cubicBezTo>
                    <a:pt x="16609" y="24560"/>
                    <a:pt x="16524" y="24868"/>
                    <a:pt x="16401" y="25160"/>
                  </a:cubicBezTo>
                  <a:cubicBezTo>
                    <a:pt x="16400" y="25163"/>
                    <a:pt x="16398" y="25166"/>
                    <a:pt x="16397" y="25169"/>
                  </a:cubicBezTo>
                  <a:lnTo>
                    <a:pt x="16397" y="25169"/>
                  </a:lnTo>
                  <a:cubicBezTo>
                    <a:pt x="16382" y="25201"/>
                    <a:pt x="16367" y="25233"/>
                    <a:pt x="16351" y="25264"/>
                  </a:cubicBezTo>
                  <a:cubicBezTo>
                    <a:pt x="16313" y="25339"/>
                    <a:pt x="16275" y="25413"/>
                    <a:pt x="16235" y="25486"/>
                  </a:cubicBezTo>
                  <a:cubicBezTo>
                    <a:pt x="16137" y="25664"/>
                    <a:pt x="16032" y="25835"/>
                    <a:pt x="15920" y="26001"/>
                  </a:cubicBezTo>
                  <a:cubicBezTo>
                    <a:pt x="15690" y="26344"/>
                    <a:pt x="15442" y="26673"/>
                    <a:pt x="15177" y="26991"/>
                  </a:cubicBezTo>
                  <a:cubicBezTo>
                    <a:pt x="13966" y="28456"/>
                    <a:pt x="12552" y="29742"/>
                    <a:pt x="11243" y="31118"/>
                  </a:cubicBezTo>
                  <a:cubicBezTo>
                    <a:pt x="10048" y="32372"/>
                    <a:pt x="8782" y="33752"/>
                    <a:pt x="8226" y="35431"/>
                  </a:cubicBezTo>
                  <a:cubicBezTo>
                    <a:pt x="7701" y="37022"/>
                    <a:pt x="8263" y="38848"/>
                    <a:pt x="9484" y="39968"/>
                  </a:cubicBezTo>
                  <a:cubicBezTo>
                    <a:pt x="9800" y="40258"/>
                    <a:pt x="10141" y="40502"/>
                    <a:pt x="10499" y="40704"/>
                  </a:cubicBezTo>
                  <a:lnTo>
                    <a:pt x="10499" y="40704"/>
                  </a:lnTo>
                  <a:cubicBezTo>
                    <a:pt x="10290" y="41706"/>
                    <a:pt x="10257" y="42744"/>
                    <a:pt x="10420" y="43759"/>
                  </a:cubicBezTo>
                  <a:cubicBezTo>
                    <a:pt x="10829" y="46302"/>
                    <a:pt x="12410" y="48773"/>
                    <a:pt x="14509" y="50262"/>
                  </a:cubicBezTo>
                  <a:cubicBezTo>
                    <a:pt x="16198" y="51460"/>
                    <a:pt x="18182" y="51989"/>
                    <a:pt x="20141" y="52561"/>
                  </a:cubicBezTo>
                  <a:cubicBezTo>
                    <a:pt x="20575" y="52687"/>
                    <a:pt x="21010" y="52820"/>
                    <a:pt x="21436" y="52973"/>
                  </a:cubicBezTo>
                  <a:cubicBezTo>
                    <a:pt x="21532" y="53007"/>
                    <a:pt x="21628" y="53042"/>
                    <a:pt x="21724" y="53079"/>
                  </a:cubicBezTo>
                  <a:cubicBezTo>
                    <a:pt x="21774" y="53099"/>
                    <a:pt x="21853" y="53132"/>
                    <a:pt x="21887" y="53146"/>
                  </a:cubicBezTo>
                  <a:lnTo>
                    <a:pt x="21887" y="53146"/>
                  </a:lnTo>
                  <a:cubicBezTo>
                    <a:pt x="22068" y="53227"/>
                    <a:pt x="22249" y="53310"/>
                    <a:pt x="22424" y="53403"/>
                  </a:cubicBezTo>
                  <a:cubicBezTo>
                    <a:pt x="22510" y="53448"/>
                    <a:pt x="22593" y="53496"/>
                    <a:pt x="22676" y="53544"/>
                  </a:cubicBezTo>
                  <a:cubicBezTo>
                    <a:pt x="22684" y="53548"/>
                    <a:pt x="22692" y="53552"/>
                    <a:pt x="22699" y="53556"/>
                  </a:cubicBezTo>
                  <a:lnTo>
                    <a:pt x="22699" y="53556"/>
                  </a:lnTo>
                  <a:cubicBezTo>
                    <a:pt x="22704" y="53560"/>
                    <a:pt x="22710" y="53565"/>
                    <a:pt x="22718" y="53571"/>
                  </a:cubicBezTo>
                  <a:cubicBezTo>
                    <a:pt x="22793" y="53628"/>
                    <a:pt x="22873" y="53678"/>
                    <a:pt x="22948" y="53735"/>
                  </a:cubicBezTo>
                  <a:cubicBezTo>
                    <a:pt x="23010" y="53783"/>
                    <a:pt x="23129" y="53916"/>
                    <a:pt x="23133" y="53916"/>
                  </a:cubicBezTo>
                  <a:cubicBezTo>
                    <a:pt x="23135" y="53916"/>
                    <a:pt x="23112" y="53888"/>
                    <a:pt x="23049" y="53811"/>
                  </a:cubicBezTo>
                  <a:lnTo>
                    <a:pt x="23049" y="53811"/>
                  </a:lnTo>
                  <a:cubicBezTo>
                    <a:pt x="23108" y="53882"/>
                    <a:pt x="23183" y="53941"/>
                    <a:pt x="23246" y="54007"/>
                  </a:cubicBezTo>
                  <a:cubicBezTo>
                    <a:pt x="23295" y="54059"/>
                    <a:pt x="23361" y="54139"/>
                    <a:pt x="23363" y="54139"/>
                  </a:cubicBezTo>
                  <a:cubicBezTo>
                    <a:pt x="23363" y="54139"/>
                    <a:pt x="23363" y="54139"/>
                    <a:pt x="23363" y="54139"/>
                  </a:cubicBezTo>
                  <a:lnTo>
                    <a:pt x="23363" y="54139"/>
                  </a:lnTo>
                  <a:cubicBezTo>
                    <a:pt x="23399" y="54187"/>
                    <a:pt x="23434" y="54236"/>
                    <a:pt x="23468" y="54285"/>
                  </a:cubicBezTo>
                  <a:cubicBezTo>
                    <a:pt x="23492" y="54319"/>
                    <a:pt x="23607" y="54516"/>
                    <a:pt x="23612" y="54516"/>
                  </a:cubicBezTo>
                  <a:cubicBezTo>
                    <a:pt x="23613" y="54516"/>
                    <a:pt x="23604" y="54497"/>
                    <a:pt x="23579" y="54448"/>
                  </a:cubicBezTo>
                  <a:lnTo>
                    <a:pt x="23579" y="54448"/>
                  </a:lnTo>
                  <a:cubicBezTo>
                    <a:pt x="24016" y="55277"/>
                    <a:pt x="24114" y="56167"/>
                    <a:pt x="24067" y="57165"/>
                  </a:cubicBezTo>
                  <a:cubicBezTo>
                    <a:pt x="24040" y="57731"/>
                    <a:pt x="24456" y="58196"/>
                    <a:pt x="24941" y="58443"/>
                  </a:cubicBezTo>
                  <a:cubicBezTo>
                    <a:pt x="25080" y="58514"/>
                    <a:pt x="25373" y="58604"/>
                    <a:pt x="25634" y="58604"/>
                  </a:cubicBezTo>
                  <a:cubicBezTo>
                    <a:pt x="25894" y="58604"/>
                    <a:pt x="26124" y="58515"/>
                    <a:pt x="26136" y="58231"/>
                  </a:cubicBezTo>
                  <a:cubicBezTo>
                    <a:pt x="26200" y="56865"/>
                    <a:pt x="26050" y="55539"/>
                    <a:pt x="25369" y="54330"/>
                  </a:cubicBezTo>
                  <a:cubicBezTo>
                    <a:pt x="24801" y="53318"/>
                    <a:pt x="23892" y="52555"/>
                    <a:pt x="22892" y="51992"/>
                  </a:cubicBezTo>
                  <a:cubicBezTo>
                    <a:pt x="20999" y="50926"/>
                    <a:pt x="18775" y="50634"/>
                    <a:pt x="16767" y="49853"/>
                  </a:cubicBezTo>
                  <a:lnTo>
                    <a:pt x="16767" y="49853"/>
                  </a:lnTo>
                  <a:cubicBezTo>
                    <a:pt x="16768" y="49853"/>
                    <a:pt x="16768" y="49853"/>
                    <a:pt x="16768" y="49853"/>
                  </a:cubicBezTo>
                  <a:cubicBezTo>
                    <a:pt x="16768" y="49853"/>
                    <a:pt x="16767" y="49853"/>
                    <a:pt x="16766" y="49852"/>
                  </a:cubicBezTo>
                  <a:lnTo>
                    <a:pt x="16766" y="49852"/>
                  </a:lnTo>
                  <a:cubicBezTo>
                    <a:pt x="16767" y="49853"/>
                    <a:pt x="16767" y="49853"/>
                    <a:pt x="16767" y="49853"/>
                  </a:cubicBezTo>
                  <a:lnTo>
                    <a:pt x="16767" y="49853"/>
                  </a:lnTo>
                  <a:cubicBezTo>
                    <a:pt x="16763" y="49851"/>
                    <a:pt x="16759" y="49849"/>
                    <a:pt x="16753" y="49847"/>
                  </a:cubicBezTo>
                  <a:lnTo>
                    <a:pt x="16753" y="49847"/>
                  </a:lnTo>
                  <a:cubicBezTo>
                    <a:pt x="16758" y="49849"/>
                    <a:pt x="16762" y="49851"/>
                    <a:pt x="16766" y="49852"/>
                  </a:cubicBezTo>
                  <a:lnTo>
                    <a:pt x="16766" y="49852"/>
                  </a:lnTo>
                  <a:cubicBezTo>
                    <a:pt x="16764" y="49852"/>
                    <a:pt x="16762" y="49851"/>
                    <a:pt x="16760" y="49850"/>
                  </a:cubicBezTo>
                  <a:cubicBezTo>
                    <a:pt x="16688" y="49822"/>
                    <a:pt x="16664" y="49812"/>
                    <a:pt x="16665" y="49812"/>
                  </a:cubicBezTo>
                  <a:lnTo>
                    <a:pt x="16665" y="49812"/>
                  </a:lnTo>
                  <a:cubicBezTo>
                    <a:pt x="16666" y="49812"/>
                    <a:pt x="16721" y="49833"/>
                    <a:pt x="16753" y="49847"/>
                  </a:cubicBezTo>
                  <a:lnTo>
                    <a:pt x="16753" y="49847"/>
                  </a:lnTo>
                  <a:cubicBezTo>
                    <a:pt x="16699" y="49823"/>
                    <a:pt x="16647" y="49800"/>
                    <a:pt x="16594" y="49777"/>
                  </a:cubicBezTo>
                  <a:cubicBezTo>
                    <a:pt x="16463" y="49716"/>
                    <a:pt x="16334" y="49658"/>
                    <a:pt x="16206" y="49595"/>
                  </a:cubicBezTo>
                  <a:cubicBezTo>
                    <a:pt x="16093" y="49539"/>
                    <a:pt x="15981" y="49479"/>
                    <a:pt x="15869" y="49419"/>
                  </a:cubicBezTo>
                  <a:cubicBezTo>
                    <a:pt x="15800" y="49380"/>
                    <a:pt x="15732" y="49341"/>
                    <a:pt x="15663" y="49302"/>
                  </a:cubicBezTo>
                  <a:cubicBezTo>
                    <a:pt x="15648" y="49294"/>
                    <a:pt x="15593" y="49260"/>
                    <a:pt x="15552" y="49234"/>
                  </a:cubicBezTo>
                  <a:lnTo>
                    <a:pt x="15552" y="49234"/>
                  </a:lnTo>
                  <a:cubicBezTo>
                    <a:pt x="15489" y="49190"/>
                    <a:pt x="15355" y="49099"/>
                    <a:pt x="15332" y="49082"/>
                  </a:cubicBezTo>
                  <a:cubicBezTo>
                    <a:pt x="15214" y="48997"/>
                    <a:pt x="15104" y="48906"/>
                    <a:pt x="14989" y="48818"/>
                  </a:cubicBezTo>
                  <a:cubicBezTo>
                    <a:pt x="14978" y="48810"/>
                    <a:pt x="14963" y="48798"/>
                    <a:pt x="14949" y="48786"/>
                  </a:cubicBezTo>
                  <a:lnTo>
                    <a:pt x="14949" y="48786"/>
                  </a:lnTo>
                  <a:cubicBezTo>
                    <a:pt x="14920" y="48759"/>
                    <a:pt x="14891" y="48733"/>
                    <a:pt x="14863" y="48706"/>
                  </a:cubicBezTo>
                  <a:cubicBezTo>
                    <a:pt x="14708" y="48559"/>
                    <a:pt x="14561" y="48404"/>
                    <a:pt x="14417" y="48246"/>
                  </a:cubicBezTo>
                  <a:cubicBezTo>
                    <a:pt x="13541" y="47289"/>
                    <a:pt x="12856" y="46101"/>
                    <a:pt x="12578" y="44799"/>
                  </a:cubicBezTo>
                  <a:cubicBezTo>
                    <a:pt x="12337" y="43674"/>
                    <a:pt x="12370" y="42521"/>
                    <a:pt x="12647" y="41430"/>
                  </a:cubicBezTo>
                  <a:lnTo>
                    <a:pt x="12647" y="41430"/>
                  </a:lnTo>
                  <a:cubicBezTo>
                    <a:pt x="13099" y="41503"/>
                    <a:pt x="13561" y="41535"/>
                    <a:pt x="14025" y="41535"/>
                  </a:cubicBezTo>
                  <a:cubicBezTo>
                    <a:pt x="14196" y="41535"/>
                    <a:pt x="14367" y="41531"/>
                    <a:pt x="14538" y="41522"/>
                  </a:cubicBezTo>
                  <a:cubicBezTo>
                    <a:pt x="16157" y="41439"/>
                    <a:pt x="17828" y="40974"/>
                    <a:pt x="19248" y="40191"/>
                  </a:cubicBezTo>
                  <a:cubicBezTo>
                    <a:pt x="20278" y="39623"/>
                    <a:pt x="21519" y="38687"/>
                    <a:pt x="21438" y="37370"/>
                  </a:cubicBezTo>
                  <a:cubicBezTo>
                    <a:pt x="21372" y="36302"/>
                    <a:pt x="20462" y="35607"/>
                    <a:pt x="19582" y="35159"/>
                  </a:cubicBezTo>
                  <a:cubicBezTo>
                    <a:pt x="18782" y="34755"/>
                    <a:pt x="17912" y="34539"/>
                    <a:pt x="17024" y="34539"/>
                  </a:cubicBezTo>
                  <a:cubicBezTo>
                    <a:pt x="16859" y="34539"/>
                    <a:pt x="16694" y="34547"/>
                    <a:pt x="16529" y="34562"/>
                  </a:cubicBezTo>
                  <a:cubicBezTo>
                    <a:pt x="14628" y="34734"/>
                    <a:pt x="12934" y="36006"/>
                    <a:pt x="11867" y="37533"/>
                  </a:cubicBezTo>
                  <a:cubicBezTo>
                    <a:pt x="11486" y="38078"/>
                    <a:pt x="11171" y="38666"/>
                    <a:pt x="10927" y="39283"/>
                  </a:cubicBezTo>
                  <a:lnTo>
                    <a:pt x="10927" y="39283"/>
                  </a:lnTo>
                  <a:cubicBezTo>
                    <a:pt x="10913" y="39274"/>
                    <a:pt x="10898" y="39266"/>
                    <a:pt x="10884" y="39258"/>
                  </a:cubicBezTo>
                  <a:lnTo>
                    <a:pt x="10884" y="39258"/>
                  </a:lnTo>
                  <a:cubicBezTo>
                    <a:pt x="10805" y="39194"/>
                    <a:pt x="10716" y="39124"/>
                    <a:pt x="10632" y="39067"/>
                  </a:cubicBezTo>
                  <a:lnTo>
                    <a:pt x="10632" y="39067"/>
                  </a:lnTo>
                  <a:cubicBezTo>
                    <a:pt x="10730" y="39132"/>
                    <a:pt x="10768" y="39156"/>
                    <a:pt x="10773" y="39156"/>
                  </a:cubicBezTo>
                  <a:cubicBezTo>
                    <a:pt x="10783" y="39156"/>
                    <a:pt x="10623" y="39036"/>
                    <a:pt x="10557" y="38971"/>
                  </a:cubicBezTo>
                  <a:cubicBezTo>
                    <a:pt x="10551" y="38965"/>
                    <a:pt x="10545" y="38959"/>
                    <a:pt x="10540" y="38955"/>
                  </a:cubicBezTo>
                  <a:lnTo>
                    <a:pt x="10540" y="38955"/>
                  </a:lnTo>
                  <a:cubicBezTo>
                    <a:pt x="10533" y="38942"/>
                    <a:pt x="10524" y="38925"/>
                    <a:pt x="10511" y="38904"/>
                  </a:cubicBezTo>
                  <a:cubicBezTo>
                    <a:pt x="10481" y="38856"/>
                    <a:pt x="10390" y="38677"/>
                    <a:pt x="10384" y="38677"/>
                  </a:cubicBezTo>
                  <a:lnTo>
                    <a:pt x="10384" y="38677"/>
                  </a:lnTo>
                  <a:cubicBezTo>
                    <a:pt x="10382" y="38677"/>
                    <a:pt x="10392" y="38704"/>
                    <a:pt x="10425" y="38778"/>
                  </a:cubicBezTo>
                  <a:cubicBezTo>
                    <a:pt x="10375" y="38666"/>
                    <a:pt x="10322" y="38557"/>
                    <a:pt x="10281" y="38444"/>
                  </a:cubicBezTo>
                  <a:cubicBezTo>
                    <a:pt x="10263" y="38396"/>
                    <a:pt x="10247" y="38350"/>
                    <a:pt x="10231" y="38302"/>
                  </a:cubicBezTo>
                  <a:cubicBezTo>
                    <a:pt x="10224" y="38279"/>
                    <a:pt x="10219" y="38265"/>
                    <a:pt x="10216" y="38257"/>
                  </a:cubicBezTo>
                  <a:lnTo>
                    <a:pt x="10216" y="38257"/>
                  </a:lnTo>
                  <a:cubicBezTo>
                    <a:pt x="10213" y="38243"/>
                    <a:pt x="10210" y="38222"/>
                    <a:pt x="10204" y="38191"/>
                  </a:cubicBezTo>
                  <a:cubicBezTo>
                    <a:pt x="10161" y="37963"/>
                    <a:pt x="10131" y="37731"/>
                    <a:pt x="10113" y="37498"/>
                  </a:cubicBezTo>
                  <a:cubicBezTo>
                    <a:pt x="10109" y="37437"/>
                    <a:pt x="10105" y="37412"/>
                    <a:pt x="10102" y="37404"/>
                  </a:cubicBezTo>
                  <a:lnTo>
                    <a:pt x="10102" y="37404"/>
                  </a:lnTo>
                  <a:cubicBezTo>
                    <a:pt x="10105" y="37397"/>
                    <a:pt x="10111" y="37373"/>
                    <a:pt x="10119" y="37308"/>
                  </a:cubicBezTo>
                  <a:cubicBezTo>
                    <a:pt x="10135" y="37183"/>
                    <a:pt x="10151" y="37060"/>
                    <a:pt x="10177" y="36937"/>
                  </a:cubicBezTo>
                  <a:cubicBezTo>
                    <a:pt x="10287" y="36409"/>
                    <a:pt x="10437" y="36087"/>
                    <a:pt x="10667" y="35674"/>
                  </a:cubicBezTo>
                  <a:cubicBezTo>
                    <a:pt x="11890" y="33488"/>
                    <a:pt x="13912" y="31792"/>
                    <a:pt x="15633" y="30014"/>
                  </a:cubicBezTo>
                  <a:cubicBezTo>
                    <a:pt x="16970" y="28632"/>
                    <a:pt x="18959" y="26726"/>
                    <a:pt x="18729" y="24603"/>
                  </a:cubicBezTo>
                  <a:cubicBezTo>
                    <a:pt x="18673" y="24080"/>
                    <a:pt x="18455" y="23566"/>
                    <a:pt x="18158" y="23136"/>
                  </a:cubicBezTo>
                  <a:cubicBezTo>
                    <a:pt x="17990" y="22893"/>
                    <a:pt x="17799" y="22668"/>
                    <a:pt x="17588" y="22461"/>
                  </a:cubicBezTo>
                  <a:cubicBezTo>
                    <a:pt x="17529" y="22403"/>
                    <a:pt x="17338" y="22232"/>
                    <a:pt x="17261" y="22162"/>
                  </a:cubicBezTo>
                  <a:lnTo>
                    <a:pt x="17261" y="22162"/>
                  </a:lnTo>
                  <a:cubicBezTo>
                    <a:pt x="17099" y="22016"/>
                    <a:pt x="16938" y="21868"/>
                    <a:pt x="16764" y="21738"/>
                  </a:cubicBezTo>
                  <a:cubicBezTo>
                    <a:pt x="15822" y="21037"/>
                    <a:pt x="14720" y="20736"/>
                    <a:pt x="13579" y="20736"/>
                  </a:cubicBezTo>
                  <a:cubicBezTo>
                    <a:pt x="13382" y="20736"/>
                    <a:pt x="13184" y="20745"/>
                    <a:pt x="12985" y="20762"/>
                  </a:cubicBezTo>
                  <a:cubicBezTo>
                    <a:pt x="10516" y="20980"/>
                    <a:pt x="8273" y="22299"/>
                    <a:pt x="5785" y="22422"/>
                  </a:cubicBezTo>
                  <a:cubicBezTo>
                    <a:pt x="5771" y="22423"/>
                    <a:pt x="5759" y="22423"/>
                    <a:pt x="5749" y="22424"/>
                  </a:cubicBezTo>
                  <a:lnTo>
                    <a:pt x="5749" y="22424"/>
                  </a:lnTo>
                  <a:cubicBezTo>
                    <a:pt x="5666" y="22424"/>
                    <a:pt x="5584" y="22422"/>
                    <a:pt x="5501" y="22419"/>
                  </a:cubicBezTo>
                  <a:cubicBezTo>
                    <a:pt x="5373" y="22414"/>
                    <a:pt x="5247" y="22405"/>
                    <a:pt x="5119" y="22390"/>
                  </a:cubicBezTo>
                  <a:cubicBezTo>
                    <a:pt x="5049" y="22382"/>
                    <a:pt x="4980" y="22371"/>
                    <a:pt x="4910" y="22362"/>
                  </a:cubicBezTo>
                  <a:cubicBezTo>
                    <a:pt x="4892" y="22359"/>
                    <a:pt x="4878" y="22358"/>
                    <a:pt x="4865" y="22356"/>
                  </a:cubicBezTo>
                  <a:lnTo>
                    <a:pt x="4865" y="22356"/>
                  </a:lnTo>
                  <a:cubicBezTo>
                    <a:pt x="4721" y="22321"/>
                    <a:pt x="4582" y="22268"/>
                    <a:pt x="4437" y="22231"/>
                  </a:cubicBezTo>
                  <a:cubicBezTo>
                    <a:pt x="4429" y="22228"/>
                    <a:pt x="4422" y="22227"/>
                    <a:pt x="4415" y="22225"/>
                  </a:cubicBezTo>
                  <a:lnTo>
                    <a:pt x="4415" y="22225"/>
                  </a:lnTo>
                  <a:cubicBezTo>
                    <a:pt x="4356" y="22197"/>
                    <a:pt x="4298" y="22170"/>
                    <a:pt x="4241" y="22141"/>
                  </a:cubicBezTo>
                  <a:cubicBezTo>
                    <a:pt x="4189" y="22115"/>
                    <a:pt x="4140" y="22084"/>
                    <a:pt x="4087" y="22058"/>
                  </a:cubicBezTo>
                  <a:cubicBezTo>
                    <a:pt x="4082" y="22056"/>
                    <a:pt x="4077" y="22053"/>
                    <a:pt x="4073" y="22051"/>
                  </a:cubicBezTo>
                  <a:lnTo>
                    <a:pt x="4073" y="22051"/>
                  </a:lnTo>
                  <a:cubicBezTo>
                    <a:pt x="4068" y="22047"/>
                    <a:pt x="4064" y="22043"/>
                    <a:pt x="4058" y="22039"/>
                  </a:cubicBezTo>
                  <a:cubicBezTo>
                    <a:pt x="4018" y="22004"/>
                    <a:pt x="3859" y="21880"/>
                    <a:pt x="3808" y="21845"/>
                  </a:cubicBezTo>
                  <a:lnTo>
                    <a:pt x="3808" y="21845"/>
                  </a:lnTo>
                  <a:cubicBezTo>
                    <a:pt x="3771" y="21810"/>
                    <a:pt x="3728" y="21770"/>
                    <a:pt x="3726" y="21767"/>
                  </a:cubicBezTo>
                  <a:cubicBezTo>
                    <a:pt x="3654" y="21697"/>
                    <a:pt x="3589" y="21623"/>
                    <a:pt x="3522" y="21550"/>
                  </a:cubicBezTo>
                  <a:cubicBezTo>
                    <a:pt x="3508" y="21535"/>
                    <a:pt x="3497" y="21523"/>
                    <a:pt x="3487" y="21512"/>
                  </a:cubicBezTo>
                  <a:lnTo>
                    <a:pt x="3487" y="21512"/>
                  </a:lnTo>
                  <a:cubicBezTo>
                    <a:pt x="3484" y="21507"/>
                    <a:pt x="3479" y="21501"/>
                    <a:pt x="3474" y="21494"/>
                  </a:cubicBezTo>
                  <a:cubicBezTo>
                    <a:pt x="3419" y="21422"/>
                    <a:pt x="3365" y="21349"/>
                    <a:pt x="3314" y="21275"/>
                  </a:cubicBezTo>
                  <a:cubicBezTo>
                    <a:pt x="3205" y="21117"/>
                    <a:pt x="3102" y="20952"/>
                    <a:pt x="3007" y="20785"/>
                  </a:cubicBezTo>
                  <a:cubicBezTo>
                    <a:pt x="2931" y="20649"/>
                    <a:pt x="2868" y="20515"/>
                    <a:pt x="2779" y="20344"/>
                  </a:cubicBezTo>
                  <a:cubicBezTo>
                    <a:pt x="2748" y="20284"/>
                    <a:pt x="2728" y="20247"/>
                    <a:pt x="2717" y="20227"/>
                  </a:cubicBezTo>
                  <a:lnTo>
                    <a:pt x="2717" y="20227"/>
                  </a:lnTo>
                  <a:cubicBezTo>
                    <a:pt x="2679" y="20148"/>
                    <a:pt x="2641" y="20070"/>
                    <a:pt x="2605" y="19989"/>
                  </a:cubicBezTo>
                  <a:cubicBezTo>
                    <a:pt x="2351" y="19411"/>
                    <a:pt x="2266" y="19037"/>
                    <a:pt x="2194" y="18361"/>
                  </a:cubicBezTo>
                  <a:cubicBezTo>
                    <a:pt x="1887" y="15500"/>
                    <a:pt x="3049" y="12454"/>
                    <a:pt x="4320" y="9923"/>
                  </a:cubicBezTo>
                  <a:cubicBezTo>
                    <a:pt x="5638" y="7298"/>
                    <a:pt x="7329" y="4706"/>
                    <a:pt x="9493" y="2696"/>
                  </a:cubicBezTo>
                  <a:cubicBezTo>
                    <a:pt x="9857" y="2356"/>
                    <a:pt x="10252" y="2047"/>
                    <a:pt x="10671" y="1776"/>
                  </a:cubicBezTo>
                  <a:cubicBezTo>
                    <a:pt x="11456" y="1270"/>
                    <a:pt x="10251" y="1"/>
                    <a:pt x="9409" y="1"/>
                  </a:cubicBezTo>
                  <a:close/>
                </a:path>
              </a:pathLst>
            </a:custGeom>
            <a:solidFill>
              <a:srgbClr val="DE80D7"/>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6"/>
            <p:cNvSpPr/>
            <p:nvPr/>
          </p:nvSpPr>
          <p:spPr>
            <a:xfrm>
              <a:off x="715099" y="-749742"/>
              <a:ext cx="748453" cy="1751944"/>
            </a:xfrm>
            <a:custGeom>
              <a:avLst/>
              <a:gdLst/>
              <a:ahLst/>
              <a:cxnLst/>
              <a:rect l="l" t="t" r="r" b="b"/>
              <a:pathLst>
                <a:path w="25831" h="60464" extrusionOk="0">
                  <a:moveTo>
                    <a:pt x="14353" y="21284"/>
                  </a:moveTo>
                  <a:cubicBezTo>
                    <a:pt x="14354" y="21284"/>
                    <a:pt x="14354" y="21284"/>
                    <a:pt x="14354" y="21284"/>
                  </a:cubicBezTo>
                  <a:cubicBezTo>
                    <a:pt x="14354" y="21284"/>
                    <a:pt x="14354" y="21284"/>
                    <a:pt x="14353" y="21284"/>
                  </a:cubicBezTo>
                  <a:close/>
                  <a:moveTo>
                    <a:pt x="14972" y="22124"/>
                  </a:moveTo>
                  <a:cubicBezTo>
                    <a:pt x="14973" y="22126"/>
                    <a:pt x="14974" y="22128"/>
                    <a:pt x="14974" y="22130"/>
                  </a:cubicBezTo>
                  <a:lnTo>
                    <a:pt x="14974" y="22130"/>
                  </a:lnTo>
                  <a:cubicBezTo>
                    <a:pt x="14974" y="22128"/>
                    <a:pt x="14973" y="22126"/>
                    <a:pt x="14972" y="22124"/>
                  </a:cubicBezTo>
                  <a:close/>
                  <a:moveTo>
                    <a:pt x="14144" y="21194"/>
                  </a:moveTo>
                  <a:cubicBezTo>
                    <a:pt x="14170" y="21203"/>
                    <a:pt x="14227" y="21221"/>
                    <a:pt x="14276" y="21236"/>
                  </a:cubicBezTo>
                  <a:lnTo>
                    <a:pt x="14276" y="21236"/>
                  </a:lnTo>
                  <a:cubicBezTo>
                    <a:pt x="14312" y="21272"/>
                    <a:pt x="14362" y="21305"/>
                    <a:pt x="14404" y="21335"/>
                  </a:cubicBezTo>
                  <a:cubicBezTo>
                    <a:pt x="14411" y="21341"/>
                    <a:pt x="14417" y="21345"/>
                    <a:pt x="14421" y="21347"/>
                  </a:cubicBezTo>
                  <a:lnTo>
                    <a:pt x="14421" y="21347"/>
                  </a:lnTo>
                  <a:cubicBezTo>
                    <a:pt x="14423" y="21349"/>
                    <a:pt x="14425" y="21352"/>
                    <a:pt x="14428" y="21354"/>
                  </a:cubicBezTo>
                  <a:cubicBezTo>
                    <a:pt x="14614" y="21565"/>
                    <a:pt x="14726" y="21709"/>
                    <a:pt x="14822" y="21872"/>
                  </a:cubicBezTo>
                  <a:cubicBezTo>
                    <a:pt x="14873" y="21958"/>
                    <a:pt x="14921" y="22046"/>
                    <a:pt x="14971" y="22134"/>
                  </a:cubicBezTo>
                  <a:cubicBezTo>
                    <a:pt x="14977" y="22145"/>
                    <a:pt x="14986" y="22167"/>
                    <a:pt x="14994" y="22184"/>
                  </a:cubicBezTo>
                  <a:lnTo>
                    <a:pt x="14994" y="22184"/>
                  </a:lnTo>
                  <a:cubicBezTo>
                    <a:pt x="15007" y="22225"/>
                    <a:pt x="15019" y="22267"/>
                    <a:pt x="15030" y="22308"/>
                  </a:cubicBezTo>
                  <a:cubicBezTo>
                    <a:pt x="15054" y="22396"/>
                    <a:pt x="15071" y="22485"/>
                    <a:pt x="15086" y="22573"/>
                  </a:cubicBezTo>
                  <a:cubicBezTo>
                    <a:pt x="15088" y="22587"/>
                    <a:pt x="15091" y="22624"/>
                    <a:pt x="15093" y="22643"/>
                  </a:cubicBezTo>
                  <a:lnTo>
                    <a:pt x="15093" y="22643"/>
                  </a:lnTo>
                  <a:cubicBezTo>
                    <a:pt x="15094" y="22677"/>
                    <a:pt x="15095" y="22713"/>
                    <a:pt x="15094" y="22746"/>
                  </a:cubicBezTo>
                  <a:cubicBezTo>
                    <a:pt x="15087" y="22963"/>
                    <a:pt x="15062" y="23180"/>
                    <a:pt x="15017" y="23393"/>
                  </a:cubicBezTo>
                  <a:cubicBezTo>
                    <a:pt x="14942" y="23741"/>
                    <a:pt x="14761" y="24150"/>
                    <a:pt x="14549" y="24538"/>
                  </a:cubicBezTo>
                  <a:cubicBezTo>
                    <a:pt x="13546" y="26367"/>
                    <a:pt x="11836" y="27877"/>
                    <a:pt x="10089" y="28978"/>
                  </a:cubicBezTo>
                  <a:cubicBezTo>
                    <a:pt x="9781" y="29172"/>
                    <a:pt x="9606" y="29280"/>
                    <a:pt x="9368" y="29395"/>
                  </a:cubicBezTo>
                  <a:lnTo>
                    <a:pt x="9368" y="29395"/>
                  </a:lnTo>
                  <a:cubicBezTo>
                    <a:pt x="9239" y="28649"/>
                    <a:pt x="9206" y="27758"/>
                    <a:pt x="9386" y="26920"/>
                  </a:cubicBezTo>
                  <a:cubicBezTo>
                    <a:pt x="9414" y="26780"/>
                    <a:pt x="9453" y="26641"/>
                    <a:pt x="9499" y="26505"/>
                  </a:cubicBezTo>
                  <a:cubicBezTo>
                    <a:pt x="9574" y="26289"/>
                    <a:pt x="9657" y="26075"/>
                    <a:pt x="9748" y="25864"/>
                  </a:cubicBezTo>
                  <a:cubicBezTo>
                    <a:pt x="9946" y="25406"/>
                    <a:pt x="10175" y="24960"/>
                    <a:pt x="10431" y="24529"/>
                  </a:cubicBezTo>
                  <a:cubicBezTo>
                    <a:pt x="10950" y="23648"/>
                    <a:pt x="11550" y="22826"/>
                    <a:pt x="12309" y="22147"/>
                  </a:cubicBezTo>
                  <a:cubicBezTo>
                    <a:pt x="12471" y="22001"/>
                    <a:pt x="12640" y="21864"/>
                    <a:pt x="12817" y="21735"/>
                  </a:cubicBezTo>
                  <a:cubicBezTo>
                    <a:pt x="12913" y="21666"/>
                    <a:pt x="13012" y="21600"/>
                    <a:pt x="13113" y="21537"/>
                  </a:cubicBezTo>
                  <a:cubicBezTo>
                    <a:pt x="13258" y="21444"/>
                    <a:pt x="13201" y="21477"/>
                    <a:pt x="13292" y="21434"/>
                  </a:cubicBezTo>
                  <a:cubicBezTo>
                    <a:pt x="13474" y="21350"/>
                    <a:pt x="13662" y="21279"/>
                    <a:pt x="13857" y="21227"/>
                  </a:cubicBezTo>
                  <a:cubicBezTo>
                    <a:pt x="13862" y="21225"/>
                    <a:pt x="13866" y="21224"/>
                    <a:pt x="13869" y="21223"/>
                  </a:cubicBezTo>
                  <a:lnTo>
                    <a:pt x="13869" y="21223"/>
                  </a:lnTo>
                  <a:cubicBezTo>
                    <a:pt x="13898" y="21219"/>
                    <a:pt x="13928" y="21214"/>
                    <a:pt x="13956" y="21212"/>
                  </a:cubicBezTo>
                  <a:cubicBezTo>
                    <a:pt x="14002" y="21209"/>
                    <a:pt x="14060" y="21209"/>
                    <a:pt x="14106" y="21201"/>
                  </a:cubicBezTo>
                  <a:lnTo>
                    <a:pt x="14106" y="21201"/>
                  </a:lnTo>
                  <a:cubicBezTo>
                    <a:pt x="14186" y="21216"/>
                    <a:pt x="14246" y="21232"/>
                    <a:pt x="14250" y="21232"/>
                  </a:cubicBezTo>
                  <a:cubicBezTo>
                    <a:pt x="14254" y="21232"/>
                    <a:pt x="14224" y="21222"/>
                    <a:pt x="14144" y="21194"/>
                  </a:cubicBezTo>
                  <a:lnTo>
                    <a:pt x="14144" y="21194"/>
                  </a:lnTo>
                  <a:cubicBezTo>
                    <a:pt x="14144" y="21194"/>
                    <a:pt x="14144" y="21194"/>
                    <a:pt x="14144" y="21194"/>
                  </a:cubicBezTo>
                  <a:close/>
                  <a:moveTo>
                    <a:pt x="4782" y="29721"/>
                  </a:moveTo>
                  <a:cubicBezTo>
                    <a:pt x="4783" y="29721"/>
                    <a:pt x="4784" y="29721"/>
                    <a:pt x="4786" y="29722"/>
                  </a:cubicBezTo>
                  <a:lnTo>
                    <a:pt x="4786" y="29722"/>
                  </a:lnTo>
                  <a:cubicBezTo>
                    <a:pt x="4784" y="29721"/>
                    <a:pt x="4783" y="29721"/>
                    <a:pt x="4782" y="29721"/>
                  </a:cubicBezTo>
                  <a:close/>
                  <a:moveTo>
                    <a:pt x="4807" y="29729"/>
                  </a:moveTo>
                  <a:cubicBezTo>
                    <a:pt x="4858" y="29748"/>
                    <a:pt x="4915" y="29780"/>
                    <a:pt x="4910" y="29780"/>
                  </a:cubicBezTo>
                  <a:cubicBezTo>
                    <a:pt x="4907" y="29780"/>
                    <a:pt x="4879" y="29767"/>
                    <a:pt x="4807" y="29729"/>
                  </a:cubicBezTo>
                  <a:close/>
                  <a:moveTo>
                    <a:pt x="17346" y="35867"/>
                  </a:moveTo>
                  <a:cubicBezTo>
                    <a:pt x="17350" y="35867"/>
                    <a:pt x="17373" y="35889"/>
                    <a:pt x="17429" y="35954"/>
                  </a:cubicBezTo>
                  <a:lnTo>
                    <a:pt x="17429" y="35954"/>
                  </a:lnTo>
                  <a:cubicBezTo>
                    <a:pt x="17385" y="35925"/>
                    <a:pt x="17339" y="35867"/>
                    <a:pt x="17346" y="35867"/>
                  </a:cubicBezTo>
                  <a:close/>
                  <a:moveTo>
                    <a:pt x="17569" y="36120"/>
                  </a:moveTo>
                  <a:cubicBezTo>
                    <a:pt x="17608" y="36168"/>
                    <a:pt x="17629" y="36219"/>
                    <a:pt x="17630" y="36232"/>
                  </a:cubicBezTo>
                  <a:lnTo>
                    <a:pt x="17630" y="36232"/>
                  </a:lnTo>
                  <a:cubicBezTo>
                    <a:pt x="17607" y="36195"/>
                    <a:pt x="17586" y="36158"/>
                    <a:pt x="17569" y="36120"/>
                  </a:cubicBezTo>
                  <a:close/>
                  <a:moveTo>
                    <a:pt x="17781" y="36484"/>
                  </a:moveTo>
                  <a:lnTo>
                    <a:pt x="17781" y="36484"/>
                  </a:lnTo>
                  <a:cubicBezTo>
                    <a:pt x="17785" y="36496"/>
                    <a:pt x="17789" y="36508"/>
                    <a:pt x="17793" y="36519"/>
                  </a:cubicBezTo>
                  <a:lnTo>
                    <a:pt x="17793" y="36519"/>
                  </a:lnTo>
                  <a:cubicBezTo>
                    <a:pt x="17789" y="36509"/>
                    <a:pt x="17785" y="36497"/>
                    <a:pt x="17781" y="36484"/>
                  </a:cubicBezTo>
                  <a:close/>
                  <a:moveTo>
                    <a:pt x="17796" y="36527"/>
                  </a:moveTo>
                  <a:cubicBezTo>
                    <a:pt x="17809" y="36560"/>
                    <a:pt x="17817" y="36584"/>
                    <a:pt x="17817" y="36584"/>
                  </a:cubicBezTo>
                  <a:cubicBezTo>
                    <a:pt x="17816" y="36584"/>
                    <a:pt x="17810" y="36567"/>
                    <a:pt x="17796" y="36527"/>
                  </a:cubicBezTo>
                  <a:close/>
                  <a:moveTo>
                    <a:pt x="17985" y="37409"/>
                  </a:moveTo>
                  <a:cubicBezTo>
                    <a:pt x="17985" y="37411"/>
                    <a:pt x="17985" y="37413"/>
                    <a:pt x="17985" y="37414"/>
                  </a:cubicBezTo>
                  <a:cubicBezTo>
                    <a:pt x="17985" y="37413"/>
                    <a:pt x="17985" y="37411"/>
                    <a:pt x="17985" y="37409"/>
                  </a:cubicBezTo>
                  <a:close/>
                  <a:moveTo>
                    <a:pt x="9734" y="1"/>
                  </a:moveTo>
                  <a:cubicBezTo>
                    <a:pt x="9543" y="1"/>
                    <a:pt x="9367" y="52"/>
                    <a:pt x="9231" y="170"/>
                  </a:cubicBezTo>
                  <a:lnTo>
                    <a:pt x="9231" y="173"/>
                  </a:lnTo>
                  <a:cubicBezTo>
                    <a:pt x="8296" y="981"/>
                    <a:pt x="7563" y="2042"/>
                    <a:pt x="6908" y="3084"/>
                  </a:cubicBezTo>
                  <a:cubicBezTo>
                    <a:pt x="6018" y="4499"/>
                    <a:pt x="5258" y="5999"/>
                    <a:pt x="4569" y="7521"/>
                  </a:cubicBezTo>
                  <a:cubicBezTo>
                    <a:pt x="2968" y="11066"/>
                    <a:pt x="1706" y="14822"/>
                    <a:pt x="986" y="18648"/>
                  </a:cubicBezTo>
                  <a:cubicBezTo>
                    <a:pt x="401" y="21749"/>
                    <a:pt x="0" y="25390"/>
                    <a:pt x="1411" y="28336"/>
                  </a:cubicBezTo>
                  <a:cubicBezTo>
                    <a:pt x="2074" y="29719"/>
                    <a:pt x="3230" y="30775"/>
                    <a:pt x="4652" y="31339"/>
                  </a:cubicBezTo>
                  <a:cubicBezTo>
                    <a:pt x="5448" y="31655"/>
                    <a:pt x="6286" y="31781"/>
                    <a:pt x="7129" y="31781"/>
                  </a:cubicBezTo>
                  <a:cubicBezTo>
                    <a:pt x="7534" y="31781"/>
                    <a:pt x="7940" y="31752"/>
                    <a:pt x="8343" y="31701"/>
                  </a:cubicBezTo>
                  <a:lnTo>
                    <a:pt x="8343" y="31701"/>
                  </a:lnTo>
                  <a:cubicBezTo>
                    <a:pt x="8977" y="32515"/>
                    <a:pt x="9817" y="33157"/>
                    <a:pt x="10776" y="33606"/>
                  </a:cubicBezTo>
                  <a:cubicBezTo>
                    <a:pt x="12086" y="34221"/>
                    <a:pt x="13477" y="34524"/>
                    <a:pt x="14870" y="34884"/>
                  </a:cubicBezTo>
                  <a:cubicBezTo>
                    <a:pt x="15477" y="35042"/>
                    <a:pt x="16061" y="35238"/>
                    <a:pt x="16650" y="35451"/>
                  </a:cubicBezTo>
                  <a:lnTo>
                    <a:pt x="16650" y="35451"/>
                  </a:lnTo>
                  <a:cubicBezTo>
                    <a:pt x="16700" y="35476"/>
                    <a:pt x="16752" y="35500"/>
                    <a:pt x="16803" y="35526"/>
                  </a:cubicBezTo>
                  <a:cubicBezTo>
                    <a:pt x="16925" y="35588"/>
                    <a:pt x="17039" y="35663"/>
                    <a:pt x="17158" y="35729"/>
                  </a:cubicBezTo>
                  <a:lnTo>
                    <a:pt x="17158" y="35729"/>
                  </a:lnTo>
                  <a:cubicBezTo>
                    <a:pt x="17208" y="35769"/>
                    <a:pt x="17259" y="35806"/>
                    <a:pt x="17308" y="35846"/>
                  </a:cubicBezTo>
                  <a:cubicBezTo>
                    <a:pt x="17345" y="35876"/>
                    <a:pt x="17387" y="35928"/>
                    <a:pt x="17430" y="35955"/>
                  </a:cubicBezTo>
                  <a:lnTo>
                    <a:pt x="17430" y="35955"/>
                  </a:lnTo>
                  <a:cubicBezTo>
                    <a:pt x="17473" y="36007"/>
                    <a:pt x="17517" y="36058"/>
                    <a:pt x="17560" y="36109"/>
                  </a:cubicBezTo>
                  <a:cubicBezTo>
                    <a:pt x="17563" y="36112"/>
                    <a:pt x="17566" y="36116"/>
                    <a:pt x="17569" y="36119"/>
                  </a:cubicBezTo>
                  <a:lnTo>
                    <a:pt x="17569" y="36119"/>
                  </a:lnTo>
                  <a:cubicBezTo>
                    <a:pt x="17565" y="36111"/>
                    <a:pt x="17562" y="36103"/>
                    <a:pt x="17559" y="36095"/>
                  </a:cubicBezTo>
                  <a:lnTo>
                    <a:pt x="17559" y="36095"/>
                  </a:lnTo>
                  <a:cubicBezTo>
                    <a:pt x="17562" y="36103"/>
                    <a:pt x="17566" y="36112"/>
                    <a:pt x="17569" y="36120"/>
                  </a:cubicBezTo>
                  <a:lnTo>
                    <a:pt x="17569" y="36120"/>
                  </a:lnTo>
                  <a:cubicBezTo>
                    <a:pt x="17569" y="36120"/>
                    <a:pt x="17569" y="36119"/>
                    <a:pt x="17569" y="36119"/>
                  </a:cubicBezTo>
                  <a:lnTo>
                    <a:pt x="17569" y="36119"/>
                  </a:lnTo>
                  <a:cubicBezTo>
                    <a:pt x="17604" y="36204"/>
                    <a:pt x="17623" y="36235"/>
                    <a:pt x="17628" y="36235"/>
                  </a:cubicBezTo>
                  <a:cubicBezTo>
                    <a:pt x="17629" y="36235"/>
                    <a:pt x="17630" y="36234"/>
                    <a:pt x="17630" y="36232"/>
                  </a:cubicBezTo>
                  <a:lnTo>
                    <a:pt x="17630" y="36232"/>
                  </a:lnTo>
                  <a:cubicBezTo>
                    <a:pt x="17675" y="36308"/>
                    <a:pt x="17727" y="36383"/>
                    <a:pt x="17765" y="36459"/>
                  </a:cubicBezTo>
                  <a:cubicBezTo>
                    <a:pt x="17777" y="36483"/>
                    <a:pt x="17787" y="36507"/>
                    <a:pt x="17796" y="36527"/>
                  </a:cubicBezTo>
                  <a:lnTo>
                    <a:pt x="17796" y="36527"/>
                  </a:lnTo>
                  <a:cubicBezTo>
                    <a:pt x="17815" y="36584"/>
                    <a:pt x="17835" y="36640"/>
                    <a:pt x="17851" y="36697"/>
                  </a:cubicBezTo>
                  <a:cubicBezTo>
                    <a:pt x="17896" y="36849"/>
                    <a:pt x="17931" y="37004"/>
                    <a:pt x="17955" y="37162"/>
                  </a:cubicBezTo>
                  <a:cubicBezTo>
                    <a:pt x="17965" y="37227"/>
                    <a:pt x="17973" y="37294"/>
                    <a:pt x="17980" y="37360"/>
                  </a:cubicBezTo>
                  <a:lnTo>
                    <a:pt x="17980" y="37360"/>
                  </a:lnTo>
                  <a:cubicBezTo>
                    <a:pt x="17978" y="37345"/>
                    <a:pt x="17977" y="37339"/>
                    <a:pt x="17977" y="37339"/>
                  </a:cubicBezTo>
                  <a:lnTo>
                    <a:pt x="17977" y="37339"/>
                  </a:lnTo>
                  <a:cubicBezTo>
                    <a:pt x="17975" y="37339"/>
                    <a:pt x="17986" y="37489"/>
                    <a:pt x="17988" y="37531"/>
                  </a:cubicBezTo>
                  <a:cubicBezTo>
                    <a:pt x="17992" y="37739"/>
                    <a:pt x="17985" y="37945"/>
                    <a:pt x="17968" y="38152"/>
                  </a:cubicBezTo>
                  <a:cubicBezTo>
                    <a:pt x="17926" y="38613"/>
                    <a:pt x="17849" y="39068"/>
                    <a:pt x="17738" y="39517"/>
                  </a:cubicBezTo>
                  <a:cubicBezTo>
                    <a:pt x="17100" y="42140"/>
                    <a:pt x="15452" y="44289"/>
                    <a:pt x="14164" y="46616"/>
                  </a:cubicBezTo>
                  <a:cubicBezTo>
                    <a:pt x="12796" y="49087"/>
                    <a:pt x="11733" y="51966"/>
                    <a:pt x="13044" y="54692"/>
                  </a:cubicBezTo>
                  <a:cubicBezTo>
                    <a:pt x="13768" y="56195"/>
                    <a:pt x="15054" y="57465"/>
                    <a:pt x="16581" y="58131"/>
                  </a:cubicBezTo>
                  <a:cubicBezTo>
                    <a:pt x="17907" y="58709"/>
                    <a:pt x="19330" y="58799"/>
                    <a:pt x="20752" y="58927"/>
                  </a:cubicBezTo>
                  <a:cubicBezTo>
                    <a:pt x="21083" y="58957"/>
                    <a:pt x="21414" y="58992"/>
                    <a:pt x="21743" y="59042"/>
                  </a:cubicBezTo>
                  <a:cubicBezTo>
                    <a:pt x="22019" y="59083"/>
                    <a:pt x="22345" y="59149"/>
                    <a:pt x="22477" y="59189"/>
                  </a:cubicBezTo>
                  <a:cubicBezTo>
                    <a:pt x="22634" y="59235"/>
                    <a:pt x="22787" y="59288"/>
                    <a:pt x="22941" y="59344"/>
                  </a:cubicBezTo>
                  <a:cubicBezTo>
                    <a:pt x="22960" y="59350"/>
                    <a:pt x="23053" y="59392"/>
                    <a:pt x="23056" y="59392"/>
                  </a:cubicBezTo>
                  <a:cubicBezTo>
                    <a:pt x="23056" y="59392"/>
                    <a:pt x="23056" y="59392"/>
                    <a:pt x="23056" y="59392"/>
                  </a:cubicBezTo>
                  <a:lnTo>
                    <a:pt x="23056" y="59392"/>
                  </a:lnTo>
                  <a:cubicBezTo>
                    <a:pt x="23108" y="59417"/>
                    <a:pt x="23159" y="59443"/>
                    <a:pt x="23209" y="59471"/>
                  </a:cubicBezTo>
                  <a:cubicBezTo>
                    <a:pt x="23396" y="59570"/>
                    <a:pt x="23589" y="59687"/>
                    <a:pt x="23771" y="59864"/>
                  </a:cubicBezTo>
                  <a:cubicBezTo>
                    <a:pt x="24085" y="60168"/>
                    <a:pt x="24534" y="60464"/>
                    <a:pt x="24991" y="60464"/>
                  </a:cubicBezTo>
                  <a:cubicBezTo>
                    <a:pt x="25105" y="60464"/>
                    <a:pt x="25219" y="60445"/>
                    <a:pt x="25332" y="60404"/>
                  </a:cubicBezTo>
                  <a:cubicBezTo>
                    <a:pt x="25831" y="60222"/>
                    <a:pt x="25805" y="59609"/>
                    <a:pt x="25462" y="59276"/>
                  </a:cubicBezTo>
                  <a:cubicBezTo>
                    <a:pt x="24319" y="58168"/>
                    <a:pt x="22955" y="57554"/>
                    <a:pt x="21386" y="57310"/>
                  </a:cubicBezTo>
                  <a:cubicBezTo>
                    <a:pt x="20177" y="57120"/>
                    <a:pt x="18802" y="57152"/>
                    <a:pt x="17685" y="56867"/>
                  </a:cubicBezTo>
                  <a:cubicBezTo>
                    <a:pt x="17163" y="56735"/>
                    <a:pt x="16720" y="56542"/>
                    <a:pt x="16335" y="56232"/>
                  </a:cubicBezTo>
                  <a:cubicBezTo>
                    <a:pt x="15864" y="55850"/>
                    <a:pt x="15431" y="55292"/>
                    <a:pt x="15132" y="54724"/>
                  </a:cubicBezTo>
                  <a:cubicBezTo>
                    <a:pt x="14560" y="53634"/>
                    <a:pt x="14539" y="52407"/>
                    <a:pt x="14801" y="51227"/>
                  </a:cubicBezTo>
                  <a:cubicBezTo>
                    <a:pt x="15392" y="48554"/>
                    <a:pt x="17202" y="46265"/>
                    <a:pt x="18517" y="43918"/>
                  </a:cubicBezTo>
                  <a:cubicBezTo>
                    <a:pt x="19477" y="42204"/>
                    <a:pt x="20305" y="40076"/>
                    <a:pt x="20188" y="38069"/>
                  </a:cubicBezTo>
                  <a:cubicBezTo>
                    <a:pt x="20097" y="36493"/>
                    <a:pt x="19294" y="35274"/>
                    <a:pt x="17977" y="34429"/>
                  </a:cubicBezTo>
                  <a:cubicBezTo>
                    <a:pt x="16899" y="33737"/>
                    <a:pt x="15619" y="33424"/>
                    <a:pt x="14391" y="33120"/>
                  </a:cubicBezTo>
                  <a:cubicBezTo>
                    <a:pt x="13766" y="32965"/>
                    <a:pt x="13142" y="32815"/>
                    <a:pt x="12528" y="32623"/>
                  </a:cubicBezTo>
                  <a:cubicBezTo>
                    <a:pt x="12220" y="32528"/>
                    <a:pt x="11915" y="32422"/>
                    <a:pt x="11616" y="32301"/>
                  </a:cubicBezTo>
                  <a:cubicBezTo>
                    <a:pt x="11582" y="32287"/>
                    <a:pt x="11538" y="32274"/>
                    <a:pt x="11497" y="32258"/>
                  </a:cubicBezTo>
                  <a:lnTo>
                    <a:pt x="11497" y="32258"/>
                  </a:lnTo>
                  <a:cubicBezTo>
                    <a:pt x="11475" y="32243"/>
                    <a:pt x="11451" y="32229"/>
                    <a:pt x="11429" y="32218"/>
                  </a:cubicBezTo>
                  <a:cubicBezTo>
                    <a:pt x="11285" y="32144"/>
                    <a:pt x="11140" y="32072"/>
                    <a:pt x="11001" y="31991"/>
                  </a:cubicBezTo>
                  <a:cubicBezTo>
                    <a:pt x="10944" y="31958"/>
                    <a:pt x="10888" y="31922"/>
                    <a:pt x="10831" y="31890"/>
                  </a:cubicBezTo>
                  <a:lnTo>
                    <a:pt x="10831" y="31890"/>
                  </a:lnTo>
                  <a:cubicBezTo>
                    <a:pt x="10713" y="31800"/>
                    <a:pt x="10593" y="31716"/>
                    <a:pt x="10480" y="31620"/>
                  </a:cubicBezTo>
                  <a:cubicBezTo>
                    <a:pt x="10448" y="31593"/>
                    <a:pt x="10416" y="31564"/>
                    <a:pt x="10384" y="31535"/>
                  </a:cubicBezTo>
                  <a:lnTo>
                    <a:pt x="10384" y="31535"/>
                  </a:lnTo>
                  <a:cubicBezTo>
                    <a:pt x="10399" y="31550"/>
                    <a:pt x="10405" y="31557"/>
                    <a:pt x="10404" y="31557"/>
                  </a:cubicBezTo>
                  <a:cubicBezTo>
                    <a:pt x="10401" y="31557"/>
                    <a:pt x="10378" y="31537"/>
                    <a:pt x="10337" y="31493"/>
                  </a:cubicBezTo>
                  <a:lnTo>
                    <a:pt x="10337" y="31493"/>
                  </a:lnTo>
                  <a:cubicBezTo>
                    <a:pt x="10353" y="31507"/>
                    <a:pt x="10368" y="31521"/>
                    <a:pt x="10384" y="31535"/>
                  </a:cubicBezTo>
                  <a:lnTo>
                    <a:pt x="10384" y="31535"/>
                  </a:lnTo>
                  <a:cubicBezTo>
                    <a:pt x="10372" y="31524"/>
                    <a:pt x="10356" y="31508"/>
                    <a:pt x="10333" y="31489"/>
                  </a:cubicBezTo>
                  <a:lnTo>
                    <a:pt x="10333" y="31489"/>
                  </a:lnTo>
                  <a:cubicBezTo>
                    <a:pt x="10335" y="31490"/>
                    <a:pt x="10336" y="31491"/>
                    <a:pt x="10337" y="31493"/>
                  </a:cubicBezTo>
                  <a:lnTo>
                    <a:pt x="10337" y="31493"/>
                  </a:lnTo>
                  <a:cubicBezTo>
                    <a:pt x="10324" y="31482"/>
                    <a:pt x="10312" y="31471"/>
                    <a:pt x="10300" y="31460"/>
                  </a:cubicBezTo>
                  <a:lnTo>
                    <a:pt x="10300" y="31460"/>
                  </a:lnTo>
                  <a:cubicBezTo>
                    <a:pt x="10312" y="31471"/>
                    <a:pt x="10323" y="31480"/>
                    <a:pt x="10333" y="31489"/>
                  </a:cubicBezTo>
                  <a:lnTo>
                    <a:pt x="10333" y="31489"/>
                  </a:lnTo>
                  <a:cubicBezTo>
                    <a:pt x="10329" y="31485"/>
                    <a:pt x="10325" y="31480"/>
                    <a:pt x="10320" y="31475"/>
                  </a:cubicBezTo>
                  <a:cubicBezTo>
                    <a:pt x="10275" y="31425"/>
                    <a:pt x="10232" y="31374"/>
                    <a:pt x="10190" y="31324"/>
                  </a:cubicBezTo>
                  <a:lnTo>
                    <a:pt x="10190" y="31324"/>
                  </a:lnTo>
                  <a:cubicBezTo>
                    <a:pt x="10339" y="31271"/>
                    <a:pt x="10485" y="31210"/>
                    <a:pt x="10629" y="31144"/>
                  </a:cubicBezTo>
                  <a:cubicBezTo>
                    <a:pt x="11084" y="30932"/>
                    <a:pt x="11526" y="30690"/>
                    <a:pt x="11948" y="30417"/>
                  </a:cubicBezTo>
                  <a:cubicBezTo>
                    <a:pt x="12907" y="29809"/>
                    <a:pt x="13797" y="29083"/>
                    <a:pt x="14600" y="28281"/>
                  </a:cubicBezTo>
                  <a:cubicBezTo>
                    <a:pt x="15988" y="26898"/>
                    <a:pt x="17752" y="24786"/>
                    <a:pt x="17218" y="22656"/>
                  </a:cubicBezTo>
                  <a:cubicBezTo>
                    <a:pt x="16773" y="20878"/>
                    <a:pt x="15040" y="19461"/>
                    <a:pt x="13254" y="19461"/>
                  </a:cubicBezTo>
                  <a:cubicBezTo>
                    <a:pt x="12761" y="19461"/>
                    <a:pt x="12264" y="19568"/>
                    <a:pt x="11788" y="19806"/>
                  </a:cubicBezTo>
                  <a:cubicBezTo>
                    <a:pt x="9881" y="20762"/>
                    <a:pt x="8485" y="22808"/>
                    <a:pt x="7660" y="24724"/>
                  </a:cubicBezTo>
                  <a:cubicBezTo>
                    <a:pt x="6966" y="26337"/>
                    <a:pt x="6845" y="28259"/>
                    <a:pt x="7404" y="29942"/>
                  </a:cubicBezTo>
                  <a:lnTo>
                    <a:pt x="7404" y="29942"/>
                  </a:lnTo>
                  <a:cubicBezTo>
                    <a:pt x="7265" y="29960"/>
                    <a:pt x="7126" y="29976"/>
                    <a:pt x="6988" y="29987"/>
                  </a:cubicBezTo>
                  <a:cubicBezTo>
                    <a:pt x="6817" y="30002"/>
                    <a:pt x="6646" y="30011"/>
                    <a:pt x="6475" y="30016"/>
                  </a:cubicBezTo>
                  <a:cubicBezTo>
                    <a:pt x="6454" y="30017"/>
                    <a:pt x="6432" y="30017"/>
                    <a:pt x="6411" y="30017"/>
                  </a:cubicBezTo>
                  <a:cubicBezTo>
                    <a:pt x="6373" y="30017"/>
                    <a:pt x="6336" y="30016"/>
                    <a:pt x="6298" y="30016"/>
                  </a:cubicBezTo>
                  <a:cubicBezTo>
                    <a:pt x="6263" y="30016"/>
                    <a:pt x="6229" y="30017"/>
                    <a:pt x="6194" y="30018"/>
                  </a:cubicBezTo>
                  <a:cubicBezTo>
                    <a:pt x="6185" y="30018"/>
                    <a:pt x="6178" y="30018"/>
                    <a:pt x="6172" y="30019"/>
                  </a:cubicBezTo>
                  <a:lnTo>
                    <a:pt x="6172" y="30019"/>
                  </a:lnTo>
                  <a:cubicBezTo>
                    <a:pt x="6159" y="30018"/>
                    <a:pt x="6143" y="30016"/>
                    <a:pt x="6124" y="30015"/>
                  </a:cubicBezTo>
                  <a:cubicBezTo>
                    <a:pt x="5962" y="30000"/>
                    <a:pt x="5801" y="29986"/>
                    <a:pt x="5641" y="29962"/>
                  </a:cubicBezTo>
                  <a:cubicBezTo>
                    <a:pt x="5569" y="29952"/>
                    <a:pt x="5497" y="29938"/>
                    <a:pt x="5425" y="29927"/>
                  </a:cubicBezTo>
                  <a:cubicBezTo>
                    <a:pt x="5404" y="29922"/>
                    <a:pt x="5383" y="29917"/>
                    <a:pt x="5361" y="29912"/>
                  </a:cubicBezTo>
                  <a:lnTo>
                    <a:pt x="5361" y="29912"/>
                  </a:lnTo>
                  <a:cubicBezTo>
                    <a:pt x="5235" y="29864"/>
                    <a:pt x="5095" y="29839"/>
                    <a:pt x="4967" y="29793"/>
                  </a:cubicBezTo>
                  <a:cubicBezTo>
                    <a:pt x="4912" y="29773"/>
                    <a:pt x="4859" y="29746"/>
                    <a:pt x="4805" y="29728"/>
                  </a:cubicBezTo>
                  <a:lnTo>
                    <a:pt x="4805" y="29728"/>
                  </a:lnTo>
                  <a:cubicBezTo>
                    <a:pt x="4801" y="29726"/>
                    <a:pt x="4796" y="29723"/>
                    <a:pt x="4791" y="29721"/>
                  </a:cubicBezTo>
                  <a:cubicBezTo>
                    <a:pt x="4681" y="29662"/>
                    <a:pt x="4573" y="29589"/>
                    <a:pt x="4462" y="29533"/>
                  </a:cubicBezTo>
                  <a:lnTo>
                    <a:pt x="4462" y="29533"/>
                  </a:lnTo>
                  <a:cubicBezTo>
                    <a:pt x="4409" y="29493"/>
                    <a:pt x="4355" y="29453"/>
                    <a:pt x="4304" y="29411"/>
                  </a:cubicBezTo>
                  <a:cubicBezTo>
                    <a:pt x="4255" y="29371"/>
                    <a:pt x="4209" y="29330"/>
                    <a:pt x="4161" y="29290"/>
                  </a:cubicBezTo>
                  <a:lnTo>
                    <a:pt x="4161" y="29290"/>
                  </a:lnTo>
                  <a:cubicBezTo>
                    <a:pt x="4074" y="29187"/>
                    <a:pt x="3976" y="29092"/>
                    <a:pt x="3890" y="28986"/>
                  </a:cubicBezTo>
                  <a:cubicBezTo>
                    <a:pt x="3852" y="28938"/>
                    <a:pt x="3816" y="28888"/>
                    <a:pt x="3776" y="28840"/>
                  </a:cubicBezTo>
                  <a:lnTo>
                    <a:pt x="3776" y="28840"/>
                  </a:lnTo>
                  <a:cubicBezTo>
                    <a:pt x="3704" y="28714"/>
                    <a:pt x="3621" y="28596"/>
                    <a:pt x="3552" y="28468"/>
                  </a:cubicBezTo>
                  <a:cubicBezTo>
                    <a:pt x="3483" y="28342"/>
                    <a:pt x="3417" y="28214"/>
                    <a:pt x="3358" y="28082"/>
                  </a:cubicBezTo>
                  <a:cubicBezTo>
                    <a:pt x="3330" y="28019"/>
                    <a:pt x="3304" y="27955"/>
                    <a:pt x="3277" y="27893"/>
                  </a:cubicBezTo>
                  <a:cubicBezTo>
                    <a:pt x="3275" y="27890"/>
                    <a:pt x="3274" y="27887"/>
                    <a:pt x="3272" y="27884"/>
                  </a:cubicBezTo>
                  <a:lnTo>
                    <a:pt x="3272" y="27884"/>
                  </a:lnTo>
                  <a:cubicBezTo>
                    <a:pt x="3263" y="27860"/>
                    <a:pt x="3255" y="27837"/>
                    <a:pt x="3246" y="27813"/>
                  </a:cubicBezTo>
                  <a:cubicBezTo>
                    <a:pt x="3031" y="27192"/>
                    <a:pt x="2881" y="26553"/>
                    <a:pt x="2798" y="25901"/>
                  </a:cubicBezTo>
                  <a:cubicBezTo>
                    <a:pt x="2774" y="25728"/>
                    <a:pt x="2756" y="25556"/>
                    <a:pt x="2738" y="25382"/>
                  </a:cubicBezTo>
                  <a:cubicBezTo>
                    <a:pt x="2736" y="25356"/>
                    <a:pt x="2734" y="25339"/>
                    <a:pt x="2733" y="25326"/>
                  </a:cubicBezTo>
                  <a:lnTo>
                    <a:pt x="2733" y="25326"/>
                  </a:lnTo>
                  <a:cubicBezTo>
                    <a:pt x="2733" y="25320"/>
                    <a:pt x="2732" y="25299"/>
                    <a:pt x="2729" y="25246"/>
                  </a:cubicBezTo>
                  <a:cubicBezTo>
                    <a:pt x="2722" y="25149"/>
                    <a:pt x="2716" y="25053"/>
                    <a:pt x="2713" y="24955"/>
                  </a:cubicBezTo>
                  <a:cubicBezTo>
                    <a:pt x="2694" y="24567"/>
                    <a:pt x="2690" y="24179"/>
                    <a:pt x="2698" y="23791"/>
                  </a:cubicBezTo>
                  <a:cubicBezTo>
                    <a:pt x="2719" y="22957"/>
                    <a:pt x="2783" y="22126"/>
                    <a:pt x="2890" y="21299"/>
                  </a:cubicBezTo>
                  <a:cubicBezTo>
                    <a:pt x="3357" y="17632"/>
                    <a:pt x="4406" y="14162"/>
                    <a:pt x="5766" y="10761"/>
                  </a:cubicBezTo>
                  <a:cubicBezTo>
                    <a:pt x="6900" y="7918"/>
                    <a:pt x="8229" y="4980"/>
                    <a:pt x="10153" y="2571"/>
                  </a:cubicBezTo>
                  <a:cubicBezTo>
                    <a:pt x="10192" y="2521"/>
                    <a:pt x="10232" y="2472"/>
                    <a:pt x="10272" y="2422"/>
                  </a:cubicBezTo>
                  <a:cubicBezTo>
                    <a:pt x="10293" y="2397"/>
                    <a:pt x="10316" y="2371"/>
                    <a:pt x="10337" y="2345"/>
                  </a:cubicBezTo>
                  <a:lnTo>
                    <a:pt x="10337" y="2345"/>
                  </a:lnTo>
                  <a:cubicBezTo>
                    <a:pt x="10410" y="2262"/>
                    <a:pt x="10484" y="2180"/>
                    <a:pt x="10560" y="2099"/>
                  </a:cubicBezTo>
                  <a:cubicBezTo>
                    <a:pt x="10715" y="1935"/>
                    <a:pt x="10876" y="1778"/>
                    <a:pt x="11047" y="1630"/>
                  </a:cubicBezTo>
                  <a:cubicBezTo>
                    <a:pt x="11750" y="1024"/>
                    <a:pt x="10588" y="1"/>
                    <a:pt x="9734"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6"/>
            <p:cNvSpPr/>
            <p:nvPr/>
          </p:nvSpPr>
          <p:spPr>
            <a:xfrm rot="-2225305">
              <a:off x="8513182" y="3745809"/>
              <a:ext cx="435765" cy="1423073"/>
            </a:xfrm>
            <a:custGeom>
              <a:avLst/>
              <a:gdLst/>
              <a:ahLst/>
              <a:cxnLst/>
              <a:rect l="l" t="t" r="r" b="b"/>
              <a:pathLst>
                <a:path w="15040" h="49116" extrusionOk="0">
                  <a:moveTo>
                    <a:pt x="2622" y="0"/>
                  </a:moveTo>
                  <a:cubicBezTo>
                    <a:pt x="2279" y="0"/>
                    <a:pt x="1966" y="93"/>
                    <a:pt x="1911" y="396"/>
                  </a:cubicBezTo>
                  <a:lnTo>
                    <a:pt x="1909" y="396"/>
                  </a:lnTo>
                  <a:cubicBezTo>
                    <a:pt x="1170" y="4445"/>
                    <a:pt x="0" y="8600"/>
                    <a:pt x="387" y="12750"/>
                  </a:cubicBezTo>
                  <a:cubicBezTo>
                    <a:pt x="561" y="14618"/>
                    <a:pt x="1107" y="16551"/>
                    <a:pt x="2154" y="18121"/>
                  </a:cubicBezTo>
                  <a:cubicBezTo>
                    <a:pt x="2937" y="19295"/>
                    <a:pt x="4098" y="20091"/>
                    <a:pt x="5333" y="20727"/>
                  </a:cubicBezTo>
                  <a:cubicBezTo>
                    <a:pt x="5897" y="21017"/>
                    <a:pt x="6464" y="21298"/>
                    <a:pt x="7006" y="21629"/>
                  </a:cubicBezTo>
                  <a:cubicBezTo>
                    <a:pt x="7157" y="21722"/>
                    <a:pt x="7306" y="21818"/>
                    <a:pt x="7453" y="21917"/>
                  </a:cubicBezTo>
                  <a:cubicBezTo>
                    <a:pt x="7485" y="21938"/>
                    <a:pt x="7517" y="21961"/>
                    <a:pt x="7548" y="21983"/>
                  </a:cubicBezTo>
                  <a:lnTo>
                    <a:pt x="7548" y="21983"/>
                  </a:lnTo>
                  <a:cubicBezTo>
                    <a:pt x="7581" y="22006"/>
                    <a:pt x="7646" y="22053"/>
                    <a:pt x="7673" y="22075"/>
                  </a:cubicBezTo>
                  <a:cubicBezTo>
                    <a:pt x="8022" y="22350"/>
                    <a:pt x="8354" y="22636"/>
                    <a:pt x="8675" y="22942"/>
                  </a:cubicBezTo>
                  <a:cubicBezTo>
                    <a:pt x="9261" y="23505"/>
                    <a:pt x="9958" y="24216"/>
                    <a:pt x="10290" y="24815"/>
                  </a:cubicBezTo>
                  <a:cubicBezTo>
                    <a:pt x="10641" y="25447"/>
                    <a:pt x="10772" y="25871"/>
                    <a:pt x="10764" y="26580"/>
                  </a:cubicBezTo>
                  <a:cubicBezTo>
                    <a:pt x="10758" y="27147"/>
                    <a:pt x="10613" y="27661"/>
                    <a:pt x="10386" y="28272"/>
                  </a:cubicBezTo>
                  <a:cubicBezTo>
                    <a:pt x="10124" y="28975"/>
                    <a:pt x="9796" y="29652"/>
                    <a:pt x="9488" y="30336"/>
                  </a:cubicBezTo>
                  <a:cubicBezTo>
                    <a:pt x="8680" y="32128"/>
                    <a:pt x="8081" y="33925"/>
                    <a:pt x="7886" y="35895"/>
                  </a:cubicBezTo>
                  <a:cubicBezTo>
                    <a:pt x="7421" y="40569"/>
                    <a:pt x="9649" y="44705"/>
                    <a:pt x="12362" y="48335"/>
                  </a:cubicBezTo>
                  <a:cubicBezTo>
                    <a:pt x="12712" y="48804"/>
                    <a:pt x="13393" y="49116"/>
                    <a:pt x="13996" y="49116"/>
                  </a:cubicBezTo>
                  <a:cubicBezTo>
                    <a:pt x="14077" y="49116"/>
                    <a:pt x="14156" y="49110"/>
                    <a:pt x="14233" y="49099"/>
                  </a:cubicBezTo>
                  <a:cubicBezTo>
                    <a:pt x="14838" y="49007"/>
                    <a:pt x="15039" y="48506"/>
                    <a:pt x="14674" y="48017"/>
                  </a:cubicBezTo>
                  <a:cubicBezTo>
                    <a:pt x="12375" y="44940"/>
                    <a:pt x="10450" y="41528"/>
                    <a:pt x="10539" y="37574"/>
                  </a:cubicBezTo>
                  <a:cubicBezTo>
                    <a:pt x="10582" y="35627"/>
                    <a:pt x="11092" y="33807"/>
                    <a:pt x="11860" y="32032"/>
                  </a:cubicBezTo>
                  <a:cubicBezTo>
                    <a:pt x="12415" y="30756"/>
                    <a:pt x="13130" y="29495"/>
                    <a:pt x="13381" y="28113"/>
                  </a:cubicBezTo>
                  <a:cubicBezTo>
                    <a:pt x="13662" y="26562"/>
                    <a:pt x="13156" y="25164"/>
                    <a:pt x="12210" y="23930"/>
                  </a:cubicBezTo>
                  <a:cubicBezTo>
                    <a:pt x="11103" y="22484"/>
                    <a:pt x="9622" y="21198"/>
                    <a:pt x="8047" y="20286"/>
                  </a:cubicBezTo>
                  <a:cubicBezTo>
                    <a:pt x="7510" y="19976"/>
                    <a:pt x="6951" y="19707"/>
                    <a:pt x="6403" y="19418"/>
                  </a:cubicBezTo>
                  <a:cubicBezTo>
                    <a:pt x="6175" y="19298"/>
                    <a:pt x="5948" y="19174"/>
                    <a:pt x="5729" y="19040"/>
                  </a:cubicBezTo>
                  <a:cubicBezTo>
                    <a:pt x="5620" y="18972"/>
                    <a:pt x="5515" y="18900"/>
                    <a:pt x="5408" y="18830"/>
                  </a:cubicBezTo>
                  <a:lnTo>
                    <a:pt x="5408" y="18830"/>
                  </a:lnTo>
                  <a:cubicBezTo>
                    <a:pt x="5469" y="18869"/>
                    <a:pt x="5496" y="18885"/>
                    <a:pt x="5499" y="18885"/>
                  </a:cubicBezTo>
                  <a:cubicBezTo>
                    <a:pt x="5510" y="18885"/>
                    <a:pt x="5241" y="18695"/>
                    <a:pt x="5178" y="18640"/>
                  </a:cubicBezTo>
                  <a:cubicBezTo>
                    <a:pt x="5143" y="18610"/>
                    <a:pt x="5024" y="18496"/>
                    <a:pt x="4968" y="18445"/>
                  </a:cubicBezTo>
                  <a:lnTo>
                    <a:pt x="4968" y="18445"/>
                  </a:lnTo>
                  <a:cubicBezTo>
                    <a:pt x="4920" y="18388"/>
                    <a:pt x="4796" y="18249"/>
                    <a:pt x="4763" y="18207"/>
                  </a:cubicBezTo>
                  <a:cubicBezTo>
                    <a:pt x="4657" y="18078"/>
                    <a:pt x="4558" y="17942"/>
                    <a:pt x="4465" y="17803"/>
                  </a:cubicBezTo>
                  <a:cubicBezTo>
                    <a:pt x="4323" y="17589"/>
                    <a:pt x="4379" y="17678"/>
                    <a:pt x="4247" y="17421"/>
                  </a:cubicBezTo>
                  <a:cubicBezTo>
                    <a:pt x="3831" y="16626"/>
                    <a:pt x="3531" y="15749"/>
                    <a:pt x="3333" y="14875"/>
                  </a:cubicBezTo>
                  <a:cubicBezTo>
                    <a:pt x="2838" y="12678"/>
                    <a:pt x="3021" y="10352"/>
                    <a:pt x="3328" y="8143"/>
                  </a:cubicBezTo>
                  <a:cubicBezTo>
                    <a:pt x="3640" y="5903"/>
                    <a:pt x="4151" y="3699"/>
                    <a:pt x="4556" y="1476"/>
                  </a:cubicBezTo>
                  <a:cubicBezTo>
                    <a:pt x="4673" y="841"/>
                    <a:pt x="4080" y="390"/>
                    <a:pt x="3545" y="171"/>
                  </a:cubicBezTo>
                  <a:cubicBezTo>
                    <a:pt x="3375" y="102"/>
                    <a:pt x="2981" y="0"/>
                    <a:pt x="2622" y="0"/>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6"/>
            <p:cNvSpPr/>
            <p:nvPr/>
          </p:nvSpPr>
          <p:spPr>
            <a:xfrm>
              <a:off x="8054827" y="-79728"/>
              <a:ext cx="1054835" cy="1431162"/>
            </a:xfrm>
            <a:custGeom>
              <a:avLst/>
              <a:gdLst/>
              <a:ahLst/>
              <a:cxnLst/>
              <a:rect l="l" t="t" r="r" b="b"/>
              <a:pathLst>
                <a:path w="36405" h="49393" extrusionOk="0">
                  <a:moveTo>
                    <a:pt x="14570" y="18820"/>
                  </a:moveTo>
                  <a:cubicBezTo>
                    <a:pt x="14571" y="18820"/>
                    <a:pt x="14584" y="18822"/>
                    <a:pt x="14618" y="18826"/>
                  </a:cubicBezTo>
                  <a:lnTo>
                    <a:pt x="14618" y="18826"/>
                  </a:lnTo>
                  <a:cubicBezTo>
                    <a:pt x="14592" y="18823"/>
                    <a:pt x="14569" y="18820"/>
                    <a:pt x="14570" y="18820"/>
                  </a:cubicBezTo>
                  <a:close/>
                  <a:moveTo>
                    <a:pt x="14649" y="18829"/>
                  </a:moveTo>
                  <a:cubicBezTo>
                    <a:pt x="14656" y="18830"/>
                    <a:pt x="14663" y="18831"/>
                    <a:pt x="14671" y="18831"/>
                  </a:cubicBezTo>
                  <a:cubicBezTo>
                    <a:pt x="14664" y="18831"/>
                    <a:pt x="14656" y="18830"/>
                    <a:pt x="14649" y="18829"/>
                  </a:cubicBezTo>
                  <a:close/>
                  <a:moveTo>
                    <a:pt x="4756" y="1"/>
                  </a:moveTo>
                  <a:cubicBezTo>
                    <a:pt x="4233" y="1"/>
                    <a:pt x="3605" y="121"/>
                    <a:pt x="3325" y="476"/>
                  </a:cubicBezTo>
                  <a:lnTo>
                    <a:pt x="3326" y="476"/>
                  </a:lnTo>
                  <a:cubicBezTo>
                    <a:pt x="2008" y="2142"/>
                    <a:pt x="1178" y="4142"/>
                    <a:pt x="699" y="6201"/>
                  </a:cubicBezTo>
                  <a:cubicBezTo>
                    <a:pt x="189" y="8379"/>
                    <a:pt x="0" y="10711"/>
                    <a:pt x="513" y="12908"/>
                  </a:cubicBezTo>
                  <a:cubicBezTo>
                    <a:pt x="1037" y="15152"/>
                    <a:pt x="2290" y="16981"/>
                    <a:pt x="4410" y="17964"/>
                  </a:cubicBezTo>
                  <a:cubicBezTo>
                    <a:pt x="5998" y="18700"/>
                    <a:pt x="7727" y="18857"/>
                    <a:pt x="9460" y="18857"/>
                  </a:cubicBezTo>
                  <a:cubicBezTo>
                    <a:pt x="10349" y="18857"/>
                    <a:pt x="11239" y="18815"/>
                    <a:pt x="12111" y="18790"/>
                  </a:cubicBezTo>
                  <a:cubicBezTo>
                    <a:pt x="12453" y="18779"/>
                    <a:pt x="12794" y="18772"/>
                    <a:pt x="13136" y="18772"/>
                  </a:cubicBezTo>
                  <a:cubicBezTo>
                    <a:pt x="13425" y="18772"/>
                    <a:pt x="13714" y="18777"/>
                    <a:pt x="14003" y="18790"/>
                  </a:cubicBezTo>
                  <a:cubicBezTo>
                    <a:pt x="14159" y="18796"/>
                    <a:pt x="14314" y="18804"/>
                    <a:pt x="14471" y="18815"/>
                  </a:cubicBezTo>
                  <a:cubicBezTo>
                    <a:pt x="14524" y="18819"/>
                    <a:pt x="14579" y="18823"/>
                    <a:pt x="14634" y="18828"/>
                  </a:cubicBezTo>
                  <a:lnTo>
                    <a:pt x="14634" y="18828"/>
                  </a:lnTo>
                  <a:cubicBezTo>
                    <a:pt x="14656" y="18831"/>
                    <a:pt x="14684" y="18835"/>
                    <a:pt x="14720" y="18839"/>
                  </a:cubicBezTo>
                  <a:cubicBezTo>
                    <a:pt x="15027" y="18879"/>
                    <a:pt x="15332" y="18924"/>
                    <a:pt x="15635" y="18988"/>
                  </a:cubicBezTo>
                  <a:cubicBezTo>
                    <a:pt x="16640" y="19200"/>
                    <a:pt x="17890" y="19807"/>
                    <a:pt x="18695" y="20664"/>
                  </a:cubicBezTo>
                  <a:cubicBezTo>
                    <a:pt x="19527" y="21549"/>
                    <a:pt x="20224" y="22576"/>
                    <a:pt x="20570" y="23749"/>
                  </a:cubicBezTo>
                  <a:cubicBezTo>
                    <a:pt x="20886" y="24819"/>
                    <a:pt x="20955" y="25940"/>
                    <a:pt x="20971" y="27052"/>
                  </a:cubicBezTo>
                  <a:cubicBezTo>
                    <a:pt x="20990" y="28322"/>
                    <a:pt x="20957" y="29591"/>
                    <a:pt x="21038" y="30859"/>
                  </a:cubicBezTo>
                  <a:cubicBezTo>
                    <a:pt x="21109" y="31947"/>
                    <a:pt x="21323" y="33040"/>
                    <a:pt x="21492" y="34117"/>
                  </a:cubicBezTo>
                  <a:cubicBezTo>
                    <a:pt x="21808" y="36134"/>
                    <a:pt x="22180" y="38161"/>
                    <a:pt x="22863" y="40093"/>
                  </a:cubicBezTo>
                  <a:cubicBezTo>
                    <a:pt x="23527" y="41973"/>
                    <a:pt x="24467" y="43754"/>
                    <a:pt x="25866" y="45194"/>
                  </a:cubicBezTo>
                  <a:cubicBezTo>
                    <a:pt x="27515" y="46892"/>
                    <a:pt x="29609" y="48042"/>
                    <a:pt x="31850" y="48764"/>
                  </a:cubicBezTo>
                  <a:cubicBezTo>
                    <a:pt x="32564" y="48994"/>
                    <a:pt x="33293" y="49180"/>
                    <a:pt x="34025" y="49343"/>
                  </a:cubicBezTo>
                  <a:cubicBezTo>
                    <a:pt x="34171" y="49376"/>
                    <a:pt x="34339" y="49393"/>
                    <a:pt x="34515" y="49393"/>
                  </a:cubicBezTo>
                  <a:cubicBezTo>
                    <a:pt x="35034" y="49393"/>
                    <a:pt x="35624" y="49242"/>
                    <a:pt x="35945" y="48906"/>
                  </a:cubicBezTo>
                  <a:cubicBezTo>
                    <a:pt x="36405" y="48427"/>
                    <a:pt x="35742" y="48132"/>
                    <a:pt x="35343" y="48042"/>
                  </a:cubicBezTo>
                  <a:cubicBezTo>
                    <a:pt x="33117" y="47542"/>
                    <a:pt x="30972" y="46657"/>
                    <a:pt x="29210" y="45162"/>
                  </a:cubicBezTo>
                  <a:cubicBezTo>
                    <a:pt x="27772" y="43941"/>
                    <a:pt x="26721" y="42297"/>
                    <a:pt x="25997" y="40569"/>
                  </a:cubicBezTo>
                  <a:cubicBezTo>
                    <a:pt x="25240" y="38761"/>
                    <a:pt x="24837" y="36808"/>
                    <a:pt x="24506" y="34883"/>
                  </a:cubicBezTo>
                  <a:cubicBezTo>
                    <a:pt x="24332" y="33863"/>
                    <a:pt x="24182" y="32837"/>
                    <a:pt x="24032" y="31813"/>
                  </a:cubicBezTo>
                  <a:cubicBezTo>
                    <a:pt x="23850" y="30583"/>
                    <a:pt x="23821" y="29356"/>
                    <a:pt x="23820" y="28115"/>
                  </a:cubicBezTo>
                  <a:cubicBezTo>
                    <a:pt x="23818" y="25859"/>
                    <a:pt x="23799" y="23608"/>
                    <a:pt x="22609" y="21606"/>
                  </a:cubicBezTo>
                  <a:cubicBezTo>
                    <a:pt x="21187" y="19216"/>
                    <a:pt x="18762" y="17862"/>
                    <a:pt x="16038" y="17537"/>
                  </a:cubicBezTo>
                  <a:cubicBezTo>
                    <a:pt x="15248" y="17443"/>
                    <a:pt x="14457" y="17412"/>
                    <a:pt x="13665" y="17412"/>
                  </a:cubicBezTo>
                  <a:cubicBezTo>
                    <a:pt x="13152" y="17412"/>
                    <a:pt x="12639" y="17425"/>
                    <a:pt x="12124" y="17443"/>
                  </a:cubicBezTo>
                  <a:cubicBezTo>
                    <a:pt x="11515" y="17466"/>
                    <a:pt x="10907" y="17489"/>
                    <a:pt x="10298" y="17494"/>
                  </a:cubicBezTo>
                  <a:cubicBezTo>
                    <a:pt x="10236" y="17495"/>
                    <a:pt x="10174" y="17495"/>
                    <a:pt x="10111" y="17495"/>
                  </a:cubicBezTo>
                  <a:cubicBezTo>
                    <a:pt x="9884" y="17495"/>
                    <a:pt x="9657" y="17492"/>
                    <a:pt x="9429" y="17485"/>
                  </a:cubicBezTo>
                  <a:cubicBezTo>
                    <a:pt x="9274" y="17480"/>
                    <a:pt x="9119" y="17472"/>
                    <a:pt x="8966" y="17464"/>
                  </a:cubicBezTo>
                  <a:cubicBezTo>
                    <a:pt x="8913" y="17460"/>
                    <a:pt x="8629" y="17434"/>
                    <a:pt x="8602" y="17434"/>
                  </a:cubicBezTo>
                  <a:cubicBezTo>
                    <a:pt x="8594" y="17434"/>
                    <a:pt x="8608" y="17436"/>
                    <a:pt x="8656" y="17442"/>
                  </a:cubicBezTo>
                  <a:cubicBezTo>
                    <a:pt x="8063" y="17371"/>
                    <a:pt x="7584" y="17285"/>
                    <a:pt x="7114" y="17128"/>
                  </a:cubicBezTo>
                  <a:cubicBezTo>
                    <a:pt x="6585" y="16956"/>
                    <a:pt x="6084" y="16707"/>
                    <a:pt x="5625" y="16392"/>
                  </a:cubicBezTo>
                  <a:cubicBezTo>
                    <a:pt x="4850" y="15860"/>
                    <a:pt x="4275" y="15020"/>
                    <a:pt x="3874" y="14167"/>
                  </a:cubicBezTo>
                  <a:cubicBezTo>
                    <a:pt x="2983" y="12275"/>
                    <a:pt x="2927" y="10002"/>
                    <a:pt x="3176" y="7962"/>
                  </a:cubicBezTo>
                  <a:cubicBezTo>
                    <a:pt x="3430" y="5869"/>
                    <a:pt x="4087" y="3764"/>
                    <a:pt x="5152" y="1939"/>
                  </a:cubicBezTo>
                  <a:cubicBezTo>
                    <a:pt x="5360" y="1578"/>
                    <a:pt x="5592" y="1233"/>
                    <a:pt x="5847" y="906"/>
                  </a:cubicBezTo>
                  <a:cubicBezTo>
                    <a:pt x="6232" y="418"/>
                    <a:pt x="5708" y="123"/>
                    <a:pt x="5245" y="40"/>
                  </a:cubicBezTo>
                  <a:cubicBezTo>
                    <a:pt x="5108" y="15"/>
                    <a:pt x="4938" y="1"/>
                    <a:pt x="4756"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6"/>
            <p:cNvSpPr/>
            <p:nvPr/>
          </p:nvSpPr>
          <p:spPr>
            <a:xfrm>
              <a:off x="8877766" y="3133802"/>
              <a:ext cx="463049" cy="786208"/>
            </a:xfrm>
            <a:custGeom>
              <a:avLst/>
              <a:gdLst/>
              <a:ahLst/>
              <a:cxnLst/>
              <a:rect l="l" t="t" r="r" b="b"/>
              <a:pathLst>
                <a:path w="15981" h="27134" extrusionOk="0">
                  <a:moveTo>
                    <a:pt x="7190" y="14865"/>
                  </a:moveTo>
                  <a:lnTo>
                    <a:pt x="7180" y="14871"/>
                  </a:lnTo>
                  <a:lnTo>
                    <a:pt x="7180" y="14871"/>
                  </a:lnTo>
                  <a:cubicBezTo>
                    <a:pt x="7185" y="14868"/>
                    <a:pt x="7188" y="14866"/>
                    <a:pt x="7190" y="14865"/>
                  </a:cubicBezTo>
                  <a:close/>
                  <a:moveTo>
                    <a:pt x="2881" y="21722"/>
                  </a:moveTo>
                  <a:cubicBezTo>
                    <a:pt x="2871" y="21757"/>
                    <a:pt x="2867" y="21770"/>
                    <a:pt x="2867" y="21770"/>
                  </a:cubicBezTo>
                  <a:cubicBezTo>
                    <a:pt x="2867" y="21770"/>
                    <a:pt x="2874" y="21744"/>
                    <a:pt x="2881" y="21722"/>
                  </a:cubicBezTo>
                  <a:close/>
                  <a:moveTo>
                    <a:pt x="14455" y="0"/>
                  </a:moveTo>
                  <a:cubicBezTo>
                    <a:pt x="14202" y="0"/>
                    <a:pt x="13948" y="49"/>
                    <a:pt x="13799" y="99"/>
                  </a:cubicBezTo>
                  <a:cubicBezTo>
                    <a:pt x="13337" y="254"/>
                    <a:pt x="12754" y="641"/>
                    <a:pt x="12862" y="1200"/>
                  </a:cubicBezTo>
                  <a:lnTo>
                    <a:pt x="12862" y="1198"/>
                  </a:lnTo>
                  <a:cubicBezTo>
                    <a:pt x="13145" y="2655"/>
                    <a:pt x="13322" y="4133"/>
                    <a:pt x="13276" y="5620"/>
                  </a:cubicBezTo>
                  <a:cubicBezTo>
                    <a:pt x="13259" y="6238"/>
                    <a:pt x="13198" y="6853"/>
                    <a:pt x="13094" y="7464"/>
                  </a:cubicBezTo>
                  <a:cubicBezTo>
                    <a:pt x="13001" y="8000"/>
                    <a:pt x="12872" y="8502"/>
                    <a:pt x="12738" y="8889"/>
                  </a:cubicBezTo>
                  <a:cubicBezTo>
                    <a:pt x="12580" y="9350"/>
                    <a:pt x="12383" y="9798"/>
                    <a:pt x="12155" y="10229"/>
                  </a:cubicBezTo>
                  <a:cubicBezTo>
                    <a:pt x="12051" y="10424"/>
                    <a:pt x="11939" y="10612"/>
                    <a:pt x="11822" y="10801"/>
                  </a:cubicBezTo>
                  <a:cubicBezTo>
                    <a:pt x="11798" y="10840"/>
                    <a:pt x="11783" y="10864"/>
                    <a:pt x="11775" y="10878"/>
                  </a:cubicBezTo>
                  <a:lnTo>
                    <a:pt x="11775" y="10878"/>
                  </a:lnTo>
                  <a:cubicBezTo>
                    <a:pt x="11766" y="10890"/>
                    <a:pt x="11749" y="10913"/>
                    <a:pt x="11719" y="10956"/>
                  </a:cubicBezTo>
                  <a:cubicBezTo>
                    <a:pt x="11650" y="11053"/>
                    <a:pt x="11581" y="11151"/>
                    <a:pt x="11509" y="11245"/>
                  </a:cubicBezTo>
                  <a:cubicBezTo>
                    <a:pt x="11239" y="11600"/>
                    <a:pt x="10949" y="11937"/>
                    <a:pt x="10637" y="12255"/>
                  </a:cubicBezTo>
                  <a:cubicBezTo>
                    <a:pt x="10556" y="12338"/>
                    <a:pt x="10472" y="12418"/>
                    <a:pt x="10391" y="12499"/>
                  </a:cubicBezTo>
                  <a:cubicBezTo>
                    <a:pt x="10459" y="12431"/>
                    <a:pt x="10484" y="12406"/>
                    <a:pt x="10483" y="12406"/>
                  </a:cubicBezTo>
                  <a:lnTo>
                    <a:pt x="10483" y="12406"/>
                  </a:lnTo>
                  <a:cubicBezTo>
                    <a:pt x="10482" y="12406"/>
                    <a:pt x="10350" y="12535"/>
                    <a:pt x="10313" y="12569"/>
                  </a:cubicBezTo>
                  <a:cubicBezTo>
                    <a:pt x="10142" y="12724"/>
                    <a:pt x="9966" y="12876"/>
                    <a:pt x="9789" y="13021"/>
                  </a:cubicBezTo>
                  <a:cubicBezTo>
                    <a:pt x="9102" y="13587"/>
                    <a:pt x="8370" y="14092"/>
                    <a:pt x="7629" y="14579"/>
                  </a:cubicBezTo>
                  <a:cubicBezTo>
                    <a:pt x="7455" y="14692"/>
                    <a:pt x="7281" y="14806"/>
                    <a:pt x="7108" y="14919"/>
                  </a:cubicBezTo>
                  <a:cubicBezTo>
                    <a:pt x="7080" y="14937"/>
                    <a:pt x="7064" y="14947"/>
                    <a:pt x="7056" y="14953"/>
                  </a:cubicBezTo>
                  <a:lnTo>
                    <a:pt x="7056" y="14953"/>
                  </a:lnTo>
                  <a:lnTo>
                    <a:pt x="7180" y="14871"/>
                  </a:lnTo>
                  <a:lnTo>
                    <a:pt x="7180" y="14871"/>
                  </a:lnTo>
                  <a:cubicBezTo>
                    <a:pt x="7147" y="14893"/>
                    <a:pt x="7049" y="14957"/>
                    <a:pt x="7049" y="14957"/>
                  </a:cubicBezTo>
                  <a:cubicBezTo>
                    <a:pt x="7049" y="14957"/>
                    <a:pt x="7051" y="14955"/>
                    <a:pt x="7056" y="14953"/>
                  </a:cubicBezTo>
                  <a:lnTo>
                    <a:pt x="7056" y="14953"/>
                  </a:lnTo>
                  <a:lnTo>
                    <a:pt x="7046" y="14959"/>
                  </a:lnTo>
                  <a:lnTo>
                    <a:pt x="6530" y="15291"/>
                  </a:lnTo>
                  <a:cubicBezTo>
                    <a:pt x="6166" y="15526"/>
                    <a:pt x="5803" y="15761"/>
                    <a:pt x="5445" y="16004"/>
                  </a:cubicBezTo>
                  <a:cubicBezTo>
                    <a:pt x="3923" y="17034"/>
                    <a:pt x="2501" y="18220"/>
                    <a:pt x="1502" y="19781"/>
                  </a:cubicBezTo>
                  <a:cubicBezTo>
                    <a:pt x="172" y="21859"/>
                    <a:pt x="1" y="24332"/>
                    <a:pt x="291" y="26723"/>
                  </a:cubicBezTo>
                  <a:cubicBezTo>
                    <a:pt x="330" y="27041"/>
                    <a:pt x="683" y="27133"/>
                    <a:pt x="1039" y="27133"/>
                  </a:cubicBezTo>
                  <a:cubicBezTo>
                    <a:pt x="1300" y="27133"/>
                    <a:pt x="1563" y="27083"/>
                    <a:pt x="1702" y="27036"/>
                  </a:cubicBezTo>
                  <a:cubicBezTo>
                    <a:pt x="2196" y="26870"/>
                    <a:pt x="2707" y="26503"/>
                    <a:pt x="2638" y="25936"/>
                  </a:cubicBezTo>
                  <a:cubicBezTo>
                    <a:pt x="2502" y="24818"/>
                    <a:pt x="2499" y="23669"/>
                    <a:pt x="2692" y="22557"/>
                  </a:cubicBezTo>
                  <a:cubicBezTo>
                    <a:pt x="2734" y="22316"/>
                    <a:pt x="2790" y="22079"/>
                    <a:pt x="2847" y="21841"/>
                  </a:cubicBezTo>
                  <a:cubicBezTo>
                    <a:pt x="2859" y="21799"/>
                    <a:pt x="2871" y="21757"/>
                    <a:pt x="2883" y="21714"/>
                  </a:cubicBezTo>
                  <a:lnTo>
                    <a:pt x="2883" y="21714"/>
                  </a:lnTo>
                  <a:cubicBezTo>
                    <a:pt x="2885" y="21706"/>
                    <a:pt x="2887" y="21699"/>
                    <a:pt x="2889" y="21694"/>
                  </a:cubicBezTo>
                  <a:cubicBezTo>
                    <a:pt x="2934" y="21555"/>
                    <a:pt x="2980" y="21420"/>
                    <a:pt x="3030" y="21284"/>
                  </a:cubicBezTo>
                  <a:cubicBezTo>
                    <a:pt x="3183" y="20873"/>
                    <a:pt x="3371" y="20477"/>
                    <a:pt x="3593" y="20098"/>
                  </a:cubicBezTo>
                  <a:cubicBezTo>
                    <a:pt x="3643" y="20012"/>
                    <a:pt x="3697" y="19928"/>
                    <a:pt x="3750" y="19841"/>
                  </a:cubicBezTo>
                  <a:cubicBezTo>
                    <a:pt x="3751" y="19840"/>
                    <a:pt x="3751" y="19840"/>
                    <a:pt x="3752" y="19839"/>
                  </a:cubicBezTo>
                  <a:lnTo>
                    <a:pt x="3752" y="19839"/>
                  </a:lnTo>
                  <a:cubicBezTo>
                    <a:pt x="3773" y="19806"/>
                    <a:pt x="3796" y="19774"/>
                    <a:pt x="3819" y="19742"/>
                  </a:cubicBezTo>
                  <a:cubicBezTo>
                    <a:pt x="3945" y="19562"/>
                    <a:pt x="4079" y="19388"/>
                    <a:pt x="4220" y="19218"/>
                  </a:cubicBezTo>
                  <a:cubicBezTo>
                    <a:pt x="4346" y="19066"/>
                    <a:pt x="4477" y="18919"/>
                    <a:pt x="4613" y="18776"/>
                  </a:cubicBezTo>
                  <a:cubicBezTo>
                    <a:pt x="4688" y="18696"/>
                    <a:pt x="4763" y="18618"/>
                    <a:pt x="4841" y="18541"/>
                  </a:cubicBezTo>
                  <a:cubicBezTo>
                    <a:pt x="4872" y="18511"/>
                    <a:pt x="4903" y="18480"/>
                    <a:pt x="4935" y="18450"/>
                  </a:cubicBezTo>
                  <a:cubicBezTo>
                    <a:pt x="4936" y="18449"/>
                    <a:pt x="4938" y="18448"/>
                    <a:pt x="4939" y="18447"/>
                  </a:cubicBezTo>
                  <a:lnTo>
                    <a:pt x="4939" y="18447"/>
                  </a:lnTo>
                  <a:cubicBezTo>
                    <a:pt x="5577" y="17885"/>
                    <a:pt x="6250" y="17362"/>
                    <a:pt x="6955" y="16883"/>
                  </a:cubicBezTo>
                  <a:cubicBezTo>
                    <a:pt x="7321" y="16633"/>
                    <a:pt x="7693" y="16392"/>
                    <a:pt x="8065" y="16151"/>
                  </a:cubicBezTo>
                  <a:cubicBezTo>
                    <a:pt x="8070" y="16148"/>
                    <a:pt x="8075" y="16145"/>
                    <a:pt x="8078" y="16142"/>
                  </a:cubicBezTo>
                  <a:lnTo>
                    <a:pt x="8078" y="16142"/>
                  </a:lnTo>
                  <a:cubicBezTo>
                    <a:pt x="8084" y="16138"/>
                    <a:pt x="8090" y="16134"/>
                    <a:pt x="8097" y="16130"/>
                  </a:cubicBezTo>
                  <a:lnTo>
                    <a:pt x="8586" y="15817"/>
                  </a:lnTo>
                  <a:cubicBezTo>
                    <a:pt x="8779" y="15692"/>
                    <a:pt x="8972" y="15566"/>
                    <a:pt x="9164" y="15440"/>
                  </a:cubicBezTo>
                  <a:cubicBezTo>
                    <a:pt x="9897" y="14961"/>
                    <a:pt x="10623" y="14464"/>
                    <a:pt x="11302" y="13911"/>
                  </a:cubicBezTo>
                  <a:cubicBezTo>
                    <a:pt x="12829" y="12670"/>
                    <a:pt x="14140" y="11143"/>
                    <a:pt x="14867" y="9294"/>
                  </a:cubicBezTo>
                  <a:cubicBezTo>
                    <a:pt x="15981" y="6464"/>
                    <a:pt x="15776" y="3342"/>
                    <a:pt x="15211" y="412"/>
                  </a:cubicBezTo>
                  <a:cubicBezTo>
                    <a:pt x="15149" y="94"/>
                    <a:pt x="14803" y="0"/>
                    <a:pt x="14455"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8" name="Google Shape;1018;p26"/>
          <p:cNvSpPr/>
          <p:nvPr/>
        </p:nvSpPr>
        <p:spPr>
          <a:xfrm>
            <a:off x="367676" y="348709"/>
            <a:ext cx="8408648" cy="4446082"/>
          </a:xfrm>
          <a:custGeom>
            <a:avLst/>
            <a:gdLst/>
            <a:ahLst/>
            <a:cxnLst/>
            <a:rect l="l" t="t" r="r" b="b"/>
            <a:pathLst>
              <a:path w="82202" h="38056" extrusionOk="0">
                <a:moveTo>
                  <a:pt x="1" y="0"/>
                </a:moveTo>
                <a:lnTo>
                  <a:pt x="1" y="38056"/>
                </a:lnTo>
                <a:lnTo>
                  <a:pt x="82201" y="38056"/>
                </a:lnTo>
                <a:lnTo>
                  <a:pt x="82201" y="3110"/>
                </a:lnTo>
                <a:lnTo>
                  <a:pt x="82201" y="0"/>
                </a:lnTo>
                <a:lnTo>
                  <a:pt x="79392" y="0"/>
                </a:lnTo>
                <a:cubicBezTo>
                  <a:pt x="79392" y="97"/>
                  <a:pt x="79392" y="154"/>
                  <a:pt x="79400" y="389"/>
                </a:cubicBezTo>
                <a:lnTo>
                  <a:pt x="79416" y="875"/>
                </a:lnTo>
                <a:cubicBezTo>
                  <a:pt x="79448" y="891"/>
                  <a:pt x="79489" y="899"/>
                  <a:pt x="79521" y="923"/>
                </a:cubicBezTo>
                <a:cubicBezTo>
                  <a:pt x="79610" y="964"/>
                  <a:pt x="79683" y="1037"/>
                  <a:pt x="79724" y="1126"/>
                </a:cubicBezTo>
                <a:cubicBezTo>
                  <a:pt x="79877" y="1288"/>
                  <a:pt x="79926" y="1514"/>
                  <a:pt x="79869" y="1725"/>
                </a:cubicBezTo>
                <a:cubicBezTo>
                  <a:pt x="79782" y="2019"/>
                  <a:pt x="79508" y="2219"/>
                  <a:pt x="79207" y="2219"/>
                </a:cubicBezTo>
                <a:cubicBezTo>
                  <a:pt x="79201" y="2219"/>
                  <a:pt x="79195" y="2219"/>
                  <a:pt x="79189" y="2219"/>
                </a:cubicBezTo>
                <a:cubicBezTo>
                  <a:pt x="78890" y="2211"/>
                  <a:pt x="78517" y="2000"/>
                  <a:pt x="78444" y="1693"/>
                </a:cubicBezTo>
                <a:cubicBezTo>
                  <a:pt x="78363" y="1320"/>
                  <a:pt x="78630" y="1045"/>
                  <a:pt x="78954" y="915"/>
                </a:cubicBezTo>
                <a:lnTo>
                  <a:pt x="78962" y="389"/>
                </a:lnTo>
                <a:cubicBezTo>
                  <a:pt x="78971" y="154"/>
                  <a:pt x="78962" y="57"/>
                  <a:pt x="78962" y="0"/>
                </a:cubicBezTo>
                <a:lnTo>
                  <a:pt x="76833" y="0"/>
                </a:lnTo>
                <a:cubicBezTo>
                  <a:pt x="76833" y="73"/>
                  <a:pt x="76833" y="146"/>
                  <a:pt x="76841" y="389"/>
                </a:cubicBezTo>
                <a:lnTo>
                  <a:pt x="76857" y="875"/>
                </a:lnTo>
                <a:cubicBezTo>
                  <a:pt x="76898" y="891"/>
                  <a:pt x="76930" y="899"/>
                  <a:pt x="76971" y="923"/>
                </a:cubicBezTo>
                <a:cubicBezTo>
                  <a:pt x="77060" y="964"/>
                  <a:pt x="77124" y="1037"/>
                  <a:pt x="77173" y="1126"/>
                </a:cubicBezTo>
                <a:cubicBezTo>
                  <a:pt x="77319" y="1288"/>
                  <a:pt x="77375" y="1514"/>
                  <a:pt x="77319" y="1725"/>
                </a:cubicBezTo>
                <a:cubicBezTo>
                  <a:pt x="77223" y="2019"/>
                  <a:pt x="76957" y="2219"/>
                  <a:pt x="76649" y="2219"/>
                </a:cubicBezTo>
                <a:cubicBezTo>
                  <a:pt x="76643" y="2219"/>
                  <a:pt x="76637" y="2219"/>
                  <a:pt x="76630" y="2219"/>
                </a:cubicBezTo>
                <a:cubicBezTo>
                  <a:pt x="76339" y="2211"/>
                  <a:pt x="75958" y="2000"/>
                  <a:pt x="75894" y="1693"/>
                </a:cubicBezTo>
                <a:cubicBezTo>
                  <a:pt x="75805" y="1320"/>
                  <a:pt x="76072" y="1045"/>
                  <a:pt x="76396" y="915"/>
                </a:cubicBezTo>
                <a:lnTo>
                  <a:pt x="76412" y="389"/>
                </a:lnTo>
                <a:cubicBezTo>
                  <a:pt x="76412" y="138"/>
                  <a:pt x="76412" y="89"/>
                  <a:pt x="76412" y="0"/>
                </a:cubicBezTo>
                <a:lnTo>
                  <a:pt x="74274" y="0"/>
                </a:lnTo>
                <a:cubicBezTo>
                  <a:pt x="74274" y="73"/>
                  <a:pt x="74274" y="138"/>
                  <a:pt x="74282" y="389"/>
                </a:cubicBezTo>
                <a:lnTo>
                  <a:pt x="74299" y="875"/>
                </a:lnTo>
                <a:cubicBezTo>
                  <a:pt x="74339" y="891"/>
                  <a:pt x="74380" y="899"/>
                  <a:pt x="74412" y="923"/>
                </a:cubicBezTo>
                <a:cubicBezTo>
                  <a:pt x="74501" y="964"/>
                  <a:pt x="74574" y="1037"/>
                  <a:pt x="74614" y="1126"/>
                </a:cubicBezTo>
                <a:cubicBezTo>
                  <a:pt x="74760" y="1288"/>
                  <a:pt x="74817" y="1514"/>
                  <a:pt x="74760" y="1725"/>
                </a:cubicBezTo>
                <a:cubicBezTo>
                  <a:pt x="74665" y="2019"/>
                  <a:pt x="74398" y="2219"/>
                  <a:pt x="74090" y="2219"/>
                </a:cubicBezTo>
                <a:cubicBezTo>
                  <a:pt x="74084" y="2219"/>
                  <a:pt x="74078" y="2219"/>
                  <a:pt x="74072" y="2219"/>
                </a:cubicBezTo>
                <a:cubicBezTo>
                  <a:pt x="73780" y="2211"/>
                  <a:pt x="73408" y="2000"/>
                  <a:pt x="73335" y="1693"/>
                </a:cubicBezTo>
                <a:cubicBezTo>
                  <a:pt x="73254" y="1320"/>
                  <a:pt x="73521" y="1045"/>
                  <a:pt x="73837" y="915"/>
                </a:cubicBezTo>
                <a:lnTo>
                  <a:pt x="73853" y="389"/>
                </a:lnTo>
                <a:cubicBezTo>
                  <a:pt x="73861" y="138"/>
                  <a:pt x="73861" y="57"/>
                  <a:pt x="73861" y="0"/>
                </a:cubicBezTo>
                <a:lnTo>
                  <a:pt x="71724" y="0"/>
                </a:lnTo>
                <a:cubicBezTo>
                  <a:pt x="71724" y="73"/>
                  <a:pt x="71724" y="138"/>
                  <a:pt x="71732" y="389"/>
                </a:cubicBezTo>
                <a:lnTo>
                  <a:pt x="71748" y="875"/>
                </a:lnTo>
                <a:cubicBezTo>
                  <a:pt x="71789" y="891"/>
                  <a:pt x="71821" y="899"/>
                  <a:pt x="71861" y="923"/>
                </a:cubicBezTo>
                <a:cubicBezTo>
                  <a:pt x="71950" y="964"/>
                  <a:pt x="72015" y="1037"/>
                  <a:pt x="72064" y="1126"/>
                </a:cubicBezTo>
                <a:cubicBezTo>
                  <a:pt x="72210" y="1288"/>
                  <a:pt x="72266" y="1514"/>
                  <a:pt x="72210" y="1725"/>
                </a:cubicBezTo>
                <a:cubicBezTo>
                  <a:pt x="72114" y="2019"/>
                  <a:pt x="71848" y="2219"/>
                  <a:pt x="71540" y="2219"/>
                </a:cubicBezTo>
                <a:cubicBezTo>
                  <a:pt x="71533" y="2219"/>
                  <a:pt x="71527" y="2219"/>
                  <a:pt x="71521" y="2219"/>
                </a:cubicBezTo>
                <a:cubicBezTo>
                  <a:pt x="71230" y="2211"/>
                  <a:pt x="70849" y="2000"/>
                  <a:pt x="70784" y="1693"/>
                </a:cubicBezTo>
                <a:cubicBezTo>
                  <a:pt x="70695" y="1320"/>
                  <a:pt x="70963" y="1045"/>
                  <a:pt x="71286" y="915"/>
                </a:cubicBezTo>
                <a:lnTo>
                  <a:pt x="71303" y="389"/>
                </a:lnTo>
                <a:cubicBezTo>
                  <a:pt x="71303" y="130"/>
                  <a:pt x="71303" y="41"/>
                  <a:pt x="71303" y="0"/>
                </a:cubicBezTo>
                <a:lnTo>
                  <a:pt x="69165" y="0"/>
                </a:lnTo>
                <a:cubicBezTo>
                  <a:pt x="69165" y="49"/>
                  <a:pt x="69165" y="138"/>
                  <a:pt x="69181" y="389"/>
                </a:cubicBezTo>
                <a:lnTo>
                  <a:pt x="69197" y="875"/>
                </a:lnTo>
                <a:cubicBezTo>
                  <a:pt x="69230" y="891"/>
                  <a:pt x="69270" y="899"/>
                  <a:pt x="69303" y="923"/>
                </a:cubicBezTo>
                <a:cubicBezTo>
                  <a:pt x="69392" y="964"/>
                  <a:pt x="69465" y="1037"/>
                  <a:pt x="69505" y="1126"/>
                </a:cubicBezTo>
                <a:cubicBezTo>
                  <a:pt x="69659" y="1288"/>
                  <a:pt x="69708" y="1514"/>
                  <a:pt x="69651" y="1725"/>
                </a:cubicBezTo>
                <a:cubicBezTo>
                  <a:pt x="69564" y="2019"/>
                  <a:pt x="69289" y="2219"/>
                  <a:pt x="68989" y="2219"/>
                </a:cubicBezTo>
                <a:cubicBezTo>
                  <a:pt x="68983" y="2219"/>
                  <a:pt x="68977" y="2219"/>
                  <a:pt x="68971" y="2219"/>
                </a:cubicBezTo>
                <a:cubicBezTo>
                  <a:pt x="68671" y="2211"/>
                  <a:pt x="68299" y="2000"/>
                  <a:pt x="68226" y="1693"/>
                </a:cubicBezTo>
                <a:cubicBezTo>
                  <a:pt x="68145" y="1320"/>
                  <a:pt x="68412" y="1045"/>
                  <a:pt x="68736" y="915"/>
                </a:cubicBezTo>
                <a:lnTo>
                  <a:pt x="68744" y="389"/>
                </a:lnTo>
                <a:cubicBezTo>
                  <a:pt x="68752" y="138"/>
                  <a:pt x="68752" y="73"/>
                  <a:pt x="68752" y="0"/>
                </a:cubicBezTo>
                <a:lnTo>
                  <a:pt x="66615" y="0"/>
                </a:lnTo>
                <a:cubicBezTo>
                  <a:pt x="66615" y="65"/>
                  <a:pt x="66615" y="138"/>
                  <a:pt x="66623" y="389"/>
                </a:cubicBezTo>
                <a:lnTo>
                  <a:pt x="66639" y="875"/>
                </a:lnTo>
                <a:cubicBezTo>
                  <a:pt x="66679" y="891"/>
                  <a:pt x="66720" y="899"/>
                  <a:pt x="66752" y="923"/>
                </a:cubicBezTo>
                <a:cubicBezTo>
                  <a:pt x="66841" y="964"/>
                  <a:pt x="66914" y="1037"/>
                  <a:pt x="66955" y="1126"/>
                </a:cubicBezTo>
                <a:cubicBezTo>
                  <a:pt x="67100" y="1288"/>
                  <a:pt x="67157" y="1514"/>
                  <a:pt x="67100" y="1725"/>
                </a:cubicBezTo>
                <a:cubicBezTo>
                  <a:pt x="67005" y="2019"/>
                  <a:pt x="66738" y="2219"/>
                  <a:pt x="66430" y="2219"/>
                </a:cubicBezTo>
                <a:cubicBezTo>
                  <a:pt x="66424" y="2219"/>
                  <a:pt x="66418" y="2219"/>
                  <a:pt x="66412" y="2219"/>
                </a:cubicBezTo>
                <a:cubicBezTo>
                  <a:pt x="66121" y="2211"/>
                  <a:pt x="65748" y="2000"/>
                  <a:pt x="65675" y="1693"/>
                </a:cubicBezTo>
                <a:cubicBezTo>
                  <a:pt x="65586" y="1320"/>
                  <a:pt x="65853" y="1045"/>
                  <a:pt x="66177" y="915"/>
                </a:cubicBezTo>
                <a:cubicBezTo>
                  <a:pt x="66177" y="745"/>
                  <a:pt x="66185" y="567"/>
                  <a:pt x="66194" y="389"/>
                </a:cubicBezTo>
                <a:cubicBezTo>
                  <a:pt x="66194" y="138"/>
                  <a:pt x="66194" y="57"/>
                  <a:pt x="66194" y="0"/>
                </a:cubicBezTo>
                <a:lnTo>
                  <a:pt x="64064" y="0"/>
                </a:lnTo>
                <a:cubicBezTo>
                  <a:pt x="64064" y="73"/>
                  <a:pt x="64064" y="146"/>
                  <a:pt x="64072" y="389"/>
                </a:cubicBezTo>
                <a:lnTo>
                  <a:pt x="64088" y="875"/>
                </a:lnTo>
                <a:cubicBezTo>
                  <a:pt x="64129" y="891"/>
                  <a:pt x="64161" y="899"/>
                  <a:pt x="64202" y="923"/>
                </a:cubicBezTo>
                <a:cubicBezTo>
                  <a:pt x="64283" y="964"/>
                  <a:pt x="64355" y="1037"/>
                  <a:pt x="64404" y="1126"/>
                </a:cubicBezTo>
                <a:cubicBezTo>
                  <a:pt x="64550" y="1288"/>
                  <a:pt x="64606" y="1514"/>
                  <a:pt x="64550" y="1725"/>
                </a:cubicBezTo>
                <a:cubicBezTo>
                  <a:pt x="64455" y="2019"/>
                  <a:pt x="64180" y="2219"/>
                  <a:pt x="63879" y="2219"/>
                </a:cubicBezTo>
                <a:cubicBezTo>
                  <a:pt x="63873" y="2219"/>
                  <a:pt x="63868" y="2219"/>
                  <a:pt x="63862" y="2219"/>
                </a:cubicBezTo>
                <a:cubicBezTo>
                  <a:pt x="63570" y="2211"/>
                  <a:pt x="63190" y="2000"/>
                  <a:pt x="63117" y="1693"/>
                </a:cubicBezTo>
                <a:cubicBezTo>
                  <a:pt x="63036" y="1320"/>
                  <a:pt x="63303" y="1045"/>
                  <a:pt x="63627" y="915"/>
                </a:cubicBezTo>
                <a:cubicBezTo>
                  <a:pt x="63627" y="745"/>
                  <a:pt x="63635" y="567"/>
                  <a:pt x="63635" y="389"/>
                </a:cubicBezTo>
                <a:cubicBezTo>
                  <a:pt x="63643" y="146"/>
                  <a:pt x="63635" y="73"/>
                  <a:pt x="63635" y="0"/>
                </a:cubicBezTo>
                <a:lnTo>
                  <a:pt x="61513" y="0"/>
                </a:lnTo>
                <a:cubicBezTo>
                  <a:pt x="61513" y="73"/>
                  <a:pt x="61513" y="154"/>
                  <a:pt x="61522" y="389"/>
                </a:cubicBezTo>
                <a:lnTo>
                  <a:pt x="61538" y="875"/>
                </a:lnTo>
                <a:cubicBezTo>
                  <a:pt x="61570" y="891"/>
                  <a:pt x="61611" y="899"/>
                  <a:pt x="61643" y="923"/>
                </a:cubicBezTo>
                <a:cubicBezTo>
                  <a:pt x="61732" y="964"/>
                  <a:pt x="61805" y="1037"/>
                  <a:pt x="61845" y="1126"/>
                </a:cubicBezTo>
                <a:cubicBezTo>
                  <a:pt x="61999" y="1288"/>
                  <a:pt x="62056" y="1514"/>
                  <a:pt x="61991" y="1725"/>
                </a:cubicBezTo>
                <a:cubicBezTo>
                  <a:pt x="61904" y="2019"/>
                  <a:pt x="61630" y="2219"/>
                  <a:pt x="61329" y="2219"/>
                </a:cubicBezTo>
                <a:cubicBezTo>
                  <a:pt x="61323" y="2219"/>
                  <a:pt x="61317" y="2219"/>
                  <a:pt x="61311" y="2219"/>
                </a:cubicBezTo>
                <a:cubicBezTo>
                  <a:pt x="61011" y="2211"/>
                  <a:pt x="60639" y="2000"/>
                  <a:pt x="60566" y="1693"/>
                </a:cubicBezTo>
                <a:cubicBezTo>
                  <a:pt x="60485" y="1320"/>
                  <a:pt x="60752" y="1045"/>
                  <a:pt x="61076" y="915"/>
                </a:cubicBezTo>
                <a:lnTo>
                  <a:pt x="61084" y="389"/>
                </a:lnTo>
                <a:lnTo>
                  <a:pt x="61084" y="0"/>
                </a:lnTo>
                <a:lnTo>
                  <a:pt x="58963" y="0"/>
                </a:lnTo>
                <a:cubicBezTo>
                  <a:pt x="58963" y="73"/>
                  <a:pt x="58955" y="170"/>
                  <a:pt x="58963" y="389"/>
                </a:cubicBezTo>
                <a:lnTo>
                  <a:pt x="58979" y="875"/>
                </a:lnTo>
                <a:cubicBezTo>
                  <a:pt x="59011" y="891"/>
                  <a:pt x="59052" y="899"/>
                  <a:pt x="59084" y="923"/>
                </a:cubicBezTo>
                <a:cubicBezTo>
                  <a:pt x="59173" y="964"/>
                  <a:pt x="59246" y="1037"/>
                  <a:pt x="59287" y="1126"/>
                </a:cubicBezTo>
                <a:cubicBezTo>
                  <a:pt x="59441" y="1288"/>
                  <a:pt x="59489" y="1514"/>
                  <a:pt x="59433" y="1725"/>
                </a:cubicBezTo>
                <a:cubicBezTo>
                  <a:pt x="59345" y="2019"/>
                  <a:pt x="59071" y="2219"/>
                  <a:pt x="58770" y="2219"/>
                </a:cubicBezTo>
                <a:cubicBezTo>
                  <a:pt x="58764" y="2219"/>
                  <a:pt x="58758" y="2219"/>
                  <a:pt x="58752" y="2219"/>
                </a:cubicBezTo>
                <a:cubicBezTo>
                  <a:pt x="58453" y="2211"/>
                  <a:pt x="58080" y="2000"/>
                  <a:pt x="58007" y="1693"/>
                </a:cubicBezTo>
                <a:cubicBezTo>
                  <a:pt x="57926" y="1320"/>
                  <a:pt x="58194" y="1045"/>
                  <a:pt x="58518" y="915"/>
                </a:cubicBezTo>
                <a:lnTo>
                  <a:pt x="58526" y="389"/>
                </a:lnTo>
                <a:lnTo>
                  <a:pt x="58526" y="0"/>
                </a:lnTo>
                <a:lnTo>
                  <a:pt x="56404" y="0"/>
                </a:lnTo>
                <a:cubicBezTo>
                  <a:pt x="56412" y="227"/>
                  <a:pt x="56404" y="187"/>
                  <a:pt x="56404" y="389"/>
                </a:cubicBezTo>
                <a:lnTo>
                  <a:pt x="56420" y="875"/>
                </a:lnTo>
                <a:cubicBezTo>
                  <a:pt x="56461" y="891"/>
                  <a:pt x="56501" y="899"/>
                  <a:pt x="56534" y="923"/>
                </a:cubicBezTo>
                <a:cubicBezTo>
                  <a:pt x="56623" y="964"/>
                  <a:pt x="56696" y="1037"/>
                  <a:pt x="56736" y="1126"/>
                </a:cubicBezTo>
                <a:cubicBezTo>
                  <a:pt x="56882" y="1288"/>
                  <a:pt x="56939" y="1514"/>
                  <a:pt x="56882" y="1725"/>
                </a:cubicBezTo>
                <a:cubicBezTo>
                  <a:pt x="56787" y="2019"/>
                  <a:pt x="56520" y="2219"/>
                  <a:pt x="56212" y="2219"/>
                </a:cubicBezTo>
                <a:cubicBezTo>
                  <a:pt x="56206" y="2219"/>
                  <a:pt x="56200" y="2219"/>
                  <a:pt x="56194" y="2219"/>
                </a:cubicBezTo>
                <a:cubicBezTo>
                  <a:pt x="55902" y="2211"/>
                  <a:pt x="55530" y="2000"/>
                  <a:pt x="55457" y="1693"/>
                </a:cubicBezTo>
                <a:cubicBezTo>
                  <a:pt x="55376" y="1320"/>
                  <a:pt x="55643" y="1045"/>
                  <a:pt x="55959" y="915"/>
                </a:cubicBezTo>
                <a:lnTo>
                  <a:pt x="55975" y="389"/>
                </a:lnTo>
                <a:cubicBezTo>
                  <a:pt x="55975" y="187"/>
                  <a:pt x="55967" y="227"/>
                  <a:pt x="55975" y="0"/>
                </a:cubicBezTo>
                <a:lnTo>
                  <a:pt x="53854" y="0"/>
                </a:lnTo>
                <a:lnTo>
                  <a:pt x="53854" y="389"/>
                </a:lnTo>
                <a:lnTo>
                  <a:pt x="53870" y="875"/>
                </a:lnTo>
                <a:cubicBezTo>
                  <a:pt x="53910" y="891"/>
                  <a:pt x="53943" y="899"/>
                  <a:pt x="53983" y="923"/>
                </a:cubicBezTo>
                <a:cubicBezTo>
                  <a:pt x="54072" y="964"/>
                  <a:pt x="54137" y="1037"/>
                  <a:pt x="54186" y="1126"/>
                </a:cubicBezTo>
                <a:cubicBezTo>
                  <a:pt x="54331" y="1288"/>
                  <a:pt x="54388" y="1514"/>
                  <a:pt x="54331" y="1725"/>
                </a:cubicBezTo>
                <a:cubicBezTo>
                  <a:pt x="54236" y="2019"/>
                  <a:pt x="53970" y="2219"/>
                  <a:pt x="53661" y="2219"/>
                </a:cubicBezTo>
                <a:cubicBezTo>
                  <a:pt x="53655" y="2219"/>
                  <a:pt x="53649" y="2219"/>
                  <a:pt x="53643" y="2219"/>
                </a:cubicBezTo>
                <a:cubicBezTo>
                  <a:pt x="53352" y="2211"/>
                  <a:pt x="52971" y="2000"/>
                  <a:pt x="52906" y="1693"/>
                </a:cubicBezTo>
                <a:cubicBezTo>
                  <a:pt x="52817" y="1320"/>
                  <a:pt x="53085" y="1045"/>
                  <a:pt x="53408" y="915"/>
                </a:cubicBezTo>
                <a:lnTo>
                  <a:pt x="53425" y="389"/>
                </a:lnTo>
                <a:cubicBezTo>
                  <a:pt x="53425" y="203"/>
                  <a:pt x="53416" y="211"/>
                  <a:pt x="53416" y="0"/>
                </a:cubicBezTo>
                <a:lnTo>
                  <a:pt x="51303" y="0"/>
                </a:lnTo>
                <a:lnTo>
                  <a:pt x="51303" y="389"/>
                </a:lnTo>
                <a:lnTo>
                  <a:pt x="51319" y="875"/>
                </a:lnTo>
                <a:cubicBezTo>
                  <a:pt x="51352" y="891"/>
                  <a:pt x="51392" y="899"/>
                  <a:pt x="51425" y="923"/>
                </a:cubicBezTo>
                <a:cubicBezTo>
                  <a:pt x="51514" y="964"/>
                  <a:pt x="51587" y="1037"/>
                  <a:pt x="51627" y="1126"/>
                </a:cubicBezTo>
                <a:cubicBezTo>
                  <a:pt x="51781" y="1288"/>
                  <a:pt x="51829" y="1514"/>
                  <a:pt x="51773" y="1725"/>
                </a:cubicBezTo>
                <a:cubicBezTo>
                  <a:pt x="51685" y="2019"/>
                  <a:pt x="51411" y="2219"/>
                  <a:pt x="51110" y="2219"/>
                </a:cubicBezTo>
                <a:cubicBezTo>
                  <a:pt x="51105" y="2219"/>
                  <a:pt x="51099" y="2219"/>
                  <a:pt x="51093" y="2219"/>
                </a:cubicBezTo>
                <a:cubicBezTo>
                  <a:pt x="50793" y="2211"/>
                  <a:pt x="50421" y="2000"/>
                  <a:pt x="50348" y="1693"/>
                </a:cubicBezTo>
                <a:cubicBezTo>
                  <a:pt x="50267" y="1320"/>
                  <a:pt x="50534" y="1045"/>
                  <a:pt x="50858" y="915"/>
                </a:cubicBezTo>
                <a:lnTo>
                  <a:pt x="50866" y="389"/>
                </a:lnTo>
                <a:lnTo>
                  <a:pt x="50866" y="0"/>
                </a:lnTo>
                <a:lnTo>
                  <a:pt x="48753" y="0"/>
                </a:lnTo>
                <a:lnTo>
                  <a:pt x="48753" y="389"/>
                </a:lnTo>
                <a:lnTo>
                  <a:pt x="48761" y="875"/>
                </a:lnTo>
                <a:cubicBezTo>
                  <a:pt x="48801" y="891"/>
                  <a:pt x="48842" y="899"/>
                  <a:pt x="48874" y="923"/>
                </a:cubicBezTo>
                <a:cubicBezTo>
                  <a:pt x="48963" y="964"/>
                  <a:pt x="49036" y="1037"/>
                  <a:pt x="49077" y="1126"/>
                </a:cubicBezTo>
                <a:cubicBezTo>
                  <a:pt x="49222" y="1288"/>
                  <a:pt x="49279" y="1514"/>
                  <a:pt x="49222" y="1725"/>
                </a:cubicBezTo>
                <a:cubicBezTo>
                  <a:pt x="49127" y="2019"/>
                  <a:pt x="48860" y="2219"/>
                  <a:pt x="48552" y="2219"/>
                </a:cubicBezTo>
                <a:cubicBezTo>
                  <a:pt x="48546" y="2219"/>
                  <a:pt x="48540" y="2219"/>
                  <a:pt x="48534" y="2219"/>
                </a:cubicBezTo>
                <a:cubicBezTo>
                  <a:pt x="48243" y="2211"/>
                  <a:pt x="47870" y="2000"/>
                  <a:pt x="47797" y="1693"/>
                </a:cubicBezTo>
                <a:cubicBezTo>
                  <a:pt x="47716" y="1320"/>
                  <a:pt x="47983" y="1045"/>
                  <a:pt x="48299" y="915"/>
                </a:cubicBezTo>
                <a:lnTo>
                  <a:pt x="48315" y="389"/>
                </a:lnTo>
                <a:lnTo>
                  <a:pt x="48315" y="0"/>
                </a:lnTo>
                <a:lnTo>
                  <a:pt x="46170" y="0"/>
                </a:lnTo>
                <a:lnTo>
                  <a:pt x="46170" y="389"/>
                </a:lnTo>
                <a:cubicBezTo>
                  <a:pt x="46170" y="551"/>
                  <a:pt x="46178" y="713"/>
                  <a:pt x="46186" y="875"/>
                </a:cubicBezTo>
                <a:cubicBezTo>
                  <a:pt x="46226" y="891"/>
                  <a:pt x="46259" y="899"/>
                  <a:pt x="46299" y="915"/>
                </a:cubicBezTo>
                <a:cubicBezTo>
                  <a:pt x="46380" y="964"/>
                  <a:pt x="46453" y="1037"/>
                  <a:pt x="46502" y="1126"/>
                </a:cubicBezTo>
                <a:cubicBezTo>
                  <a:pt x="46647" y="1288"/>
                  <a:pt x="46704" y="1514"/>
                  <a:pt x="46647" y="1725"/>
                </a:cubicBezTo>
                <a:cubicBezTo>
                  <a:pt x="46550" y="2025"/>
                  <a:pt x="46275" y="2219"/>
                  <a:pt x="45967" y="2219"/>
                </a:cubicBezTo>
                <a:cubicBezTo>
                  <a:pt x="45676" y="2203"/>
                  <a:pt x="45311" y="1992"/>
                  <a:pt x="45239" y="1693"/>
                </a:cubicBezTo>
                <a:cubicBezTo>
                  <a:pt x="45158" y="1320"/>
                  <a:pt x="45425" y="1045"/>
                  <a:pt x="45749" y="915"/>
                </a:cubicBezTo>
                <a:cubicBezTo>
                  <a:pt x="45749" y="745"/>
                  <a:pt x="45757" y="567"/>
                  <a:pt x="45757" y="389"/>
                </a:cubicBezTo>
                <a:lnTo>
                  <a:pt x="45757" y="0"/>
                </a:lnTo>
                <a:lnTo>
                  <a:pt x="43611" y="0"/>
                </a:lnTo>
                <a:lnTo>
                  <a:pt x="43611" y="397"/>
                </a:lnTo>
                <a:lnTo>
                  <a:pt x="43627" y="875"/>
                </a:lnTo>
                <a:cubicBezTo>
                  <a:pt x="43668" y="891"/>
                  <a:pt x="43708" y="907"/>
                  <a:pt x="43741" y="923"/>
                </a:cubicBezTo>
                <a:cubicBezTo>
                  <a:pt x="43830" y="972"/>
                  <a:pt x="43903" y="1045"/>
                  <a:pt x="43943" y="1134"/>
                </a:cubicBezTo>
                <a:cubicBezTo>
                  <a:pt x="44097" y="1296"/>
                  <a:pt x="44145" y="1523"/>
                  <a:pt x="44089" y="1733"/>
                </a:cubicBezTo>
                <a:cubicBezTo>
                  <a:pt x="43994" y="2019"/>
                  <a:pt x="43727" y="2219"/>
                  <a:pt x="43419" y="2219"/>
                </a:cubicBezTo>
                <a:cubicBezTo>
                  <a:pt x="43413" y="2219"/>
                  <a:pt x="43407" y="2219"/>
                  <a:pt x="43401" y="2219"/>
                </a:cubicBezTo>
                <a:cubicBezTo>
                  <a:pt x="43109" y="2219"/>
                  <a:pt x="42737" y="2000"/>
                  <a:pt x="42664" y="1693"/>
                </a:cubicBezTo>
                <a:cubicBezTo>
                  <a:pt x="42583" y="1320"/>
                  <a:pt x="42850" y="1045"/>
                  <a:pt x="43166" y="915"/>
                </a:cubicBezTo>
                <a:cubicBezTo>
                  <a:pt x="43166" y="745"/>
                  <a:pt x="43174" y="567"/>
                  <a:pt x="43182" y="397"/>
                </a:cubicBezTo>
                <a:cubicBezTo>
                  <a:pt x="43182" y="219"/>
                  <a:pt x="43182" y="195"/>
                  <a:pt x="43182" y="0"/>
                </a:cubicBezTo>
                <a:lnTo>
                  <a:pt x="41061" y="0"/>
                </a:lnTo>
                <a:lnTo>
                  <a:pt x="41061" y="397"/>
                </a:lnTo>
                <a:lnTo>
                  <a:pt x="41077" y="875"/>
                </a:lnTo>
                <a:cubicBezTo>
                  <a:pt x="41109" y="891"/>
                  <a:pt x="41150" y="907"/>
                  <a:pt x="41182" y="923"/>
                </a:cubicBezTo>
                <a:cubicBezTo>
                  <a:pt x="41271" y="972"/>
                  <a:pt x="41344" y="1045"/>
                  <a:pt x="41384" y="1134"/>
                </a:cubicBezTo>
                <a:cubicBezTo>
                  <a:pt x="41538" y="1296"/>
                  <a:pt x="41595" y="1523"/>
                  <a:pt x="41530" y="1733"/>
                </a:cubicBezTo>
                <a:cubicBezTo>
                  <a:pt x="41443" y="2019"/>
                  <a:pt x="41169" y="2219"/>
                  <a:pt x="40868" y="2219"/>
                </a:cubicBezTo>
                <a:cubicBezTo>
                  <a:pt x="40862" y="2219"/>
                  <a:pt x="40856" y="2219"/>
                  <a:pt x="40850" y="2219"/>
                </a:cubicBezTo>
                <a:cubicBezTo>
                  <a:pt x="40550" y="2219"/>
                  <a:pt x="40178" y="2000"/>
                  <a:pt x="40105" y="1693"/>
                </a:cubicBezTo>
                <a:cubicBezTo>
                  <a:pt x="40024" y="1320"/>
                  <a:pt x="40291" y="1045"/>
                  <a:pt x="40615" y="915"/>
                </a:cubicBezTo>
                <a:lnTo>
                  <a:pt x="40623" y="397"/>
                </a:lnTo>
                <a:lnTo>
                  <a:pt x="40623" y="0"/>
                </a:lnTo>
                <a:lnTo>
                  <a:pt x="38502" y="0"/>
                </a:lnTo>
                <a:cubicBezTo>
                  <a:pt x="38502" y="49"/>
                  <a:pt x="38502" y="170"/>
                  <a:pt x="38510" y="397"/>
                </a:cubicBezTo>
                <a:lnTo>
                  <a:pt x="38518" y="875"/>
                </a:lnTo>
                <a:cubicBezTo>
                  <a:pt x="38559" y="891"/>
                  <a:pt x="38599" y="907"/>
                  <a:pt x="38631" y="923"/>
                </a:cubicBezTo>
                <a:cubicBezTo>
                  <a:pt x="38720" y="972"/>
                  <a:pt x="38793" y="1045"/>
                  <a:pt x="38834" y="1134"/>
                </a:cubicBezTo>
                <a:cubicBezTo>
                  <a:pt x="38988" y="1296"/>
                  <a:pt x="39036" y="1523"/>
                  <a:pt x="38980" y="1733"/>
                </a:cubicBezTo>
                <a:cubicBezTo>
                  <a:pt x="38884" y="2019"/>
                  <a:pt x="38618" y="2219"/>
                  <a:pt x="38317" y="2219"/>
                </a:cubicBezTo>
                <a:cubicBezTo>
                  <a:pt x="38311" y="2219"/>
                  <a:pt x="38305" y="2219"/>
                  <a:pt x="38299" y="2219"/>
                </a:cubicBezTo>
                <a:cubicBezTo>
                  <a:pt x="38000" y="2219"/>
                  <a:pt x="37627" y="2000"/>
                  <a:pt x="37555" y="1693"/>
                </a:cubicBezTo>
                <a:cubicBezTo>
                  <a:pt x="37474" y="1320"/>
                  <a:pt x="37741" y="1045"/>
                  <a:pt x="38065" y="915"/>
                </a:cubicBezTo>
                <a:lnTo>
                  <a:pt x="38073" y="397"/>
                </a:lnTo>
                <a:lnTo>
                  <a:pt x="38073" y="0"/>
                </a:lnTo>
                <a:lnTo>
                  <a:pt x="35951" y="0"/>
                </a:lnTo>
                <a:cubicBezTo>
                  <a:pt x="35951" y="97"/>
                  <a:pt x="35951" y="154"/>
                  <a:pt x="35959" y="397"/>
                </a:cubicBezTo>
                <a:lnTo>
                  <a:pt x="35968" y="875"/>
                </a:lnTo>
                <a:cubicBezTo>
                  <a:pt x="36008" y="891"/>
                  <a:pt x="36048" y="907"/>
                  <a:pt x="36081" y="923"/>
                </a:cubicBezTo>
                <a:cubicBezTo>
                  <a:pt x="36170" y="972"/>
                  <a:pt x="36243" y="1045"/>
                  <a:pt x="36283" y="1134"/>
                </a:cubicBezTo>
                <a:cubicBezTo>
                  <a:pt x="36437" y="1296"/>
                  <a:pt x="36486" y="1523"/>
                  <a:pt x="36429" y="1733"/>
                </a:cubicBezTo>
                <a:cubicBezTo>
                  <a:pt x="36334" y="2019"/>
                  <a:pt x="36067" y="2219"/>
                  <a:pt x="35767" y="2219"/>
                </a:cubicBezTo>
                <a:cubicBezTo>
                  <a:pt x="35761" y="2219"/>
                  <a:pt x="35755" y="2219"/>
                  <a:pt x="35749" y="2219"/>
                </a:cubicBezTo>
                <a:cubicBezTo>
                  <a:pt x="35449" y="2219"/>
                  <a:pt x="35077" y="2000"/>
                  <a:pt x="35004" y="1693"/>
                </a:cubicBezTo>
                <a:cubicBezTo>
                  <a:pt x="34923" y="1320"/>
                  <a:pt x="35190" y="1045"/>
                  <a:pt x="35514" y="915"/>
                </a:cubicBezTo>
                <a:lnTo>
                  <a:pt x="35522" y="397"/>
                </a:lnTo>
                <a:lnTo>
                  <a:pt x="35522" y="0"/>
                </a:lnTo>
                <a:lnTo>
                  <a:pt x="33393" y="0"/>
                </a:lnTo>
                <a:cubicBezTo>
                  <a:pt x="33393" y="73"/>
                  <a:pt x="33393" y="146"/>
                  <a:pt x="33401" y="397"/>
                </a:cubicBezTo>
                <a:lnTo>
                  <a:pt x="33417" y="875"/>
                </a:lnTo>
                <a:cubicBezTo>
                  <a:pt x="33457" y="891"/>
                  <a:pt x="33490" y="907"/>
                  <a:pt x="33530" y="923"/>
                </a:cubicBezTo>
                <a:cubicBezTo>
                  <a:pt x="33619" y="972"/>
                  <a:pt x="33684" y="1045"/>
                  <a:pt x="33733" y="1134"/>
                </a:cubicBezTo>
                <a:cubicBezTo>
                  <a:pt x="33879" y="1296"/>
                  <a:pt x="33935" y="1523"/>
                  <a:pt x="33879" y="1733"/>
                </a:cubicBezTo>
                <a:cubicBezTo>
                  <a:pt x="33783" y="2019"/>
                  <a:pt x="33517" y="2219"/>
                  <a:pt x="33209" y="2219"/>
                </a:cubicBezTo>
                <a:cubicBezTo>
                  <a:pt x="33202" y="2219"/>
                  <a:pt x="33196" y="2219"/>
                  <a:pt x="33190" y="2219"/>
                </a:cubicBezTo>
                <a:cubicBezTo>
                  <a:pt x="32899" y="2219"/>
                  <a:pt x="32518" y="2000"/>
                  <a:pt x="32445" y="1693"/>
                </a:cubicBezTo>
                <a:cubicBezTo>
                  <a:pt x="32364" y="1320"/>
                  <a:pt x="32632" y="1045"/>
                  <a:pt x="32955" y="915"/>
                </a:cubicBezTo>
                <a:lnTo>
                  <a:pt x="32964" y="397"/>
                </a:lnTo>
                <a:cubicBezTo>
                  <a:pt x="32972" y="146"/>
                  <a:pt x="32964" y="89"/>
                  <a:pt x="32964" y="0"/>
                </a:cubicBezTo>
                <a:lnTo>
                  <a:pt x="30834" y="0"/>
                </a:lnTo>
                <a:cubicBezTo>
                  <a:pt x="30834" y="73"/>
                  <a:pt x="30834" y="138"/>
                  <a:pt x="30842" y="397"/>
                </a:cubicBezTo>
                <a:lnTo>
                  <a:pt x="30858" y="875"/>
                </a:lnTo>
                <a:cubicBezTo>
                  <a:pt x="30899" y="891"/>
                  <a:pt x="30931" y="907"/>
                  <a:pt x="30972" y="923"/>
                </a:cubicBezTo>
                <a:cubicBezTo>
                  <a:pt x="31061" y="972"/>
                  <a:pt x="31126" y="1045"/>
                  <a:pt x="31174" y="1134"/>
                </a:cubicBezTo>
                <a:cubicBezTo>
                  <a:pt x="31320" y="1296"/>
                  <a:pt x="31377" y="1523"/>
                  <a:pt x="31320" y="1733"/>
                </a:cubicBezTo>
                <a:cubicBezTo>
                  <a:pt x="31225" y="2019"/>
                  <a:pt x="30958" y="2219"/>
                  <a:pt x="30650" y="2219"/>
                </a:cubicBezTo>
                <a:cubicBezTo>
                  <a:pt x="30644" y="2219"/>
                  <a:pt x="30638" y="2219"/>
                  <a:pt x="30632" y="2219"/>
                </a:cubicBezTo>
                <a:cubicBezTo>
                  <a:pt x="30340" y="2219"/>
                  <a:pt x="29960" y="2000"/>
                  <a:pt x="29895" y="1693"/>
                </a:cubicBezTo>
                <a:cubicBezTo>
                  <a:pt x="29806" y="1320"/>
                  <a:pt x="30073" y="1045"/>
                  <a:pt x="30397" y="915"/>
                </a:cubicBezTo>
                <a:lnTo>
                  <a:pt x="30413" y="397"/>
                </a:lnTo>
                <a:cubicBezTo>
                  <a:pt x="30413" y="138"/>
                  <a:pt x="30413" y="57"/>
                  <a:pt x="30413" y="0"/>
                </a:cubicBezTo>
                <a:lnTo>
                  <a:pt x="28275" y="0"/>
                </a:lnTo>
                <a:cubicBezTo>
                  <a:pt x="28275" y="73"/>
                  <a:pt x="28275" y="138"/>
                  <a:pt x="28284" y="397"/>
                </a:cubicBezTo>
                <a:lnTo>
                  <a:pt x="28300" y="875"/>
                </a:lnTo>
                <a:cubicBezTo>
                  <a:pt x="28340" y="891"/>
                  <a:pt x="28373" y="907"/>
                  <a:pt x="28413" y="923"/>
                </a:cubicBezTo>
                <a:cubicBezTo>
                  <a:pt x="28502" y="972"/>
                  <a:pt x="28567" y="1045"/>
                  <a:pt x="28615" y="1134"/>
                </a:cubicBezTo>
                <a:cubicBezTo>
                  <a:pt x="28761" y="1296"/>
                  <a:pt x="28818" y="1523"/>
                  <a:pt x="28761" y="1733"/>
                </a:cubicBezTo>
                <a:cubicBezTo>
                  <a:pt x="28666" y="2019"/>
                  <a:pt x="28399" y="2219"/>
                  <a:pt x="28091" y="2219"/>
                </a:cubicBezTo>
                <a:cubicBezTo>
                  <a:pt x="28085" y="2219"/>
                  <a:pt x="28079" y="2219"/>
                  <a:pt x="28073" y="2219"/>
                </a:cubicBezTo>
                <a:cubicBezTo>
                  <a:pt x="27781" y="2219"/>
                  <a:pt x="27401" y="2000"/>
                  <a:pt x="27336" y="1693"/>
                </a:cubicBezTo>
                <a:cubicBezTo>
                  <a:pt x="27247" y="1320"/>
                  <a:pt x="27514" y="1045"/>
                  <a:pt x="27838" y="915"/>
                </a:cubicBezTo>
                <a:cubicBezTo>
                  <a:pt x="27838" y="745"/>
                  <a:pt x="27846" y="567"/>
                  <a:pt x="27846" y="397"/>
                </a:cubicBezTo>
                <a:cubicBezTo>
                  <a:pt x="27854" y="138"/>
                  <a:pt x="27854" y="41"/>
                  <a:pt x="27854" y="0"/>
                </a:cubicBezTo>
                <a:lnTo>
                  <a:pt x="25717" y="0"/>
                </a:lnTo>
                <a:cubicBezTo>
                  <a:pt x="25717" y="49"/>
                  <a:pt x="25725" y="138"/>
                  <a:pt x="25733" y="397"/>
                </a:cubicBezTo>
                <a:cubicBezTo>
                  <a:pt x="25733" y="551"/>
                  <a:pt x="25741" y="713"/>
                  <a:pt x="25749" y="875"/>
                </a:cubicBezTo>
                <a:cubicBezTo>
                  <a:pt x="25782" y="891"/>
                  <a:pt x="25822" y="907"/>
                  <a:pt x="25854" y="923"/>
                </a:cubicBezTo>
                <a:cubicBezTo>
                  <a:pt x="25943" y="972"/>
                  <a:pt x="26016" y="1045"/>
                  <a:pt x="26057" y="1134"/>
                </a:cubicBezTo>
                <a:cubicBezTo>
                  <a:pt x="26211" y="1296"/>
                  <a:pt x="26267" y="1523"/>
                  <a:pt x="26203" y="1733"/>
                </a:cubicBezTo>
                <a:cubicBezTo>
                  <a:pt x="26115" y="2019"/>
                  <a:pt x="25841" y="2219"/>
                  <a:pt x="25540" y="2219"/>
                </a:cubicBezTo>
                <a:cubicBezTo>
                  <a:pt x="25534" y="2219"/>
                  <a:pt x="25528" y="2219"/>
                  <a:pt x="25522" y="2219"/>
                </a:cubicBezTo>
                <a:cubicBezTo>
                  <a:pt x="25223" y="2219"/>
                  <a:pt x="24850" y="2000"/>
                  <a:pt x="24778" y="1693"/>
                </a:cubicBezTo>
                <a:cubicBezTo>
                  <a:pt x="24697" y="1320"/>
                  <a:pt x="24964" y="1045"/>
                  <a:pt x="25288" y="915"/>
                </a:cubicBezTo>
                <a:cubicBezTo>
                  <a:pt x="25288" y="745"/>
                  <a:pt x="25288" y="567"/>
                  <a:pt x="25296" y="397"/>
                </a:cubicBezTo>
                <a:cubicBezTo>
                  <a:pt x="25304" y="138"/>
                  <a:pt x="25304" y="73"/>
                  <a:pt x="25304" y="0"/>
                </a:cubicBezTo>
                <a:lnTo>
                  <a:pt x="23166" y="0"/>
                </a:lnTo>
                <a:cubicBezTo>
                  <a:pt x="23166" y="73"/>
                  <a:pt x="23166" y="138"/>
                  <a:pt x="23174" y="397"/>
                </a:cubicBezTo>
                <a:cubicBezTo>
                  <a:pt x="23174" y="551"/>
                  <a:pt x="23182" y="713"/>
                  <a:pt x="23191" y="875"/>
                </a:cubicBezTo>
                <a:cubicBezTo>
                  <a:pt x="23231" y="891"/>
                  <a:pt x="23271" y="907"/>
                  <a:pt x="23304" y="923"/>
                </a:cubicBezTo>
                <a:cubicBezTo>
                  <a:pt x="23393" y="972"/>
                  <a:pt x="23466" y="1045"/>
                  <a:pt x="23506" y="1134"/>
                </a:cubicBezTo>
                <a:cubicBezTo>
                  <a:pt x="23652" y="1296"/>
                  <a:pt x="23709" y="1523"/>
                  <a:pt x="23652" y="1733"/>
                </a:cubicBezTo>
                <a:cubicBezTo>
                  <a:pt x="23557" y="2019"/>
                  <a:pt x="23290" y="2219"/>
                  <a:pt x="22982" y="2219"/>
                </a:cubicBezTo>
                <a:cubicBezTo>
                  <a:pt x="22976" y="2219"/>
                  <a:pt x="22970" y="2219"/>
                  <a:pt x="22964" y="2219"/>
                </a:cubicBezTo>
                <a:cubicBezTo>
                  <a:pt x="22672" y="2219"/>
                  <a:pt x="22292" y="2000"/>
                  <a:pt x="22227" y="1693"/>
                </a:cubicBezTo>
                <a:cubicBezTo>
                  <a:pt x="22138" y="1320"/>
                  <a:pt x="22405" y="1045"/>
                  <a:pt x="22729" y="915"/>
                </a:cubicBezTo>
                <a:cubicBezTo>
                  <a:pt x="22729" y="745"/>
                  <a:pt x="22737" y="567"/>
                  <a:pt x="22745" y="397"/>
                </a:cubicBezTo>
                <a:cubicBezTo>
                  <a:pt x="22745" y="138"/>
                  <a:pt x="22745" y="57"/>
                  <a:pt x="22745" y="0"/>
                </a:cubicBezTo>
                <a:lnTo>
                  <a:pt x="20608" y="0"/>
                </a:lnTo>
                <a:cubicBezTo>
                  <a:pt x="20608" y="73"/>
                  <a:pt x="20608" y="146"/>
                  <a:pt x="20616" y="397"/>
                </a:cubicBezTo>
                <a:cubicBezTo>
                  <a:pt x="20616" y="551"/>
                  <a:pt x="20632" y="713"/>
                  <a:pt x="20632" y="875"/>
                </a:cubicBezTo>
                <a:cubicBezTo>
                  <a:pt x="20672" y="891"/>
                  <a:pt x="20713" y="907"/>
                  <a:pt x="20745" y="923"/>
                </a:cubicBezTo>
                <a:cubicBezTo>
                  <a:pt x="20834" y="972"/>
                  <a:pt x="20907" y="1045"/>
                  <a:pt x="20948" y="1134"/>
                </a:cubicBezTo>
                <a:cubicBezTo>
                  <a:pt x="21093" y="1296"/>
                  <a:pt x="21150" y="1523"/>
                  <a:pt x="21093" y="1733"/>
                </a:cubicBezTo>
                <a:cubicBezTo>
                  <a:pt x="20998" y="2019"/>
                  <a:pt x="20732" y="2219"/>
                  <a:pt x="20423" y="2219"/>
                </a:cubicBezTo>
                <a:cubicBezTo>
                  <a:pt x="20417" y="2219"/>
                  <a:pt x="20411" y="2219"/>
                  <a:pt x="20405" y="2219"/>
                </a:cubicBezTo>
                <a:cubicBezTo>
                  <a:pt x="20114" y="2219"/>
                  <a:pt x="19733" y="2000"/>
                  <a:pt x="19668" y="1693"/>
                </a:cubicBezTo>
                <a:cubicBezTo>
                  <a:pt x="19587" y="1320"/>
                  <a:pt x="19846" y="1045"/>
                  <a:pt x="20170" y="915"/>
                </a:cubicBezTo>
                <a:lnTo>
                  <a:pt x="20187" y="397"/>
                </a:lnTo>
                <a:lnTo>
                  <a:pt x="20187" y="0"/>
                </a:lnTo>
                <a:lnTo>
                  <a:pt x="18057" y="0"/>
                </a:lnTo>
                <a:cubicBezTo>
                  <a:pt x="18057" y="73"/>
                  <a:pt x="18057" y="154"/>
                  <a:pt x="18065" y="397"/>
                </a:cubicBezTo>
                <a:lnTo>
                  <a:pt x="18081" y="875"/>
                </a:lnTo>
                <a:cubicBezTo>
                  <a:pt x="18114" y="891"/>
                  <a:pt x="18154" y="907"/>
                  <a:pt x="18187" y="923"/>
                </a:cubicBezTo>
                <a:cubicBezTo>
                  <a:pt x="18276" y="972"/>
                  <a:pt x="18349" y="1045"/>
                  <a:pt x="18389" y="1134"/>
                </a:cubicBezTo>
                <a:cubicBezTo>
                  <a:pt x="18543" y="1296"/>
                  <a:pt x="18600" y="1523"/>
                  <a:pt x="18535" y="1733"/>
                </a:cubicBezTo>
                <a:cubicBezTo>
                  <a:pt x="18447" y="2019"/>
                  <a:pt x="18173" y="2219"/>
                  <a:pt x="17872" y="2219"/>
                </a:cubicBezTo>
                <a:cubicBezTo>
                  <a:pt x="17867" y="2219"/>
                  <a:pt x="17861" y="2219"/>
                  <a:pt x="17855" y="2219"/>
                </a:cubicBezTo>
                <a:cubicBezTo>
                  <a:pt x="17563" y="2219"/>
                  <a:pt x="17183" y="2000"/>
                  <a:pt x="17110" y="1693"/>
                </a:cubicBezTo>
                <a:cubicBezTo>
                  <a:pt x="17029" y="1320"/>
                  <a:pt x="17296" y="1045"/>
                  <a:pt x="17612" y="915"/>
                </a:cubicBezTo>
                <a:lnTo>
                  <a:pt x="17628" y="397"/>
                </a:lnTo>
                <a:cubicBezTo>
                  <a:pt x="17628" y="154"/>
                  <a:pt x="17628" y="97"/>
                  <a:pt x="17628" y="0"/>
                </a:cubicBezTo>
                <a:lnTo>
                  <a:pt x="15498" y="0"/>
                </a:lnTo>
                <a:cubicBezTo>
                  <a:pt x="15498" y="73"/>
                  <a:pt x="15498" y="170"/>
                  <a:pt x="15498" y="397"/>
                </a:cubicBezTo>
                <a:lnTo>
                  <a:pt x="15515" y="875"/>
                </a:lnTo>
                <a:cubicBezTo>
                  <a:pt x="15555" y="891"/>
                  <a:pt x="15587" y="907"/>
                  <a:pt x="15628" y="923"/>
                </a:cubicBezTo>
                <a:cubicBezTo>
                  <a:pt x="15717" y="972"/>
                  <a:pt x="15782" y="1045"/>
                  <a:pt x="15830" y="1134"/>
                </a:cubicBezTo>
                <a:cubicBezTo>
                  <a:pt x="15976" y="1296"/>
                  <a:pt x="16033" y="1523"/>
                  <a:pt x="15976" y="1733"/>
                </a:cubicBezTo>
                <a:cubicBezTo>
                  <a:pt x="15881" y="2019"/>
                  <a:pt x="15614" y="2219"/>
                  <a:pt x="15306" y="2219"/>
                </a:cubicBezTo>
                <a:cubicBezTo>
                  <a:pt x="15300" y="2219"/>
                  <a:pt x="15294" y="2219"/>
                  <a:pt x="15288" y="2219"/>
                </a:cubicBezTo>
                <a:cubicBezTo>
                  <a:pt x="14996" y="2219"/>
                  <a:pt x="14616" y="2000"/>
                  <a:pt x="14551" y="1693"/>
                </a:cubicBezTo>
                <a:cubicBezTo>
                  <a:pt x="14462" y="1320"/>
                  <a:pt x="14729" y="1045"/>
                  <a:pt x="15045" y="915"/>
                </a:cubicBezTo>
                <a:lnTo>
                  <a:pt x="15061" y="397"/>
                </a:lnTo>
                <a:cubicBezTo>
                  <a:pt x="15069" y="170"/>
                  <a:pt x="15061" y="106"/>
                  <a:pt x="15061" y="0"/>
                </a:cubicBezTo>
                <a:lnTo>
                  <a:pt x="12932" y="0"/>
                </a:lnTo>
                <a:cubicBezTo>
                  <a:pt x="12940" y="235"/>
                  <a:pt x="12932" y="187"/>
                  <a:pt x="12932" y="397"/>
                </a:cubicBezTo>
                <a:lnTo>
                  <a:pt x="12948" y="875"/>
                </a:lnTo>
                <a:cubicBezTo>
                  <a:pt x="12988" y="891"/>
                  <a:pt x="13021" y="907"/>
                  <a:pt x="13061" y="923"/>
                </a:cubicBezTo>
                <a:cubicBezTo>
                  <a:pt x="13150" y="972"/>
                  <a:pt x="13215" y="1045"/>
                  <a:pt x="13264" y="1134"/>
                </a:cubicBezTo>
                <a:cubicBezTo>
                  <a:pt x="13409" y="1296"/>
                  <a:pt x="13466" y="1523"/>
                  <a:pt x="13409" y="1733"/>
                </a:cubicBezTo>
                <a:cubicBezTo>
                  <a:pt x="13314" y="2019"/>
                  <a:pt x="13048" y="2219"/>
                  <a:pt x="12739" y="2219"/>
                </a:cubicBezTo>
                <a:cubicBezTo>
                  <a:pt x="12733" y="2219"/>
                  <a:pt x="12727" y="2219"/>
                  <a:pt x="12721" y="2219"/>
                </a:cubicBezTo>
                <a:cubicBezTo>
                  <a:pt x="12430" y="2219"/>
                  <a:pt x="12049" y="2000"/>
                  <a:pt x="11976" y="1693"/>
                </a:cubicBezTo>
                <a:cubicBezTo>
                  <a:pt x="11895" y="1320"/>
                  <a:pt x="12162" y="1045"/>
                  <a:pt x="12478" y="915"/>
                </a:cubicBezTo>
                <a:lnTo>
                  <a:pt x="12494" y="397"/>
                </a:lnTo>
                <a:cubicBezTo>
                  <a:pt x="12503" y="187"/>
                  <a:pt x="12486" y="227"/>
                  <a:pt x="12494" y="0"/>
                </a:cubicBezTo>
                <a:lnTo>
                  <a:pt x="10373" y="0"/>
                </a:lnTo>
                <a:lnTo>
                  <a:pt x="10373" y="397"/>
                </a:lnTo>
                <a:lnTo>
                  <a:pt x="10389" y="875"/>
                </a:lnTo>
                <a:cubicBezTo>
                  <a:pt x="10422" y="891"/>
                  <a:pt x="10462" y="907"/>
                  <a:pt x="10503" y="923"/>
                </a:cubicBezTo>
                <a:cubicBezTo>
                  <a:pt x="10584" y="972"/>
                  <a:pt x="10656" y="1045"/>
                  <a:pt x="10705" y="1134"/>
                </a:cubicBezTo>
                <a:cubicBezTo>
                  <a:pt x="10851" y="1296"/>
                  <a:pt x="10907" y="1523"/>
                  <a:pt x="10843" y="1733"/>
                </a:cubicBezTo>
                <a:cubicBezTo>
                  <a:pt x="10755" y="2019"/>
                  <a:pt x="10481" y="2219"/>
                  <a:pt x="10180" y="2219"/>
                </a:cubicBezTo>
                <a:cubicBezTo>
                  <a:pt x="10174" y="2219"/>
                  <a:pt x="10168" y="2219"/>
                  <a:pt x="10162" y="2219"/>
                </a:cubicBezTo>
                <a:cubicBezTo>
                  <a:pt x="9871" y="2219"/>
                  <a:pt x="9490" y="2000"/>
                  <a:pt x="9418" y="1693"/>
                </a:cubicBezTo>
                <a:cubicBezTo>
                  <a:pt x="9337" y="1320"/>
                  <a:pt x="9604" y="1045"/>
                  <a:pt x="9920" y="915"/>
                </a:cubicBezTo>
                <a:lnTo>
                  <a:pt x="9936" y="397"/>
                </a:lnTo>
                <a:cubicBezTo>
                  <a:pt x="9936" y="203"/>
                  <a:pt x="9928" y="211"/>
                  <a:pt x="9936" y="0"/>
                </a:cubicBezTo>
                <a:lnTo>
                  <a:pt x="7814" y="0"/>
                </a:lnTo>
                <a:lnTo>
                  <a:pt x="7814" y="397"/>
                </a:lnTo>
                <a:lnTo>
                  <a:pt x="7831" y="875"/>
                </a:lnTo>
                <a:cubicBezTo>
                  <a:pt x="7871" y="891"/>
                  <a:pt x="7912" y="907"/>
                  <a:pt x="7944" y="923"/>
                </a:cubicBezTo>
                <a:cubicBezTo>
                  <a:pt x="8033" y="972"/>
                  <a:pt x="8106" y="1045"/>
                  <a:pt x="8146" y="1134"/>
                </a:cubicBezTo>
                <a:cubicBezTo>
                  <a:pt x="8292" y="1296"/>
                  <a:pt x="8349" y="1523"/>
                  <a:pt x="8292" y="1733"/>
                </a:cubicBezTo>
                <a:cubicBezTo>
                  <a:pt x="8197" y="2019"/>
                  <a:pt x="7930" y="2219"/>
                  <a:pt x="7622" y="2219"/>
                </a:cubicBezTo>
                <a:cubicBezTo>
                  <a:pt x="7616" y="2219"/>
                  <a:pt x="7610" y="2219"/>
                  <a:pt x="7604" y="2219"/>
                </a:cubicBezTo>
                <a:cubicBezTo>
                  <a:pt x="7312" y="2219"/>
                  <a:pt x="6940" y="2000"/>
                  <a:pt x="6867" y="1693"/>
                </a:cubicBezTo>
                <a:cubicBezTo>
                  <a:pt x="6778" y="1320"/>
                  <a:pt x="7045" y="1045"/>
                  <a:pt x="7369" y="915"/>
                </a:cubicBezTo>
                <a:cubicBezTo>
                  <a:pt x="7369" y="745"/>
                  <a:pt x="7377" y="567"/>
                  <a:pt x="7385" y="397"/>
                </a:cubicBezTo>
                <a:cubicBezTo>
                  <a:pt x="7385" y="219"/>
                  <a:pt x="7385" y="195"/>
                  <a:pt x="7385" y="0"/>
                </a:cubicBezTo>
                <a:lnTo>
                  <a:pt x="5264" y="0"/>
                </a:lnTo>
                <a:lnTo>
                  <a:pt x="5264" y="397"/>
                </a:lnTo>
                <a:cubicBezTo>
                  <a:pt x="5264" y="543"/>
                  <a:pt x="5272" y="713"/>
                  <a:pt x="5272" y="875"/>
                </a:cubicBezTo>
                <a:cubicBezTo>
                  <a:pt x="5312" y="891"/>
                  <a:pt x="5353" y="907"/>
                  <a:pt x="5385" y="923"/>
                </a:cubicBezTo>
                <a:cubicBezTo>
                  <a:pt x="5474" y="972"/>
                  <a:pt x="5547" y="1045"/>
                  <a:pt x="5588" y="1134"/>
                </a:cubicBezTo>
                <a:cubicBezTo>
                  <a:pt x="5733" y="1296"/>
                  <a:pt x="5790" y="1523"/>
                  <a:pt x="5733" y="1733"/>
                </a:cubicBezTo>
                <a:cubicBezTo>
                  <a:pt x="5638" y="2019"/>
                  <a:pt x="5372" y="2219"/>
                  <a:pt x="5063" y="2219"/>
                </a:cubicBezTo>
                <a:cubicBezTo>
                  <a:pt x="5057" y="2219"/>
                  <a:pt x="5051" y="2219"/>
                  <a:pt x="5045" y="2219"/>
                </a:cubicBezTo>
                <a:cubicBezTo>
                  <a:pt x="4754" y="2219"/>
                  <a:pt x="4381" y="2000"/>
                  <a:pt x="4308" y="1693"/>
                </a:cubicBezTo>
                <a:cubicBezTo>
                  <a:pt x="4227" y="1320"/>
                  <a:pt x="4495" y="1045"/>
                  <a:pt x="4810" y="915"/>
                </a:cubicBezTo>
                <a:cubicBezTo>
                  <a:pt x="4810" y="745"/>
                  <a:pt x="4819" y="567"/>
                  <a:pt x="4827" y="397"/>
                </a:cubicBezTo>
                <a:lnTo>
                  <a:pt x="4827" y="0"/>
                </a:lnTo>
                <a:lnTo>
                  <a:pt x="2713" y="0"/>
                </a:lnTo>
                <a:lnTo>
                  <a:pt x="2713" y="397"/>
                </a:lnTo>
                <a:cubicBezTo>
                  <a:pt x="2713" y="551"/>
                  <a:pt x="2721" y="713"/>
                  <a:pt x="2721" y="875"/>
                </a:cubicBezTo>
                <a:cubicBezTo>
                  <a:pt x="2762" y="891"/>
                  <a:pt x="2802" y="907"/>
                  <a:pt x="2835" y="923"/>
                </a:cubicBezTo>
                <a:cubicBezTo>
                  <a:pt x="2924" y="972"/>
                  <a:pt x="2997" y="1045"/>
                  <a:pt x="3037" y="1134"/>
                </a:cubicBezTo>
                <a:cubicBezTo>
                  <a:pt x="3191" y="1296"/>
                  <a:pt x="3240" y="1523"/>
                  <a:pt x="3183" y="1733"/>
                </a:cubicBezTo>
                <a:cubicBezTo>
                  <a:pt x="3088" y="2019"/>
                  <a:pt x="2821" y="2219"/>
                  <a:pt x="2521" y="2219"/>
                </a:cubicBezTo>
                <a:cubicBezTo>
                  <a:pt x="2515" y="2219"/>
                  <a:pt x="2509" y="2219"/>
                  <a:pt x="2503" y="2219"/>
                </a:cubicBezTo>
                <a:cubicBezTo>
                  <a:pt x="2203" y="2219"/>
                  <a:pt x="1831" y="2000"/>
                  <a:pt x="1758" y="1693"/>
                </a:cubicBezTo>
                <a:cubicBezTo>
                  <a:pt x="1677" y="1320"/>
                  <a:pt x="1944" y="1045"/>
                  <a:pt x="2268" y="915"/>
                </a:cubicBezTo>
                <a:cubicBezTo>
                  <a:pt x="2268" y="745"/>
                  <a:pt x="2276" y="567"/>
                  <a:pt x="2276" y="397"/>
                </a:cubicBezTo>
                <a:lnTo>
                  <a:pt x="2276"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6"/>
          <p:cNvSpPr txBox="1">
            <a:spLocks noGrp="1"/>
          </p:cNvSpPr>
          <p:nvPr>
            <p:ph type="title"/>
          </p:nvPr>
        </p:nvSpPr>
        <p:spPr>
          <a:xfrm>
            <a:off x="1424475" y="1682850"/>
            <a:ext cx="2803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b="1">
                <a:latin typeface="Arial" panose="020B0604020202020204" pitchFamily="34" charset="0"/>
                <a:ea typeface="Arial" panose="020B0604020202020204" pitchFamily="34" charset="0"/>
                <a:cs typeface="Arial" panose="020B0604020202020204" pitchFamily="34" charset="0"/>
                <a:sym typeface="Patrick Hand"/>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dirty="0"/>
          </a:p>
        </p:txBody>
      </p:sp>
      <p:sp>
        <p:nvSpPr>
          <p:cNvPr id="1020" name="Google Shape;1020;p26"/>
          <p:cNvSpPr txBox="1">
            <a:spLocks noGrp="1"/>
          </p:cNvSpPr>
          <p:nvPr>
            <p:ph type="subTitle" idx="1"/>
          </p:nvPr>
        </p:nvSpPr>
        <p:spPr>
          <a:xfrm>
            <a:off x="1424475" y="2269375"/>
            <a:ext cx="2803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500">
                <a:latin typeface="Barlow Medium"/>
                <a:ea typeface="Barlow Medium"/>
                <a:cs typeface="Barlow Medium"/>
                <a:sym typeface="Barlow Medium"/>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1" name="Google Shape;1021;p26"/>
          <p:cNvSpPr txBox="1">
            <a:spLocks noGrp="1"/>
          </p:cNvSpPr>
          <p:nvPr>
            <p:ph type="title" idx="2"/>
          </p:nvPr>
        </p:nvSpPr>
        <p:spPr>
          <a:xfrm>
            <a:off x="5309650" y="1682850"/>
            <a:ext cx="2803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b="1">
                <a:latin typeface="Arial" panose="020B0604020202020204" pitchFamily="34" charset="0"/>
                <a:ea typeface="Arial" panose="020B0604020202020204" pitchFamily="34" charset="0"/>
                <a:cs typeface="Arial" panose="020B0604020202020204" pitchFamily="34" charset="0"/>
                <a:sym typeface="Patrick Hand"/>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dirty="0"/>
          </a:p>
        </p:txBody>
      </p:sp>
      <p:sp>
        <p:nvSpPr>
          <p:cNvPr id="1022" name="Google Shape;1022;p26"/>
          <p:cNvSpPr txBox="1">
            <a:spLocks noGrp="1"/>
          </p:cNvSpPr>
          <p:nvPr>
            <p:ph type="subTitle" idx="3"/>
          </p:nvPr>
        </p:nvSpPr>
        <p:spPr>
          <a:xfrm>
            <a:off x="5309650" y="2269375"/>
            <a:ext cx="2803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500">
                <a:latin typeface="Barlow Medium"/>
                <a:ea typeface="Barlow Medium"/>
                <a:cs typeface="Barlow Medium"/>
                <a:sym typeface="Barlow Medium"/>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3" name="Google Shape;1023;p26"/>
          <p:cNvSpPr txBox="1">
            <a:spLocks noGrp="1"/>
          </p:cNvSpPr>
          <p:nvPr>
            <p:ph type="title" idx="4"/>
          </p:nvPr>
        </p:nvSpPr>
        <p:spPr>
          <a:xfrm>
            <a:off x="1424475" y="3268650"/>
            <a:ext cx="2803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b="1">
                <a:latin typeface="Arial" panose="020B0604020202020204" pitchFamily="34" charset="0"/>
                <a:ea typeface="Arial" panose="020B0604020202020204" pitchFamily="34" charset="0"/>
                <a:cs typeface="Arial" panose="020B0604020202020204" pitchFamily="34" charset="0"/>
                <a:sym typeface="Patrick Hand"/>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dirty="0"/>
          </a:p>
        </p:txBody>
      </p:sp>
      <p:sp>
        <p:nvSpPr>
          <p:cNvPr id="1024" name="Google Shape;1024;p26"/>
          <p:cNvSpPr txBox="1">
            <a:spLocks noGrp="1"/>
          </p:cNvSpPr>
          <p:nvPr>
            <p:ph type="subTitle" idx="5"/>
          </p:nvPr>
        </p:nvSpPr>
        <p:spPr>
          <a:xfrm>
            <a:off x="1424475" y="3855175"/>
            <a:ext cx="2803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500">
                <a:latin typeface="Barlow Medium"/>
                <a:ea typeface="Barlow Medium"/>
                <a:cs typeface="Barlow Medium"/>
                <a:sym typeface="Barlow Medium"/>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5" name="Google Shape;1025;p26"/>
          <p:cNvSpPr txBox="1">
            <a:spLocks noGrp="1"/>
          </p:cNvSpPr>
          <p:nvPr>
            <p:ph type="title" idx="6"/>
          </p:nvPr>
        </p:nvSpPr>
        <p:spPr>
          <a:xfrm>
            <a:off x="5309650" y="3268650"/>
            <a:ext cx="2803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b="1">
                <a:latin typeface="Arial" panose="020B0604020202020204" pitchFamily="34" charset="0"/>
                <a:ea typeface="Arial" panose="020B0604020202020204" pitchFamily="34" charset="0"/>
                <a:cs typeface="Arial" panose="020B0604020202020204" pitchFamily="34" charset="0"/>
                <a:sym typeface="Patrick Hand"/>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dirty="0"/>
          </a:p>
        </p:txBody>
      </p:sp>
      <p:sp>
        <p:nvSpPr>
          <p:cNvPr id="1026" name="Google Shape;1026;p26"/>
          <p:cNvSpPr txBox="1">
            <a:spLocks noGrp="1"/>
          </p:cNvSpPr>
          <p:nvPr>
            <p:ph type="subTitle" idx="7"/>
          </p:nvPr>
        </p:nvSpPr>
        <p:spPr>
          <a:xfrm>
            <a:off x="5309650" y="3855175"/>
            <a:ext cx="2803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500">
                <a:latin typeface="Barlow Medium"/>
                <a:ea typeface="Barlow Medium"/>
                <a:cs typeface="Barlow Medium"/>
                <a:sym typeface="Barlow Medium"/>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7" name="Google Shape;1027;p26"/>
          <p:cNvSpPr txBox="1">
            <a:spLocks noGrp="1"/>
          </p:cNvSpPr>
          <p:nvPr>
            <p:ph type="title" idx="8"/>
          </p:nvPr>
        </p:nvSpPr>
        <p:spPr>
          <a:xfrm>
            <a:off x="720000" y="805025"/>
            <a:ext cx="7704000" cy="4848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3600" b="1">
                <a:latin typeface="Arial" panose="020B0604020202020204" pitchFamily="34" charset="0"/>
                <a:ea typeface="Arial" panose="020B0604020202020204" pitchFamily="34" charset="0"/>
                <a:cs typeface="Arial" panose="020B0604020202020204" pitchFamily="34" charset="0"/>
                <a:sym typeface="Patrick Han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dirty="0"/>
          </a:p>
        </p:txBody>
      </p:sp>
      <p:sp>
        <p:nvSpPr>
          <p:cNvPr id="1028" name="Google Shape;1028;p26"/>
          <p:cNvSpPr/>
          <p:nvPr/>
        </p:nvSpPr>
        <p:spPr>
          <a:xfrm rot="10800000">
            <a:off x="8056863" y="4410687"/>
            <a:ext cx="520101" cy="621050"/>
          </a:xfrm>
          <a:custGeom>
            <a:avLst/>
            <a:gdLst/>
            <a:ahLst/>
            <a:cxnLst/>
            <a:rect l="l" t="t" r="r" b="b"/>
            <a:pathLst>
              <a:path w="17950" h="21434" extrusionOk="0">
                <a:moveTo>
                  <a:pt x="2976" y="8256"/>
                </a:moveTo>
                <a:cubicBezTo>
                  <a:pt x="2979" y="8259"/>
                  <a:pt x="2982" y="8262"/>
                  <a:pt x="2984" y="8264"/>
                </a:cubicBezTo>
                <a:lnTo>
                  <a:pt x="2984" y="8264"/>
                </a:lnTo>
                <a:cubicBezTo>
                  <a:pt x="2984" y="8264"/>
                  <a:pt x="2984" y="8264"/>
                  <a:pt x="2985" y="8264"/>
                </a:cubicBezTo>
                <a:lnTo>
                  <a:pt x="2985" y="8264"/>
                </a:lnTo>
                <a:cubicBezTo>
                  <a:pt x="2982" y="8262"/>
                  <a:pt x="2979" y="8259"/>
                  <a:pt x="2977" y="8256"/>
                </a:cubicBezTo>
                <a:lnTo>
                  <a:pt x="2977" y="8256"/>
                </a:lnTo>
                <a:cubicBezTo>
                  <a:pt x="2977" y="8256"/>
                  <a:pt x="2976" y="8256"/>
                  <a:pt x="2976" y="8256"/>
                </a:cubicBezTo>
                <a:close/>
                <a:moveTo>
                  <a:pt x="3070" y="8354"/>
                </a:moveTo>
                <a:cubicBezTo>
                  <a:pt x="3094" y="8379"/>
                  <a:pt x="3108" y="8396"/>
                  <a:pt x="3108" y="8396"/>
                </a:cubicBezTo>
                <a:cubicBezTo>
                  <a:pt x="3108" y="8396"/>
                  <a:pt x="3097" y="8384"/>
                  <a:pt x="3070" y="8354"/>
                </a:cubicBezTo>
                <a:close/>
                <a:moveTo>
                  <a:pt x="14914" y="16791"/>
                </a:moveTo>
                <a:cubicBezTo>
                  <a:pt x="14927" y="16804"/>
                  <a:pt x="14940" y="16817"/>
                  <a:pt x="14954" y="16830"/>
                </a:cubicBezTo>
                <a:cubicBezTo>
                  <a:pt x="15016" y="16891"/>
                  <a:pt x="15037" y="16914"/>
                  <a:pt x="15035" y="16914"/>
                </a:cubicBezTo>
                <a:cubicBezTo>
                  <a:pt x="15032" y="16914"/>
                  <a:pt x="14964" y="16850"/>
                  <a:pt x="14914" y="16791"/>
                </a:cubicBezTo>
                <a:close/>
                <a:moveTo>
                  <a:pt x="1603" y="0"/>
                </a:moveTo>
                <a:cubicBezTo>
                  <a:pt x="1509" y="0"/>
                  <a:pt x="1429" y="45"/>
                  <a:pt x="1378" y="156"/>
                </a:cubicBezTo>
                <a:cubicBezTo>
                  <a:pt x="554" y="1957"/>
                  <a:pt x="1" y="4008"/>
                  <a:pt x="618" y="5958"/>
                </a:cubicBezTo>
                <a:cubicBezTo>
                  <a:pt x="1279" y="8059"/>
                  <a:pt x="2876" y="9752"/>
                  <a:pt x="4635" y="11011"/>
                </a:cubicBezTo>
                <a:cubicBezTo>
                  <a:pt x="6145" y="12091"/>
                  <a:pt x="7866" y="12858"/>
                  <a:pt x="9541" y="13636"/>
                </a:cubicBezTo>
                <a:cubicBezTo>
                  <a:pt x="10380" y="14026"/>
                  <a:pt x="11220" y="14417"/>
                  <a:pt x="12042" y="14844"/>
                </a:cubicBezTo>
                <a:lnTo>
                  <a:pt x="12181" y="14917"/>
                </a:lnTo>
                <a:lnTo>
                  <a:pt x="12181" y="14917"/>
                </a:lnTo>
                <a:cubicBezTo>
                  <a:pt x="12186" y="14919"/>
                  <a:pt x="12191" y="14922"/>
                  <a:pt x="12196" y="14925"/>
                </a:cubicBezTo>
                <a:cubicBezTo>
                  <a:pt x="12299" y="14980"/>
                  <a:pt x="12401" y="15035"/>
                  <a:pt x="12503" y="15093"/>
                </a:cubicBezTo>
                <a:cubicBezTo>
                  <a:pt x="12704" y="15205"/>
                  <a:pt x="12903" y="15321"/>
                  <a:pt x="13101" y="15440"/>
                </a:cubicBezTo>
                <a:cubicBezTo>
                  <a:pt x="13273" y="15543"/>
                  <a:pt x="13444" y="15652"/>
                  <a:pt x="13613" y="15762"/>
                </a:cubicBezTo>
                <a:cubicBezTo>
                  <a:pt x="13708" y="15823"/>
                  <a:pt x="13800" y="15887"/>
                  <a:pt x="13893" y="15949"/>
                </a:cubicBezTo>
                <a:cubicBezTo>
                  <a:pt x="13919" y="15968"/>
                  <a:pt x="14022" y="16041"/>
                  <a:pt x="14088" y="16087"/>
                </a:cubicBezTo>
                <a:lnTo>
                  <a:pt x="14088" y="16087"/>
                </a:lnTo>
                <a:cubicBezTo>
                  <a:pt x="14148" y="16133"/>
                  <a:pt x="14265" y="16220"/>
                  <a:pt x="14291" y="16242"/>
                </a:cubicBezTo>
                <a:cubicBezTo>
                  <a:pt x="14377" y="16309"/>
                  <a:pt x="14460" y="16377"/>
                  <a:pt x="14545" y="16448"/>
                </a:cubicBezTo>
                <a:cubicBezTo>
                  <a:pt x="14570" y="16469"/>
                  <a:pt x="14607" y="16509"/>
                  <a:pt x="14647" y="16550"/>
                </a:cubicBezTo>
                <a:lnTo>
                  <a:pt x="14647" y="16550"/>
                </a:lnTo>
                <a:cubicBezTo>
                  <a:pt x="14648" y="16549"/>
                  <a:pt x="14649" y="16549"/>
                  <a:pt x="14651" y="16549"/>
                </a:cubicBezTo>
                <a:cubicBezTo>
                  <a:pt x="14662" y="16549"/>
                  <a:pt x="14686" y="16564"/>
                  <a:pt x="14727" y="16606"/>
                </a:cubicBezTo>
                <a:cubicBezTo>
                  <a:pt x="14751" y="16631"/>
                  <a:pt x="14776" y="16655"/>
                  <a:pt x="14801" y="16679"/>
                </a:cubicBezTo>
                <a:lnTo>
                  <a:pt x="14801" y="16679"/>
                </a:lnTo>
                <a:cubicBezTo>
                  <a:pt x="14757" y="16659"/>
                  <a:pt x="14699" y="16604"/>
                  <a:pt x="14647" y="16550"/>
                </a:cubicBezTo>
                <a:lnTo>
                  <a:pt x="14647" y="16550"/>
                </a:lnTo>
                <a:cubicBezTo>
                  <a:pt x="14634" y="16562"/>
                  <a:pt x="14695" y="16648"/>
                  <a:pt x="14802" y="16681"/>
                </a:cubicBezTo>
                <a:lnTo>
                  <a:pt x="14802" y="16681"/>
                </a:lnTo>
                <a:cubicBezTo>
                  <a:pt x="14802" y="16680"/>
                  <a:pt x="14801" y="16679"/>
                  <a:pt x="14801" y="16679"/>
                </a:cubicBezTo>
                <a:lnTo>
                  <a:pt x="14801" y="16679"/>
                </a:lnTo>
                <a:cubicBezTo>
                  <a:pt x="14805" y="16681"/>
                  <a:pt x="14810" y="16683"/>
                  <a:pt x="14815" y="16684"/>
                </a:cubicBezTo>
                <a:cubicBezTo>
                  <a:pt x="14811" y="16683"/>
                  <a:pt x="14806" y="16682"/>
                  <a:pt x="14802" y="16681"/>
                </a:cubicBezTo>
                <a:lnTo>
                  <a:pt x="14802" y="16681"/>
                </a:lnTo>
                <a:cubicBezTo>
                  <a:pt x="14819" y="16697"/>
                  <a:pt x="14836" y="16714"/>
                  <a:pt x="14853" y="16730"/>
                </a:cubicBezTo>
                <a:cubicBezTo>
                  <a:pt x="14870" y="16747"/>
                  <a:pt x="14886" y="16763"/>
                  <a:pt x="14902" y="16779"/>
                </a:cubicBezTo>
                <a:lnTo>
                  <a:pt x="14902" y="16779"/>
                </a:lnTo>
                <a:cubicBezTo>
                  <a:pt x="14961" y="16857"/>
                  <a:pt x="15039" y="16929"/>
                  <a:pt x="15101" y="17002"/>
                </a:cubicBezTo>
                <a:cubicBezTo>
                  <a:pt x="15103" y="17005"/>
                  <a:pt x="15105" y="17007"/>
                  <a:pt x="15108" y="17010"/>
                </a:cubicBezTo>
                <a:lnTo>
                  <a:pt x="15108" y="17010"/>
                </a:lnTo>
                <a:cubicBezTo>
                  <a:pt x="15108" y="17010"/>
                  <a:pt x="15108" y="17011"/>
                  <a:pt x="15109" y="17012"/>
                </a:cubicBezTo>
                <a:cubicBezTo>
                  <a:pt x="15122" y="17031"/>
                  <a:pt x="15136" y="17050"/>
                  <a:pt x="15150" y="17070"/>
                </a:cubicBezTo>
                <a:lnTo>
                  <a:pt x="15150" y="17070"/>
                </a:lnTo>
                <a:cubicBezTo>
                  <a:pt x="15148" y="17064"/>
                  <a:pt x="15147" y="17059"/>
                  <a:pt x="15145" y="17053"/>
                </a:cubicBezTo>
                <a:lnTo>
                  <a:pt x="15145" y="17053"/>
                </a:lnTo>
                <a:cubicBezTo>
                  <a:pt x="15145" y="17053"/>
                  <a:pt x="15145" y="17053"/>
                  <a:pt x="15145" y="17053"/>
                </a:cubicBezTo>
                <a:lnTo>
                  <a:pt x="15145" y="17053"/>
                </a:lnTo>
                <a:cubicBezTo>
                  <a:pt x="15147" y="17060"/>
                  <a:pt x="15150" y="17067"/>
                  <a:pt x="15152" y="17074"/>
                </a:cubicBezTo>
                <a:lnTo>
                  <a:pt x="15152" y="17074"/>
                </a:lnTo>
                <a:cubicBezTo>
                  <a:pt x="15164" y="17091"/>
                  <a:pt x="15176" y="17108"/>
                  <a:pt x="15189" y="17125"/>
                </a:cubicBezTo>
                <a:cubicBezTo>
                  <a:pt x="15228" y="17178"/>
                  <a:pt x="15243" y="17212"/>
                  <a:pt x="15243" y="17227"/>
                </a:cubicBezTo>
                <a:lnTo>
                  <a:pt x="15243" y="17227"/>
                </a:lnTo>
                <a:cubicBezTo>
                  <a:pt x="15207" y="17176"/>
                  <a:pt x="15171" y="17122"/>
                  <a:pt x="15152" y="17074"/>
                </a:cubicBezTo>
                <a:lnTo>
                  <a:pt x="15152" y="17074"/>
                </a:lnTo>
                <a:cubicBezTo>
                  <a:pt x="15151" y="17072"/>
                  <a:pt x="15150" y="17071"/>
                  <a:pt x="15150" y="17070"/>
                </a:cubicBezTo>
                <a:lnTo>
                  <a:pt x="15150" y="17070"/>
                </a:lnTo>
                <a:cubicBezTo>
                  <a:pt x="15179" y="17181"/>
                  <a:pt x="15223" y="17235"/>
                  <a:pt x="15238" y="17235"/>
                </a:cubicBezTo>
                <a:cubicBezTo>
                  <a:pt x="15241" y="17235"/>
                  <a:pt x="15243" y="17232"/>
                  <a:pt x="15243" y="17227"/>
                </a:cubicBezTo>
                <a:lnTo>
                  <a:pt x="15243" y="17227"/>
                </a:lnTo>
                <a:cubicBezTo>
                  <a:pt x="15273" y="17269"/>
                  <a:pt x="15303" y="17310"/>
                  <a:pt x="15323" y="17346"/>
                </a:cubicBezTo>
                <a:cubicBezTo>
                  <a:pt x="15341" y="17378"/>
                  <a:pt x="15358" y="17413"/>
                  <a:pt x="15377" y="17446"/>
                </a:cubicBezTo>
                <a:lnTo>
                  <a:pt x="15377" y="17446"/>
                </a:lnTo>
                <a:cubicBezTo>
                  <a:pt x="15421" y="17551"/>
                  <a:pt x="15471" y="17653"/>
                  <a:pt x="15515" y="17758"/>
                </a:cubicBezTo>
                <a:cubicBezTo>
                  <a:pt x="15533" y="17804"/>
                  <a:pt x="15604" y="18008"/>
                  <a:pt x="15607" y="18008"/>
                </a:cubicBezTo>
                <a:cubicBezTo>
                  <a:pt x="15608" y="18008"/>
                  <a:pt x="15601" y="17983"/>
                  <a:pt x="15580" y="17917"/>
                </a:cubicBezTo>
                <a:lnTo>
                  <a:pt x="15580" y="17917"/>
                </a:lnTo>
                <a:cubicBezTo>
                  <a:pt x="15732" y="18397"/>
                  <a:pt x="15828" y="18892"/>
                  <a:pt x="15869" y="19394"/>
                </a:cubicBezTo>
                <a:cubicBezTo>
                  <a:pt x="15923" y="20020"/>
                  <a:pt x="16631" y="20719"/>
                  <a:pt x="17088" y="21093"/>
                </a:cubicBezTo>
                <a:cubicBezTo>
                  <a:pt x="17252" y="21227"/>
                  <a:pt x="17547" y="21434"/>
                  <a:pt x="17741" y="21434"/>
                </a:cubicBezTo>
                <a:cubicBezTo>
                  <a:pt x="17866" y="21434"/>
                  <a:pt x="17950" y="21347"/>
                  <a:pt x="17928" y="21098"/>
                </a:cubicBezTo>
                <a:cubicBezTo>
                  <a:pt x="17561" y="16782"/>
                  <a:pt x="13593" y="13949"/>
                  <a:pt x="10037" y="12192"/>
                </a:cubicBezTo>
                <a:cubicBezTo>
                  <a:pt x="9204" y="11781"/>
                  <a:pt x="8359" y="11398"/>
                  <a:pt x="7520" y="11005"/>
                </a:cubicBezTo>
                <a:cubicBezTo>
                  <a:pt x="7105" y="10810"/>
                  <a:pt x="6691" y="10615"/>
                  <a:pt x="6282" y="10412"/>
                </a:cubicBezTo>
                <a:cubicBezTo>
                  <a:pt x="6086" y="10315"/>
                  <a:pt x="5891" y="10217"/>
                  <a:pt x="5698" y="10117"/>
                </a:cubicBezTo>
                <a:cubicBezTo>
                  <a:pt x="5595" y="10064"/>
                  <a:pt x="5495" y="10011"/>
                  <a:pt x="5394" y="9957"/>
                </a:cubicBezTo>
                <a:lnTo>
                  <a:pt x="5394" y="9957"/>
                </a:lnTo>
                <a:cubicBezTo>
                  <a:pt x="5445" y="9984"/>
                  <a:pt x="5466" y="9995"/>
                  <a:pt x="5466" y="9995"/>
                </a:cubicBezTo>
                <a:cubicBezTo>
                  <a:pt x="5467" y="9995"/>
                  <a:pt x="5267" y="9887"/>
                  <a:pt x="5223" y="9863"/>
                </a:cubicBezTo>
                <a:cubicBezTo>
                  <a:pt x="4862" y="9660"/>
                  <a:pt x="4504" y="9447"/>
                  <a:pt x="4158" y="9219"/>
                </a:cubicBezTo>
                <a:cubicBezTo>
                  <a:pt x="4070" y="9160"/>
                  <a:pt x="3980" y="9101"/>
                  <a:pt x="3894" y="9040"/>
                </a:cubicBezTo>
                <a:cubicBezTo>
                  <a:pt x="3847" y="9007"/>
                  <a:pt x="3694" y="8892"/>
                  <a:pt x="3692" y="8892"/>
                </a:cubicBezTo>
                <a:lnTo>
                  <a:pt x="3692" y="8892"/>
                </a:lnTo>
                <a:cubicBezTo>
                  <a:pt x="3692" y="8892"/>
                  <a:pt x="3692" y="8893"/>
                  <a:pt x="3692" y="8893"/>
                </a:cubicBezTo>
                <a:lnTo>
                  <a:pt x="3692" y="8893"/>
                </a:lnTo>
                <a:cubicBezTo>
                  <a:pt x="3577" y="8804"/>
                  <a:pt x="3463" y="8714"/>
                  <a:pt x="3351" y="8620"/>
                </a:cubicBezTo>
                <a:cubicBezTo>
                  <a:pt x="3314" y="8588"/>
                  <a:pt x="3278" y="8550"/>
                  <a:pt x="3240" y="8515"/>
                </a:cubicBezTo>
                <a:lnTo>
                  <a:pt x="3240" y="8515"/>
                </a:lnTo>
                <a:cubicBezTo>
                  <a:pt x="3286" y="8550"/>
                  <a:pt x="3328" y="8573"/>
                  <a:pt x="3336" y="8573"/>
                </a:cubicBezTo>
                <a:cubicBezTo>
                  <a:pt x="3345" y="8573"/>
                  <a:pt x="3307" y="8541"/>
                  <a:pt x="3173" y="8458"/>
                </a:cubicBezTo>
                <a:lnTo>
                  <a:pt x="3173" y="8458"/>
                </a:lnTo>
                <a:cubicBezTo>
                  <a:pt x="3174" y="8459"/>
                  <a:pt x="3175" y="8460"/>
                  <a:pt x="3177" y="8462"/>
                </a:cubicBezTo>
                <a:cubicBezTo>
                  <a:pt x="3177" y="8462"/>
                  <a:pt x="3177" y="8462"/>
                  <a:pt x="3178" y="8462"/>
                </a:cubicBezTo>
                <a:lnTo>
                  <a:pt x="3178" y="8462"/>
                </a:lnTo>
                <a:cubicBezTo>
                  <a:pt x="3199" y="8478"/>
                  <a:pt x="3220" y="8496"/>
                  <a:pt x="3240" y="8515"/>
                </a:cubicBezTo>
                <a:lnTo>
                  <a:pt x="3240" y="8515"/>
                </a:lnTo>
                <a:cubicBezTo>
                  <a:pt x="3219" y="8500"/>
                  <a:pt x="3197" y="8482"/>
                  <a:pt x="3178" y="8462"/>
                </a:cubicBezTo>
                <a:lnTo>
                  <a:pt x="3178" y="8462"/>
                </a:lnTo>
                <a:cubicBezTo>
                  <a:pt x="3168" y="8456"/>
                  <a:pt x="3159" y="8449"/>
                  <a:pt x="3150" y="8444"/>
                </a:cubicBezTo>
                <a:lnTo>
                  <a:pt x="3150" y="8444"/>
                </a:lnTo>
                <a:cubicBezTo>
                  <a:pt x="3158" y="8448"/>
                  <a:pt x="3165" y="8453"/>
                  <a:pt x="3173" y="8458"/>
                </a:cubicBezTo>
                <a:lnTo>
                  <a:pt x="3173" y="8458"/>
                </a:lnTo>
                <a:cubicBezTo>
                  <a:pt x="3134" y="8419"/>
                  <a:pt x="3096" y="8380"/>
                  <a:pt x="3058" y="8340"/>
                </a:cubicBezTo>
                <a:lnTo>
                  <a:pt x="3058" y="8340"/>
                </a:lnTo>
                <a:cubicBezTo>
                  <a:pt x="3046" y="8326"/>
                  <a:pt x="3031" y="8309"/>
                  <a:pt x="3013" y="8288"/>
                </a:cubicBezTo>
                <a:lnTo>
                  <a:pt x="3013" y="8288"/>
                </a:lnTo>
                <a:cubicBezTo>
                  <a:pt x="2977" y="8229"/>
                  <a:pt x="2931" y="8152"/>
                  <a:pt x="2886" y="8105"/>
                </a:cubicBezTo>
                <a:lnTo>
                  <a:pt x="2886" y="8105"/>
                </a:lnTo>
                <a:cubicBezTo>
                  <a:pt x="2847" y="8032"/>
                  <a:pt x="2793" y="7903"/>
                  <a:pt x="2792" y="7903"/>
                </a:cubicBezTo>
                <a:lnTo>
                  <a:pt x="2792" y="7903"/>
                </a:lnTo>
                <a:cubicBezTo>
                  <a:pt x="2792" y="7903"/>
                  <a:pt x="2809" y="7946"/>
                  <a:pt x="2859" y="8067"/>
                </a:cubicBezTo>
                <a:lnTo>
                  <a:pt x="2859" y="8067"/>
                </a:lnTo>
                <a:cubicBezTo>
                  <a:pt x="2819" y="7971"/>
                  <a:pt x="2770" y="7879"/>
                  <a:pt x="2730" y="7784"/>
                </a:cubicBezTo>
                <a:cubicBezTo>
                  <a:pt x="2710" y="7737"/>
                  <a:pt x="2649" y="7554"/>
                  <a:pt x="2645" y="7554"/>
                </a:cubicBezTo>
                <a:lnTo>
                  <a:pt x="2645" y="7554"/>
                </a:lnTo>
                <a:cubicBezTo>
                  <a:pt x="2644" y="7554"/>
                  <a:pt x="2652" y="7584"/>
                  <a:pt x="2677" y="7665"/>
                </a:cubicBezTo>
                <a:cubicBezTo>
                  <a:pt x="2614" y="7463"/>
                  <a:pt x="2563" y="7260"/>
                  <a:pt x="2522" y="7056"/>
                </a:cubicBezTo>
                <a:cubicBezTo>
                  <a:pt x="2431" y="6580"/>
                  <a:pt x="2420" y="6315"/>
                  <a:pt x="2456" y="5783"/>
                </a:cubicBezTo>
                <a:cubicBezTo>
                  <a:pt x="2539" y="4548"/>
                  <a:pt x="2955" y="3358"/>
                  <a:pt x="3466" y="2241"/>
                </a:cubicBezTo>
                <a:cubicBezTo>
                  <a:pt x="3543" y="2073"/>
                  <a:pt x="3290" y="1635"/>
                  <a:pt x="3226" y="1525"/>
                </a:cubicBezTo>
                <a:cubicBezTo>
                  <a:pt x="3036" y="1191"/>
                  <a:pt x="2776" y="869"/>
                  <a:pt x="2504" y="599"/>
                </a:cubicBezTo>
                <a:cubicBezTo>
                  <a:pt x="2352" y="448"/>
                  <a:pt x="1904" y="0"/>
                  <a:pt x="1603" y="0"/>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6"/>
          <p:cNvSpPr/>
          <p:nvPr/>
        </p:nvSpPr>
        <p:spPr>
          <a:xfrm rot="10800000">
            <a:off x="7810615" y="1082890"/>
            <a:ext cx="246230" cy="229772"/>
          </a:xfrm>
          <a:custGeom>
            <a:avLst/>
            <a:gdLst/>
            <a:ahLst/>
            <a:cxnLst/>
            <a:rect l="l" t="t" r="r" b="b"/>
            <a:pathLst>
              <a:path w="8498" h="7930" extrusionOk="0">
                <a:moveTo>
                  <a:pt x="5850" y="1"/>
                </a:moveTo>
                <a:cubicBezTo>
                  <a:pt x="4962" y="1555"/>
                  <a:pt x="3595" y="2685"/>
                  <a:pt x="2149" y="3881"/>
                </a:cubicBezTo>
                <a:cubicBezTo>
                  <a:pt x="1424" y="4482"/>
                  <a:pt x="673" y="5102"/>
                  <a:pt x="0" y="5774"/>
                </a:cubicBezTo>
                <a:lnTo>
                  <a:pt x="2155" y="7929"/>
                </a:lnTo>
                <a:cubicBezTo>
                  <a:pt x="2726" y="7358"/>
                  <a:pt x="3389" y="6811"/>
                  <a:pt x="4092" y="6231"/>
                </a:cubicBezTo>
                <a:cubicBezTo>
                  <a:pt x="5611" y="4974"/>
                  <a:pt x="7333" y="3551"/>
                  <a:pt x="8498" y="1512"/>
                </a:cubicBezTo>
                <a:lnTo>
                  <a:pt x="5850" y="1"/>
                </a:ln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1030"/>
        <p:cNvGrpSpPr/>
        <p:nvPr/>
      </p:nvGrpSpPr>
      <p:grpSpPr>
        <a:xfrm>
          <a:off x="0" y="0"/>
          <a:ext cx="0" cy="0"/>
          <a:chOff x="0" y="0"/>
          <a:chExt cx="0" cy="0"/>
        </a:xfrm>
      </p:grpSpPr>
      <p:grpSp>
        <p:nvGrpSpPr>
          <p:cNvPr id="1031" name="Google Shape;1031;p27"/>
          <p:cNvGrpSpPr/>
          <p:nvPr/>
        </p:nvGrpSpPr>
        <p:grpSpPr>
          <a:xfrm>
            <a:off x="10900" y="0"/>
            <a:ext cx="9142800" cy="5143500"/>
            <a:chOff x="10900" y="0"/>
            <a:chExt cx="9142800" cy="5143500"/>
          </a:xfrm>
        </p:grpSpPr>
        <p:cxnSp>
          <p:nvCxnSpPr>
            <p:cNvPr id="1032" name="Google Shape;1032;p27"/>
            <p:cNvCxnSpPr/>
            <p:nvPr/>
          </p:nvCxnSpPr>
          <p:spPr>
            <a:xfrm>
              <a:off x="45767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033" name="Google Shape;1033;p27"/>
            <p:cNvCxnSpPr/>
            <p:nvPr/>
          </p:nvCxnSpPr>
          <p:spPr>
            <a:xfrm>
              <a:off x="578761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034" name="Google Shape;1034;p27"/>
            <p:cNvCxnSpPr/>
            <p:nvPr/>
          </p:nvCxnSpPr>
          <p:spPr>
            <a:xfrm>
              <a:off x="627215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035" name="Google Shape;1035;p27"/>
            <p:cNvCxnSpPr/>
            <p:nvPr/>
          </p:nvCxnSpPr>
          <p:spPr>
            <a:xfrm>
              <a:off x="675669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036" name="Google Shape;1036;p27"/>
            <p:cNvCxnSpPr/>
            <p:nvPr/>
          </p:nvCxnSpPr>
          <p:spPr>
            <a:xfrm>
              <a:off x="724123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037" name="Google Shape;1037;p27"/>
            <p:cNvCxnSpPr/>
            <p:nvPr/>
          </p:nvCxnSpPr>
          <p:spPr>
            <a:xfrm>
              <a:off x="772577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038" name="Google Shape;1038;p27"/>
            <p:cNvCxnSpPr/>
            <p:nvPr/>
          </p:nvCxnSpPr>
          <p:spPr>
            <a:xfrm>
              <a:off x="821031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039" name="Google Shape;1039;p27"/>
            <p:cNvCxnSpPr/>
            <p:nvPr/>
          </p:nvCxnSpPr>
          <p:spPr>
            <a:xfrm>
              <a:off x="869485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040" name="Google Shape;1040;p27"/>
            <p:cNvCxnSpPr/>
            <p:nvPr/>
          </p:nvCxnSpPr>
          <p:spPr>
            <a:xfrm>
              <a:off x="94221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041" name="Google Shape;1041;p27"/>
            <p:cNvCxnSpPr/>
            <p:nvPr/>
          </p:nvCxnSpPr>
          <p:spPr>
            <a:xfrm>
              <a:off x="142675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042" name="Google Shape;1042;p27"/>
            <p:cNvCxnSpPr/>
            <p:nvPr/>
          </p:nvCxnSpPr>
          <p:spPr>
            <a:xfrm>
              <a:off x="191129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043" name="Google Shape;1043;p27"/>
            <p:cNvCxnSpPr/>
            <p:nvPr/>
          </p:nvCxnSpPr>
          <p:spPr>
            <a:xfrm>
              <a:off x="239583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044" name="Google Shape;1044;p27"/>
            <p:cNvCxnSpPr/>
            <p:nvPr/>
          </p:nvCxnSpPr>
          <p:spPr>
            <a:xfrm>
              <a:off x="288037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045" name="Google Shape;1045;p27"/>
            <p:cNvCxnSpPr/>
            <p:nvPr/>
          </p:nvCxnSpPr>
          <p:spPr>
            <a:xfrm>
              <a:off x="336491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046" name="Google Shape;1046;p27"/>
            <p:cNvCxnSpPr/>
            <p:nvPr/>
          </p:nvCxnSpPr>
          <p:spPr>
            <a:xfrm>
              <a:off x="384945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047" name="Google Shape;1047;p27"/>
            <p:cNvCxnSpPr/>
            <p:nvPr/>
          </p:nvCxnSpPr>
          <p:spPr>
            <a:xfrm>
              <a:off x="433399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048" name="Google Shape;1048;p27"/>
            <p:cNvCxnSpPr/>
            <p:nvPr/>
          </p:nvCxnSpPr>
          <p:spPr>
            <a:xfrm>
              <a:off x="481853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049" name="Google Shape;1049;p27"/>
            <p:cNvCxnSpPr/>
            <p:nvPr/>
          </p:nvCxnSpPr>
          <p:spPr>
            <a:xfrm>
              <a:off x="530307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050" name="Google Shape;1050;p27"/>
            <p:cNvCxnSpPr/>
            <p:nvPr/>
          </p:nvCxnSpPr>
          <p:spPr>
            <a:xfrm>
              <a:off x="10900" y="4685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051" name="Google Shape;1051;p27"/>
            <p:cNvCxnSpPr/>
            <p:nvPr/>
          </p:nvCxnSpPr>
          <p:spPr>
            <a:xfrm>
              <a:off x="10900" y="46965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052" name="Google Shape;1052;p27"/>
            <p:cNvCxnSpPr/>
            <p:nvPr/>
          </p:nvCxnSpPr>
          <p:spPr>
            <a:xfrm>
              <a:off x="10900" y="9383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053" name="Google Shape;1053;p27"/>
            <p:cNvCxnSpPr/>
            <p:nvPr/>
          </p:nvCxnSpPr>
          <p:spPr>
            <a:xfrm>
              <a:off x="10900" y="14081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054" name="Google Shape;1054;p27"/>
            <p:cNvCxnSpPr/>
            <p:nvPr/>
          </p:nvCxnSpPr>
          <p:spPr>
            <a:xfrm>
              <a:off x="10900" y="18779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055" name="Google Shape;1055;p27"/>
            <p:cNvCxnSpPr/>
            <p:nvPr/>
          </p:nvCxnSpPr>
          <p:spPr>
            <a:xfrm>
              <a:off x="10900" y="23476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056" name="Google Shape;1056;p27"/>
            <p:cNvCxnSpPr/>
            <p:nvPr/>
          </p:nvCxnSpPr>
          <p:spPr>
            <a:xfrm>
              <a:off x="10900" y="28174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057" name="Google Shape;1057;p27"/>
            <p:cNvCxnSpPr/>
            <p:nvPr/>
          </p:nvCxnSpPr>
          <p:spPr>
            <a:xfrm>
              <a:off x="10900" y="32872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058" name="Google Shape;1058;p27"/>
            <p:cNvCxnSpPr/>
            <p:nvPr/>
          </p:nvCxnSpPr>
          <p:spPr>
            <a:xfrm>
              <a:off x="10900" y="37570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059" name="Google Shape;1059;p27"/>
            <p:cNvCxnSpPr/>
            <p:nvPr/>
          </p:nvCxnSpPr>
          <p:spPr>
            <a:xfrm>
              <a:off x="10900" y="4226775"/>
              <a:ext cx="9142800" cy="0"/>
            </a:xfrm>
            <a:prstGeom prst="straightConnector1">
              <a:avLst/>
            </a:prstGeom>
            <a:noFill/>
            <a:ln w="28575" cap="flat" cmpd="sng">
              <a:solidFill>
                <a:srgbClr val="9FABFF"/>
              </a:solidFill>
              <a:prstDash val="solid"/>
              <a:round/>
              <a:headEnd type="none" w="med" len="med"/>
              <a:tailEnd type="none" w="med" len="med"/>
            </a:ln>
          </p:spPr>
        </p:cxnSp>
      </p:grpSp>
      <p:grpSp>
        <p:nvGrpSpPr>
          <p:cNvPr id="1060" name="Google Shape;1060;p27"/>
          <p:cNvGrpSpPr/>
          <p:nvPr/>
        </p:nvGrpSpPr>
        <p:grpSpPr>
          <a:xfrm rot="10800000">
            <a:off x="-44062" y="-749742"/>
            <a:ext cx="9384877" cy="6019445"/>
            <a:chOff x="-44062" y="-749742"/>
            <a:chExt cx="9384877" cy="6019445"/>
          </a:xfrm>
        </p:grpSpPr>
        <p:sp>
          <p:nvSpPr>
            <p:cNvPr id="1061" name="Google Shape;1061;p27"/>
            <p:cNvSpPr/>
            <p:nvPr/>
          </p:nvSpPr>
          <p:spPr>
            <a:xfrm>
              <a:off x="165315" y="2970308"/>
              <a:ext cx="340398" cy="375255"/>
            </a:xfrm>
            <a:custGeom>
              <a:avLst/>
              <a:gdLst/>
              <a:ahLst/>
              <a:cxnLst/>
              <a:rect l="l" t="t" r="r" b="b"/>
              <a:pathLst>
                <a:path w="11748" h="12951" extrusionOk="0">
                  <a:moveTo>
                    <a:pt x="2065" y="1"/>
                  </a:moveTo>
                  <a:cubicBezTo>
                    <a:pt x="1319" y="1"/>
                    <a:pt x="488" y="136"/>
                    <a:pt x="417" y="513"/>
                  </a:cubicBezTo>
                  <a:cubicBezTo>
                    <a:pt x="160" y="1879"/>
                    <a:pt x="0" y="3428"/>
                    <a:pt x="608" y="4730"/>
                  </a:cubicBezTo>
                  <a:cubicBezTo>
                    <a:pt x="1026" y="5631"/>
                    <a:pt x="1766" y="6254"/>
                    <a:pt x="2646" y="6678"/>
                  </a:cubicBezTo>
                  <a:cubicBezTo>
                    <a:pt x="3565" y="7119"/>
                    <a:pt x="4547" y="7373"/>
                    <a:pt x="5510" y="7692"/>
                  </a:cubicBezTo>
                  <a:cubicBezTo>
                    <a:pt x="6416" y="7993"/>
                    <a:pt x="7175" y="8275"/>
                    <a:pt x="7867" y="8994"/>
                  </a:cubicBezTo>
                  <a:cubicBezTo>
                    <a:pt x="8808" y="9972"/>
                    <a:pt x="8907" y="11419"/>
                    <a:pt x="8798" y="12704"/>
                  </a:cubicBezTo>
                  <a:cubicBezTo>
                    <a:pt x="8780" y="12905"/>
                    <a:pt x="9222" y="12951"/>
                    <a:pt x="9626" y="12951"/>
                  </a:cubicBezTo>
                  <a:cubicBezTo>
                    <a:pt x="9914" y="12951"/>
                    <a:pt x="10184" y="12928"/>
                    <a:pt x="10255" y="12921"/>
                  </a:cubicBezTo>
                  <a:cubicBezTo>
                    <a:pt x="10520" y="12894"/>
                    <a:pt x="11608" y="12825"/>
                    <a:pt x="11642" y="12424"/>
                  </a:cubicBezTo>
                  <a:cubicBezTo>
                    <a:pt x="11747" y="11189"/>
                    <a:pt x="11640" y="9918"/>
                    <a:pt x="10888" y="8889"/>
                  </a:cubicBezTo>
                  <a:cubicBezTo>
                    <a:pt x="10305" y="8095"/>
                    <a:pt x="9408" y="7638"/>
                    <a:pt x="8507" y="7294"/>
                  </a:cubicBezTo>
                  <a:cubicBezTo>
                    <a:pt x="6779" y="6638"/>
                    <a:pt x="4651" y="6461"/>
                    <a:pt x="3622" y="4774"/>
                  </a:cubicBezTo>
                  <a:cubicBezTo>
                    <a:pt x="2807" y="3438"/>
                    <a:pt x="2986" y="1695"/>
                    <a:pt x="3261" y="233"/>
                  </a:cubicBezTo>
                  <a:cubicBezTo>
                    <a:pt x="3286" y="101"/>
                    <a:pt x="2707" y="1"/>
                    <a:pt x="2065" y="1"/>
                  </a:cubicBezTo>
                  <a:close/>
                </a:path>
              </a:pathLst>
            </a:custGeom>
            <a:solidFill>
              <a:schemeClr val="dk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7"/>
            <p:cNvSpPr/>
            <p:nvPr/>
          </p:nvSpPr>
          <p:spPr>
            <a:xfrm>
              <a:off x="-44062" y="3571652"/>
              <a:ext cx="759174" cy="1698051"/>
            </a:xfrm>
            <a:custGeom>
              <a:avLst/>
              <a:gdLst/>
              <a:ahLst/>
              <a:cxnLst/>
              <a:rect l="l" t="t" r="r" b="b"/>
              <a:pathLst>
                <a:path w="26201" h="58604" extrusionOk="0">
                  <a:moveTo>
                    <a:pt x="5742" y="22424"/>
                  </a:moveTo>
                  <a:cubicBezTo>
                    <a:pt x="5704" y="22426"/>
                    <a:pt x="5689" y="22426"/>
                    <a:pt x="5687" y="22426"/>
                  </a:cubicBezTo>
                  <a:cubicBezTo>
                    <a:pt x="5683" y="22426"/>
                    <a:pt x="5717" y="22425"/>
                    <a:pt x="5742" y="22424"/>
                  </a:cubicBezTo>
                  <a:close/>
                  <a:moveTo>
                    <a:pt x="15230" y="22608"/>
                  </a:moveTo>
                  <a:lnTo>
                    <a:pt x="15230" y="22608"/>
                  </a:lnTo>
                  <a:cubicBezTo>
                    <a:pt x="15231" y="22608"/>
                    <a:pt x="15232" y="22608"/>
                    <a:pt x="15233" y="22608"/>
                  </a:cubicBezTo>
                  <a:lnTo>
                    <a:pt x="15233" y="22608"/>
                  </a:lnTo>
                  <a:cubicBezTo>
                    <a:pt x="15231" y="22608"/>
                    <a:pt x="15230" y="22608"/>
                    <a:pt x="15230" y="22608"/>
                  </a:cubicBezTo>
                  <a:close/>
                  <a:moveTo>
                    <a:pt x="15790" y="22813"/>
                  </a:moveTo>
                  <a:lnTo>
                    <a:pt x="15790" y="22813"/>
                  </a:lnTo>
                  <a:cubicBezTo>
                    <a:pt x="15802" y="22823"/>
                    <a:pt x="15812" y="22831"/>
                    <a:pt x="15820" y="22837"/>
                  </a:cubicBezTo>
                  <a:lnTo>
                    <a:pt x="15820" y="22837"/>
                  </a:lnTo>
                  <a:cubicBezTo>
                    <a:pt x="15810" y="22829"/>
                    <a:pt x="15800" y="22822"/>
                    <a:pt x="15791" y="22813"/>
                  </a:cubicBezTo>
                  <a:lnTo>
                    <a:pt x="15791" y="22813"/>
                  </a:lnTo>
                  <a:cubicBezTo>
                    <a:pt x="15791" y="22813"/>
                    <a:pt x="15791" y="22813"/>
                    <a:pt x="15790" y="22813"/>
                  </a:cubicBezTo>
                  <a:close/>
                  <a:moveTo>
                    <a:pt x="15987" y="22959"/>
                  </a:moveTo>
                  <a:cubicBezTo>
                    <a:pt x="16003" y="22971"/>
                    <a:pt x="16020" y="22982"/>
                    <a:pt x="16035" y="22994"/>
                  </a:cubicBezTo>
                  <a:cubicBezTo>
                    <a:pt x="16016" y="22980"/>
                    <a:pt x="16000" y="22968"/>
                    <a:pt x="15987" y="22959"/>
                  </a:cubicBezTo>
                  <a:close/>
                  <a:moveTo>
                    <a:pt x="16201" y="23148"/>
                  </a:moveTo>
                  <a:cubicBezTo>
                    <a:pt x="16275" y="23214"/>
                    <a:pt x="16300" y="23237"/>
                    <a:pt x="16300" y="23237"/>
                  </a:cubicBezTo>
                  <a:cubicBezTo>
                    <a:pt x="16300" y="23237"/>
                    <a:pt x="16243" y="23186"/>
                    <a:pt x="16201" y="23148"/>
                  </a:cubicBezTo>
                  <a:close/>
                  <a:moveTo>
                    <a:pt x="16412" y="25138"/>
                  </a:moveTo>
                  <a:lnTo>
                    <a:pt x="16412" y="25138"/>
                  </a:lnTo>
                  <a:cubicBezTo>
                    <a:pt x="16412" y="25139"/>
                    <a:pt x="16411" y="25140"/>
                    <a:pt x="16411" y="25141"/>
                  </a:cubicBezTo>
                  <a:lnTo>
                    <a:pt x="16411" y="25141"/>
                  </a:lnTo>
                  <a:cubicBezTo>
                    <a:pt x="16411" y="25140"/>
                    <a:pt x="16412" y="25139"/>
                    <a:pt x="16412" y="25138"/>
                  </a:cubicBezTo>
                  <a:close/>
                  <a:moveTo>
                    <a:pt x="19352" y="36701"/>
                  </a:moveTo>
                  <a:cubicBezTo>
                    <a:pt x="19353" y="36701"/>
                    <a:pt x="19353" y="36701"/>
                    <a:pt x="19354" y="36701"/>
                  </a:cubicBezTo>
                  <a:lnTo>
                    <a:pt x="19354" y="36701"/>
                  </a:lnTo>
                  <a:cubicBezTo>
                    <a:pt x="19354" y="36705"/>
                    <a:pt x="19353" y="36710"/>
                    <a:pt x="19353" y="36714"/>
                  </a:cubicBezTo>
                  <a:lnTo>
                    <a:pt x="19353" y="36714"/>
                  </a:lnTo>
                  <a:cubicBezTo>
                    <a:pt x="19353" y="36709"/>
                    <a:pt x="19353" y="36705"/>
                    <a:pt x="19352" y="36701"/>
                  </a:cubicBezTo>
                  <a:close/>
                  <a:moveTo>
                    <a:pt x="17957" y="36354"/>
                  </a:moveTo>
                  <a:cubicBezTo>
                    <a:pt x="18149" y="36354"/>
                    <a:pt x="18350" y="36377"/>
                    <a:pt x="18618" y="36421"/>
                  </a:cubicBezTo>
                  <a:cubicBezTo>
                    <a:pt x="18581" y="36415"/>
                    <a:pt x="18561" y="36413"/>
                    <a:pt x="18556" y="36413"/>
                  </a:cubicBezTo>
                  <a:cubicBezTo>
                    <a:pt x="18528" y="36413"/>
                    <a:pt x="18808" y="36472"/>
                    <a:pt x="18866" y="36490"/>
                  </a:cubicBezTo>
                  <a:cubicBezTo>
                    <a:pt x="18922" y="36508"/>
                    <a:pt x="18978" y="36530"/>
                    <a:pt x="19034" y="36546"/>
                  </a:cubicBezTo>
                  <a:cubicBezTo>
                    <a:pt x="19046" y="36549"/>
                    <a:pt x="19057" y="36552"/>
                    <a:pt x="19067" y="36555"/>
                  </a:cubicBezTo>
                  <a:lnTo>
                    <a:pt x="19067" y="36555"/>
                  </a:lnTo>
                  <a:cubicBezTo>
                    <a:pt x="19075" y="36559"/>
                    <a:pt x="19085" y="36564"/>
                    <a:pt x="19096" y="36570"/>
                  </a:cubicBezTo>
                  <a:cubicBezTo>
                    <a:pt x="19181" y="36613"/>
                    <a:pt x="19265" y="36655"/>
                    <a:pt x="19348" y="36698"/>
                  </a:cubicBezTo>
                  <a:lnTo>
                    <a:pt x="19348" y="36698"/>
                  </a:lnTo>
                  <a:cubicBezTo>
                    <a:pt x="19350" y="36708"/>
                    <a:pt x="19351" y="36718"/>
                    <a:pt x="19353" y="36728"/>
                  </a:cubicBezTo>
                  <a:lnTo>
                    <a:pt x="19353" y="36728"/>
                  </a:lnTo>
                  <a:cubicBezTo>
                    <a:pt x="19352" y="36754"/>
                    <a:pt x="19348" y="36785"/>
                    <a:pt x="19340" y="36816"/>
                  </a:cubicBezTo>
                  <a:cubicBezTo>
                    <a:pt x="19323" y="36888"/>
                    <a:pt x="19299" y="36960"/>
                    <a:pt x="19280" y="37032"/>
                  </a:cubicBezTo>
                  <a:cubicBezTo>
                    <a:pt x="19276" y="37048"/>
                    <a:pt x="19273" y="37061"/>
                    <a:pt x="19271" y="37070"/>
                  </a:cubicBezTo>
                  <a:lnTo>
                    <a:pt x="19271" y="37070"/>
                  </a:lnTo>
                  <a:cubicBezTo>
                    <a:pt x="19264" y="37079"/>
                    <a:pt x="19254" y="37092"/>
                    <a:pt x="19241" y="37111"/>
                  </a:cubicBezTo>
                  <a:cubicBezTo>
                    <a:pt x="19142" y="37257"/>
                    <a:pt x="19054" y="37402"/>
                    <a:pt x="18938" y="37535"/>
                  </a:cubicBezTo>
                  <a:cubicBezTo>
                    <a:pt x="18876" y="37607"/>
                    <a:pt x="18808" y="37674"/>
                    <a:pt x="18743" y="37742"/>
                  </a:cubicBezTo>
                  <a:cubicBezTo>
                    <a:pt x="18708" y="37778"/>
                    <a:pt x="18671" y="37810"/>
                    <a:pt x="18634" y="37843"/>
                  </a:cubicBezTo>
                  <a:cubicBezTo>
                    <a:pt x="18631" y="37846"/>
                    <a:pt x="18628" y="37849"/>
                    <a:pt x="18625" y="37852"/>
                  </a:cubicBezTo>
                  <a:lnTo>
                    <a:pt x="18625" y="37852"/>
                  </a:lnTo>
                  <a:cubicBezTo>
                    <a:pt x="18623" y="37853"/>
                    <a:pt x="18622" y="37854"/>
                    <a:pt x="18620" y="37856"/>
                  </a:cubicBezTo>
                  <a:cubicBezTo>
                    <a:pt x="18451" y="37993"/>
                    <a:pt x="18273" y="38123"/>
                    <a:pt x="18091" y="38243"/>
                  </a:cubicBezTo>
                  <a:cubicBezTo>
                    <a:pt x="17679" y="38506"/>
                    <a:pt x="17243" y="38733"/>
                    <a:pt x="16791" y="38921"/>
                  </a:cubicBezTo>
                  <a:cubicBezTo>
                    <a:pt x="16233" y="39158"/>
                    <a:pt x="15938" y="39255"/>
                    <a:pt x="15351" y="39401"/>
                  </a:cubicBezTo>
                  <a:cubicBezTo>
                    <a:pt x="14819" y="39535"/>
                    <a:pt x="14276" y="39629"/>
                    <a:pt x="13730" y="39680"/>
                  </a:cubicBezTo>
                  <a:cubicBezTo>
                    <a:pt x="13608" y="39691"/>
                    <a:pt x="13487" y="39701"/>
                    <a:pt x="13364" y="39707"/>
                  </a:cubicBezTo>
                  <a:cubicBezTo>
                    <a:pt x="13348" y="39708"/>
                    <a:pt x="13332" y="39709"/>
                    <a:pt x="13315" y="39710"/>
                  </a:cubicBezTo>
                  <a:lnTo>
                    <a:pt x="13315" y="39710"/>
                  </a:lnTo>
                  <a:cubicBezTo>
                    <a:pt x="13600" y="39178"/>
                    <a:pt x="13950" y="38677"/>
                    <a:pt x="14359" y="38222"/>
                  </a:cubicBezTo>
                  <a:cubicBezTo>
                    <a:pt x="15102" y="37394"/>
                    <a:pt x="16144" y="36693"/>
                    <a:pt x="17152" y="36466"/>
                  </a:cubicBezTo>
                  <a:cubicBezTo>
                    <a:pt x="17487" y="36390"/>
                    <a:pt x="17715" y="36354"/>
                    <a:pt x="17957" y="36354"/>
                  </a:cubicBezTo>
                  <a:close/>
                  <a:moveTo>
                    <a:pt x="9409" y="1"/>
                  </a:moveTo>
                  <a:cubicBezTo>
                    <a:pt x="9281" y="1"/>
                    <a:pt x="9160" y="30"/>
                    <a:pt x="9057" y="97"/>
                  </a:cubicBezTo>
                  <a:lnTo>
                    <a:pt x="9057" y="94"/>
                  </a:lnTo>
                  <a:cubicBezTo>
                    <a:pt x="7445" y="1132"/>
                    <a:pt x="6145" y="2683"/>
                    <a:pt x="5023" y="4215"/>
                  </a:cubicBezTo>
                  <a:cubicBezTo>
                    <a:pt x="3600" y="6163"/>
                    <a:pt x="2415" y="8275"/>
                    <a:pt x="1491" y="10505"/>
                  </a:cubicBezTo>
                  <a:cubicBezTo>
                    <a:pt x="633" y="12581"/>
                    <a:pt x="1" y="14816"/>
                    <a:pt x="69" y="17082"/>
                  </a:cubicBezTo>
                  <a:cubicBezTo>
                    <a:pt x="98" y="18048"/>
                    <a:pt x="288" y="19039"/>
                    <a:pt x="702" y="19917"/>
                  </a:cubicBezTo>
                  <a:cubicBezTo>
                    <a:pt x="1183" y="20938"/>
                    <a:pt x="1863" y="22077"/>
                    <a:pt x="2838" y="22906"/>
                  </a:cubicBezTo>
                  <a:cubicBezTo>
                    <a:pt x="3949" y="23851"/>
                    <a:pt x="5280" y="24228"/>
                    <a:pt x="6653" y="24228"/>
                  </a:cubicBezTo>
                  <a:cubicBezTo>
                    <a:pt x="7272" y="24228"/>
                    <a:pt x="7899" y="24151"/>
                    <a:pt x="8519" y="24017"/>
                  </a:cubicBezTo>
                  <a:cubicBezTo>
                    <a:pt x="10343" y="23619"/>
                    <a:pt x="12084" y="22830"/>
                    <a:pt x="13946" y="22600"/>
                  </a:cubicBezTo>
                  <a:cubicBezTo>
                    <a:pt x="14224" y="22565"/>
                    <a:pt x="14376" y="22546"/>
                    <a:pt x="14541" y="22546"/>
                  </a:cubicBezTo>
                  <a:cubicBezTo>
                    <a:pt x="14671" y="22546"/>
                    <a:pt x="14809" y="22558"/>
                    <a:pt x="15025" y="22582"/>
                  </a:cubicBezTo>
                  <a:cubicBezTo>
                    <a:pt x="15105" y="22592"/>
                    <a:pt x="15184" y="22604"/>
                    <a:pt x="15263" y="22616"/>
                  </a:cubicBezTo>
                  <a:lnTo>
                    <a:pt x="15263" y="22616"/>
                  </a:lnTo>
                  <a:cubicBezTo>
                    <a:pt x="15303" y="22626"/>
                    <a:pt x="15343" y="22635"/>
                    <a:pt x="15382" y="22647"/>
                  </a:cubicBezTo>
                  <a:cubicBezTo>
                    <a:pt x="15457" y="22671"/>
                    <a:pt x="15533" y="22698"/>
                    <a:pt x="15609" y="22723"/>
                  </a:cubicBezTo>
                  <a:lnTo>
                    <a:pt x="15609" y="22723"/>
                  </a:lnTo>
                  <a:cubicBezTo>
                    <a:pt x="15659" y="22749"/>
                    <a:pt x="15712" y="22774"/>
                    <a:pt x="15764" y="22799"/>
                  </a:cubicBezTo>
                  <a:cubicBezTo>
                    <a:pt x="15773" y="22804"/>
                    <a:pt x="15782" y="22809"/>
                    <a:pt x="15790" y="22813"/>
                  </a:cubicBezTo>
                  <a:lnTo>
                    <a:pt x="15790" y="22813"/>
                  </a:lnTo>
                  <a:cubicBezTo>
                    <a:pt x="15786" y="22810"/>
                    <a:pt x="15782" y="22806"/>
                    <a:pt x="15778" y="22803"/>
                  </a:cubicBezTo>
                  <a:lnTo>
                    <a:pt x="15778" y="22803"/>
                  </a:lnTo>
                  <a:cubicBezTo>
                    <a:pt x="15782" y="22806"/>
                    <a:pt x="15786" y="22810"/>
                    <a:pt x="15791" y="22813"/>
                  </a:cubicBezTo>
                  <a:lnTo>
                    <a:pt x="15791" y="22813"/>
                  </a:lnTo>
                  <a:cubicBezTo>
                    <a:pt x="15850" y="22846"/>
                    <a:pt x="15877" y="22870"/>
                    <a:pt x="15871" y="22870"/>
                  </a:cubicBezTo>
                  <a:cubicBezTo>
                    <a:pt x="15867" y="22870"/>
                    <a:pt x="15850" y="22860"/>
                    <a:pt x="15820" y="22837"/>
                  </a:cubicBezTo>
                  <a:lnTo>
                    <a:pt x="15820" y="22837"/>
                  </a:lnTo>
                  <a:cubicBezTo>
                    <a:pt x="15863" y="22870"/>
                    <a:pt x="15908" y="22902"/>
                    <a:pt x="15952" y="22933"/>
                  </a:cubicBezTo>
                  <a:lnTo>
                    <a:pt x="15952" y="22933"/>
                  </a:lnTo>
                  <a:cubicBezTo>
                    <a:pt x="15943" y="22928"/>
                    <a:pt x="15939" y="22925"/>
                    <a:pt x="15938" y="22925"/>
                  </a:cubicBezTo>
                  <a:cubicBezTo>
                    <a:pt x="15932" y="22925"/>
                    <a:pt x="16115" y="23070"/>
                    <a:pt x="16171" y="23120"/>
                  </a:cubicBezTo>
                  <a:cubicBezTo>
                    <a:pt x="16179" y="23127"/>
                    <a:pt x="16186" y="23134"/>
                    <a:pt x="16193" y="23140"/>
                  </a:cubicBezTo>
                  <a:lnTo>
                    <a:pt x="16193" y="23140"/>
                  </a:lnTo>
                  <a:cubicBezTo>
                    <a:pt x="16230" y="23176"/>
                    <a:pt x="16269" y="23210"/>
                    <a:pt x="16305" y="23247"/>
                  </a:cubicBezTo>
                  <a:cubicBezTo>
                    <a:pt x="16361" y="23306"/>
                    <a:pt x="16413" y="23376"/>
                    <a:pt x="16472" y="23428"/>
                  </a:cubicBezTo>
                  <a:lnTo>
                    <a:pt x="16472" y="23428"/>
                  </a:lnTo>
                  <a:cubicBezTo>
                    <a:pt x="16392" y="23356"/>
                    <a:pt x="16363" y="23330"/>
                    <a:pt x="16362" y="23330"/>
                  </a:cubicBezTo>
                  <a:lnTo>
                    <a:pt x="16362" y="23330"/>
                  </a:lnTo>
                  <a:cubicBezTo>
                    <a:pt x="16361" y="23330"/>
                    <a:pt x="16447" y="23411"/>
                    <a:pt x="16489" y="23467"/>
                  </a:cubicBezTo>
                  <a:cubicBezTo>
                    <a:pt x="16498" y="23480"/>
                    <a:pt x="16506" y="23493"/>
                    <a:pt x="16514" y="23507"/>
                  </a:cubicBezTo>
                  <a:lnTo>
                    <a:pt x="16514" y="23507"/>
                  </a:lnTo>
                  <a:cubicBezTo>
                    <a:pt x="16539" y="23572"/>
                    <a:pt x="16567" y="23639"/>
                    <a:pt x="16597" y="23700"/>
                  </a:cubicBezTo>
                  <a:cubicBezTo>
                    <a:pt x="16601" y="23708"/>
                    <a:pt x="16605" y="23715"/>
                    <a:pt x="16608" y="23721"/>
                  </a:cubicBezTo>
                  <a:lnTo>
                    <a:pt x="16608" y="23721"/>
                  </a:lnTo>
                  <a:cubicBezTo>
                    <a:pt x="16608" y="23723"/>
                    <a:pt x="16608" y="23724"/>
                    <a:pt x="16609" y="23726"/>
                  </a:cubicBezTo>
                  <a:cubicBezTo>
                    <a:pt x="16621" y="23802"/>
                    <a:pt x="16639" y="23878"/>
                    <a:pt x="16647" y="23956"/>
                  </a:cubicBezTo>
                  <a:cubicBezTo>
                    <a:pt x="16653" y="24025"/>
                    <a:pt x="16655" y="24092"/>
                    <a:pt x="16658" y="24160"/>
                  </a:cubicBezTo>
                  <a:cubicBezTo>
                    <a:pt x="16658" y="24162"/>
                    <a:pt x="16658" y="24163"/>
                    <a:pt x="16658" y="24164"/>
                  </a:cubicBezTo>
                  <a:lnTo>
                    <a:pt x="16658" y="24164"/>
                  </a:lnTo>
                  <a:cubicBezTo>
                    <a:pt x="16656" y="24191"/>
                    <a:pt x="16654" y="24219"/>
                    <a:pt x="16650" y="24245"/>
                  </a:cubicBezTo>
                  <a:cubicBezTo>
                    <a:pt x="16609" y="24560"/>
                    <a:pt x="16524" y="24868"/>
                    <a:pt x="16401" y="25160"/>
                  </a:cubicBezTo>
                  <a:cubicBezTo>
                    <a:pt x="16400" y="25163"/>
                    <a:pt x="16398" y="25166"/>
                    <a:pt x="16397" y="25169"/>
                  </a:cubicBezTo>
                  <a:lnTo>
                    <a:pt x="16397" y="25169"/>
                  </a:lnTo>
                  <a:cubicBezTo>
                    <a:pt x="16382" y="25201"/>
                    <a:pt x="16367" y="25233"/>
                    <a:pt x="16351" y="25264"/>
                  </a:cubicBezTo>
                  <a:cubicBezTo>
                    <a:pt x="16313" y="25339"/>
                    <a:pt x="16275" y="25413"/>
                    <a:pt x="16235" y="25486"/>
                  </a:cubicBezTo>
                  <a:cubicBezTo>
                    <a:pt x="16137" y="25664"/>
                    <a:pt x="16032" y="25835"/>
                    <a:pt x="15920" y="26001"/>
                  </a:cubicBezTo>
                  <a:cubicBezTo>
                    <a:pt x="15690" y="26344"/>
                    <a:pt x="15442" y="26673"/>
                    <a:pt x="15177" y="26991"/>
                  </a:cubicBezTo>
                  <a:cubicBezTo>
                    <a:pt x="13966" y="28456"/>
                    <a:pt x="12552" y="29742"/>
                    <a:pt x="11243" y="31118"/>
                  </a:cubicBezTo>
                  <a:cubicBezTo>
                    <a:pt x="10048" y="32372"/>
                    <a:pt x="8782" y="33752"/>
                    <a:pt x="8226" y="35431"/>
                  </a:cubicBezTo>
                  <a:cubicBezTo>
                    <a:pt x="7701" y="37022"/>
                    <a:pt x="8263" y="38848"/>
                    <a:pt x="9484" y="39968"/>
                  </a:cubicBezTo>
                  <a:cubicBezTo>
                    <a:pt x="9800" y="40258"/>
                    <a:pt x="10141" y="40502"/>
                    <a:pt x="10499" y="40704"/>
                  </a:cubicBezTo>
                  <a:lnTo>
                    <a:pt x="10499" y="40704"/>
                  </a:lnTo>
                  <a:cubicBezTo>
                    <a:pt x="10290" y="41706"/>
                    <a:pt x="10257" y="42744"/>
                    <a:pt x="10420" y="43759"/>
                  </a:cubicBezTo>
                  <a:cubicBezTo>
                    <a:pt x="10829" y="46302"/>
                    <a:pt x="12410" y="48773"/>
                    <a:pt x="14509" y="50262"/>
                  </a:cubicBezTo>
                  <a:cubicBezTo>
                    <a:pt x="16198" y="51460"/>
                    <a:pt x="18182" y="51989"/>
                    <a:pt x="20141" y="52561"/>
                  </a:cubicBezTo>
                  <a:cubicBezTo>
                    <a:pt x="20575" y="52687"/>
                    <a:pt x="21010" y="52820"/>
                    <a:pt x="21436" y="52973"/>
                  </a:cubicBezTo>
                  <a:cubicBezTo>
                    <a:pt x="21532" y="53007"/>
                    <a:pt x="21628" y="53042"/>
                    <a:pt x="21724" y="53079"/>
                  </a:cubicBezTo>
                  <a:cubicBezTo>
                    <a:pt x="21774" y="53099"/>
                    <a:pt x="21853" y="53132"/>
                    <a:pt x="21887" y="53146"/>
                  </a:cubicBezTo>
                  <a:lnTo>
                    <a:pt x="21887" y="53146"/>
                  </a:lnTo>
                  <a:cubicBezTo>
                    <a:pt x="22068" y="53227"/>
                    <a:pt x="22249" y="53310"/>
                    <a:pt x="22424" y="53403"/>
                  </a:cubicBezTo>
                  <a:cubicBezTo>
                    <a:pt x="22510" y="53448"/>
                    <a:pt x="22593" y="53496"/>
                    <a:pt x="22676" y="53544"/>
                  </a:cubicBezTo>
                  <a:cubicBezTo>
                    <a:pt x="22684" y="53548"/>
                    <a:pt x="22692" y="53552"/>
                    <a:pt x="22699" y="53556"/>
                  </a:cubicBezTo>
                  <a:lnTo>
                    <a:pt x="22699" y="53556"/>
                  </a:lnTo>
                  <a:cubicBezTo>
                    <a:pt x="22704" y="53560"/>
                    <a:pt x="22710" y="53565"/>
                    <a:pt x="22718" y="53571"/>
                  </a:cubicBezTo>
                  <a:cubicBezTo>
                    <a:pt x="22793" y="53628"/>
                    <a:pt x="22873" y="53678"/>
                    <a:pt x="22948" y="53735"/>
                  </a:cubicBezTo>
                  <a:cubicBezTo>
                    <a:pt x="23010" y="53783"/>
                    <a:pt x="23129" y="53916"/>
                    <a:pt x="23133" y="53916"/>
                  </a:cubicBezTo>
                  <a:cubicBezTo>
                    <a:pt x="23135" y="53916"/>
                    <a:pt x="23112" y="53888"/>
                    <a:pt x="23049" y="53811"/>
                  </a:cubicBezTo>
                  <a:lnTo>
                    <a:pt x="23049" y="53811"/>
                  </a:lnTo>
                  <a:cubicBezTo>
                    <a:pt x="23108" y="53882"/>
                    <a:pt x="23183" y="53941"/>
                    <a:pt x="23246" y="54007"/>
                  </a:cubicBezTo>
                  <a:cubicBezTo>
                    <a:pt x="23295" y="54059"/>
                    <a:pt x="23361" y="54139"/>
                    <a:pt x="23363" y="54139"/>
                  </a:cubicBezTo>
                  <a:cubicBezTo>
                    <a:pt x="23363" y="54139"/>
                    <a:pt x="23363" y="54139"/>
                    <a:pt x="23363" y="54139"/>
                  </a:cubicBezTo>
                  <a:lnTo>
                    <a:pt x="23363" y="54139"/>
                  </a:lnTo>
                  <a:cubicBezTo>
                    <a:pt x="23399" y="54187"/>
                    <a:pt x="23434" y="54236"/>
                    <a:pt x="23468" y="54285"/>
                  </a:cubicBezTo>
                  <a:cubicBezTo>
                    <a:pt x="23492" y="54319"/>
                    <a:pt x="23607" y="54516"/>
                    <a:pt x="23612" y="54516"/>
                  </a:cubicBezTo>
                  <a:cubicBezTo>
                    <a:pt x="23613" y="54516"/>
                    <a:pt x="23604" y="54497"/>
                    <a:pt x="23579" y="54448"/>
                  </a:cubicBezTo>
                  <a:lnTo>
                    <a:pt x="23579" y="54448"/>
                  </a:lnTo>
                  <a:cubicBezTo>
                    <a:pt x="24016" y="55277"/>
                    <a:pt x="24114" y="56167"/>
                    <a:pt x="24067" y="57165"/>
                  </a:cubicBezTo>
                  <a:cubicBezTo>
                    <a:pt x="24040" y="57731"/>
                    <a:pt x="24456" y="58196"/>
                    <a:pt x="24941" y="58443"/>
                  </a:cubicBezTo>
                  <a:cubicBezTo>
                    <a:pt x="25080" y="58514"/>
                    <a:pt x="25373" y="58604"/>
                    <a:pt x="25634" y="58604"/>
                  </a:cubicBezTo>
                  <a:cubicBezTo>
                    <a:pt x="25894" y="58604"/>
                    <a:pt x="26124" y="58515"/>
                    <a:pt x="26136" y="58231"/>
                  </a:cubicBezTo>
                  <a:cubicBezTo>
                    <a:pt x="26200" y="56865"/>
                    <a:pt x="26050" y="55539"/>
                    <a:pt x="25369" y="54330"/>
                  </a:cubicBezTo>
                  <a:cubicBezTo>
                    <a:pt x="24801" y="53318"/>
                    <a:pt x="23892" y="52555"/>
                    <a:pt x="22892" y="51992"/>
                  </a:cubicBezTo>
                  <a:cubicBezTo>
                    <a:pt x="20999" y="50926"/>
                    <a:pt x="18775" y="50634"/>
                    <a:pt x="16767" y="49853"/>
                  </a:cubicBezTo>
                  <a:lnTo>
                    <a:pt x="16767" y="49853"/>
                  </a:lnTo>
                  <a:cubicBezTo>
                    <a:pt x="16768" y="49853"/>
                    <a:pt x="16768" y="49853"/>
                    <a:pt x="16768" y="49853"/>
                  </a:cubicBezTo>
                  <a:cubicBezTo>
                    <a:pt x="16768" y="49853"/>
                    <a:pt x="16767" y="49853"/>
                    <a:pt x="16766" y="49852"/>
                  </a:cubicBezTo>
                  <a:lnTo>
                    <a:pt x="16766" y="49852"/>
                  </a:lnTo>
                  <a:cubicBezTo>
                    <a:pt x="16767" y="49853"/>
                    <a:pt x="16767" y="49853"/>
                    <a:pt x="16767" y="49853"/>
                  </a:cubicBezTo>
                  <a:lnTo>
                    <a:pt x="16767" y="49853"/>
                  </a:lnTo>
                  <a:cubicBezTo>
                    <a:pt x="16763" y="49851"/>
                    <a:pt x="16759" y="49849"/>
                    <a:pt x="16753" y="49847"/>
                  </a:cubicBezTo>
                  <a:lnTo>
                    <a:pt x="16753" y="49847"/>
                  </a:lnTo>
                  <a:cubicBezTo>
                    <a:pt x="16758" y="49849"/>
                    <a:pt x="16762" y="49851"/>
                    <a:pt x="16766" y="49852"/>
                  </a:cubicBezTo>
                  <a:lnTo>
                    <a:pt x="16766" y="49852"/>
                  </a:lnTo>
                  <a:cubicBezTo>
                    <a:pt x="16764" y="49852"/>
                    <a:pt x="16762" y="49851"/>
                    <a:pt x="16760" y="49850"/>
                  </a:cubicBezTo>
                  <a:cubicBezTo>
                    <a:pt x="16688" y="49822"/>
                    <a:pt x="16664" y="49812"/>
                    <a:pt x="16665" y="49812"/>
                  </a:cubicBezTo>
                  <a:lnTo>
                    <a:pt x="16665" y="49812"/>
                  </a:lnTo>
                  <a:cubicBezTo>
                    <a:pt x="16666" y="49812"/>
                    <a:pt x="16721" y="49833"/>
                    <a:pt x="16753" y="49847"/>
                  </a:cubicBezTo>
                  <a:lnTo>
                    <a:pt x="16753" y="49847"/>
                  </a:lnTo>
                  <a:cubicBezTo>
                    <a:pt x="16699" y="49823"/>
                    <a:pt x="16647" y="49800"/>
                    <a:pt x="16594" y="49777"/>
                  </a:cubicBezTo>
                  <a:cubicBezTo>
                    <a:pt x="16463" y="49716"/>
                    <a:pt x="16334" y="49658"/>
                    <a:pt x="16206" y="49595"/>
                  </a:cubicBezTo>
                  <a:cubicBezTo>
                    <a:pt x="16093" y="49539"/>
                    <a:pt x="15981" y="49479"/>
                    <a:pt x="15869" y="49419"/>
                  </a:cubicBezTo>
                  <a:cubicBezTo>
                    <a:pt x="15800" y="49380"/>
                    <a:pt x="15732" y="49341"/>
                    <a:pt x="15663" y="49302"/>
                  </a:cubicBezTo>
                  <a:cubicBezTo>
                    <a:pt x="15648" y="49294"/>
                    <a:pt x="15593" y="49260"/>
                    <a:pt x="15552" y="49234"/>
                  </a:cubicBezTo>
                  <a:lnTo>
                    <a:pt x="15552" y="49234"/>
                  </a:lnTo>
                  <a:cubicBezTo>
                    <a:pt x="15489" y="49190"/>
                    <a:pt x="15355" y="49099"/>
                    <a:pt x="15332" y="49082"/>
                  </a:cubicBezTo>
                  <a:cubicBezTo>
                    <a:pt x="15214" y="48997"/>
                    <a:pt x="15104" y="48906"/>
                    <a:pt x="14989" y="48818"/>
                  </a:cubicBezTo>
                  <a:cubicBezTo>
                    <a:pt x="14978" y="48810"/>
                    <a:pt x="14963" y="48798"/>
                    <a:pt x="14949" y="48786"/>
                  </a:cubicBezTo>
                  <a:lnTo>
                    <a:pt x="14949" y="48786"/>
                  </a:lnTo>
                  <a:cubicBezTo>
                    <a:pt x="14920" y="48759"/>
                    <a:pt x="14891" y="48733"/>
                    <a:pt x="14863" y="48706"/>
                  </a:cubicBezTo>
                  <a:cubicBezTo>
                    <a:pt x="14708" y="48559"/>
                    <a:pt x="14561" y="48404"/>
                    <a:pt x="14417" y="48246"/>
                  </a:cubicBezTo>
                  <a:cubicBezTo>
                    <a:pt x="13541" y="47289"/>
                    <a:pt x="12856" y="46101"/>
                    <a:pt x="12578" y="44799"/>
                  </a:cubicBezTo>
                  <a:cubicBezTo>
                    <a:pt x="12337" y="43674"/>
                    <a:pt x="12370" y="42521"/>
                    <a:pt x="12647" y="41430"/>
                  </a:cubicBezTo>
                  <a:lnTo>
                    <a:pt x="12647" y="41430"/>
                  </a:lnTo>
                  <a:cubicBezTo>
                    <a:pt x="13099" y="41503"/>
                    <a:pt x="13561" y="41535"/>
                    <a:pt x="14025" y="41535"/>
                  </a:cubicBezTo>
                  <a:cubicBezTo>
                    <a:pt x="14196" y="41535"/>
                    <a:pt x="14367" y="41531"/>
                    <a:pt x="14538" y="41522"/>
                  </a:cubicBezTo>
                  <a:cubicBezTo>
                    <a:pt x="16157" y="41439"/>
                    <a:pt x="17828" y="40974"/>
                    <a:pt x="19248" y="40191"/>
                  </a:cubicBezTo>
                  <a:cubicBezTo>
                    <a:pt x="20278" y="39623"/>
                    <a:pt x="21519" y="38687"/>
                    <a:pt x="21438" y="37370"/>
                  </a:cubicBezTo>
                  <a:cubicBezTo>
                    <a:pt x="21372" y="36302"/>
                    <a:pt x="20462" y="35607"/>
                    <a:pt x="19582" y="35159"/>
                  </a:cubicBezTo>
                  <a:cubicBezTo>
                    <a:pt x="18782" y="34755"/>
                    <a:pt x="17912" y="34539"/>
                    <a:pt x="17024" y="34539"/>
                  </a:cubicBezTo>
                  <a:cubicBezTo>
                    <a:pt x="16859" y="34539"/>
                    <a:pt x="16694" y="34547"/>
                    <a:pt x="16529" y="34562"/>
                  </a:cubicBezTo>
                  <a:cubicBezTo>
                    <a:pt x="14628" y="34734"/>
                    <a:pt x="12934" y="36006"/>
                    <a:pt x="11867" y="37533"/>
                  </a:cubicBezTo>
                  <a:cubicBezTo>
                    <a:pt x="11486" y="38078"/>
                    <a:pt x="11171" y="38666"/>
                    <a:pt x="10927" y="39283"/>
                  </a:cubicBezTo>
                  <a:lnTo>
                    <a:pt x="10927" y="39283"/>
                  </a:lnTo>
                  <a:cubicBezTo>
                    <a:pt x="10913" y="39274"/>
                    <a:pt x="10898" y="39266"/>
                    <a:pt x="10884" y="39258"/>
                  </a:cubicBezTo>
                  <a:lnTo>
                    <a:pt x="10884" y="39258"/>
                  </a:lnTo>
                  <a:cubicBezTo>
                    <a:pt x="10805" y="39194"/>
                    <a:pt x="10716" y="39124"/>
                    <a:pt x="10632" y="39067"/>
                  </a:cubicBezTo>
                  <a:lnTo>
                    <a:pt x="10632" y="39067"/>
                  </a:lnTo>
                  <a:cubicBezTo>
                    <a:pt x="10730" y="39132"/>
                    <a:pt x="10768" y="39156"/>
                    <a:pt x="10773" y="39156"/>
                  </a:cubicBezTo>
                  <a:cubicBezTo>
                    <a:pt x="10783" y="39156"/>
                    <a:pt x="10623" y="39036"/>
                    <a:pt x="10557" y="38971"/>
                  </a:cubicBezTo>
                  <a:cubicBezTo>
                    <a:pt x="10551" y="38965"/>
                    <a:pt x="10545" y="38959"/>
                    <a:pt x="10540" y="38955"/>
                  </a:cubicBezTo>
                  <a:lnTo>
                    <a:pt x="10540" y="38955"/>
                  </a:lnTo>
                  <a:cubicBezTo>
                    <a:pt x="10533" y="38942"/>
                    <a:pt x="10524" y="38925"/>
                    <a:pt x="10511" y="38904"/>
                  </a:cubicBezTo>
                  <a:cubicBezTo>
                    <a:pt x="10481" y="38856"/>
                    <a:pt x="10390" y="38677"/>
                    <a:pt x="10384" y="38677"/>
                  </a:cubicBezTo>
                  <a:lnTo>
                    <a:pt x="10384" y="38677"/>
                  </a:lnTo>
                  <a:cubicBezTo>
                    <a:pt x="10382" y="38677"/>
                    <a:pt x="10392" y="38704"/>
                    <a:pt x="10425" y="38778"/>
                  </a:cubicBezTo>
                  <a:cubicBezTo>
                    <a:pt x="10375" y="38666"/>
                    <a:pt x="10322" y="38557"/>
                    <a:pt x="10281" y="38444"/>
                  </a:cubicBezTo>
                  <a:cubicBezTo>
                    <a:pt x="10263" y="38396"/>
                    <a:pt x="10247" y="38350"/>
                    <a:pt x="10231" y="38302"/>
                  </a:cubicBezTo>
                  <a:cubicBezTo>
                    <a:pt x="10224" y="38279"/>
                    <a:pt x="10219" y="38265"/>
                    <a:pt x="10216" y="38257"/>
                  </a:cubicBezTo>
                  <a:lnTo>
                    <a:pt x="10216" y="38257"/>
                  </a:lnTo>
                  <a:cubicBezTo>
                    <a:pt x="10213" y="38243"/>
                    <a:pt x="10210" y="38222"/>
                    <a:pt x="10204" y="38191"/>
                  </a:cubicBezTo>
                  <a:cubicBezTo>
                    <a:pt x="10161" y="37963"/>
                    <a:pt x="10131" y="37731"/>
                    <a:pt x="10113" y="37498"/>
                  </a:cubicBezTo>
                  <a:cubicBezTo>
                    <a:pt x="10109" y="37437"/>
                    <a:pt x="10105" y="37412"/>
                    <a:pt x="10102" y="37404"/>
                  </a:cubicBezTo>
                  <a:lnTo>
                    <a:pt x="10102" y="37404"/>
                  </a:lnTo>
                  <a:cubicBezTo>
                    <a:pt x="10105" y="37397"/>
                    <a:pt x="10111" y="37373"/>
                    <a:pt x="10119" y="37308"/>
                  </a:cubicBezTo>
                  <a:cubicBezTo>
                    <a:pt x="10135" y="37183"/>
                    <a:pt x="10151" y="37060"/>
                    <a:pt x="10177" y="36937"/>
                  </a:cubicBezTo>
                  <a:cubicBezTo>
                    <a:pt x="10287" y="36409"/>
                    <a:pt x="10437" y="36087"/>
                    <a:pt x="10667" y="35674"/>
                  </a:cubicBezTo>
                  <a:cubicBezTo>
                    <a:pt x="11890" y="33488"/>
                    <a:pt x="13912" y="31792"/>
                    <a:pt x="15633" y="30014"/>
                  </a:cubicBezTo>
                  <a:cubicBezTo>
                    <a:pt x="16970" y="28632"/>
                    <a:pt x="18959" y="26726"/>
                    <a:pt x="18729" y="24603"/>
                  </a:cubicBezTo>
                  <a:cubicBezTo>
                    <a:pt x="18673" y="24080"/>
                    <a:pt x="18455" y="23566"/>
                    <a:pt x="18158" y="23136"/>
                  </a:cubicBezTo>
                  <a:cubicBezTo>
                    <a:pt x="17990" y="22893"/>
                    <a:pt x="17799" y="22668"/>
                    <a:pt x="17588" y="22461"/>
                  </a:cubicBezTo>
                  <a:cubicBezTo>
                    <a:pt x="17529" y="22403"/>
                    <a:pt x="17338" y="22232"/>
                    <a:pt x="17261" y="22162"/>
                  </a:cubicBezTo>
                  <a:lnTo>
                    <a:pt x="17261" y="22162"/>
                  </a:lnTo>
                  <a:cubicBezTo>
                    <a:pt x="17099" y="22016"/>
                    <a:pt x="16938" y="21868"/>
                    <a:pt x="16764" y="21738"/>
                  </a:cubicBezTo>
                  <a:cubicBezTo>
                    <a:pt x="15822" y="21037"/>
                    <a:pt x="14720" y="20736"/>
                    <a:pt x="13579" y="20736"/>
                  </a:cubicBezTo>
                  <a:cubicBezTo>
                    <a:pt x="13382" y="20736"/>
                    <a:pt x="13184" y="20745"/>
                    <a:pt x="12985" y="20762"/>
                  </a:cubicBezTo>
                  <a:cubicBezTo>
                    <a:pt x="10516" y="20980"/>
                    <a:pt x="8273" y="22299"/>
                    <a:pt x="5785" y="22422"/>
                  </a:cubicBezTo>
                  <a:cubicBezTo>
                    <a:pt x="5771" y="22423"/>
                    <a:pt x="5759" y="22423"/>
                    <a:pt x="5749" y="22424"/>
                  </a:cubicBezTo>
                  <a:lnTo>
                    <a:pt x="5749" y="22424"/>
                  </a:lnTo>
                  <a:cubicBezTo>
                    <a:pt x="5666" y="22424"/>
                    <a:pt x="5584" y="22422"/>
                    <a:pt x="5501" y="22419"/>
                  </a:cubicBezTo>
                  <a:cubicBezTo>
                    <a:pt x="5373" y="22414"/>
                    <a:pt x="5247" y="22405"/>
                    <a:pt x="5119" y="22390"/>
                  </a:cubicBezTo>
                  <a:cubicBezTo>
                    <a:pt x="5049" y="22382"/>
                    <a:pt x="4980" y="22371"/>
                    <a:pt x="4910" y="22362"/>
                  </a:cubicBezTo>
                  <a:cubicBezTo>
                    <a:pt x="4892" y="22359"/>
                    <a:pt x="4878" y="22358"/>
                    <a:pt x="4865" y="22356"/>
                  </a:cubicBezTo>
                  <a:lnTo>
                    <a:pt x="4865" y="22356"/>
                  </a:lnTo>
                  <a:cubicBezTo>
                    <a:pt x="4721" y="22321"/>
                    <a:pt x="4582" y="22268"/>
                    <a:pt x="4437" y="22231"/>
                  </a:cubicBezTo>
                  <a:cubicBezTo>
                    <a:pt x="4429" y="22228"/>
                    <a:pt x="4422" y="22227"/>
                    <a:pt x="4415" y="22225"/>
                  </a:cubicBezTo>
                  <a:lnTo>
                    <a:pt x="4415" y="22225"/>
                  </a:lnTo>
                  <a:cubicBezTo>
                    <a:pt x="4356" y="22197"/>
                    <a:pt x="4298" y="22170"/>
                    <a:pt x="4241" y="22141"/>
                  </a:cubicBezTo>
                  <a:cubicBezTo>
                    <a:pt x="4189" y="22115"/>
                    <a:pt x="4140" y="22084"/>
                    <a:pt x="4087" y="22058"/>
                  </a:cubicBezTo>
                  <a:cubicBezTo>
                    <a:pt x="4082" y="22056"/>
                    <a:pt x="4077" y="22053"/>
                    <a:pt x="4073" y="22051"/>
                  </a:cubicBezTo>
                  <a:lnTo>
                    <a:pt x="4073" y="22051"/>
                  </a:lnTo>
                  <a:cubicBezTo>
                    <a:pt x="4068" y="22047"/>
                    <a:pt x="4064" y="22043"/>
                    <a:pt x="4058" y="22039"/>
                  </a:cubicBezTo>
                  <a:cubicBezTo>
                    <a:pt x="4018" y="22004"/>
                    <a:pt x="3859" y="21880"/>
                    <a:pt x="3808" y="21845"/>
                  </a:cubicBezTo>
                  <a:lnTo>
                    <a:pt x="3808" y="21845"/>
                  </a:lnTo>
                  <a:cubicBezTo>
                    <a:pt x="3771" y="21810"/>
                    <a:pt x="3728" y="21770"/>
                    <a:pt x="3726" y="21767"/>
                  </a:cubicBezTo>
                  <a:cubicBezTo>
                    <a:pt x="3654" y="21697"/>
                    <a:pt x="3589" y="21623"/>
                    <a:pt x="3522" y="21550"/>
                  </a:cubicBezTo>
                  <a:cubicBezTo>
                    <a:pt x="3508" y="21535"/>
                    <a:pt x="3497" y="21523"/>
                    <a:pt x="3487" y="21512"/>
                  </a:cubicBezTo>
                  <a:lnTo>
                    <a:pt x="3487" y="21512"/>
                  </a:lnTo>
                  <a:cubicBezTo>
                    <a:pt x="3484" y="21507"/>
                    <a:pt x="3479" y="21501"/>
                    <a:pt x="3474" y="21494"/>
                  </a:cubicBezTo>
                  <a:cubicBezTo>
                    <a:pt x="3419" y="21422"/>
                    <a:pt x="3365" y="21349"/>
                    <a:pt x="3314" y="21275"/>
                  </a:cubicBezTo>
                  <a:cubicBezTo>
                    <a:pt x="3205" y="21117"/>
                    <a:pt x="3102" y="20952"/>
                    <a:pt x="3007" y="20785"/>
                  </a:cubicBezTo>
                  <a:cubicBezTo>
                    <a:pt x="2931" y="20649"/>
                    <a:pt x="2868" y="20515"/>
                    <a:pt x="2779" y="20344"/>
                  </a:cubicBezTo>
                  <a:cubicBezTo>
                    <a:pt x="2748" y="20284"/>
                    <a:pt x="2728" y="20247"/>
                    <a:pt x="2717" y="20227"/>
                  </a:cubicBezTo>
                  <a:lnTo>
                    <a:pt x="2717" y="20227"/>
                  </a:lnTo>
                  <a:cubicBezTo>
                    <a:pt x="2679" y="20148"/>
                    <a:pt x="2641" y="20070"/>
                    <a:pt x="2605" y="19989"/>
                  </a:cubicBezTo>
                  <a:cubicBezTo>
                    <a:pt x="2351" y="19411"/>
                    <a:pt x="2266" y="19037"/>
                    <a:pt x="2194" y="18361"/>
                  </a:cubicBezTo>
                  <a:cubicBezTo>
                    <a:pt x="1887" y="15500"/>
                    <a:pt x="3049" y="12454"/>
                    <a:pt x="4320" y="9923"/>
                  </a:cubicBezTo>
                  <a:cubicBezTo>
                    <a:pt x="5638" y="7298"/>
                    <a:pt x="7329" y="4706"/>
                    <a:pt x="9493" y="2696"/>
                  </a:cubicBezTo>
                  <a:cubicBezTo>
                    <a:pt x="9857" y="2356"/>
                    <a:pt x="10252" y="2047"/>
                    <a:pt x="10671" y="1776"/>
                  </a:cubicBezTo>
                  <a:cubicBezTo>
                    <a:pt x="11456" y="1270"/>
                    <a:pt x="10251" y="1"/>
                    <a:pt x="9409" y="1"/>
                  </a:cubicBezTo>
                  <a:close/>
                </a:path>
              </a:pathLst>
            </a:custGeom>
            <a:solidFill>
              <a:srgbClr val="DE80D7"/>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7"/>
            <p:cNvSpPr/>
            <p:nvPr/>
          </p:nvSpPr>
          <p:spPr>
            <a:xfrm>
              <a:off x="715099" y="-749742"/>
              <a:ext cx="748453" cy="1751944"/>
            </a:xfrm>
            <a:custGeom>
              <a:avLst/>
              <a:gdLst/>
              <a:ahLst/>
              <a:cxnLst/>
              <a:rect l="l" t="t" r="r" b="b"/>
              <a:pathLst>
                <a:path w="25831" h="60464" extrusionOk="0">
                  <a:moveTo>
                    <a:pt x="14353" y="21284"/>
                  </a:moveTo>
                  <a:cubicBezTo>
                    <a:pt x="14354" y="21284"/>
                    <a:pt x="14354" y="21284"/>
                    <a:pt x="14354" y="21284"/>
                  </a:cubicBezTo>
                  <a:cubicBezTo>
                    <a:pt x="14354" y="21284"/>
                    <a:pt x="14354" y="21284"/>
                    <a:pt x="14353" y="21284"/>
                  </a:cubicBezTo>
                  <a:close/>
                  <a:moveTo>
                    <a:pt x="14972" y="22124"/>
                  </a:moveTo>
                  <a:cubicBezTo>
                    <a:pt x="14973" y="22126"/>
                    <a:pt x="14974" y="22128"/>
                    <a:pt x="14974" y="22130"/>
                  </a:cubicBezTo>
                  <a:lnTo>
                    <a:pt x="14974" y="22130"/>
                  </a:lnTo>
                  <a:cubicBezTo>
                    <a:pt x="14974" y="22128"/>
                    <a:pt x="14973" y="22126"/>
                    <a:pt x="14972" y="22124"/>
                  </a:cubicBezTo>
                  <a:close/>
                  <a:moveTo>
                    <a:pt x="14144" y="21194"/>
                  </a:moveTo>
                  <a:cubicBezTo>
                    <a:pt x="14170" y="21203"/>
                    <a:pt x="14227" y="21221"/>
                    <a:pt x="14276" y="21236"/>
                  </a:cubicBezTo>
                  <a:lnTo>
                    <a:pt x="14276" y="21236"/>
                  </a:lnTo>
                  <a:cubicBezTo>
                    <a:pt x="14312" y="21272"/>
                    <a:pt x="14362" y="21305"/>
                    <a:pt x="14404" y="21335"/>
                  </a:cubicBezTo>
                  <a:cubicBezTo>
                    <a:pt x="14411" y="21341"/>
                    <a:pt x="14417" y="21345"/>
                    <a:pt x="14421" y="21347"/>
                  </a:cubicBezTo>
                  <a:lnTo>
                    <a:pt x="14421" y="21347"/>
                  </a:lnTo>
                  <a:cubicBezTo>
                    <a:pt x="14423" y="21349"/>
                    <a:pt x="14425" y="21352"/>
                    <a:pt x="14428" y="21354"/>
                  </a:cubicBezTo>
                  <a:cubicBezTo>
                    <a:pt x="14614" y="21565"/>
                    <a:pt x="14726" y="21709"/>
                    <a:pt x="14822" y="21872"/>
                  </a:cubicBezTo>
                  <a:cubicBezTo>
                    <a:pt x="14873" y="21958"/>
                    <a:pt x="14921" y="22046"/>
                    <a:pt x="14971" y="22134"/>
                  </a:cubicBezTo>
                  <a:cubicBezTo>
                    <a:pt x="14977" y="22145"/>
                    <a:pt x="14986" y="22167"/>
                    <a:pt x="14994" y="22184"/>
                  </a:cubicBezTo>
                  <a:lnTo>
                    <a:pt x="14994" y="22184"/>
                  </a:lnTo>
                  <a:cubicBezTo>
                    <a:pt x="15007" y="22225"/>
                    <a:pt x="15019" y="22267"/>
                    <a:pt x="15030" y="22308"/>
                  </a:cubicBezTo>
                  <a:cubicBezTo>
                    <a:pt x="15054" y="22396"/>
                    <a:pt x="15071" y="22485"/>
                    <a:pt x="15086" y="22573"/>
                  </a:cubicBezTo>
                  <a:cubicBezTo>
                    <a:pt x="15088" y="22587"/>
                    <a:pt x="15091" y="22624"/>
                    <a:pt x="15093" y="22643"/>
                  </a:cubicBezTo>
                  <a:lnTo>
                    <a:pt x="15093" y="22643"/>
                  </a:lnTo>
                  <a:cubicBezTo>
                    <a:pt x="15094" y="22677"/>
                    <a:pt x="15095" y="22713"/>
                    <a:pt x="15094" y="22746"/>
                  </a:cubicBezTo>
                  <a:cubicBezTo>
                    <a:pt x="15087" y="22963"/>
                    <a:pt x="15062" y="23180"/>
                    <a:pt x="15017" y="23393"/>
                  </a:cubicBezTo>
                  <a:cubicBezTo>
                    <a:pt x="14942" y="23741"/>
                    <a:pt x="14761" y="24150"/>
                    <a:pt x="14549" y="24538"/>
                  </a:cubicBezTo>
                  <a:cubicBezTo>
                    <a:pt x="13546" y="26367"/>
                    <a:pt x="11836" y="27877"/>
                    <a:pt x="10089" y="28978"/>
                  </a:cubicBezTo>
                  <a:cubicBezTo>
                    <a:pt x="9781" y="29172"/>
                    <a:pt x="9606" y="29280"/>
                    <a:pt x="9368" y="29395"/>
                  </a:cubicBezTo>
                  <a:lnTo>
                    <a:pt x="9368" y="29395"/>
                  </a:lnTo>
                  <a:cubicBezTo>
                    <a:pt x="9239" y="28649"/>
                    <a:pt x="9206" y="27758"/>
                    <a:pt x="9386" y="26920"/>
                  </a:cubicBezTo>
                  <a:cubicBezTo>
                    <a:pt x="9414" y="26780"/>
                    <a:pt x="9453" y="26641"/>
                    <a:pt x="9499" y="26505"/>
                  </a:cubicBezTo>
                  <a:cubicBezTo>
                    <a:pt x="9574" y="26289"/>
                    <a:pt x="9657" y="26075"/>
                    <a:pt x="9748" y="25864"/>
                  </a:cubicBezTo>
                  <a:cubicBezTo>
                    <a:pt x="9946" y="25406"/>
                    <a:pt x="10175" y="24960"/>
                    <a:pt x="10431" y="24529"/>
                  </a:cubicBezTo>
                  <a:cubicBezTo>
                    <a:pt x="10950" y="23648"/>
                    <a:pt x="11550" y="22826"/>
                    <a:pt x="12309" y="22147"/>
                  </a:cubicBezTo>
                  <a:cubicBezTo>
                    <a:pt x="12471" y="22001"/>
                    <a:pt x="12640" y="21864"/>
                    <a:pt x="12817" y="21735"/>
                  </a:cubicBezTo>
                  <a:cubicBezTo>
                    <a:pt x="12913" y="21666"/>
                    <a:pt x="13012" y="21600"/>
                    <a:pt x="13113" y="21537"/>
                  </a:cubicBezTo>
                  <a:cubicBezTo>
                    <a:pt x="13258" y="21444"/>
                    <a:pt x="13201" y="21477"/>
                    <a:pt x="13292" y="21434"/>
                  </a:cubicBezTo>
                  <a:cubicBezTo>
                    <a:pt x="13474" y="21350"/>
                    <a:pt x="13662" y="21279"/>
                    <a:pt x="13857" y="21227"/>
                  </a:cubicBezTo>
                  <a:cubicBezTo>
                    <a:pt x="13862" y="21225"/>
                    <a:pt x="13866" y="21224"/>
                    <a:pt x="13869" y="21223"/>
                  </a:cubicBezTo>
                  <a:lnTo>
                    <a:pt x="13869" y="21223"/>
                  </a:lnTo>
                  <a:cubicBezTo>
                    <a:pt x="13898" y="21219"/>
                    <a:pt x="13928" y="21214"/>
                    <a:pt x="13956" y="21212"/>
                  </a:cubicBezTo>
                  <a:cubicBezTo>
                    <a:pt x="14002" y="21209"/>
                    <a:pt x="14060" y="21209"/>
                    <a:pt x="14106" y="21201"/>
                  </a:cubicBezTo>
                  <a:lnTo>
                    <a:pt x="14106" y="21201"/>
                  </a:lnTo>
                  <a:cubicBezTo>
                    <a:pt x="14186" y="21216"/>
                    <a:pt x="14246" y="21232"/>
                    <a:pt x="14250" y="21232"/>
                  </a:cubicBezTo>
                  <a:cubicBezTo>
                    <a:pt x="14254" y="21232"/>
                    <a:pt x="14224" y="21222"/>
                    <a:pt x="14144" y="21194"/>
                  </a:cubicBezTo>
                  <a:lnTo>
                    <a:pt x="14144" y="21194"/>
                  </a:lnTo>
                  <a:cubicBezTo>
                    <a:pt x="14144" y="21194"/>
                    <a:pt x="14144" y="21194"/>
                    <a:pt x="14144" y="21194"/>
                  </a:cubicBezTo>
                  <a:close/>
                  <a:moveTo>
                    <a:pt x="4782" y="29721"/>
                  </a:moveTo>
                  <a:cubicBezTo>
                    <a:pt x="4783" y="29721"/>
                    <a:pt x="4784" y="29721"/>
                    <a:pt x="4786" y="29722"/>
                  </a:cubicBezTo>
                  <a:lnTo>
                    <a:pt x="4786" y="29722"/>
                  </a:lnTo>
                  <a:cubicBezTo>
                    <a:pt x="4784" y="29721"/>
                    <a:pt x="4783" y="29721"/>
                    <a:pt x="4782" y="29721"/>
                  </a:cubicBezTo>
                  <a:close/>
                  <a:moveTo>
                    <a:pt x="4807" y="29729"/>
                  </a:moveTo>
                  <a:cubicBezTo>
                    <a:pt x="4858" y="29748"/>
                    <a:pt x="4915" y="29780"/>
                    <a:pt x="4910" y="29780"/>
                  </a:cubicBezTo>
                  <a:cubicBezTo>
                    <a:pt x="4907" y="29780"/>
                    <a:pt x="4879" y="29767"/>
                    <a:pt x="4807" y="29729"/>
                  </a:cubicBezTo>
                  <a:close/>
                  <a:moveTo>
                    <a:pt x="17346" y="35867"/>
                  </a:moveTo>
                  <a:cubicBezTo>
                    <a:pt x="17350" y="35867"/>
                    <a:pt x="17373" y="35889"/>
                    <a:pt x="17429" y="35954"/>
                  </a:cubicBezTo>
                  <a:lnTo>
                    <a:pt x="17429" y="35954"/>
                  </a:lnTo>
                  <a:cubicBezTo>
                    <a:pt x="17385" y="35925"/>
                    <a:pt x="17339" y="35867"/>
                    <a:pt x="17346" y="35867"/>
                  </a:cubicBezTo>
                  <a:close/>
                  <a:moveTo>
                    <a:pt x="17569" y="36120"/>
                  </a:moveTo>
                  <a:cubicBezTo>
                    <a:pt x="17608" y="36168"/>
                    <a:pt x="17629" y="36219"/>
                    <a:pt x="17630" y="36232"/>
                  </a:cubicBezTo>
                  <a:lnTo>
                    <a:pt x="17630" y="36232"/>
                  </a:lnTo>
                  <a:cubicBezTo>
                    <a:pt x="17607" y="36195"/>
                    <a:pt x="17586" y="36158"/>
                    <a:pt x="17569" y="36120"/>
                  </a:cubicBezTo>
                  <a:close/>
                  <a:moveTo>
                    <a:pt x="17781" y="36484"/>
                  </a:moveTo>
                  <a:lnTo>
                    <a:pt x="17781" y="36484"/>
                  </a:lnTo>
                  <a:cubicBezTo>
                    <a:pt x="17785" y="36496"/>
                    <a:pt x="17789" y="36508"/>
                    <a:pt x="17793" y="36519"/>
                  </a:cubicBezTo>
                  <a:lnTo>
                    <a:pt x="17793" y="36519"/>
                  </a:lnTo>
                  <a:cubicBezTo>
                    <a:pt x="17789" y="36509"/>
                    <a:pt x="17785" y="36497"/>
                    <a:pt x="17781" y="36484"/>
                  </a:cubicBezTo>
                  <a:close/>
                  <a:moveTo>
                    <a:pt x="17796" y="36527"/>
                  </a:moveTo>
                  <a:cubicBezTo>
                    <a:pt x="17809" y="36560"/>
                    <a:pt x="17817" y="36584"/>
                    <a:pt x="17817" y="36584"/>
                  </a:cubicBezTo>
                  <a:cubicBezTo>
                    <a:pt x="17816" y="36584"/>
                    <a:pt x="17810" y="36567"/>
                    <a:pt x="17796" y="36527"/>
                  </a:cubicBezTo>
                  <a:close/>
                  <a:moveTo>
                    <a:pt x="17985" y="37409"/>
                  </a:moveTo>
                  <a:cubicBezTo>
                    <a:pt x="17985" y="37411"/>
                    <a:pt x="17985" y="37413"/>
                    <a:pt x="17985" y="37414"/>
                  </a:cubicBezTo>
                  <a:cubicBezTo>
                    <a:pt x="17985" y="37413"/>
                    <a:pt x="17985" y="37411"/>
                    <a:pt x="17985" y="37409"/>
                  </a:cubicBezTo>
                  <a:close/>
                  <a:moveTo>
                    <a:pt x="9734" y="1"/>
                  </a:moveTo>
                  <a:cubicBezTo>
                    <a:pt x="9543" y="1"/>
                    <a:pt x="9367" y="52"/>
                    <a:pt x="9231" y="170"/>
                  </a:cubicBezTo>
                  <a:lnTo>
                    <a:pt x="9231" y="173"/>
                  </a:lnTo>
                  <a:cubicBezTo>
                    <a:pt x="8296" y="981"/>
                    <a:pt x="7563" y="2042"/>
                    <a:pt x="6908" y="3084"/>
                  </a:cubicBezTo>
                  <a:cubicBezTo>
                    <a:pt x="6018" y="4499"/>
                    <a:pt x="5258" y="5999"/>
                    <a:pt x="4569" y="7521"/>
                  </a:cubicBezTo>
                  <a:cubicBezTo>
                    <a:pt x="2968" y="11066"/>
                    <a:pt x="1706" y="14822"/>
                    <a:pt x="986" y="18648"/>
                  </a:cubicBezTo>
                  <a:cubicBezTo>
                    <a:pt x="401" y="21749"/>
                    <a:pt x="0" y="25390"/>
                    <a:pt x="1411" y="28336"/>
                  </a:cubicBezTo>
                  <a:cubicBezTo>
                    <a:pt x="2074" y="29719"/>
                    <a:pt x="3230" y="30775"/>
                    <a:pt x="4652" y="31339"/>
                  </a:cubicBezTo>
                  <a:cubicBezTo>
                    <a:pt x="5448" y="31655"/>
                    <a:pt x="6286" y="31781"/>
                    <a:pt x="7129" y="31781"/>
                  </a:cubicBezTo>
                  <a:cubicBezTo>
                    <a:pt x="7534" y="31781"/>
                    <a:pt x="7940" y="31752"/>
                    <a:pt x="8343" y="31701"/>
                  </a:cubicBezTo>
                  <a:lnTo>
                    <a:pt x="8343" y="31701"/>
                  </a:lnTo>
                  <a:cubicBezTo>
                    <a:pt x="8977" y="32515"/>
                    <a:pt x="9817" y="33157"/>
                    <a:pt x="10776" y="33606"/>
                  </a:cubicBezTo>
                  <a:cubicBezTo>
                    <a:pt x="12086" y="34221"/>
                    <a:pt x="13477" y="34524"/>
                    <a:pt x="14870" y="34884"/>
                  </a:cubicBezTo>
                  <a:cubicBezTo>
                    <a:pt x="15477" y="35042"/>
                    <a:pt x="16061" y="35238"/>
                    <a:pt x="16650" y="35451"/>
                  </a:cubicBezTo>
                  <a:lnTo>
                    <a:pt x="16650" y="35451"/>
                  </a:lnTo>
                  <a:cubicBezTo>
                    <a:pt x="16700" y="35476"/>
                    <a:pt x="16752" y="35500"/>
                    <a:pt x="16803" y="35526"/>
                  </a:cubicBezTo>
                  <a:cubicBezTo>
                    <a:pt x="16925" y="35588"/>
                    <a:pt x="17039" y="35663"/>
                    <a:pt x="17158" y="35729"/>
                  </a:cubicBezTo>
                  <a:lnTo>
                    <a:pt x="17158" y="35729"/>
                  </a:lnTo>
                  <a:cubicBezTo>
                    <a:pt x="17208" y="35769"/>
                    <a:pt x="17259" y="35806"/>
                    <a:pt x="17308" y="35846"/>
                  </a:cubicBezTo>
                  <a:cubicBezTo>
                    <a:pt x="17345" y="35876"/>
                    <a:pt x="17387" y="35928"/>
                    <a:pt x="17430" y="35955"/>
                  </a:cubicBezTo>
                  <a:lnTo>
                    <a:pt x="17430" y="35955"/>
                  </a:lnTo>
                  <a:cubicBezTo>
                    <a:pt x="17473" y="36007"/>
                    <a:pt x="17517" y="36058"/>
                    <a:pt x="17560" y="36109"/>
                  </a:cubicBezTo>
                  <a:cubicBezTo>
                    <a:pt x="17563" y="36112"/>
                    <a:pt x="17566" y="36116"/>
                    <a:pt x="17569" y="36119"/>
                  </a:cubicBezTo>
                  <a:lnTo>
                    <a:pt x="17569" y="36119"/>
                  </a:lnTo>
                  <a:cubicBezTo>
                    <a:pt x="17565" y="36111"/>
                    <a:pt x="17562" y="36103"/>
                    <a:pt x="17559" y="36095"/>
                  </a:cubicBezTo>
                  <a:lnTo>
                    <a:pt x="17559" y="36095"/>
                  </a:lnTo>
                  <a:cubicBezTo>
                    <a:pt x="17562" y="36103"/>
                    <a:pt x="17566" y="36112"/>
                    <a:pt x="17569" y="36120"/>
                  </a:cubicBezTo>
                  <a:lnTo>
                    <a:pt x="17569" y="36120"/>
                  </a:lnTo>
                  <a:cubicBezTo>
                    <a:pt x="17569" y="36120"/>
                    <a:pt x="17569" y="36119"/>
                    <a:pt x="17569" y="36119"/>
                  </a:cubicBezTo>
                  <a:lnTo>
                    <a:pt x="17569" y="36119"/>
                  </a:lnTo>
                  <a:cubicBezTo>
                    <a:pt x="17604" y="36204"/>
                    <a:pt x="17623" y="36235"/>
                    <a:pt x="17628" y="36235"/>
                  </a:cubicBezTo>
                  <a:cubicBezTo>
                    <a:pt x="17629" y="36235"/>
                    <a:pt x="17630" y="36234"/>
                    <a:pt x="17630" y="36232"/>
                  </a:cubicBezTo>
                  <a:lnTo>
                    <a:pt x="17630" y="36232"/>
                  </a:lnTo>
                  <a:cubicBezTo>
                    <a:pt x="17675" y="36308"/>
                    <a:pt x="17727" y="36383"/>
                    <a:pt x="17765" y="36459"/>
                  </a:cubicBezTo>
                  <a:cubicBezTo>
                    <a:pt x="17777" y="36483"/>
                    <a:pt x="17787" y="36507"/>
                    <a:pt x="17796" y="36527"/>
                  </a:cubicBezTo>
                  <a:lnTo>
                    <a:pt x="17796" y="36527"/>
                  </a:lnTo>
                  <a:cubicBezTo>
                    <a:pt x="17815" y="36584"/>
                    <a:pt x="17835" y="36640"/>
                    <a:pt x="17851" y="36697"/>
                  </a:cubicBezTo>
                  <a:cubicBezTo>
                    <a:pt x="17896" y="36849"/>
                    <a:pt x="17931" y="37004"/>
                    <a:pt x="17955" y="37162"/>
                  </a:cubicBezTo>
                  <a:cubicBezTo>
                    <a:pt x="17965" y="37227"/>
                    <a:pt x="17973" y="37294"/>
                    <a:pt x="17980" y="37360"/>
                  </a:cubicBezTo>
                  <a:lnTo>
                    <a:pt x="17980" y="37360"/>
                  </a:lnTo>
                  <a:cubicBezTo>
                    <a:pt x="17978" y="37345"/>
                    <a:pt x="17977" y="37339"/>
                    <a:pt x="17977" y="37339"/>
                  </a:cubicBezTo>
                  <a:lnTo>
                    <a:pt x="17977" y="37339"/>
                  </a:lnTo>
                  <a:cubicBezTo>
                    <a:pt x="17975" y="37339"/>
                    <a:pt x="17986" y="37489"/>
                    <a:pt x="17988" y="37531"/>
                  </a:cubicBezTo>
                  <a:cubicBezTo>
                    <a:pt x="17992" y="37739"/>
                    <a:pt x="17985" y="37945"/>
                    <a:pt x="17968" y="38152"/>
                  </a:cubicBezTo>
                  <a:cubicBezTo>
                    <a:pt x="17926" y="38613"/>
                    <a:pt x="17849" y="39068"/>
                    <a:pt x="17738" y="39517"/>
                  </a:cubicBezTo>
                  <a:cubicBezTo>
                    <a:pt x="17100" y="42140"/>
                    <a:pt x="15452" y="44289"/>
                    <a:pt x="14164" y="46616"/>
                  </a:cubicBezTo>
                  <a:cubicBezTo>
                    <a:pt x="12796" y="49087"/>
                    <a:pt x="11733" y="51966"/>
                    <a:pt x="13044" y="54692"/>
                  </a:cubicBezTo>
                  <a:cubicBezTo>
                    <a:pt x="13768" y="56195"/>
                    <a:pt x="15054" y="57465"/>
                    <a:pt x="16581" y="58131"/>
                  </a:cubicBezTo>
                  <a:cubicBezTo>
                    <a:pt x="17907" y="58709"/>
                    <a:pt x="19330" y="58799"/>
                    <a:pt x="20752" y="58927"/>
                  </a:cubicBezTo>
                  <a:cubicBezTo>
                    <a:pt x="21083" y="58957"/>
                    <a:pt x="21414" y="58992"/>
                    <a:pt x="21743" y="59042"/>
                  </a:cubicBezTo>
                  <a:cubicBezTo>
                    <a:pt x="22019" y="59083"/>
                    <a:pt x="22345" y="59149"/>
                    <a:pt x="22477" y="59189"/>
                  </a:cubicBezTo>
                  <a:cubicBezTo>
                    <a:pt x="22634" y="59235"/>
                    <a:pt x="22787" y="59288"/>
                    <a:pt x="22941" y="59344"/>
                  </a:cubicBezTo>
                  <a:cubicBezTo>
                    <a:pt x="22960" y="59350"/>
                    <a:pt x="23053" y="59392"/>
                    <a:pt x="23056" y="59392"/>
                  </a:cubicBezTo>
                  <a:cubicBezTo>
                    <a:pt x="23056" y="59392"/>
                    <a:pt x="23056" y="59392"/>
                    <a:pt x="23056" y="59392"/>
                  </a:cubicBezTo>
                  <a:lnTo>
                    <a:pt x="23056" y="59392"/>
                  </a:lnTo>
                  <a:cubicBezTo>
                    <a:pt x="23108" y="59417"/>
                    <a:pt x="23159" y="59443"/>
                    <a:pt x="23209" y="59471"/>
                  </a:cubicBezTo>
                  <a:cubicBezTo>
                    <a:pt x="23396" y="59570"/>
                    <a:pt x="23589" y="59687"/>
                    <a:pt x="23771" y="59864"/>
                  </a:cubicBezTo>
                  <a:cubicBezTo>
                    <a:pt x="24085" y="60168"/>
                    <a:pt x="24534" y="60464"/>
                    <a:pt x="24991" y="60464"/>
                  </a:cubicBezTo>
                  <a:cubicBezTo>
                    <a:pt x="25105" y="60464"/>
                    <a:pt x="25219" y="60445"/>
                    <a:pt x="25332" y="60404"/>
                  </a:cubicBezTo>
                  <a:cubicBezTo>
                    <a:pt x="25831" y="60222"/>
                    <a:pt x="25805" y="59609"/>
                    <a:pt x="25462" y="59276"/>
                  </a:cubicBezTo>
                  <a:cubicBezTo>
                    <a:pt x="24319" y="58168"/>
                    <a:pt x="22955" y="57554"/>
                    <a:pt x="21386" y="57310"/>
                  </a:cubicBezTo>
                  <a:cubicBezTo>
                    <a:pt x="20177" y="57120"/>
                    <a:pt x="18802" y="57152"/>
                    <a:pt x="17685" y="56867"/>
                  </a:cubicBezTo>
                  <a:cubicBezTo>
                    <a:pt x="17163" y="56735"/>
                    <a:pt x="16720" y="56542"/>
                    <a:pt x="16335" y="56232"/>
                  </a:cubicBezTo>
                  <a:cubicBezTo>
                    <a:pt x="15864" y="55850"/>
                    <a:pt x="15431" y="55292"/>
                    <a:pt x="15132" y="54724"/>
                  </a:cubicBezTo>
                  <a:cubicBezTo>
                    <a:pt x="14560" y="53634"/>
                    <a:pt x="14539" y="52407"/>
                    <a:pt x="14801" y="51227"/>
                  </a:cubicBezTo>
                  <a:cubicBezTo>
                    <a:pt x="15392" y="48554"/>
                    <a:pt x="17202" y="46265"/>
                    <a:pt x="18517" y="43918"/>
                  </a:cubicBezTo>
                  <a:cubicBezTo>
                    <a:pt x="19477" y="42204"/>
                    <a:pt x="20305" y="40076"/>
                    <a:pt x="20188" y="38069"/>
                  </a:cubicBezTo>
                  <a:cubicBezTo>
                    <a:pt x="20097" y="36493"/>
                    <a:pt x="19294" y="35274"/>
                    <a:pt x="17977" y="34429"/>
                  </a:cubicBezTo>
                  <a:cubicBezTo>
                    <a:pt x="16899" y="33737"/>
                    <a:pt x="15619" y="33424"/>
                    <a:pt x="14391" y="33120"/>
                  </a:cubicBezTo>
                  <a:cubicBezTo>
                    <a:pt x="13766" y="32965"/>
                    <a:pt x="13142" y="32815"/>
                    <a:pt x="12528" y="32623"/>
                  </a:cubicBezTo>
                  <a:cubicBezTo>
                    <a:pt x="12220" y="32528"/>
                    <a:pt x="11915" y="32422"/>
                    <a:pt x="11616" y="32301"/>
                  </a:cubicBezTo>
                  <a:cubicBezTo>
                    <a:pt x="11582" y="32287"/>
                    <a:pt x="11538" y="32274"/>
                    <a:pt x="11497" y="32258"/>
                  </a:cubicBezTo>
                  <a:lnTo>
                    <a:pt x="11497" y="32258"/>
                  </a:lnTo>
                  <a:cubicBezTo>
                    <a:pt x="11475" y="32243"/>
                    <a:pt x="11451" y="32229"/>
                    <a:pt x="11429" y="32218"/>
                  </a:cubicBezTo>
                  <a:cubicBezTo>
                    <a:pt x="11285" y="32144"/>
                    <a:pt x="11140" y="32072"/>
                    <a:pt x="11001" y="31991"/>
                  </a:cubicBezTo>
                  <a:cubicBezTo>
                    <a:pt x="10944" y="31958"/>
                    <a:pt x="10888" y="31922"/>
                    <a:pt x="10831" y="31890"/>
                  </a:cubicBezTo>
                  <a:lnTo>
                    <a:pt x="10831" y="31890"/>
                  </a:lnTo>
                  <a:cubicBezTo>
                    <a:pt x="10713" y="31800"/>
                    <a:pt x="10593" y="31716"/>
                    <a:pt x="10480" y="31620"/>
                  </a:cubicBezTo>
                  <a:cubicBezTo>
                    <a:pt x="10448" y="31593"/>
                    <a:pt x="10416" y="31564"/>
                    <a:pt x="10384" y="31535"/>
                  </a:cubicBezTo>
                  <a:lnTo>
                    <a:pt x="10384" y="31535"/>
                  </a:lnTo>
                  <a:cubicBezTo>
                    <a:pt x="10399" y="31550"/>
                    <a:pt x="10405" y="31557"/>
                    <a:pt x="10404" y="31557"/>
                  </a:cubicBezTo>
                  <a:cubicBezTo>
                    <a:pt x="10401" y="31557"/>
                    <a:pt x="10378" y="31537"/>
                    <a:pt x="10337" y="31493"/>
                  </a:cubicBezTo>
                  <a:lnTo>
                    <a:pt x="10337" y="31493"/>
                  </a:lnTo>
                  <a:cubicBezTo>
                    <a:pt x="10353" y="31507"/>
                    <a:pt x="10368" y="31521"/>
                    <a:pt x="10384" y="31535"/>
                  </a:cubicBezTo>
                  <a:lnTo>
                    <a:pt x="10384" y="31535"/>
                  </a:lnTo>
                  <a:cubicBezTo>
                    <a:pt x="10372" y="31524"/>
                    <a:pt x="10356" y="31508"/>
                    <a:pt x="10333" y="31489"/>
                  </a:cubicBezTo>
                  <a:lnTo>
                    <a:pt x="10333" y="31489"/>
                  </a:lnTo>
                  <a:cubicBezTo>
                    <a:pt x="10335" y="31490"/>
                    <a:pt x="10336" y="31491"/>
                    <a:pt x="10337" y="31493"/>
                  </a:cubicBezTo>
                  <a:lnTo>
                    <a:pt x="10337" y="31493"/>
                  </a:lnTo>
                  <a:cubicBezTo>
                    <a:pt x="10324" y="31482"/>
                    <a:pt x="10312" y="31471"/>
                    <a:pt x="10300" y="31460"/>
                  </a:cubicBezTo>
                  <a:lnTo>
                    <a:pt x="10300" y="31460"/>
                  </a:lnTo>
                  <a:cubicBezTo>
                    <a:pt x="10312" y="31471"/>
                    <a:pt x="10323" y="31480"/>
                    <a:pt x="10333" y="31489"/>
                  </a:cubicBezTo>
                  <a:lnTo>
                    <a:pt x="10333" y="31489"/>
                  </a:lnTo>
                  <a:cubicBezTo>
                    <a:pt x="10329" y="31485"/>
                    <a:pt x="10325" y="31480"/>
                    <a:pt x="10320" y="31475"/>
                  </a:cubicBezTo>
                  <a:cubicBezTo>
                    <a:pt x="10275" y="31425"/>
                    <a:pt x="10232" y="31374"/>
                    <a:pt x="10190" y="31324"/>
                  </a:cubicBezTo>
                  <a:lnTo>
                    <a:pt x="10190" y="31324"/>
                  </a:lnTo>
                  <a:cubicBezTo>
                    <a:pt x="10339" y="31271"/>
                    <a:pt x="10485" y="31210"/>
                    <a:pt x="10629" y="31144"/>
                  </a:cubicBezTo>
                  <a:cubicBezTo>
                    <a:pt x="11084" y="30932"/>
                    <a:pt x="11526" y="30690"/>
                    <a:pt x="11948" y="30417"/>
                  </a:cubicBezTo>
                  <a:cubicBezTo>
                    <a:pt x="12907" y="29809"/>
                    <a:pt x="13797" y="29083"/>
                    <a:pt x="14600" y="28281"/>
                  </a:cubicBezTo>
                  <a:cubicBezTo>
                    <a:pt x="15988" y="26898"/>
                    <a:pt x="17752" y="24786"/>
                    <a:pt x="17218" y="22656"/>
                  </a:cubicBezTo>
                  <a:cubicBezTo>
                    <a:pt x="16773" y="20878"/>
                    <a:pt x="15040" y="19461"/>
                    <a:pt x="13254" y="19461"/>
                  </a:cubicBezTo>
                  <a:cubicBezTo>
                    <a:pt x="12761" y="19461"/>
                    <a:pt x="12264" y="19568"/>
                    <a:pt x="11788" y="19806"/>
                  </a:cubicBezTo>
                  <a:cubicBezTo>
                    <a:pt x="9881" y="20762"/>
                    <a:pt x="8485" y="22808"/>
                    <a:pt x="7660" y="24724"/>
                  </a:cubicBezTo>
                  <a:cubicBezTo>
                    <a:pt x="6966" y="26337"/>
                    <a:pt x="6845" y="28259"/>
                    <a:pt x="7404" y="29942"/>
                  </a:cubicBezTo>
                  <a:lnTo>
                    <a:pt x="7404" y="29942"/>
                  </a:lnTo>
                  <a:cubicBezTo>
                    <a:pt x="7265" y="29960"/>
                    <a:pt x="7126" y="29976"/>
                    <a:pt x="6988" y="29987"/>
                  </a:cubicBezTo>
                  <a:cubicBezTo>
                    <a:pt x="6817" y="30002"/>
                    <a:pt x="6646" y="30011"/>
                    <a:pt x="6475" y="30016"/>
                  </a:cubicBezTo>
                  <a:cubicBezTo>
                    <a:pt x="6454" y="30017"/>
                    <a:pt x="6432" y="30017"/>
                    <a:pt x="6411" y="30017"/>
                  </a:cubicBezTo>
                  <a:cubicBezTo>
                    <a:pt x="6373" y="30017"/>
                    <a:pt x="6336" y="30016"/>
                    <a:pt x="6298" y="30016"/>
                  </a:cubicBezTo>
                  <a:cubicBezTo>
                    <a:pt x="6263" y="30016"/>
                    <a:pt x="6229" y="30017"/>
                    <a:pt x="6194" y="30018"/>
                  </a:cubicBezTo>
                  <a:cubicBezTo>
                    <a:pt x="6185" y="30018"/>
                    <a:pt x="6178" y="30018"/>
                    <a:pt x="6172" y="30019"/>
                  </a:cubicBezTo>
                  <a:lnTo>
                    <a:pt x="6172" y="30019"/>
                  </a:lnTo>
                  <a:cubicBezTo>
                    <a:pt x="6159" y="30018"/>
                    <a:pt x="6143" y="30016"/>
                    <a:pt x="6124" y="30015"/>
                  </a:cubicBezTo>
                  <a:cubicBezTo>
                    <a:pt x="5962" y="30000"/>
                    <a:pt x="5801" y="29986"/>
                    <a:pt x="5641" y="29962"/>
                  </a:cubicBezTo>
                  <a:cubicBezTo>
                    <a:pt x="5569" y="29952"/>
                    <a:pt x="5497" y="29938"/>
                    <a:pt x="5425" y="29927"/>
                  </a:cubicBezTo>
                  <a:cubicBezTo>
                    <a:pt x="5404" y="29922"/>
                    <a:pt x="5383" y="29917"/>
                    <a:pt x="5361" y="29912"/>
                  </a:cubicBezTo>
                  <a:lnTo>
                    <a:pt x="5361" y="29912"/>
                  </a:lnTo>
                  <a:cubicBezTo>
                    <a:pt x="5235" y="29864"/>
                    <a:pt x="5095" y="29839"/>
                    <a:pt x="4967" y="29793"/>
                  </a:cubicBezTo>
                  <a:cubicBezTo>
                    <a:pt x="4912" y="29773"/>
                    <a:pt x="4859" y="29746"/>
                    <a:pt x="4805" y="29728"/>
                  </a:cubicBezTo>
                  <a:lnTo>
                    <a:pt x="4805" y="29728"/>
                  </a:lnTo>
                  <a:cubicBezTo>
                    <a:pt x="4801" y="29726"/>
                    <a:pt x="4796" y="29723"/>
                    <a:pt x="4791" y="29721"/>
                  </a:cubicBezTo>
                  <a:cubicBezTo>
                    <a:pt x="4681" y="29662"/>
                    <a:pt x="4573" y="29589"/>
                    <a:pt x="4462" y="29533"/>
                  </a:cubicBezTo>
                  <a:lnTo>
                    <a:pt x="4462" y="29533"/>
                  </a:lnTo>
                  <a:cubicBezTo>
                    <a:pt x="4409" y="29493"/>
                    <a:pt x="4355" y="29453"/>
                    <a:pt x="4304" y="29411"/>
                  </a:cubicBezTo>
                  <a:cubicBezTo>
                    <a:pt x="4255" y="29371"/>
                    <a:pt x="4209" y="29330"/>
                    <a:pt x="4161" y="29290"/>
                  </a:cubicBezTo>
                  <a:lnTo>
                    <a:pt x="4161" y="29290"/>
                  </a:lnTo>
                  <a:cubicBezTo>
                    <a:pt x="4074" y="29187"/>
                    <a:pt x="3976" y="29092"/>
                    <a:pt x="3890" y="28986"/>
                  </a:cubicBezTo>
                  <a:cubicBezTo>
                    <a:pt x="3852" y="28938"/>
                    <a:pt x="3816" y="28888"/>
                    <a:pt x="3776" y="28840"/>
                  </a:cubicBezTo>
                  <a:lnTo>
                    <a:pt x="3776" y="28840"/>
                  </a:lnTo>
                  <a:cubicBezTo>
                    <a:pt x="3704" y="28714"/>
                    <a:pt x="3621" y="28596"/>
                    <a:pt x="3552" y="28468"/>
                  </a:cubicBezTo>
                  <a:cubicBezTo>
                    <a:pt x="3483" y="28342"/>
                    <a:pt x="3417" y="28214"/>
                    <a:pt x="3358" y="28082"/>
                  </a:cubicBezTo>
                  <a:cubicBezTo>
                    <a:pt x="3330" y="28019"/>
                    <a:pt x="3304" y="27955"/>
                    <a:pt x="3277" y="27893"/>
                  </a:cubicBezTo>
                  <a:cubicBezTo>
                    <a:pt x="3275" y="27890"/>
                    <a:pt x="3274" y="27887"/>
                    <a:pt x="3272" y="27884"/>
                  </a:cubicBezTo>
                  <a:lnTo>
                    <a:pt x="3272" y="27884"/>
                  </a:lnTo>
                  <a:cubicBezTo>
                    <a:pt x="3263" y="27860"/>
                    <a:pt x="3255" y="27837"/>
                    <a:pt x="3246" y="27813"/>
                  </a:cubicBezTo>
                  <a:cubicBezTo>
                    <a:pt x="3031" y="27192"/>
                    <a:pt x="2881" y="26553"/>
                    <a:pt x="2798" y="25901"/>
                  </a:cubicBezTo>
                  <a:cubicBezTo>
                    <a:pt x="2774" y="25728"/>
                    <a:pt x="2756" y="25556"/>
                    <a:pt x="2738" y="25382"/>
                  </a:cubicBezTo>
                  <a:cubicBezTo>
                    <a:pt x="2736" y="25356"/>
                    <a:pt x="2734" y="25339"/>
                    <a:pt x="2733" y="25326"/>
                  </a:cubicBezTo>
                  <a:lnTo>
                    <a:pt x="2733" y="25326"/>
                  </a:lnTo>
                  <a:cubicBezTo>
                    <a:pt x="2733" y="25320"/>
                    <a:pt x="2732" y="25299"/>
                    <a:pt x="2729" y="25246"/>
                  </a:cubicBezTo>
                  <a:cubicBezTo>
                    <a:pt x="2722" y="25149"/>
                    <a:pt x="2716" y="25053"/>
                    <a:pt x="2713" y="24955"/>
                  </a:cubicBezTo>
                  <a:cubicBezTo>
                    <a:pt x="2694" y="24567"/>
                    <a:pt x="2690" y="24179"/>
                    <a:pt x="2698" y="23791"/>
                  </a:cubicBezTo>
                  <a:cubicBezTo>
                    <a:pt x="2719" y="22957"/>
                    <a:pt x="2783" y="22126"/>
                    <a:pt x="2890" y="21299"/>
                  </a:cubicBezTo>
                  <a:cubicBezTo>
                    <a:pt x="3357" y="17632"/>
                    <a:pt x="4406" y="14162"/>
                    <a:pt x="5766" y="10761"/>
                  </a:cubicBezTo>
                  <a:cubicBezTo>
                    <a:pt x="6900" y="7918"/>
                    <a:pt x="8229" y="4980"/>
                    <a:pt x="10153" y="2571"/>
                  </a:cubicBezTo>
                  <a:cubicBezTo>
                    <a:pt x="10192" y="2521"/>
                    <a:pt x="10232" y="2472"/>
                    <a:pt x="10272" y="2422"/>
                  </a:cubicBezTo>
                  <a:cubicBezTo>
                    <a:pt x="10293" y="2397"/>
                    <a:pt x="10316" y="2371"/>
                    <a:pt x="10337" y="2345"/>
                  </a:cubicBezTo>
                  <a:lnTo>
                    <a:pt x="10337" y="2345"/>
                  </a:lnTo>
                  <a:cubicBezTo>
                    <a:pt x="10410" y="2262"/>
                    <a:pt x="10484" y="2180"/>
                    <a:pt x="10560" y="2099"/>
                  </a:cubicBezTo>
                  <a:cubicBezTo>
                    <a:pt x="10715" y="1935"/>
                    <a:pt x="10876" y="1778"/>
                    <a:pt x="11047" y="1630"/>
                  </a:cubicBezTo>
                  <a:cubicBezTo>
                    <a:pt x="11750" y="1024"/>
                    <a:pt x="10588" y="1"/>
                    <a:pt x="9734"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7"/>
            <p:cNvSpPr/>
            <p:nvPr/>
          </p:nvSpPr>
          <p:spPr>
            <a:xfrm rot="-2225305">
              <a:off x="8513182" y="3745809"/>
              <a:ext cx="435765" cy="1423073"/>
            </a:xfrm>
            <a:custGeom>
              <a:avLst/>
              <a:gdLst/>
              <a:ahLst/>
              <a:cxnLst/>
              <a:rect l="l" t="t" r="r" b="b"/>
              <a:pathLst>
                <a:path w="15040" h="49116" extrusionOk="0">
                  <a:moveTo>
                    <a:pt x="2622" y="0"/>
                  </a:moveTo>
                  <a:cubicBezTo>
                    <a:pt x="2279" y="0"/>
                    <a:pt x="1966" y="93"/>
                    <a:pt x="1911" y="396"/>
                  </a:cubicBezTo>
                  <a:lnTo>
                    <a:pt x="1909" y="396"/>
                  </a:lnTo>
                  <a:cubicBezTo>
                    <a:pt x="1170" y="4445"/>
                    <a:pt x="0" y="8600"/>
                    <a:pt x="387" y="12750"/>
                  </a:cubicBezTo>
                  <a:cubicBezTo>
                    <a:pt x="561" y="14618"/>
                    <a:pt x="1107" y="16551"/>
                    <a:pt x="2154" y="18121"/>
                  </a:cubicBezTo>
                  <a:cubicBezTo>
                    <a:pt x="2937" y="19295"/>
                    <a:pt x="4098" y="20091"/>
                    <a:pt x="5333" y="20727"/>
                  </a:cubicBezTo>
                  <a:cubicBezTo>
                    <a:pt x="5897" y="21017"/>
                    <a:pt x="6464" y="21298"/>
                    <a:pt x="7006" y="21629"/>
                  </a:cubicBezTo>
                  <a:cubicBezTo>
                    <a:pt x="7157" y="21722"/>
                    <a:pt x="7306" y="21818"/>
                    <a:pt x="7453" y="21917"/>
                  </a:cubicBezTo>
                  <a:cubicBezTo>
                    <a:pt x="7485" y="21938"/>
                    <a:pt x="7517" y="21961"/>
                    <a:pt x="7548" y="21983"/>
                  </a:cubicBezTo>
                  <a:lnTo>
                    <a:pt x="7548" y="21983"/>
                  </a:lnTo>
                  <a:cubicBezTo>
                    <a:pt x="7581" y="22006"/>
                    <a:pt x="7646" y="22053"/>
                    <a:pt x="7673" y="22075"/>
                  </a:cubicBezTo>
                  <a:cubicBezTo>
                    <a:pt x="8022" y="22350"/>
                    <a:pt x="8354" y="22636"/>
                    <a:pt x="8675" y="22942"/>
                  </a:cubicBezTo>
                  <a:cubicBezTo>
                    <a:pt x="9261" y="23505"/>
                    <a:pt x="9958" y="24216"/>
                    <a:pt x="10290" y="24815"/>
                  </a:cubicBezTo>
                  <a:cubicBezTo>
                    <a:pt x="10641" y="25447"/>
                    <a:pt x="10772" y="25871"/>
                    <a:pt x="10764" y="26580"/>
                  </a:cubicBezTo>
                  <a:cubicBezTo>
                    <a:pt x="10758" y="27147"/>
                    <a:pt x="10613" y="27661"/>
                    <a:pt x="10386" y="28272"/>
                  </a:cubicBezTo>
                  <a:cubicBezTo>
                    <a:pt x="10124" y="28975"/>
                    <a:pt x="9796" y="29652"/>
                    <a:pt x="9488" y="30336"/>
                  </a:cubicBezTo>
                  <a:cubicBezTo>
                    <a:pt x="8680" y="32128"/>
                    <a:pt x="8081" y="33925"/>
                    <a:pt x="7886" y="35895"/>
                  </a:cubicBezTo>
                  <a:cubicBezTo>
                    <a:pt x="7421" y="40569"/>
                    <a:pt x="9649" y="44705"/>
                    <a:pt x="12362" y="48335"/>
                  </a:cubicBezTo>
                  <a:cubicBezTo>
                    <a:pt x="12712" y="48804"/>
                    <a:pt x="13393" y="49116"/>
                    <a:pt x="13996" y="49116"/>
                  </a:cubicBezTo>
                  <a:cubicBezTo>
                    <a:pt x="14077" y="49116"/>
                    <a:pt x="14156" y="49110"/>
                    <a:pt x="14233" y="49099"/>
                  </a:cubicBezTo>
                  <a:cubicBezTo>
                    <a:pt x="14838" y="49007"/>
                    <a:pt x="15039" y="48506"/>
                    <a:pt x="14674" y="48017"/>
                  </a:cubicBezTo>
                  <a:cubicBezTo>
                    <a:pt x="12375" y="44940"/>
                    <a:pt x="10450" y="41528"/>
                    <a:pt x="10539" y="37574"/>
                  </a:cubicBezTo>
                  <a:cubicBezTo>
                    <a:pt x="10582" y="35627"/>
                    <a:pt x="11092" y="33807"/>
                    <a:pt x="11860" y="32032"/>
                  </a:cubicBezTo>
                  <a:cubicBezTo>
                    <a:pt x="12415" y="30756"/>
                    <a:pt x="13130" y="29495"/>
                    <a:pt x="13381" y="28113"/>
                  </a:cubicBezTo>
                  <a:cubicBezTo>
                    <a:pt x="13662" y="26562"/>
                    <a:pt x="13156" y="25164"/>
                    <a:pt x="12210" y="23930"/>
                  </a:cubicBezTo>
                  <a:cubicBezTo>
                    <a:pt x="11103" y="22484"/>
                    <a:pt x="9622" y="21198"/>
                    <a:pt x="8047" y="20286"/>
                  </a:cubicBezTo>
                  <a:cubicBezTo>
                    <a:pt x="7510" y="19976"/>
                    <a:pt x="6951" y="19707"/>
                    <a:pt x="6403" y="19418"/>
                  </a:cubicBezTo>
                  <a:cubicBezTo>
                    <a:pt x="6175" y="19298"/>
                    <a:pt x="5948" y="19174"/>
                    <a:pt x="5729" y="19040"/>
                  </a:cubicBezTo>
                  <a:cubicBezTo>
                    <a:pt x="5620" y="18972"/>
                    <a:pt x="5515" y="18900"/>
                    <a:pt x="5408" y="18830"/>
                  </a:cubicBezTo>
                  <a:lnTo>
                    <a:pt x="5408" y="18830"/>
                  </a:lnTo>
                  <a:cubicBezTo>
                    <a:pt x="5469" y="18869"/>
                    <a:pt x="5496" y="18885"/>
                    <a:pt x="5499" y="18885"/>
                  </a:cubicBezTo>
                  <a:cubicBezTo>
                    <a:pt x="5510" y="18885"/>
                    <a:pt x="5241" y="18695"/>
                    <a:pt x="5178" y="18640"/>
                  </a:cubicBezTo>
                  <a:cubicBezTo>
                    <a:pt x="5143" y="18610"/>
                    <a:pt x="5024" y="18496"/>
                    <a:pt x="4968" y="18445"/>
                  </a:cubicBezTo>
                  <a:lnTo>
                    <a:pt x="4968" y="18445"/>
                  </a:lnTo>
                  <a:cubicBezTo>
                    <a:pt x="4920" y="18388"/>
                    <a:pt x="4796" y="18249"/>
                    <a:pt x="4763" y="18207"/>
                  </a:cubicBezTo>
                  <a:cubicBezTo>
                    <a:pt x="4657" y="18078"/>
                    <a:pt x="4558" y="17942"/>
                    <a:pt x="4465" y="17803"/>
                  </a:cubicBezTo>
                  <a:cubicBezTo>
                    <a:pt x="4323" y="17589"/>
                    <a:pt x="4379" y="17678"/>
                    <a:pt x="4247" y="17421"/>
                  </a:cubicBezTo>
                  <a:cubicBezTo>
                    <a:pt x="3831" y="16626"/>
                    <a:pt x="3531" y="15749"/>
                    <a:pt x="3333" y="14875"/>
                  </a:cubicBezTo>
                  <a:cubicBezTo>
                    <a:pt x="2838" y="12678"/>
                    <a:pt x="3021" y="10352"/>
                    <a:pt x="3328" y="8143"/>
                  </a:cubicBezTo>
                  <a:cubicBezTo>
                    <a:pt x="3640" y="5903"/>
                    <a:pt x="4151" y="3699"/>
                    <a:pt x="4556" y="1476"/>
                  </a:cubicBezTo>
                  <a:cubicBezTo>
                    <a:pt x="4673" y="841"/>
                    <a:pt x="4080" y="390"/>
                    <a:pt x="3545" y="171"/>
                  </a:cubicBezTo>
                  <a:cubicBezTo>
                    <a:pt x="3375" y="102"/>
                    <a:pt x="2981" y="0"/>
                    <a:pt x="2622" y="0"/>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7"/>
            <p:cNvSpPr/>
            <p:nvPr/>
          </p:nvSpPr>
          <p:spPr>
            <a:xfrm>
              <a:off x="8054827" y="-79728"/>
              <a:ext cx="1054835" cy="1431162"/>
            </a:xfrm>
            <a:custGeom>
              <a:avLst/>
              <a:gdLst/>
              <a:ahLst/>
              <a:cxnLst/>
              <a:rect l="l" t="t" r="r" b="b"/>
              <a:pathLst>
                <a:path w="36405" h="49393" extrusionOk="0">
                  <a:moveTo>
                    <a:pt x="14570" y="18820"/>
                  </a:moveTo>
                  <a:cubicBezTo>
                    <a:pt x="14571" y="18820"/>
                    <a:pt x="14584" y="18822"/>
                    <a:pt x="14618" y="18826"/>
                  </a:cubicBezTo>
                  <a:lnTo>
                    <a:pt x="14618" y="18826"/>
                  </a:lnTo>
                  <a:cubicBezTo>
                    <a:pt x="14592" y="18823"/>
                    <a:pt x="14569" y="18820"/>
                    <a:pt x="14570" y="18820"/>
                  </a:cubicBezTo>
                  <a:close/>
                  <a:moveTo>
                    <a:pt x="14649" y="18829"/>
                  </a:moveTo>
                  <a:cubicBezTo>
                    <a:pt x="14656" y="18830"/>
                    <a:pt x="14663" y="18831"/>
                    <a:pt x="14671" y="18831"/>
                  </a:cubicBezTo>
                  <a:cubicBezTo>
                    <a:pt x="14664" y="18831"/>
                    <a:pt x="14656" y="18830"/>
                    <a:pt x="14649" y="18829"/>
                  </a:cubicBezTo>
                  <a:close/>
                  <a:moveTo>
                    <a:pt x="4756" y="1"/>
                  </a:moveTo>
                  <a:cubicBezTo>
                    <a:pt x="4233" y="1"/>
                    <a:pt x="3605" y="121"/>
                    <a:pt x="3325" y="476"/>
                  </a:cubicBezTo>
                  <a:lnTo>
                    <a:pt x="3326" y="476"/>
                  </a:lnTo>
                  <a:cubicBezTo>
                    <a:pt x="2008" y="2142"/>
                    <a:pt x="1178" y="4142"/>
                    <a:pt x="699" y="6201"/>
                  </a:cubicBezTo>
                  <a:cubicBezTo>
                    <a:pt x="189" y="8379"/>
                    <a:pt x="0" y="10711"/>
                    <a:pt x="513" y="12908"/>
                  </a:cubicBezTo>
                  <a:cubicBezTo>
                    <a:pt x="1037" y="15152"/>
                    <a:pt x="2290" y="16981"/>
                    <a:pt x="4410" y="17964"/>
                  </a:cubicBezTo>
                  <a:cubicBezTo>
                    <a:pt x="5998" y="18700"/>
                    <a:pt x="7727" y="18857"/>
                    <a:pt x="9460" y="18857"/>
                  </a:cubicBezTo>
                  <a:cubicBezTo>
                    <a:pt x="10349" y="18857"/>
                    <a:pt x="11239" y="18815"/>
                    <a:pt x="12111" y="18790"/>
                  </a:cubicBezTo>
                  <a:cubicBezTo>
                    <a:pt x="12453" y="18779"/>
                    <a:pt x="12794" y="18772"/>
                    <a:pt x="13136" y="18772"/>
                  </a:cubicBezTo>
                  <a:cubicBezTo>
                    <a:pt x="13425" y="18772"/>
                    <a:pt x="13714" y="18777"/>
                    <a:pt x="14003" y="18790"/>
                  </a:cubicBezTo>
                  <a:cubicBezTo>
                    <a:pt x="14159" y="18796"/>
                    <a:pt x="14314" y="18804"/>
                    <a:pt x="14471" y="18815"/>
                  </a:cubicBezTo>
                  <a:cubicBezTo>
                    <a:pt x="14524" y="18819"/>
                    <a:pt x="14579" y="18823"/>
                    <a:pt x="14634" y="18828"/>
                  </a:cubicBezTo>
                  <a:lnTo>
                    <a:pt x="14634" y="18828"/>
                  </a:lnTo>
                  <a:cubicBezTo>
                    <a:pt x="14656" y="18831"/>
                    <a:pt x="14684" y="18835"/>
                    <a:pt x="14720" y="18839"/>
                  </a:cubicBezTo>
                  <a:cubicBezTo>
                    <a:pt x="15027" y="18879"/>
                    <a:pt x="15332" y="18924"/>
                    <a:pt x="15635" y="18988"/>
                  </a:cubicBezTo>
                  <a:cubicBezTo>
                    <a:pt x="16640" y="19200"/>
                    <a:pt x="17890" y="19807"/>
                    <a:pt x="18695" y="20664"/>
                  </a:cubicBezTo>
                  <a:cubicBezTo>
                    <a:pt x="19527" y="21549"/>
                    <a:pt x="20224" y="22576"/>
                    <a:pt x="20570" y="23749"/>
                  </a:cubicBezTo>
                  <a:cubicBezTo>
                    <a:pt x="20886" y="24819"/>
                    <a:pt x="20955" y="25940"/>
                    <a:pt x="20971" y="27052"/>
                  </a:cubicBezTo>
                  <a:cubicBezTo>
                    <a:pt x="20990" y="28322"/>
                    <a:pt x="20957" y="29591"/>
                    <a:pt x="21038" y="30859"/>
                  </a:cubicBezTo>
                  <a:cubicBezTo>
                    <a:pt x="21109" y="31947"/>
                    <a:pt x="21323" y="33040"/>
                    <a:pt x="21492" y="34117"/>
                  </a:cubicBezTo>
                  <a:cubicBezTo>
                    <a:pt x="21808" y="36134"/>
                    <a:pt x="22180" y="38161"/>
                    <a:pt x="22863" y="40093"/>
                  </a:cubicBezTo>
                  <a:cubicBezTo>
                    <a:pt x="23527" y="41973"/>
                    <a:pt x="24467" y="43754"/>
                    <a:pt x="25866" y="45194"/>
                  </a:cubicBezTo>
                  <a:cubicBezTo>
                    <a:pt x="27515" y="46892"/>
                    <a:pt x="29609" y="48042"/>
                    <a:pt x="31850" y="48764"/>
                  </a:cubicBezTo>
                  <a:cubicBezTo>
                    <a:pt x="32564" y="48994"/>
                    <a:pt x="33293" y="49180"/>
                    <a:pt x="34025" y="49343"/>
                  </a:cubicBezTo>
                  <a:cubicBezTo>
                    <a:pt x="34171" y="49376"/>
                    <a:pt x="34339" y="49393"/>
                    <a:pt x="34515" y="49393"/>
                  </a:cubicBezTo>
                  <a:cubicBezTo>
                    <a:pt x="35034" y="49393"/>
                    <a:pt x="35624" y="49242"/>
                    <a:pt x="35945" y="48906"/>
                  </a:cubicBezTo>
                  <a:cubicBezTo>
                    <a:pt x="36405" y="48427"/>
                    <a:pt x="35742" y="48132"/>
                    <a:pt x="35343" y="48042"/>
                  </a:cubicBezTo>
                  <a:cubicBezTo>
                    <a:pt x="33117" y="47542"/>
                    <a:pt x="30972" y="46657"/>
                    <a:pt x="29210" y="45162"/>
                  </a:cubicBezTo>
                  <a:cubicBezTo>
                    <a:pt x="27772" y="43941"/>
                    <a:pt x="26721" y="42297"/>
                    <a:pt x="25997" y="40569"/>
                  </a:cubicBezTo>
                  <a:cubicBezTo>
                    <a:pt x="25240" y="38761"/>
                    <a:pt x="24837" y="36808"/>
                    <a:pt x="24506" y="34883"/>
                  </a:cubicBezTo>
                  <a:cubicBezTo>
                    <a:pt x="24332" y="33863"/>
                    <a:pt x="24182" y="32837"/>
                    <a:pt x="24032" y="31813"/>
                  </a:cubicBezTo>
                  <a:cubicBezTo>
                    <a:pt x="23850" y="30583"/>
                    <a:pt x="23821" y="29356"/>
                    <a:pt x="23820" y="28115"/>
                  </a:cubicBezTo>
                  <a:cubicBezTo>
                    <a:pt x="23818" y="25859"/>
                    <a:pt x="23799" y="23608"/>
                    <a:pt x="22609" y="21606"/>
                  </a:cubicBezTo>
                  <a:cubicBezTo>
                    <a:pt x="21187" y="19216"/>
                    <a:pt x="18762" y="17862"/>
                    <a:pt x="16038" y="17537"/>
                  </a:cubicBezTo>
                  <a:cubicBezTo>
                    <a:pt x="15248" y="17443"/>
                    <a:pt x="14457" y="17412"/>
                    <a:pt x="13665" y="17412"/>
                  </a:cubicBezTo>
                  <a:cubicBezTo>
                    <a:pt x="13152" y="17412"/>
                    <a:pt x="12639" y="17425"/>
                    <a:pt x="12124" y="17443"/>
                  </a:cubicBezTo>
                  <a:cubicBezTo>
                    <a:pt x="11515" y="17466"/>
                    <a:pt x="10907" y="17489"/>
                    <a:pt x="10298" y="17494"/>
                  </a:cubicBezTo>
                  <a:cubicBezTo>
                    <a:pt x="10236" y="17495"/>
                    <a:pt x="10174" y="17495"/>
                    <a:pt x="10111" y="17495"/>
                  </a:cubicBezTo>
                  <a:cubicBezTo>
                    <a:pt x="9884" y="17495"/>
                    <a:pt x="9657" y="17492"/>
                    <a:pt x="9429" y="17485"/>
                  </a:cubicBezTo>
                  <a:cubicBezTo>
                    <a:pt x="9274" y="17480"/>
                    <a:pt x="9119" y="17472"/>
                    <a:pt x="8966" y="17464"/>
                  </a:cubicBezTo>
                  <a:cubicBezTo>
                    <a:pt x="8913" y="17460"/>
                    <a:pt x="8629" y="17434"/>
                    <a:pt x="8602" y="17434"/>
                  </a:cubicBezTo>
                  <a:cubicBezTo>
                    <a:pt x="8594" y="17434"/>
                    <a:pt x="8608" y="17436"/>
                    <a:pt x="8656" y="17442"/>
                  </a:cubicBezTo>
                  <a:cubicBezTo>
                    <a:pt x="8063" y="17371"/>
                    <a:pt x="7584" y="17285"/>
                    <a:pt x="7114" y="17128"/>
                  </a:cubicBezTo>
                  <a:cubicBezTo>
                    <a:pt x="6585" y="16956"/>
                    <a:pt x="6084" y="16707"/>
                    <a:pt x="5625" y="16392"/>
                  </a:cubicBezTo>
                  <a:cubicBezTo>
                    <a:pt x="4850" y="15860"/>
                    <a:pt x="4275" y="15020"/>
                    <a:pt x="3874" y="14167"/>
                  </a:cubicBezTo>
                  <a:cubicBezTo>
                    <a:pt x="2983" y="12275"/>
                    <a:pt x="2927" y="10002"/>
                    <a:pt x="3176" y="7962"/>
                  </a:cubicBezTo>
                  <a:cubicBezTo>
                    <a:pt x="3430" y="5869"/>
                    <a:pt x="4087" y="3764"/>
                    <a:pt x="5152" y="1939"/>
                  </a:cubicBezTo>
                  <a:cubicBezTo>
                    <a:pt x="5360" y="1578"/>
                    <a:pt x="5592" y="1233"/>
                    <a:pt x="5847" y="906"/>
                  </a:cubicBezTo>
                  <a:cubicBezTo>
                    <a:pt x="6232" y="418"/>
                    <a:pt x="5708" y="123"/>
                    <a:pt x="5245" y="40"/>
                  </a:cubicBezTo>
                  <a:cubicBezTo>
                    <a:pt x="5108" y="15"/>
                    <a:pt x="4938" y="1"/>
                    <a:pt x="4756"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7"/>
            <p:cNvSpPr/>
            <p:nvPr/>
          </p:nvSpPr>
          <p:spPr>
            <a:xfrm>
              <a:off x="8877766" y="3133802"/>
              <a:ext cx="463049" cy="786208"/>
            </a:xfrm>
            <a:custGeom>
              <a:avLst/>
              <a:gdLst/>
              <a:ahLst/>
              <a:cxnLst/>
              <a:rect l="l" t="t" r="r" b="b"/>
              <a:pathLst>
                <a:path w="15981" h="27134" extrusionOk="0">
                  <a:moveTo>
                    <a:pt x="7190" y="14865"/>
                  </a:moveTo>
                  <a:lnTo>
                    <a:pt x="7180" y="14871"/>
                  </a:lnTo>
                  <a:lnTo>
                    <a:pt x="7180" y="14871"/>
                  </a:lnTo>
                  <a:cubicBezTo>
                    <a:pt x="7185" y="14868"/>
                    <a:pt x="7188" y="14866"/>
                    <a:pt x="7190" y="14865"/>
                  </a:cubicBezTo>
                  <a:close/>
                  <a:moveTo>
                    <a:pt x="2881" y="21722"/>
                  </a:moveTo>
                  <a:cubicBezTo>
                    <a:pt x="2871" y="21757"/>
                    <a:pt x="2867" y="21770"/>
                    <a:pt x="2867" y="21770"/>
                  </a:cubicBezTo>
                  <a:cubicBezTo>
                    <a:pt x="2867" y="21770"/>
                    <a:pt x="2874" y="21744"/>
                    <a:pt x="2881" y="21722"/>
                  </a:cubicBezTo>
                  <a:close/>
                  <a:moveTo>
                    <a:pt x="14455" y="0"/>
                  </a:moveTo>
                  <a:cubicBezTo>
                    <a:pt x="14202" y="0"/>
                    <a:pt x="13948" y="49"/>
                    <a:pt x="13799" y="99"/>
                  </a:cubicBezTo>
                  <a:cubicBezTo>
                    <a:pt x="13337" y="254"/>
                    <a:pt x="12754" y="641"/>
                    <a:pt x="12862" y="1200"/>
                  </a:cubicBezTo>
                  <a:lnTo>
                    <a:pt x="12862" y="1198"/>
                  </a:lnTo>
                  <a:cubicBezTo>
                    <a:pt x="13145" y="2655"/>
                    <a:pt x="13322" y="4133"/>
                    <a:pt x="13276" y="5620"/>
                  </a:cubicBezTo>
                  <a:cubicBezTo>
                    <a:pt x="13259" y="6238"/>
                    <a:pt x="13198" y="6853"/>
                    <a:pt x="13094" y="7464"/>
                  </a:cubicBezTo>
                  <a:cubicBezTo>
                    <a:pt x="13001" y="8000"/>
                    <a:pt x="12872" y="8502"/>
                    <a:pt x="12738" y="8889"/>
                  </a:cubicBezTo>
                  <a:cubicBezTo>
                    <a:pt x="12580" y="9350"/>
                    <a:pt x="12383" y="9798"/>
                    <a:pt x="12155" y="10229"/>
                  </a:cubicBezTo>
                  <a:cubicBezTo>
                    <a:pt x="12051" y="10424"/>
                    <a:pt x="11939" y="10612"/>
                    <a:pt x="11822" y="10801"/>
                  </a:cubicBezTo>
                  <a:cubicBezTo>
                    <a:pt x="11798" y="10840"/>
                    <a:pt x="11783" y="10864"/>
                    <a:pt x="11775" y="10878"/>
                  </a:cubicBezTo>
                  <a:lnTo>
                    <a:pt x="11775" y="10878"/>
                  </a:lnTo>
                  <a:cubicBezTo>
                    <a:pt x="11766" y="10890"/>
                    <a:pt x="11749" y="10913"/>
                    <a:pt x="11719" y="10956"/>
                  </a:cubicBezTo>
                  <a:cubicBezTo>
                    <a:pt x="11650" y="11053"/>
                    <a:pt x="11581" y="11151"/>
                    <a:pt x="11509" y="11245"/>
                  </a:cubicBezTo>
                  <a:cubicBezTo>
                    <a:pt x="11239" y="11600"/>
                    <a:pt x="10949" y="11937"/>
                    <a:pt x="10637" y="12255"/>
                  </a:cubicBezTo>
                  <a:cubicBezTo>
                    <a:pt x="10556" y="12338"/>
                    <a:pt x="10472" y="12418"/>
                    <a:pt x="10391" y="12499"/>
                  </a:cubicBezTo>
                  <a:cubicBezTo>
                    <a:pt x="10459" y="12431"/>
                    <a:pt x="10484" y="12406"/>
                    <a:pt x="10483" y="12406"/>
                  </a:cubicBezTo>
                  <a:lnTo>
                    <a:pt x="10483" y="12406"/>
                  </a:lnTo>
                  <a:cubicBezTo>
                    <a:pt x="10482" y="12406"/>
                    <a:pt x="10350" y="12535"/>
                    <a:pt x="10313" y="12569"/>
                  </a:cubicBezTo>
                  <a:cubicBezTo>
                    <a:pt x="10142" y="12724"/>
                    <a:pt x="9966" y="12876"/>
                    <a:pt x="9789" y="13021"/>
                  </a:cubicBezTo>
                  <a:cubicBezTo>
                    <a:pt x="9102" y="13587"/>
                    <a:pt x="8370" y="14092"/>
                    <a:pt x="7629" y="14579"/>
                  </a:cubicBezTo>
                  <a:cubicBezTo>
                    <a:pt x="7455" y="14692"/>
                    <a:pt x="7281" y="14806"/>
                    <a:pt x="7108" y="14919"/>
                  </a:cubicBezTo>
                  <a:cubicBezTo>
                    <a:pt x="7080" y="14937"/>
                    <a:pt x="7064" y="14947"/>
                    <a:pt x="7056" y="14953"/>
                  </a:cubicBezTo>
                  <a:lnTo>
                    <a:pt x="7056" y="14953"/>
                  </a:lnTo>
                  <a:lnTo>
                    <a:pt x="7180" y="14871"/>
                  </a:lnTo>
                  <a:lnTo>
                    <a:pt x="7180" y="14871"/>
                  </a:lnTo>
                  <a:cubicBezTo>
                    <a:pt x="7147" y="14893"/>
                    <a:pt x="7049" y="14957"/>
                    <a:pt x="7049" y="14957"/>
                  </a:cubicBezTo>
                  <a:cubicBezTo>
                    <a:pt x="7049" y="14957"/>
                    <a:pt x="7051" y="14955"/>
                    <a:pt x="7056" y="14953"/>
                  </a:cubicBezTo>
                  <a:lnTo>
                    <a:pt x="7056" y="14953"/>
                  </a:lnTo>
                  <a:lnTo>
                    <a:pt x="7046" y="14959"/>
                  </a:lnTo>
                  <a:lnTo>
                    <a:pt x="6530" y="15291"/>
                  </a:lnTo>
                  <a:cubicBezTo>
                    <a:pt x="6166" y="15526"/>
                    <a:pt x="5803" y="15761"/>
                    <a:pt x="5445" y="16004"/>
                  </a:cubicBezTo>
                  <a:cubicBezTo>
                    <a:pt x="3923" y="17034"/>
                    <a:pt x="2501" y="18220"/>
                    <a:pt x="1502" y="19781"/>
                  </a:cubicBezTo>
                  <a:cubicBezTo>
                    <a:pt x="172" y="21859"/>
                    <a:pt x="1" y="24332"/>
                    <a:pt x="291" y="26723"/>
                  </a:cubicBezTo>
                  <a:cubicBezTo>
                    <a:pt x="330" y="27041"/>
                    <a:pt x="683" y="27133"/>
                    <a:pt x="1039" y="27133"/>
                  </a:cubicBezTo>
                  <a:cubicBezTo>
                    <a:pt x="1300" y="27133"/>
                    <a:pt x="1563" y="27083"/>
                    <a:pt x="1702" y="27036"/>
                  </a:cubicBezTo>
                  <a:cubicBezTo>
                    <a:pt x="2196" y="26870"/>
                    <a:pt x="2707" y="26503"/>
                    <a:pt x="2638" y="25936"/>
                  </a:cubicBezTo>
                  <a:cubicBezTo>
                    <a:pt x="2502" y="24818"/>
                    <a:pt x="2499" y="23669"/>
                    <a:pt x="2692" y="22557"/>
                  </a:cubicBezTo>
                  <a:cubicBezTo>
                    <a:pt x="2734" y="22316"/>
                    <a:pt x="2790" y="22079"/>
                    <a:pt x="2847" y="21841"/>
                  </a:cubicBezTo>
                  <a:cubicBezTo>
                    <a:pt x="2859" y="21799"/>
                    <a:pt x="2871" y="21757"/>
                    <a:pt x="2883" y="21714"/>
                  </a:cubicBezTo>
                  <a:lnTo>
                    <a:pt x="2883" y="21714"/>
                  </a:lnTo>
                  <a:cubicBezTo>
                    <a:pt x="2885" y="21706"/>
                    <a:pt x="2887" y="21699"/>
                    <a:pt x="2889" y="21694"/>
                  </a:cubicBezTo>
                  <a:cubicBezTo>
                    <a:pt x="2934" y="21555"/>
                    <a:pt x="2980" y="21420"/>
                    <a:pt x="3030" y="21284"/>
                  </a:cubicBezTo>
                  <a:cubicBezTo>
                    <a:pt x="3183" y="20873"/>
                    <a:pt x="3371" y="20477"/>
                    <a:pt x="3593" y="20098"/>
                  </a:cubicBezTo>
                  <a:cubicBezTo>
                    <a:pt x="3643" y="20012"/>
                    <a:pt x="3697" y="19928"/>
                    <a:pt x="3750" y="19841"/>
                  </a:cubicBezTo>
                  <a:cubicBezTo>
                    <a:pt x="3751" y="19840"/>
                    <a:pt x="3751" y="19840"/>
                    <a:pt x="3752" y="19839"/>
                  </a:cubicBezTo>
                  <a:lnTo>
                    <a:pt x="3752" y="19839"/>
                  </a:lnTo>
                  <a:cubicBezTo>
                    <a:pt x="3773" y="19806"/>
                    <a:pt x="3796" y="19774"/>
                    <a:pt x="3819" y="19742"/>
                  </a:cubicBezTo>
                  <a:cubicBezTo>
                    <a:pt x="3945" y="19562"/>
                    <a:pt x="4079" y="19388"/>
                    <a:pt x="4220" y="19218"/>
                  </a:cubicBezTo>
                  <a:cubicBezTo>
                    <a:pt x="4346" y="19066"/>
                    <a:pt x="4477" y="18919"/>
                    <a:pt x="4613" y="18776"/>
                  </a:cubicBezTo>
                  <a:cubicBezTo>
                    <a:pt x="4688" y="18696"/>
                    <a:pt x="4763" y="18618"/>
                    <a:pt x="4841" y="18541"/>
                  </a:cubicBezTo>
                  <a:cubicBezTo>
                    <a:pt x="4872" y="18511"/>
                    <a:pt x="4903" y="18480"/>
                    <a:pt x="4935" y="18450"/>
                  </a:cubicBezTo>
                  <a:cubicBezTo>
                    <a:pt x="4936" y="18449"/>
                    <a:pt x="4938" y="18448"/>
                    <a:pt x="4939" y="18447"/>
                  </a:cubicBezTo>
                  <a:lnTo>
                    <a:pt x="4939" y="18447"/>
                  </a:lnTo>
                  <a:cubicBezTo>
                    <a:pt x="5577" y="17885"/>
                    <a:pt x="6250" y="17362"/>
                    <a:pt x="6955" y="16883"/>
                  </a:cubicBezTo>
                  <a:cubicBezTo>
                    <a:pt x="7321" y="16633"/>
                    <a:pt x="7693" y="16392"/>
                    <a:pt x="8065" y="16151"/>
                  </a:cubicBezTo>
                  <a:cubicBezTo>
                    <a:pt x="8070" y="16148"/>
                    <a:pt x="8075" y="16145"/>
                    <a:pt x="8078" y="16142"/>
                  </a:cubicBezTo>
                  <a:lnTo>
                    <a:pt x="8078" y="16142"/>
                  </a:lnTo>
                  <a:cubicBezTo>
                    <a:pt x="8084" y="16138"/>
                    <a:pt x="8090" y="16134"/>
                    <a:pt x="8097" y="16130"/>
                  </a:cubicBezTo>
                  <a:lnTo>
                    <a:pt x="8586" y="15817"/>
                  </a:lnTo>
                  <a:cubicBezTo>
                    <a:pt x="8779" y="15692"/>
                    <a:pt x="8972" y="15566"/>
                    <a:pt x="9164" y="15440"/>
                  </a:cubicBezTo>
                  <a:cubicBezTo>
                    <a:pt x="9897" y="14961"/>
                    <a:pt x="10623" y="14464"/>
                    <a:pt x="11302" y="13911"/>
                  </a:cubicBezTo>
                  <a:cubicBezTo>
                    <a:pt x="12829" y="12670"/>
                    <a:pt x="14140" y="11143"/>
                    <a:pt x="14867" y="9294"/>
                  </a:cubicBezTo>
                  <a:cubicBezTo>
                    <a:pt x="15981" y="6464"/>
                    <a:pt x="15776" y="3342"/>
                    <a:pt x="15211" y="412"/>
                  </a:cubicBezTo>
                  <a:cubicBezTo>
                    <a:pt x="15149" y="94"/>
                    <a:pt x="14803" y="0"/>
                    <a:pt x="14455"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7" name="Google Shape;1067;p27"/>
          <p:cNvSpPr/>
          <p:nvPr/>
        </p:nvSpPr>
        <p:spPr>
          <a:xfrm>
            <a:off x="367676" y="348709"/>
            <a:ext cx="8408648" cy="4446082"/>
          </a:xfrm>
          <a:custGeom>
            <a:avLst/>
            <a:gdLst/>
            <a:ahLst/>
            <a:cxnLst/>
            <a:rect l="l" t="t" r="r" b="b"/>
            <a:pathLst>
              <a:path w="82202" h="38056" extrusionOk="0">
                <a:moveTo>
                  <a:pt x="1" y="0"/>
                </a:moveTo>
                <a:lnTo>
                  <a:pt x="1" y="38056"/>
                </a:lnTo>
                <a:lnTo>
                  <a:pt x="82201" y="38056"/>
                </a:lnTo>
                <a:lnTo>
                  <a:pt x="82201" y="3110"/>
                </a:lnTo>
                <a:lnTo>
                  <a:pt x="82201" y="0"/>
                </a:lnTo>
                <a:lnTo>
                  <a:pt x="79392" y="0"/>
                </a:lnTo>
                <a:cubicBezTo>
                  <a:pt x="79392" y="97"/>
                  <a:pt x="79392" y="154"/>
                  <a:pt x="79400" y="389"/>
                </a:cubicBezTo>
                <a:lnTo>
                  <a:pt x="79416" y="875"/>
                </a:lnTo>
                <a:cubicBezTo>
                  <a:pt x="79448" y="891"/>
                  <a:pt x="79489" y="899"/>
                  <a:pt x="79521" y="923"/>
                </a:cubicBezTo>
                <a:cubicBezTo>
                  <a:pt x="79610" y="964"/>
                  <a:pt x="79683" y="1037"/>
                  <a:pt x="79724" y="1126"/>
                </a:cubicBezTo>
                <a:cubicBezTo>
                  <a:pt x="79877" y="1288"/>
                  <a:pt x="79926" y="1514"/>
                  <a:pt x="79869" y="1725"/>
                </a:cubicBezTo>
                <a:cubicBezTo>
                  <a:pt x="79782" y="2019"/>
                  <a:pt x="79508" y="2219"/>
                  <a:pt x="79207" y="2219"/>
                </a:cubicBezTo>
                <a:cubicBezTo>
                  <a:pt x="79201" y="2219"/>
                  <a:pt x="79195" y="2219"/>
                  <a:pt x="79189" y="2219"/>
                </a:cubicBezTo>
                <a:cubicBezTo>
                  <a:pt x="78890" y="2211"/>
                  <a:pt x="78517" y="2000"/>
                  <a:pt x="78444" y="1693"/>
                </a:cubicBezTo>
                <a:cubicBezTo>
                  <a:pt x="78363" y="1320"/>
                  <a:pt x="78630" y="1045"/>
                  <a:pt x="78954" y="915"/>
                </a:cubicBezTo>
                <a:lnTo>
                  <a:pt x="78962" y="389"/>
                </a:lnTo>
                <a:cubicBezTo>
                  <a:pt x="78971" y="154"/>
                  <a:pt x="78962" y="57"/>
                  <a:pt x="78962" y="0"/>
                </a:cubicBezTo>
                <a:lnTo>
                  <a:pt x="76833" y="0"/>
                </a:lnTo>
                <a:cubicBezTo>
                  <a:pt x="76833" y="73"/>
                  <a:pt x="76833" y="146"/>
                  <a:pt x="76841" y="389"/>
                </a:cubicBezTo>
                <a:lnTo>
                  <a:pt x="76857" y="875"/>
                </a:lnTo>
                <a:cubicBezTo>
                  <a:pt x="76898" y="891"/>
                  <a:pt x="76930" y="899"/>
                  <a:pt x="76971" y="923"/>
                </a:cubicBezTo>
                <a:cubicBezTo>
                  <a:pt x="77060" y="964"/>
                  <a:pt x="77124" y="1037"/>
                  <a:pt x="77173" y="1126"/>
                </a:cubicBezTo>
                <a:cubicBezTo>
                  <a:pt x="77319" y="1288"/>
                  <a:pt x="77375" y="1514"/>
                  <a:pt x="77319" y="1725"/>
                </a:cubicBezTo>
                <a:cubicBezTo>
                  <a:pt x="77223" y="2019"/>
                  <a:pt x="76957" y="2219"/>
                  <a:pt x="76649" y="2219"/>
                </a:cubicBezTo>
                <a:cubicBezTo>
                  <a:pt x="76643" y="2219"/>
                  <a:pt x="76637" y="2219"/>
                  <a:pt x="76630" y="2219"/>
                </a:cubicBezTo>
                <a:cubicBezTo>
                  <a:pt x="76339" y="2211"/>
                  <a:pt x="75958" y="2000"/>
                  <a:pt x="75894" y="1693"/>
                </a:cubicBezTo>
                <a:cubicBezTo>
                  <a:pt x="75805" y="1320"/>
                  <a:pt x="76072" y="1045"/>
                  <a:pt x="76396" y="915"/>
                </a:cubicBezTo>
                <a:lnTo>
                  <a:pt x="76412" y="389"/>
                </a:lnTo>
                <a:cubicBezTo>
                  <a:pt x="76412" y="138"/>
                  <a:pt x="76412" y="89"/>
                  <a:pt x="76412" y="0"/>
                </a:cubicBezTo>
                <a:lnTo>
                  <a:pt x="74274" y="0"/>
                </a:lnTo>
                <a:cubicBezTo>
                  <a:pt x="74274" y="73"/>
                  <a:pt x="74274" y="138"/>
                  <a:pt x="74282" y="389"/>
                </a:cubicBezTo>
                <a:lnTo>
                  <a:pt x="74299" y="875"/>
                </a:lnTo>
                <a:cubicBezTo>
                  <a:pt x="74339" y="891"/>
                  <a:pt x="74380" y="899"/>
                  <a:pt x="74412" y="923"/>
                </a:cubicBezTo>
                <a:cubicBezTo>
                  <a:pt x="74501" y="964"/>
                  <a:pt x="74574" y="1037"/>
                  <a:pt x="74614" y="1126"/>
                </a:cubicBezTo>
                <a:cubicBezTo>
                  <a:pt x="74760" y="1288"/>
                  <a:pt x="74817" y="1514"/>
                  <a:pt x="74760" y="1725"/>
                </a:cubicBezTo>
                <a:cubicBezTo>
                  <a:pt x="74665" y="2019"/>
                  <a:pt x="74398" y="2219"/>
                  <a:pt x="74090" y="2219"/>
                </a:cubicBezTo>
                <a:cubicBezTo>
                  <a:pt x="74084" y="2219"/>
                  <a:pt x="74078" y="2219"/>
                  <a:pt x="74072" y="2219"/>
                </a:cubicBezTo>
                <a:cubicBezTo>
                  <a:pt x="73780" y="2211"/>
                  <a:pt x="73408" y="2000"/>
                  <a:pt x="73335" y="1693"/>
                </a:cubicBezTo>
                <a:cubicBezTo>
                  <a:pt x="73254" y="1320"/>
                  <a:pt x="73521" y="1045"/>
                  <a:pt x="73837" y="915"/>
                </a:cubicBezTo>
                <a:lnTo>
                  <a:pt x="73853" y="389"/>
                </a:lnTo>
                <a:cubicBezTo>
                  <a:pt x="73861" y="138"/>
                  <a:pt x="73861" y="57"/>
                  <a:pt x="73861" y="0"/>
                </a:cubicBezTo>
                <a:lnTo>
                  <a:pt x="71724" y="0"/>
                </a:lnTo>
                <a:cubicBezTo>
                  <a:pt x="71724" y="73"/>
                  <a:pt x="71724" y="138"/>
                  <a:pt x="71732" y="389"/>
                </a:cubicBezTo>
                <a:lnTo>
                  <a:pt x="71748" y="875"/>
                </a:lnTo>
                <a:cubicBezTo>
                  <a:pt x="71789" y="891"/>
                  <a:pt x="71821" y="899"/>
                  <a:pt x="71861" y="923"/>
                </a:cubicBezTo>
                <a:cubicBezTo>
                  <a:pt x="71950" y="964"/>
                  <a:pt x="72015" y="1037"/>
                  <a:pt x="72064" y="1126"/>
                </a:cubicBezTo>
                <a:cubicBezTo>
                  <a:pt x="72210" y="1288"/>
                  <a:pt x="72266" y="1514"/>
                  <a:pt x="72210" y="1725"/>
                </a:cubicBezTo>
                <a:cubicBezTo>
                  <a:pt x="72114" y="2019"/>
                  <a:pt x="71848" y="2219"/>
                  <a:pt x="71540" y="2219"/>
                </a:cubicBezTo>
                <a:cubicBezTo>
                  <a:pt x="71533" y="2219"/>
                  <a:pt x="71527" y="2219"/>
                  <a:pt x="71521" y="2219"/>
                </a:cubicBezTo>
                <a:cubicBezTo>
                  <a:pt x="71230" y="2211"/>
                  <a:pt x="70849" y="2000"/>
                  <a:pt x="70784" y="1693"/>
                </a:cubicBezTo>
                <a:cubicBezTo>
                  <a:pt x="70695" y="1320"/>
                  <a:pt x="70963" y="1045"/>
                  <a:pt x="71286" y="915"/>
                </a:cubicBezTo>
                <a:lnTo>
                  <a:pt x="71303" y="389"/>
                </a:lnTo>
                <a:cubicBezTo>
                  <a:pt x="71303" y="130"/>
                  <a:pt x="71303" y="41"/>
                  <a:pt x="71303" y="0"/>
                </a:cubicBezTo>
                <a:lnTo>
                  <a:pt x="69165" y="0"/>
                </a:lnTo>
                <a:cubicBezTo>
                  <a:pt x="69165" y="49"/>
                  <a:pt x="69165" y="138"/>
                  <a:pt x="69181" y="389"/>
                </a:cubicBezTo>
                <a:lnTo>
                  <a:pt x="69197" y="875"/>
                </a:lnTo>
                <a:cubicBezTo>
                  <a:pt x="69230" y="891"/>
                  <a:pt x="69270" y="899"/>
                  <a:pt x="69303" y="923"/>
                </a:cubicBezTo>
                <a:cubicBezTo>
                  <a:pt x="69392" y="964"/>
                  <a:pt x="69465" y="1037"/>
                  <a:pt x="69505" y="1126"/>
                </a:cubicBezTo>
                <a:cubicBezTo>
                  <a:pt x="69659" y="1288"/>
                  <a:pt x="69708" y="1514"/>
                  <a:pt x="69651" y="1725"/>
                </a:cubicBezTo>
                <a:cubicBezTo>
                  <a:pt x="69564" y="2019"/>
                  <a:pt x="69289" y="2219"/>
                  <a:pt x="68989" y="2219"/>
                </a:cubicBezTo>
                <a:cubicBezTo>
                  <a:pt x="68983" y="2219"/>
                  <a:pt x="68977" y="2219"/>
                  <a:pt x="68971" y="2219"/>
                </a:cubicBezTo>
                <a:cubicBezTo>
                  <a:pt x="68671" y="2211"/>
                  <a:pt x="68299" y="2000"/>
                  <a:pt x="68226" y="1693"/>
                </a:cubicBezTo>
                <a:cubicBezTo>
                  <a:pt x="68145" y="1320"/>
                  <a:pt x="68412" y="1045"/>
                  <a:pt x="68736" y="915"/>
                </a:cubicBezTo>
                <a:lnTo>
                  <a:pt x="68744" y="389"/>
                </a:lnTo>
                <a:cubicBezTo>
                  <a:pt x="68752" y="138"/>
                  <a:pt x="68752" y="73"/>
                  <a:pt x="68752" y="0"/>
                </a:cubicBezTo>
                <a:lnTo>
                  <a:pt x="66615" y="0"/>
                </a:lnTo>
                <a:cubicBezTo>
                  <a:pt x="66615" y="65"/>
                  <a:pt x="66615" y="138"/>
                  <a:pt x="66623" y="389"/>
                </a:cubicBezTo>
                <a:lnTo>
                  <a:pt x="66639" y="875"/>
                </a:lnTo>
                <a:cubicBezTo>
                  <a:pt x="66679" y="891"/>
                  <a:pt x="66720" y="899"/>
                  <a:pt x="66752" y="923"/>
                </a:cubicBezTo>
                <a:cubicBezTo>
                  <a:pt x="66841" y="964"/>
                  <a:pt x="66914" y="1037"/>
                  <a:pt x="66955" y="1126"/>
                </a:cubicBezTo>
                <a:cubicBezTo>
                  <a:pt x="67100" y="1288"/>
                  <a:pt x="67157" y="1514"/>
                  <a:pt x="67100" y="1725"/>
                </a:cubicBezTo>
                <a:cubicBezTo>
                  <a:pt x="67005" y="2019"/>
                  <a:pt x="66738" y="2219"/>
                  <a:pt x="66430" y="2219"/>
                </a:cubicBezTo>
                <a:cubicBezTo>
                  <a:pt x="66424" y="2219"/>
                  <a:pt x="66418" y="2219"/>
                  <a:pt x="66412" y="2219"/>
                </a:cubicBezTo>
                <a:cubicBezTo>
                  <a:pt x="66121" y="2211"/>
                  <a:pt x="65748" y="2000"/>
                  <a:pt x="65675" y="1693"/>
                </a:cubicBezTo>
                <a:cubicBezTo>
                  <a:pt x="65586" y="1320"/>
                  <a:pt x="65853" y="1045"/>
                  <a:pt x="66177" y="915"/>
                </a:cubicBezTo>
                <a:cubicBezTo>
                  <a:pt x="66177" y="745"/>
                  <a:pt x="66185" y="567"/>
                  <a:pt x="66194" y="389"/>
                </a:cubicBezTo>
                <a:cubicBezTo>
                  <a:pt x="66194" y="138"/>
                  <a:pt x="66194" y="57"/>
                  <a:pt x="66194" y="0"/>
                </a:cubicBezTo>
                <a:lnTo>
                  <a:pt x="64064" y="0"/>
                </a:lnTo>
                <a:cubicBezTo>
                  <a:pt x="64064" y="73"/>
                  <a:pt x="64064" y="146"/>
                  <a:pt x="64072" y="389"/>
                </a:cubicBezTo>
                <a:lnTo>
                  <a:pt x="64088" y="875"/>
                </a:lnTo>
                <a:cubicBezTo>
                  <a:pt x="64129" y="891"/>
                  <a:pt x="64161" y="899"/>
                  <a:pt x="64202" y="923"/>
                </a:cubicBezTo>
                <a:cubicBezTo>
                  <a:pt x="64283" y="964"/>
                  <a:pt x="64355" y="1037"/>
                  <a:pt x="64404" y="1126"/>
                </a:cubicBezTo>
                <a:cubicBezTo>
                  <a:pt x="64550" y="1288"/>
                  <a:pt x="64606" y="1514"/>
                  <a:pt x="64550" y="1725"/>
                </a:cubicBezTo>
                <a:cubicBezTo>
                  <a:pt x="64455" y="2019"/>
                  <a:pt x="64180" y="2219"/>
                  <a:pt x="63879" y="2219"/>
                </a:cubicBezTo>
                <a:cubicBezTo>
                  <a:pt x="63873" y="2219"/>
                  <a:pt x="63868" y="2219"/>
                  <a:pt x="63862" y="2219"/>
                </a:cubicBezTo>
                <a:cubicBezTo>
                  <a:pt x="63570" y="2211"/>
                  <a:pt x="63190" y="2000"/>
                  <a:pt x="63117" y="1693"/>
                </a:cubicBezTo>
                <a:cubicBezTo>
                  <a:pt x="63036" y="1320"/>
                  <a:pt x="63303" y="1045"/>
                  <a:pt x="63627" y="915"/>
                </a:cubicBezTo>
                <a:cubicBezTo>
                  <a:pt x="63627" y="745"/>
                  <a:pt x="63635" y="567"/>
                  <a:pt x="63635" y="389"/>
                </a:cubicBezTo>
                <a:cubicBezTo>
                  <a:pt x="63643" y="146"/>
                  <a:pt x="63635" y="73"/>
                  <a:pt x="63635" y="0"/>
                </a:cubicBezTo>
                <a:lnTo>
                  <a:pt x="61513" y="0"/>
                </a:lnTo>
                <a:cubicBezTo>
                  <a:pt x="61513" y="73"/>
                  <a:pt x="61513" y="154"/>
                  <a:pt x="61522" y="389"/>
                </a:cubicBezTo>
                <a:lnTo>
                  <a:pt x="61538" y="875"/>
                </a:lnTo>
                <a:cubicBezTo>
                  <a:pt x="61570" y="891"/>
                  <a:pt x="61611" y="899"/>
                  <a:pt x="61643" y="923"/>
                </a:cubicBezTo>
                <a:cubicBezTo>
                  <a:pt x="61732" y="964"/>
                  <a:pt x="61805" y="1037"/>
                  <a:pt x="61845" y="1126"/>
                </a:cubicBezTo>
                <a:cubicBezTo>
                  <a:pt x="61999" y="1288"/>
                  <a:pt x="62056" y="1514"/>
                  <a:pt x="61991" y="1725"/>
                </a:cubicBezTo>
                <a:cubicBezTo>
                  <a:pt x="61904" y="2019"/>
                  <a:pt x="61630" y="2219"/>
                  <a:pt x="61329" y="2219"/>
                </a:cubicBezTo>
                <a:cubicBezTo>
                  <a:pt x="61323" y="2219"/>
                  <a:pt x="61317" y="2219"/>
                  <a:pt x="61311" y="2219"/>
                </a:cubicBezTo>
                <a:cubicBezTo>
                  <a:pt x="61011" y="2211"/>
                  <a:pt x="60639" y="2000"/>
                  <a:pt x="60566" y="1693"/>
                </a:cubicBezTo>
                <a:cubicBezTo>
                  <a:pt x="60485" y="1320"/>
                  <a:pt x="60752" y="1045"/>
                  <a:pt x="61076" y="915"/>
                </a:cubicBezTo>
                <a:lnTo>
                  <a:pt x="61084" y="389"/>
                </a:lnTo>
                <a:lnTo>
                  <a:pt x="61084" y="0"/>
                </a:lnTo>
                <a:lnTo>
                  <a:pt x="58963" y="0"/>
                </a:lnTo>
                <a:cubicBezTo>
                  <a:pt x="58963" y="73"/>
                  <a:pt x="58955" y="170"/>
                  <a:pt x="58963" y="389"/>
                </a:cubicBezTo>
                <a:lnTo>
                  <a:pt x="58979" y="875"/>
                </a:lnTo>
                <a:cubicBezTo>
                  <a:pt x="59011" y="891"/>
                  <a:pt x="59052" y="899"/>
                  <a:pt x="59084" y="923"/>
                </a:cubicBezTo>
                <a:cubicBezTo>
                  <a:pt x="59173" y="964"/>
                  <a:pt x="59246" y="1037"/>
                  <a:pt x="59287" y="1126"/>
                </a:cubicBezTo>
                <a:cubicBezTo>
                  <a:pt x="59441" y="1288"/>
                  <a:pt x="59489" y="1514"/>
                  <a:pt x="59433" y="1725"/>
                </a:cubicBezTo>
                <a:cubicBezTo>
                  <a:pt x="59345" y="2019"/>
                  <a:pt x="59071" y="2219"/>
                  <a:pt x="58770" y="2219"/>
                </a:cubicBezTo>
                <a:cubicBezTo>
                  <a:pt x="58764" y="2219"/>
                  <a:pt x="58758" y="2219"/>
                  <a:pt x="58752" y="2219"/>
                </a:cubicBezTo>
                <a:cubicBezTo>
                  <a:pt x="58453" y="2211"/>
                  <a:pt x="58080" y="2000"/>
                  <a:pt x="58007" y="1693"/>
                </a:cubicBezTo>
                <a:cubicBezTo>
                  <a:pt x="57926" y="1320"/>
                  <a:pt x="58194" y="1045"/>
                  <a:pt x="58518" y="915"/>
                </a:cubicBezTo>
                <a:lnTo>
                  <a:pt x="58526" y="389"/>
                </a:lnTo>
                <a:lnTo>
                  <a:pt x="58526" y="0"/>
                </a:lnTo>
                <a:lnTo>
                  <a:pt x="56404" y="0"/>
                </a:lnTo>
                <a:cubicBezTo>
                  <a:pt x="56412" y="227"/>
                  <a:pt x="56404" y="187"/>
                  <a:pt x="56404" y="389"/>
                </a:cubicBezTo>
                <a:lnTo>
                  <a:pt x="56420" y="875"/>
                </a:lnTo>
                <a:cubicBezTo>
                  <a:pt x="56461" y="891"/>
                  <a:pt x="56501" y="899"/>
                  <a:pt x="56534" y="923"/>
                </a:cubicBezTo>
                <a:cubicBezTo>
                  <a:pt x="56623" y="964"/>
                  <a:pt x="56696" y="1037"/>
                  <a:pt x="56736" y="1126"/>
                </a:cubicBezTo>
                <a:cubicBezTo>
                  <a:pt x="56882" y="1288"/>
                  <a:pt x="56939" y="1514"/>
                  <a:pt x="56882" y="1725"/>
                </a:cubicBezTo>
                <a:cubicBezTo>
                  <a:pt x="56787" y="2019"/>
                  <a:pt x="56520" y="2219"/>
                  <a:pt x="56212" y="2219"/>
                </a:cubicBezTo>
                <a:cubicBezTo>
                  <a:pt x="56206" y="2219"/>
                  <a:pt x="56200" y="2219"/>
                  <a:pt x="56194" y="2219"/>
                </a:cubicBezTo>
                <a:cubicBezTo>
                  <a:pt x="55902" y="2211"/>
                  <a:pt x="55530" y="2000"/>
                  <a:pt x="55457" y="1693"/>
                </a:cubicBezTo>
                <a:cubicBezTo>
                  <a:pt x="55376" y="1320"/>
                  <a:pt x="55643" y="1045"/>
                  <a:pt x="55959" y="915"/>
                </a:cubicBezTo>
                <a:lnTo>
                  <a:pt x="55975" y="389"/>
                </a:lnTo>
                <a:cubicBezTo>
                  <a:pt x="55975" y="187"/>
                  <a:pt x="55967" y="227"/>
                  <a:pt x="55975" y="0"/>
                </a:cubicBezTo>
                <a:lnTo>
                  <a:pt x="53854" y="0"/>
                </a:lnTo>
                <a:lnTo>
                  <a:pt x="53854" y="389"/>
                </a:lnTo>
                <a:lnTo>
                  <a:pt x="53870" y="875"/>
                </a:lnTo>
                <a:cubicBezTo>
                  <a:pt x="53910" y="891"/>
                  <a:pt x="53943" y="899"/>
                  <a:pt x="53983" y="923"/>
                </a:cubicBezTo>
                <a:cubicBezTo>
                  <a:pt x="54072" y="964"/>
                  <a:pt x="54137" y="1037"/>
                  <a:pt x="54186" y="1126"/>
                </a:cubicBezTo>
                <a:cubicBezTo>
                  <a:pt x="54331" y="1288"/>
                  <a:pt x="54388" y="1514"/>
                  <a:pt x="54331" y="1725"/>
                </a:cubicBezTo>
                <a:cubicBezTo>
                  <a:pt x="54236" y="2019"/>
                  <a:pt x="53970" y="2219"/>
                  <a:pt x="53661" y="2219"/>
                </a:cubicBezTo>
                <a:cubicBezTo>
                  <a:pt x="53655" y="2219"/>
                  <a:pt x="53649" y="2219"/>
                  <a:pt x="53643" y="2219"/>
                </a:cubicBezTo>
                <a:cubicBezTo>
                  <a:pt x="53352" y="2211"/>
                  <a:pt x="52971" y="2000"/>
                  <a:pt x="52906" y="1693"/>
                </a:cubicBezTo>
                <a:cubicBezTo>
                  <a:pt x="52817" y="1320"/>
                  <a:pt x="53085" y="1045"/>
                  <a:pt x="53408" y="915"/>
                </a:cubicBezTo>
                <a:lnTo>
                  <a:pt x="53425" y="389"/>
                </a:lnTo>
                <a:cubicBezTo>
                  <a:pt x="53425" y="203"/>
                  <a:pt x="53416" y="211"/>
                  <a:pt x="53416" y="0"/>
                </a:cubicBezTo>
                <a:lnTo>
                  <a:pt x="51303" y="0"/>
                </a:lnTo>
                <a:lnTo>
                  <a:pt x="51303" y="389"/>
                </a:lnTo>
                <a:lnTo>
                  <a:pt x="51319" y="875"/>
                </a:lnTo>
                <a:cubicBezTo>
                  <a:pt x="51352" y="891"/>
                  <a:pt x="51392" y="899"/>
                  <a:pt x="51425" y="923"/>
                </a:cubicBezTo>
                <a:cubicBezTo>
                  <a:pt x="51514" y="964"/>
                  <a:pt x="51587" y="1037"/>
                  <a:pt x="51627" y="1126"/>
                </a:cubicBezTo>
                <a:cubicBezTo>
                  <a:pt x="51781" y="1288"/>
                  <a:pt x="51829" y="1514"/>
                  <a:pt x="51773" y="1725"/>
                </a:cubicBezTo>
                <a:cubicBezTo>
                  <a:pt x="51685" y="2019"/>
                  <a:pt x="51411" y="2219"/>
                  <a:pt x="51110" y="2219"/>
                </a:cubicBezTo>
                <a:cubicBezTo>
                  <a:pt x="51105" y="2219"/>
                  <a:pt x="51099" y="2219"/>
                  <a:pt x="51093" y="2219"/>
                </a:cubicBezTo>
                <a:cubicBezTo>
                  <a:pt x="50793" y="2211"/>
                  <a:pt x="50421" y="2000"/>
                  <a:pt x="50348" y="1693"/>
                </a:cubicBezTo>
                <a:cubicBezTo>
                  <a:pt x="50267" y="1320"/>
                  <a:pt x="50534" y="1045"/>
                  <a:pt x="50858" y="915"/>
                </a:cubicBezTo>
                <a:lnTo>
                  <a:pt x="50866" y="389"/>
                </a:lnTo>
                <a:lnTo>
                  <a:pt x="50866" y="0"/>
                </a:lnTo>
                <a:lnTo>
                  <a:pt x="48753" y="0"/>
                </a:lnTo>
                <a:lnTo>
                  <a:pt x="48753" y="389"/>
                </a:lnTo>
                <a:lnTo>
                  <a:pt x="48761" y="875"/>
                </a:lnTo>
                <a:cubicBezTo>
                  <a:pt x="48801" y="891"/>
                  <a:pt x="48842" y="899"/>
                  <a:pt x="48874" y="923"/>
                </a:cubicBezTo>
                <a:cubicBezTo>
                  <a:pt x="48963" y="964"/>
                  <a:pt x="49036" y="1037"/>
                  <a:pt x="49077" y="1126"/>
                </a:cubicBezTo>
                <a:cubicBezTo>
                  <a:pt x="49222" y="1288"/>
                  <a:pt x="49279" y="1514"/>
                  <a:pt x="49222" y="1725"/>
                </a:cubicBezTo>
                <a:cubicBezTo>
                  <a:pt x="49127" y="2019"/>
                  <a:pt x="48860" y="2219"/>
                  <a:pt x="48552" y="2219"/>
                </a:cubicBezTo>
                <a:cubicBezTo>
                  <a:pt x="48546" y="2219"/>
                  <a:pt x="48540" y="2219"/>
                  <a:pt x="48534" y="2219"/>
                </a:cubicBezTo>
                <a:cubicBezTo>
                  <a:pt x="48243" y="2211"/>
                  <a:pt x="47870" y="2000"/>
                  <a:pt x="47797" y="1693"/>
                </a:cubicBezTo>
                <a:cubicBezTo>
                  <a:pt x="47716" y="1320"/>
                  <a:pt x="47983" y="1045"/>
                  <a:pt x="48299" y="915"/>
                </a:cubicBezTo>
                <a:lnTo>
                  <a:pt x="48315" y="389"/>
                </a:lnTo>
                <a:lnTo>
                  <a:pt x="48315" y="0"/>
                </a:lnTo>
                <a:lnTo>
                  <a:pt x="46170" y="0"/>
                </a:lnTo>
                <a:lnTo>
                  <a:pt x="46170" y="389"/>
                </a:lnTo>
                <a:cubicBezTo>
                  <a:pt x="46170" y="551"/>
                  <a:pt x="46178" y="713"/>
                  <a:pt x="46186" y="875"/>
                </a:cubicBezTo>
                <a:cubicBezTo>
                  <a:pt x="46226" y="891"/>
                  <a:pt x="46259" y="899"/>
                  <a:pt x="46299" y="915"/>
                </a:cubicBezTo>
                <a:cubicBezTo>
                  <a:pt x="46380" y="964"/>
                  <a:pt x="46453" y="1037"/>
                  <a:pt x="46502" y="1126"/>
                </a:cubicBezTo>
                <a:cubicBezTo>
                  <a:pt x="46647" y="1288"/>
                  <a:pt x="46704" y="1514"/>
                  <a:pt x="46647" y="1725"/>
                </a:cubicBezTo>
                <a:cubicBezTo>
                  <a:pt x="46550" y="2025"/>
                  <a:pt x="46275" y="2219"/>
                  <a:pt x="45967" y="2219"/>
                </a:cubicBezTo>
                <a:cubicBezTo>
                  <a:pt x="45676" y="2203"/>
                  <a:pt x="45311" y="1992"/>
                  <a:pt x="45239" y="1693"/>
                </a:cubicBezTo>
                <a:cubicBezTo>
                  <a:pt x="45158" y="1320"/>
                  <a:pt x="45425" y="1045"/>
                  <a:pt x="45749" y="915"/>
                </a:cubicBezTo>
                <a:cubicBezTo>
                  <a:pt x="45749" y="745"/>
                  <a:pt x="45757" y="567"/>
                  <a:pt x="45757" y="389"/>
                </a:cubicBezTo>
                <a:lnTo>
                  <a:pt x="45757" y="0"/>
                </a:lnTo>
                <a:lnTo>
                  <a:pt x="43611" y="0"/>
                </a:lnTo>
                <a:lnTo>
                  <a:pt x="43611" y="397"/>
                </a:lnTo>
                <a:lnTo>
                  <a:pt x="43627" y="875"/>
                </a:lnTo>
                <a:cubicBezTo>
                  <a:pt x="43668" y="891"/>
                  <a:pt x="43708" y="907"/>
                  <a:pt x="43741" y="923"/>
                </a:cubicBezTo>
                <a:cubicBezTo>
                  <a:pt x="43830" y="972"/>
                  <a:pt x="43903" y="1045"/>
                  <a:pt x="43943" y="1134"/>
                </a:cubicBezTo>
                <a:cubicBezTo>
                  <a:pt x="44097" y="1296"/>
                  <a:pt x="44145" y="1523"/>
                  <a:pt x="44089" y="1733"/>
                </a:cubicBezTo>
                <a:cubicBezTo>
                  <a:pt x="43994" y="2019"/>
                  <a:pt x="43727" y="2219"/>
                  <a:pt x="43419" y="2219"/>
                </a:cubicBezTo>
                <a:cubicBezTo>
                  <a:pt x="43413" y="2219"/>
                  <a:pt x="43407" y="2219"/>
                  <a:pt x="43401" y="2219"/>
                </a:cubicBezTo>
                <a:cubicBezTo>
                  <a:pt x="43109" y="2219"/>
                  <a:pt x="42737" y="2000"/>
                  <a:pt x="42664" y="1693"/>
                </a:cubicBezTo>
                <a:cubicBezTo>
                  <a:pt x="42583" y="1320"/>
                  <a:pt x="42850" y="1045"/>
                  <a:pt x="43166" y="915"/>
                </a:cubicBezTo>
                <a:cubicBezTo>
                  <a:pt x="43166" y="745"/>
                  <a:pt x="43174" y="567"/>
                  <a:pt x="43182" y="397"/>
                </a:cubicBezTo>
                <a:cubicBezTo>
                  <a:pt x="43182" y="219"/>
                  <a:pt x="43182" y="195"/>
                  <a:pt x="43182" y="0"/>
                </a:cubicBezTo>
                <a:lnTo>
                  <a:pt x="41061" y="0"/>
                </a:lnTo>
                <a:lnTo>
                  <a:pt x="41061" y="397"/>
                </a:lnTo>
                <a:lnTo>
                  <a:pt x="41077" y="875"/>
                </a:lnTo>
                <a:cubicBezTo>
                  <a:pt x="41109" y="891"/>
                  <a:pt x="41150" y="907"/>
                  <a:pt x="41182" y="923"/>
                </a:cubicBezTo>
                <a:cubicBezTo>
                  <a:pt x="41271" y="972"/>
                  <a:pt x="41344" y="1045"/>
                  <a:pt x="41384" y="1134"/>
                </a:cubicBezTo>
                <a:cubicBezTo>
                  <a:pt x="41538" y="1296"/>
                  <a:pt x="41595" y="1523"/>
                  <a:pt x="41530" y="1733"/>
                </a:cubicBezTo>
                <a:cubicBezTo>
                  <a:pt x="41443" y="2019"/>
                  <a:pt x="41169" y="2219"/>
                  <a:pt x="40868" y="2219"/>
                </a:cubicBezTo>
                <a:cubicBezTo>
                  <a:pt x="40862" y="2219"/>
                  <a:pt x="40856" y="2219"/>
                  <a:pt x="40850" y="2219"/>
                </a:cubicBezTo>
                <a:cubicBezTo>
                  <a:pt x="40550" y="2219"/>
                  <a:pt x="40178" y="2000"/>
                  <a:pt x="40105" y="1693"/>
                </a:cubicBezTo>
                <a:cubicBezTo>
                  <a:pt x="40024" y="1320"/>
                  <a:pt x="40291" y="1045"/>
                  <a:pt x="40615" y="915"/>
                </a:cubicBezTo>
                <a:lnTo>
                  <a:pt x="40623" y="397"/>
                </a:lnTo>
                <a:lnTo>
                  <a:pt x="40623" y="0"/>
                </a:lnTo>
                <a:lnTo>
                  <a:pt x="38502" y="0"/>
                </a:lnTo>
                <a:cubicBezTo>
                  <a:pt x="38502" y="49"/>
                  <a:pt x="38502" y="170"/>
                  <a:pt x="38510" y="397"/>
                </a:cubicBezTo>
                <a:lnTo>
                  <a:pt x="38518" y="875"/>
                </a:lnTo>
                <a:cubicBezTo>
                  <a:pt x="38559" y="891"/>
                  <a:pt x="38599" y="907"/>
                  <a:pt x="38631" y="923"/>
                </a:cubicBezTo>
                <a:cubicBezTo>
                  <a:pt x="38720" y="972"/>
                  <a:pt x="38793" y="1045"/>
                  <a:pt x="38834" y="1134"/>
                </a:cubicBezTo>
                <a:cubicBezTo>
                  <a:pt x="38988" y="1296"/>
                  <a:pt x="39036" y="1523"/>
                  <a:pt x="38980" y="1733"/>
                </a:cubicBezTo>
                <a:cubicBezTo>
                  <a:pt x="38884" y="2019"/>
                  <a:pt x="38618" y="2219"/>
                  <a:pt x="38317" y="2219"/>
                </a:cubicBezTo>
                <a:cubicBezTo>
                  <a:pt x="38311" y="2219"/>
                  <a:pt x="38305" y="2219"/>
                  <a:pt x="38299" y="2219"/>
                </a:cubicBezTo>
                <a:cubicBezTo>
                  <a:pt x="38000" y="2219"/>
                  <a:pt x="37627" y="2000"/>
                  <a:pt x="37555" y="1693"/>
                </a:cubicBezTo>
                <a:cubicBezTo>
                  <a:pt x="37474" y="1320"/>
                  <a:pt x="37741" y="1045"/>
                  <a:pt x="38065" y="915"/>
                </a:cubicBezTo>
                <a:lnTo>
                  <a:pt x="38073" y="397"/>
                </a:lnTo>
                <a:lnTo>
                  <a:pt x="38073" y="0"/>
                </a:lnTo>
                <a:lnTo>
                  <a:pt x="35951" y="0"/>
                </a:lnTo>
                <a:cubicBezTo>
                  <a:pt x="35951" y="97"/>
                  <a:pt x="35951" y="154"/>
                  <a:pt x="35959" y="397"/>
                </a:cubicBezTo>
                <a:lnTo>
                  <a:pt x="35968" y="875"/>
                </a:lnTo>
                <a:cubicBezTo>
                  <a:pt x="36008" y="891"/>
                  <a:pt x="36048" y="907"/>
                  <a:pt x="36081" y="923"/>
                </a:cubicBezTo>
                <a:cubicBezTo>
                  <a:pt x="36170" y="972"/>
                  <a:pt x="36243" y="1045"/>
                  <a:pt x="36283" y="1134"/>
                </a:cubicBezTo>
                <a:cubicBezTo>
                  <a:pt x="36437" y="1296"/>
                  <a:pt x="36486" y="1523"/>
                  <a:pt x="36429" y="1733"/>
                </a:cubicBezTo>
                <a:cubicBezTo>
                  <a:pt x="36334" y="2019"/>
                  <a:pt x="36067" y="2219"/>
                  <a:pt x="35767" y="2219"/>
                </a:cubicBezTo>
                <a:cubicBezTo>
                  <a:pt x="35761" y="2219"/>
                  <a:pt x="35755" y="2219"/>
                  <a:pt x="35749" y="2219"/>
                </a:cubicBezTo>
                <a:cubicBezTo>
                  <a:pt x="35449" y="2219"/>
                  <a:pt x="35077" y="2000"/>
                  <a:pt x="35004" y="1693"/>
                </a:cubicBezTo>
                <a:cubicBezTo>
                  <a:pt x="34923" y="1320"/>
                  <a:pt x="35190" y="1045"/>
                  <a:pt x="35514" y="915"/>
                </a:cubicBezTo>
                <a:lnTo>
                  <a:pt x="35522" y="397"/>
                </a:lnTo>
                <a:lnTo>
                  <a:pt x="35522" y="0"/>
                </a:lnTo>
                <a:lnTo>
                  <a:pt x="33393" y="0"/>
                </a:lnTo>
                <a:cubicBezTo>
                  <a:pt x="33393" y="73"/>
                  <a:pt x="33393" y="146"/>
                  <a:pt x="33401" y="397"/>
                </a:cubicBezTo>
                <a:lnTo>
                  <a:pt x="33417" y="875"/>
                </a:lnTo>
                <a:cubicBezTo>
                  <a:pt x="33457" y="891"/>
                  <a:pt x="33490" y="907"/>
                  <a:pt x="33530" y="923"/>
                </a:cubicBezTo>
                <a:cubicBezTo>
                  <a:pt x="33619" y="972"/>
                  <a:pt x="33684" y="1045"/>
                  <a:pt x="33733" y="1134"/>
                </a:cubicBezTo>
                <a:cubicBezTo>
                  <a:pt x="33879" y="1296"/>
                  <a:pt x="33935" y="1523"/>
                  <a:pt x="33879" y="1733"/>
                </a:cubicBezTo>
                <a:cubicBezTo>
                  <a:pt x="33783" y="2019"/>
                  <a:pt x="33517" y="2219"/>
                  <a:pt x="33209" y="2219"/>
                </a:cubicBezTo>
                <a:cubicBezTo>
                  <a:pt x="33202" y="2219"/>
                  <a:pt x="33196" y="2219"/>
                  <a:pt x="33190" y="2219"/>
                </a:cubicBezTo>
                <a:cubicBezTo>
                  <a:pt x="32899" y="2219"/>
                  <a:pt x="32518" y="2000"/>
                  <a:pt x="32445" y="1693"/>
                </a:cubicBezTo>
                <a:cubicBezTo>
                  <a:pt x="32364" y="1320"/>
                  <a:pt x="32632" y="1045"/>
                  <a:pt x="32955" y="915"/>
                </a:cubicBezTo>
                <a:lnTo>
                  <a:pt x="32964" y="397"/>
                </a:lnTo>
                <a:cubicBezTo>
                  <a:pt x="32972" y="146"/>
                  <a:pt x="32964" y="89"/>
                  <a:pt x="32964" y="0"/>
                </a:cubicBezTo>
                <a:lnTo>
                  <a:pt x="30834" y="0"/>
                </a:lnTo>
                <a:cubicBezTo>
                  <a:pt x="30834" y="73"/>
                  <a:pt x="30834" y="138"/>
                  <a:pt x="30842" y="397"/>
                </a:cubicBezTo>
                <a:lnTo>
                  <a:pt x="30858" y="875"/>
                </a:lnTo>
                <a:cubicBezTo>
                  <a:pt x="30899" y="891"/>
                  <a:pt x="30931" y="907"/>
                  <a:pt x="30972" y="923"/>
                </a:cubicBezTo>
                <a:cubicBezTo>
                  <a:pt x="31061" y="972"/>
                  <a:pt x="31126" y="1045"/>
                  <a:pt x="31174" y="1134"/>
                </a:cubicBezTo>
                <a:cubicBezTo>
                  <a:pt x="31320" y="1296"/>
                  <a:pt x="31377" y="1523"/>
                  <a:pt x="31320" y="1733"/>
                </a:cubicBezTo>
                <a:cubicBezTo>
                  <a:pt x="31225" y="2019"/>
                  <a:pt x="30958" y="2219"/>
                  <a:pt x="30650" y="2219"/>
                </a:cubicBezTo>
                <a:cubicBezTo>
                  <a:pt x="30644" y="2219"/>
                  <a:pt x="30638" y="2219"/>
                  <a:pt x="30632" y="2219"/>
                </a:cubicBezTo>
                <a:cubicBezTo>
                  <a:pt x="30340" y="2219"/>
                  <a:pt x="29960" y="2000"/>
                  <a:pt x="29895" y="1693"/>
                </a:cubicBezTo>
                <a:cubicBezTo>
                  <a:pt x="29806" y="1320"/>
                  <a:pt x="30073" y="1045"/>
                  <a:pt x="30397" y="915"/>
                </a:cubicBezTo>
                <a:lnTo>
                  <a:pt x="30413" y="397"/>
                </a:lnTo>
                <a:cubicBezTo>
                  <a:pt x="30413" y="138"/>
                  <a:pt x="30413" y="57"/>
                  <a:pt x="30413" y="0"/>
                </a:cubicBezTo>
                <a:lnTo>
                  <a:pt x="28275" y="0"/>
                </a:lnTo>
                <a:cubicBezTo>
                  <a:pt x="28275" y="73"/>
                  <a:pt x="28275" y="138"/>
                  <a:pt x="28284" y="397"/>
                </a:cubicBezTo>
                <a:lnTo>
                  <a:pt x="28300" y="875"/>
                </a:lnTo>
                <a:cubicBezTo>
                  <a:pt x="28340" y="891"/>
                  <a:pt x="28373" y="907"/>
                  <a:pt x="28413" y="923"/>
                </a:cubicBezTo>
                <a:cubicBezTo>
                  <a:pt x="28502" y="972"/>
                  <a:pt x="28567" y="1045"/>
                  <a:pt x="28615" y="1134"/>
                </a:cubicBezTo>
                <a:cubicBezTo>
                  <a:pt x="28761" y="1296"/>
                  <a:pt x="28818" y="1523"/>
                  <a:pt x="28761" y="1733"/>
                </a:cubicBezTo>
                <a:cubicBezTo>
                  <a:pt x="28666" y="2019"/>
                  <a:pt x="28399" y="2219"/>
                  <a:pt x="28091" y="2219"/>
                </a:cubicBezTo>
                <a:cubicBezTo>
                  <a:pt x="28085" y="2219"/>
                  <a:pt x="28079" y="2219"/>
                  <a:pt x="28073" y="2219"/>
                </a:cubicBezTo>
                <a:cubicBezTo>
                  <a:pt x="27781" y="2219"/>
                  <a:pt x="27401" y="2000"/>
                  <a:pt x="27336" y="1693"/>
                </a:cubicBezTo>
                <a:cubicBezTo>
                  <a:pt x="27247" y="1320"/>
                  <a:pt x="27514" y="1045"/>
                  <a:pt x="27838" y="915"/>
                </a:cubicBezTo>
                <a:cubicBezTo>
                  <a:pt x="27838" y="745"/>
                  <a:pt x="27846" y="567"/>
                  <a:pt x="27846" y="397"/>
                </a:cubicBezTo>
                <a:cubicBezTo>
                  <a:pt x="27854" y="138"/>
                  <a:pt x="27854" y="41"/>
                  <a:pt x="27854" y="0"/>
                </a:cubicBezTo>
                <a:lnTo>
                  <a:pt x="25717" y="0"/>
                </a:lnTo>
                <a:cubicBezTo>
                  <a:pt x="25717" y="49"/>
                  <a:pt x="25725" y="138"/>
                  <a:pt x="25733" y="397"/>
                </a:cubicBezTo>
                <a:cubicBezTo>
                  <a:pt x="25733" y="551"/>
                  <a:pt x="25741" y="713"/>
                  <a:pt x="25749" y="875"/>
                </a:cubicBezTo>
                <a:cubicBezTo>
                  <a:pt x="25782" y="891"/>
                  <a:pt x="25822" y="907"/>
                  <a:pt x="25854" y="923"/>
                </a:cubicBezTo>
                <a:cubicBezTo>
                  <a:pt x="25943" y="972"/>
                  <a:pt x="26016" y="1045"/>
                  <a:pt x="26057" y="1134"/>
                </a:cubicBezTo>
                <a:cubicBezTo>
                  <a:pt x="26211" y="1296"/>
                  <a:pt x="26267" y="1523"/>
                  <a:pt x="26203" y="1733"/>
                </a:cubicBezTo>
                <a:cubicBezTo>
                  <a:pt x="26115" y="2019"/>
                  <a:pt x="25841" y="2219"/>
                  <a:pt x="25540" y="2219"/>
                </a:cubicBezTo>
                <a:cubicBezTo>
                  <a:pt x="25534" y="2219"/>
                  <a:pt x="25528" y="2219"/>
                  <a:pt x="25522" y="2219"/>
                </a:cubicBezTo>
                <a:cubicBezTo>
                  <a:pt x="25223" y="2219"/>
                  <a:pt x="24850" y="2000"/>
                  <a:pt x="24778" y="1693"/>
                </a:cubicBezTo>
                <a:cubicBezTo>
                  <a:pt x="24697" y="1320"/>
                  <a:pt x="24964" y="1045"/>
                  <a:pt x="25288" y="915"/>
                </a:cubicBezTo>
                <a:cubicBezTo>
                  <a:pt x="25288" y="745"/>
                  <a:pt x="25288" y="567"/>
                  <a:pt x="25296" y="397"/>
                </a:cubicBezTo>
                <a:cubicBezTo>
                  <a:pt x="25304" y="138"/>
                  <a:pt x="25304" y="73"/>
                  <a:pt x="25304" y="0"/>
                </a:cubicBezTo>
                <a:lnTo>
                  <a:pt x="23166" y="0"/>
                </a:lnTo>
                <a:cubicBezTo>
                  <a:pt x="23166" y="73"/>
                  <a:pt x="23166" y="138"/>
                  <a:pt x="23174" y="397"/>
                </a:cubicBezTo>
                <a:cubicBezTo>
                  <a:pt x="23174" y="551"/>
                  <a:pt x="23182" y="713"/>
                  <a:pt x="23191" y="875"/>
                </a:cubicBezTo>
                <a:cubicBezTo>
                  <a:pt x="23231" y="891"/>
                  <a:pt x="23271" y="907"/>
                  <a:pt x="23304" y="923"/>
                </a:cubicBezTo>
                <a:cubicBezTo>
                  <a:pt x="23393" y="972"/>
                  <a:pt x="23466" y="1045"/>
                  <a:pt x="23506" y="1134"/>
                </a:cubicBezTo>
                <a:cubicBezTo>
                  <a:pt x="23652" y="1296"/>
                  <a:pt x="23709" y="1523"/>
                  <a:pt x="23652" y="1733"/>
                </a:cubicBezTo>
                <a:cubicBezTo>
                  <a:pt x="23557" y="2019"/>
                  <a:pt x="23290" y="2219"/>
                  <a:pt x="22982" y="2219"/>
                </a:cubicBezTo>
                <a:cubicBezTo>
                  <a:pt x="22976" y="2219"/>
                  <a:pt x="22970" y="2219"/>
                  <a:pt x="22964" y="2219"/>
                </a:cubicBezTo>
                <a:cubicBezTo>
                  <a:pt x="22672" y="2219"/>
                  <a:pt x="22292" y="2000"/>
                  <a:pt x="22227" y="1693"/>
                </a:cubicBezTo>
                <a:cubicBezTo>
                  <a:pt x="22138" y="1320"/>
                  <a:pt x="22405" y="1045"/>
                  <a:pt x="22729" y="915"/>
                </a:cubicBezTo>
                <a:cubicBezTo>
                  <a:pt x="22729" y="745"/>
                  <a:pt x="22737" y="567"/>
                  <a:pt x="22745" y="397"/>
                </a:cubicBezTo>
                <a:cubicBezTo>
                  <a:pt x="22745" y="138"/>
                  <a:pt x="22745" y="57"/>
                  <a:pt x="22745" y="0"/>
                </a:cubicBezTo>
                <a:lnTo>
                  <a:pt x="20608" y="0"/>
                </a:lnTo>
                <a:cubicBezTo>
                  <a:pt x="20608" y="73"/>
                  <a:pt x="20608" y="146"/>
                  <a:pt x="20616" y="397"/>
                </a:cubicBezTo>
                <a:cubicBezTo>
                  <a:pt x="20616" y="551"/>
                  <a:pt x="20632" y="713"/>
                  <a:pt x="20632" y="875"/>
                </a:cubicBezTo>
                <a:cubicBezTo>
                  <a:pt x="20672" y="891"/>
                  <a:pt x="20713" y="907"/>
                  <a:pt x="20745" y="923"/>
                </a:cubicBezTo>
                <a:cubicBezTo>
                  <a:pt x="20834" y="972"/>
                  <a:pt x="20907" y="1045"/>
                  <a:pt x="20948" y="1134"/>
                </a:cubicBezTo>
                <a:cubicBezTo>
                  <a:pt x="21093" y="1296"/>
                  <a:pt x="21150" y="1523"/>
                  <a:pt x="21093" y="1733"/>
                </a:cubicBezTo>
                <a:cubicBezTo>
                  <a:pt x="20998" y="2019"/>
                  <a:pt x="20732" y="2219"/>
                  <a:pt x="20423" y="2219"/>
                </a:cubicBezTo>
                <a:cubicBezTo>
                  <a:pt x="20417" y="2219"/>
                  <a:pt x="20411" y="2219"/>
                  <a:pt x="20405" y="2219"/>
                </a:cubicBezTo>
                <a:cubicBezTo>
                  <a:pt x="20114" y="2219"/>
                  <a:pt x="19733" y="2000"/>
                  <a:pt x="19668" y="1693"/>
                </a:cubicBezTo>
                <a:cubicBezTo>
                  <a:pt x="19587" y="1320"/>
                  <a:pt x="19846" y="1045"/>
                  <a:pt x="20170" y="915"/>
                </a:cubicBezTo>
                <a:lnTo>
                  <a:pt x="20187" y="397"/>
                </a:lnTo>
                <a:lnTo>
                  <a:pt x="20187" y="0"/>
                </a:lnTo>
                <a:lnTo>
                  <a:pt x="18057" y="0"/>
                </a:lnTo>
                <a:cubicBezTo>
                  <a:pt x="18057" y="73"/>
                  <a:pt x="18057" y="154"/>
                  <a:pt x="18065" y="397"/>
                </a:cubicBezTo>
                <a:lnTo>
                  <a:pt x="18081" y="875"/>
                </a:lnTo>
                <a:cubicBezTo>
                  <a:pt x="18114" y="891"/>
                  <a:pt x="18154" y="907"/>
                  <a:pt x="18187" y="923"/>
                </a:cubicBezTo>
                <a:cubicBezTo>
                  <a:pt x="18276" y="972"/>
                  <a:pt x="18349" y="1045"/>
                  <a:pt x="18389" y="1134"/>
                </a:cubicBezTo>
                <a:cubicBezTo>
                  <a:pt x="18543" y="1296"/>
                  <a:pt x="18600" y="1523"/>
                  <a:pt x="18535" y="1733"/>
                </a:cubicBezTo>
                <a:cubicBezTo>
                  <a:pt x="18447" y="2019"/>
                  <a:pt x="18173" y="2219"/>
                  <a:pt x="17872" y="2219"/>
                </a:cubicBezTo>
                <a:cubicBezTo>
                  <a:pt x="17867" y="2219"/>
                  <a:pt x="17861" y="2219"/>
                  <a:pt x="17855" y="2219"/>
                </a:cubicBezTo>
                <a:cubicBezTo>
                  <a:pt x="17563" y="2219"/>
                  <a:pt x="17183" y="2000"/>
                  <a:pt x="17110" y="1693"/>
                </a:cubicBezTo>
                <a:cubicBezTo>
                  <a:pt x="17029" y="1320"/>
                  <a:pt x="17296" y="1045"/>
                  <a:pt x="17612" y="915"/>
                </a:cubicBezTo>
                <a:lnTo>
                  <a:pt x="17628" y="397"/>
                </a:lnTo>
                <a:cubicBezTo>
                  <a:pt x="17628" y="154"/>
                  <a:pt x="17628" y="97"/>
                  <a:pt x="17628" y="0"/>
                </a:cubicBezTo>
                <a:lnTo>
                  <a:pt x="15498" y="0"/>
                </a:lnTo>
                <a:cubicBezTo>
                  <a:pt x="15498" y="73"/>
                  <a:pt x="15498" y="170"/>
                  <a:pt x="15498" y="397"/>
                </a:cubicBezTo>
                <a:lnTo>
                  <a:pt x="15515" y="875"/>
                </a:lnTo>
                <a:cubicBezTo>
                  <a:pt x="15555" y="891"/>
                  <a:pt x="15587" y="907"/>
                  <a:pt x="15628" y="923"/>
                </a:cubicBezTo>
                <a:cubicBezTo>
                  <a:pt x="15717" y="972"/>
                  <a:pt x="15782" y="1045"/>
                  <a:pt x="15830" y="1134"/>
                </a:cubicBezTo>
                <a:cubicBezTo>
                  <a:pt x="15976" y="1296"/>
                  <a:pt x="16033" y="1523"/>
                  <a:pt x="15976" y="1733"/>
                </a:cubicBezTo>
                <a:cubicBezTo>
                  <a:pt x="15881" y="2019"/>
                  <a:pt x="15614" y="2219"/>
                  <a:pt x="15306" y="2219"/>
                </a:cubicBezTo>
                <a:cubicBezTo>
                  <a:pt x="15300" y="2219"/>
                  <a:pt x="15294" y="2219"/>
                  <a:pt x="15288" y="2219"/>
                </a:cubicBezTo>
                <a:cubicBezTo>
                  <a:pt x="14996" y="2219"/>
                  <a:pt x="14616" y="2000"/>
                  <a:pt x="14551" y="1693"/>
                </a:cubicBezTo>
                <a:cubicBezTo>
                  <a:pt x="14462" y="1320"/>
                  <a:pt x="14729" y="1045"/>
                  <a:pt x="15045" y="915"/>
                </a:cubicBezTo>
                <a:lnTo>
                  <a:pt x="15061" y="397"/>
                </a:lnTo>
                <a:cubicBezTo>
                  <a:pt x="15069" y="170"/>
                  <a:pt x="15061" y="106"/>
                  <a:pt x="15061" y="0"/>
                </a:cubicBezTo>
                <a:lnTo>
                  <a:pt x="12932" y="0"/>
                </a:lnTo>
                <a:cubicBezTo>
                  <a:pt x="12940" y="235"/>
                  <a:pt x="12932" y="187"/>
                  <a:pt x="12932" y="397"/>
                </a:cubicBezTo>
                <a:lnTo>
                  <a:pt x="12948" y="875"/>
                </a:lnTo>
                <a:cubicBezTo>
                  <a:pt x="12988" y="891"/>
                  <a:pt x="13021" y="907"/>
                  <a:pt x="13061" y="923"/>
                </a:cubicBezTo>
                <a:cubicBezTo>
                  <a:pt x="13150" y="972"/>
                  <a:pt x="13215" y="1045"/>
                  <a:pt x="13264" y="1134"/>
                </a:cubicBezTo>
                <a:cubicBezTo>
                  <a:pt x="13409" y="1296"/>
                  <a:pt x="13466" y="1523"/>
                  <a:pt x="13409" y="1733"/>
                </a:cubicBezTo>
                <a:cubicBezTo>
                  <a:pt x="13314" y="2019"/>
                  <a:pt x="13048" y="2219"/>
                  <a:pt x="12739" y="2219"/>
                </a:cubicBezTo>
                <a:cubicBezTo>
                  <a:pt x="12733" y="2219"/>
                  <a:pt x="12727" y="2219"/>
                  <a:pt x="12721" y="2219"/>
                </a:cubicBezTo>
                <a:cubicBezTo>
                  <a:pt x="12430" y="2219"/>
                  <a:pt x="12049" y="2000"/>
                  <a:pt x="11976" y="1693"/>
                </a:cubicBezTo>
                <a:cubicBezTo>
                  <a:pt x="11895" y="1320"/>
                  <a:pt x="12162" y="1045"/>
                  <a:pt x="12478" y="915"/>
                </a:cubicBezTo>
                <a:lnTo>
                  <a:pt x="12494" y="397"/>
                </a:lnTo>
                <a:cubicBezTo>
                  <a:pt x="12503" y="187"/>
                  <a:pt x="12486" y="227"/>
                  <a:pt x="12494" y="0"/>
                </a:cubicBezTo>
                <a:lnTo>
                  <a:pt x="10373" y="0"/>
                </a:lnTo>
                <a:lnTo>
                  <a:pt x="10373" y="397"/>
                </a:lnTo>
                <a:lnTo>
                  <a:pt x="10389" y="875"/>
                </a:lnTo>
                <a:cubicBezTo>
                  <a:pt x="10422" y="891"/>
                  <a:pt x="10462" y="907"/>
                  <a:pt x="10503" y="923"/>
                </a:cubicBezTo>
                <a:cubicBezTo>
                  <a:pt x="10584" y="972"/>
                  <a:pt x="10656" y="1045"/>
                  <a:pt x="10705" y="1134"/>
                </a:cubicBezTo>
                <a:cubicBezTo>
                  <a:pt x="10851" y="1296"/>
                  <a:pt x="10907" y="1523"/>
                  <a:pt x="10843" y="1733"/>
                </a:cubicBezTo>
                <a:cubicBezTo>
                  <a:pt x="10755" y="2019"/>
                  <a:pt x="10481" y="2219"/>
                  <a:pt x="10180" y="2219"/>
                </a:cubicBezTo>
                <a:cubicBezTo>
                  <a:pt x="10174" y="2219"/>
                  <a:pt x="10168" y="2219"/>
                  <a:pt x="10162" y="2219"/>
                </a:cubicBezTo>
                <a:cubicBezTo>
                  <a:pt x="9871" y="2219"/>
                  <a:pt x="9490" y="2000"/>
                  <a:pt x="9418" y="1693"/>
                </a:cubicBezTo>
                <a:cubicBezTo>
                  <a:pt x="9337" y="1320"/>
                  <a:pt x="9604" y="1045"/>
                  <a:pt x="9920" y="915"/>
                </a:cubicBezTo>
                <a:lnTo>
                  <a:pt x="9936" y="397"/>
                </a:lnTo>
                <a:cubicBezTo>
                  <a:pt x="9936" y="203"/>
                  <a:pt x="9928" y="211"/>
                  <a:pt x="9936" y="0"/>
                </a:cubicBezTo>
                <a:lnTo>
                  <a:pt x="7814" y="0"/>
                </a:lnTo>
                <a:lnTo>
                  <a:pt x="7814" y="397"/>
                </a:lnTo>
                <a:lnTo>
                  <a:pt x="7831" y="875"/>
                </a:lnTo>
                <a:cubicBezTo>
                  <a:pt x="7871" y="891"/>
                  <a:pt x="7912" y="907"/>
                  <a:pt x="7944" y="923"/>
                </a:cubicBezTo>
                <a:cubicBezTo>
                  <a:pt x="8033" y="972"/>
                  <a:pt x="8106" y="1045"/>
                  <a:pt x="8146" y="1134"/>
                </a:cubicBezTo>
                <a:cubicBezTo>
                  <a:pt x="8292" y="1296"/>
                  <a:pt x="8349" y="1523"/>
                  <a:pt x="8292" y="1733"/>
                </a:cubicBezTo>
                <a:cubicBezTo>
                  <a:pt x="8197" y="2019"/>
                  <a:pt x="7930" y="2219"/>
                  <a:pt x="7622" y="2219"/>
                </a:cubicBezTo>
                <a:cubicBezTo>
                  <a:pt x="7616" y="2219"/>
                  <a:pt x="7610" y="2219"/>
                  <a:pt x="7604" y="2219"/>
                </a:cubicBezTo>
                <a:cubicBezTo>
                  <a:pt x="7312" y="2219"/>
                  <a:pt x="6940" y="2000"/>
                  <a:pt x="6867" y="1693"/>
                </a:cubicBezTo>
                <a:cubicBezTo>
                  <a:pt x="6778" y="1320"/>
                  <a:pt x="7045" y="1045"/>
                  <a:pt x="7369" y="915"/>
                </a:cubicBezTo>
                <a:cubicBezTo>
                  <a:pt x="7369" y="745"/>
                  <a:pt x="7377" y="567"/>
                  <a:pt x="7385" y="397"/>
                </a:cubicBezTo>
                <a:cubicBezTo>
                  <a:pt x="7385" y="219"/>
                  <a:pt x="7385" y="195"/>
                  <a:pt x="7385" y="0"/>
                </a:cubicBezTo>
                <a:lnTo>
                  <a:pt x="5264" y="0"/>
                </a:lnTo>
                <a:lnTo>
                  <a:pt x="5264" y="397"/>
                </a:lnTo>
                <a:cubicBezTo>
                  <a:pt x="5264" y="543"/>
                  <a:pt x="5272" y="713"/>
                  <a:pt x="5272" y="875"/>
                </a:cubicBezTo>
                <a:cubicBezTo>
                  <a:pt x="5312" y="891"/>
                  <a:pt x="5353" y="907"/>
                  <a:pt x="5385" y="923"/>
                </a:cubicBezTo>
                <a:cubicBezTo>
                  <a:pt x="5474" y="972"/>
                  <a:pt x="5547" y="1045"/>
                  <a:pt x="5588" y="1134"/>
                </a:cubicBezTo>
                <a:cubicBezTo>
                  <a:pt x="5733" y="1296"/>
                  <a:pt x="5790" y="1523"/>
                  <a:pt x="5733" y="1733"/>
                </a:cubicBezTo>
                <a:cubicBezTo>
                  <a:pt x="5638" y="2019"/>
                  <a:pt x="5372" y="2219"/>
                  <a:pt x="5063" y="2219"/>
                </a:cubicBezTo>
                <a:cubicBezTo>
                  <a:pt x="5057" y="2219"/>
                  <a:pt x="5051" y="2219"/>
                  <a:pt x="5045" y="2219"/>
                </a:cubicBezTo>
                <a:cubicBezTo>
                  <a:pt x="4754" y="2219"/>
                  <a:pt x="4381" y="2000"/>
                  <a:pt x="4308" y="1693"/>
                </a:cubicBezTo>
                <a:cubicBezTo>
                  <a:pt x="4227" y="1320"/>
                  <a:pt x="4495" y="1045"/>
                  <a:pt x="4810" y="915"/>
                </a:cubicBezTo>
                <a:cubicBezTo>
                  <a:pt x="4810" y="745"/>
                  <a:pt x="4819" y="567"/>
                  <a:pt x="4827" y="397"/>
                </a:cubicBezTo>
                <a:lnTo>
                  <a:pt x="4827" y="0"/>
                </a:lnTo>
                <a:lnTo>
                  <a:pt x="2713" y="0"/>
                </a:lnTo>
                <a:lnTo>
                  <a:pt x="2713" y="397"/>
                </a:lnTo>
                <a:cubicBezTo>
                  <a:pt x="2713" y="551"/>
                  <a:pt x="2721" y="713"/>
                  <a:pt x="2721" y="875"/>
                </a:cubicBezTo>
                <a:cubicBezTo>
                  <a:pt x="2762" y="891"/>
                  <a:pt x="2802" y="907"/>
                  <a:pt x="2835" y="923"/>
                </a:cubicBezTo>
                <a:cubicBezTo>
                  <a:pt x="2924" y="972"/>
                  <a:pt x="2997" y="1045"/>
                  <a:pt x="3037" y="1134"/>
                </a:cubicBezTo>
                <a:cubicBezTo>
                  <a:pt x="3191" y="1296"/>
                  <a:pt x="3240" y="1523"/>
                  <a:pt x="3183" y="1733"/>
                </a:cubicBezTo>
                <a:cubicBezTo>
                  <a:pt x="3088" y="2019"/>
                  <a:pt x="2821" y="2219"/>
                  <a:pt x="2521" y="2219"/>
                </a:cubicBezTo>
                <a:cubicBezTo>
                  <a:pt x="2515" y="2219"/>
                  <a:pt x="2509" y="2219"/>
                  <a:pt x="2503" y="2219"/>
                </a:cubicBezTo>
                <a:cubicBezTo>
                  <a:pt x="2203" y="2219"/>
                  <a:pt x="1831" y="2000"/>
                  <a:pt x="1758" y="1693"/>
                </a:cubicBezTo>
                <a:cubicBezTo>
                  <a:pt x="1677" y="1320"/>
                  <a:pt x="1944" y="1045"/>
                  <a:pt x="2268" y="915"/>
                </a:cubicBezTo>
                <a:cubicBezTo>
                  <a:pt x="2268" y="745"/>
                  <a:pt x="2276" y="567"/>
                  <a:pt x="2276" y="397"/>
                </a:cubicBezTo>
                <a:lnTo>
                  <a:pt x="2276"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7"/>
          <p:cNvSpPr txBox="1">
            <a:spLocks noGrp="1"/>
          </p:cNvSpPr>
          <p:nvPr>
            <p:ph type="title"/>
          </p:nvPr>
        </p:nvSpPr>
        <p:spPr>
          <a:xfrm>
            <a:off x="720000" y="1803150"/>
            <a:ext cx="2305500" cy="40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atin typeface="Arial" panose="020B0604020202020204" pitchFamily="34" charset="0"/>
                <a:ea typeface="Arial" panose="020B0604020202020204" pitchFamily="34" charset="0"/>
                <a:cs typeface="Arial" panose="020B0604020202020204" pitchFamily="34" charset="0"/>
                <a:sym typeface="Patrick Hand"/>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dirty="0"/>
          </a:p>
        </p:txBody>
      </p:sp>
      <p:sp>
        <p:nvSpPr>
          <p:cNvPr id="1069" name="Google Shape;1069;p27"/>
          <p:cNvSpPr txBox="1">
            <a:spLocks noGrp="1"/>
          </p:cNvSpPr>
          <p:nvPr>
            <p:ph type="subTitle" idx="1"/>
          </p:nvPr>
        </p:nvSpPr>
        <p:spPr>
          <a:xfrm>
            <a:off x="720000" y="22693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500">
                <a:latin typeface="Barlow Medium"/>
                <a:ea typeface="Barlow Medium"/>
                <a:cs typeface="Barlow Medium"/>
                <a:sym typeface="Barlow Medium"/>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70" name="Google Shape;1070;p27"/>
          <p:cNvSpPr txBox="1">
            <a:spLocks noGrp="1"/>
          </p:cNvSpPr>
          <p:nvPr>
            <p:ph type="title" idx="2"/>
          </p:nvPr>
        </p:nvSpPr>
        <p:spPr>
          <a:xfrm>
            <a:off x="3419271" y="1803150"/>
            <a:ext cx="2305500" cy="40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atin typeface="Arial" panose="020B0604020202020204" pitchFamily="34" charset="0"/>
                <a:ea typeface="Arial" panose="020B0604020202020204" pitchFamily="34" charset="0"/>
                <a:cs typeface="Arial" panose="020B0604020202020204" pitchFamily="34" charset="0"/>
                <a:sym typeface="Patrick Hand"/>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dirty="0"/>
          </a:p>
        </p:txBody>
      </p:sp>
      <p:sp>
        <p:nvSpPr>
          <p:cNvPr id="1071" name="Google Shape;1071;p27"/>
          <p:cNvSpPr txBox="1">
            <a:spLocks noGrp="1"/>
          </p:cNvSpPr>
          <p:nvPr>
            <p:ph type="subTitle" idx="3"/>
          </p:nvPr>
        </p:nvSpPr>
        <p:spPr>
          <a:xfrm>
            <a:off x="3419269" y="22693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500">
                <a:latin typeface="Barlow Medium"/>
                <a:ea typeface="Barlow Medium"/>
                <a:cs typeface="Barlow Medium"/>
                <a:sym typeface="Barlow Medium"/>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72" name="Google Shape;1072;p27"/>
          <p:cNvSpPr txBox="1">
            <a:spLocks noGrp="1"/>
          </p:cNvSpPr>
          <p:nvPr>
            <p:ph type="title" idx="4"/>
          </p:nvPr>
        </p:nvSpPr>
        <p:spPr>
          <a:xfrm>
            <a:off x="720000" y="3236475"/>
            <a:ext cx="2305500" cy="40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atin typeface="Arial" panose="020B0604020202020204" pitchFamily="34" charset="0"/>
                <a:ea typeface="Arial" panose="020B0604020202020204" pitchFamily="34" charset="0"/>
                <a:cs typeface="Arial" panose="020B0604020202020204" pitchFamily="34" charset="0"/>
                <a:sym typeface="Patrick Hand"/>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dirty="0"/>
          </a:p>
        </p:txBody>
      </p:sp>
      <p:sp>
        <p:nvSpPr>
          <p:cNvPr id="1073" name="Google Shape;1073;p27"/>
          <p:cNvSpPr txBox="1">
            <a:spLocks noGrp="1"/>
          </p:cNvSpPr>
          <p:nvPr>
            <p:ph type="subTitle" idx="5"/>
          </p:nvPr>
        </p:nvSpPr>
        <p:spPr>
          <a:xfrm>
            <a:off x="720000" y="3702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500">
                <a:latin typeface="Barlow Medium"/>
                <a:ea typeface="Barlow Medium"/>
                <a:cs typeface="Barlow Medium"/>
                <a:sym typeface="Barlow Medium"/>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74" name="Google Shape;1074;p27"/>
          <p:cNvSpPr txBox="1">
            <a:spLocks noGrp="1"/>
          </p:cNvSpPr>
          <p:nvPr>
            <p:ph type="title" idx="6"/>
          </p:nvPr>
        </p:nvSpPr>
        <p:spPr>
          <a:xfrm>
            <a:off x="3419271" y="3236475"/>
            <a:ext cx="2305500" cy="40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atin typeface="Arial" panose="020B0604020202020204" pitchFamily="34" charset="0"/>
                <a:ea typeface="Arial" panose="020B0604020202020204" pitchFamily="34" charset="0"/>
                <a:cs typeface="Arial" panose="020B0604020202020204" pitchFamily="34" charset="0"/>
                <a:sym typeface="Patrick Hand"/>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dirty="0"/>
          </a:p>
        </p:txBody>
      </p:sp>
      <p:sp>
        <p:nvSpPr>
          <p:cNvPr id="1075" name="Google Shape;1075;p27"/>
          <p:cNvSpPr txBox="1">
            <a:spLocks noGrp="1"/>
          </p:cNvSpPr>
          <p:nvPr>
            <p:ph type="subTitle" idx="7"/>
          </p:nvPr>
        </p:nvSpPr>
        <p:spPr>
          <a:xfrm>
            <a:off x="3419269" y="3702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500">
                <a:latin typeface="Barlow Medium"/>
                <a:ea typeface="Barlow Medium"/>
                <a:cs typeface="Barlow Medium"/>
                <a:sym typeface="Barlow Medium"/>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76" name="Google Shape;1076;p27"/>
          <p:cNvSpPr txBox="1">
            <a:spLocks noGrp="1"/>
          </p:cNvSpPr>
          <p:nvPr>
            <p:ph type="title" idx="8"/>
          </p:nvPr>
        </p:nvSpPr>
        <p:spPr>
          <a:xfrm>
            <a:off x="6118549" y="1803150"/>
            <a:ext cx="2305500" cy="40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atin typeface="Arial" panose="020B0604020202020204" pitchFamily="34" charset="0"/>
                <a:ea typeface="Arial" panose="020B0604020202020204" pitchFamily="34" charset="0"/>
                <a:cs typeface="Arial" panose="020B0604020202020204" pitchFamily="34" charset="0"/>
                <a:sym typeface="Patrick Hand"/>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dirty="0"/>
          </a:p>
        </p:txBody>
      </p:sp>
      <p:sp>
        <p:nvSpPr>
          <p:cNvPr id="1077" name="Google Shape;1077;p27"/>
          <p:cNvSpPr txBox="1">
            <a:spLocks noGrp="1"/>
          </p:cNvSpPr>
          <p:nvPr>
            <p:ph type="subTitle" idx="9"/>
          </p:nvPr>
        </p:nvSpPr>
        <p:spPr>
          <a:xfrm>
            <a:off x="6118545" y="22693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500">
                <a:latin typeface="Barlow Medium"/>
                <a:ea typeface="Barlow Medium"/>
                <a:cs typeface="Barlow Medium"/>
                <a:sym typeface="Barlow Medium"/>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78" name="Google Shape;1078;p27"/>
          <p:cNvSpPr txBox="1">
            <a:spLocks noGrp="1"/>
          </p:cNvSpPr>
          <p:nvPr>
            <p:ph type="title" idx="13"/>
          </p:nvPr>
        </p:nvSpPr>
        <p:spPr>
          <a:xfrm>
            <a:off x="6118549" y="3236475"/>
            <a:ext cx="2305500" cy="40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atin typeface="Arial" panose="020B0604020202020204" pitchFamily="34" charset="0"/>
                <a:ea typeface="Arial" panose="020B0604020202020204" pitchFamily="34" charset="0"/>
                <a:cs typeface="Arial" panose="020B0604020202020204" pitchFamily="34" charset="0"/>
                <a:sym typeface="Patrick Hand"/>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dirty="0"/>
          </a:p>
        </p:txBody>
      </p:sp>
      <p:sp>
        <p:nvSpPr>
          <p:cNvPr id="1079" name="Google Shape;1079;p27"/>
          <p:cNvSpPr txBox="1">
            <a:spLocks noGrp="1"/>
          </p:cNvSpPr>
          <p:nvPr>
            <p:ph type="subTitle" idx="14"/>
          </p:nvPr>
        </p:nvSpPr>
        <p:spPr>
          <a:xfrm>
            <a:off x="6118545" y="3702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500">
                <a:latin typeface="Barlow Medium"/>
                <a:ea typeface="Barlow Medium"/>
                <a:cs typeface="Barlow Medium"/>
                <a:sym typeface="Barlow Medium"/>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80" name="Google Shape;1080;p27"/>
          <p:cNvSpPr txBox="1">
            <a:spLocks noGrp="1"/>
          </p:cNvSpPr>
          <p:nvPr>
            <p:ph type="title" idx="15"/>
          </p:nvPr>
        </p:nvSpPr>
        <p:spPr>
          <a:xfrm>
            <a:off x="720000" y="805025"/>
            <a:ext cx="77040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600" b="1">
                <a:latin typeface="Arial" panose="020B0604020202020204" pitchFamily="34" charset="0"/>
                <a:ea typeface="Arial" panose="020B0604020202020204" pitchFamily="34" charset="0"/>
                <a:cs typeface="Arial" panose="020B0604020202020204" pitchFamily="34" charset="0"/>
                <a:sym typeface="Patrick Han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dirty="0"/>
          </a:p>
        </p:txBody>
      </p:sp>
      <p:sp>
        <p:nvSpPr>
          <p:cNvPr id="1081" name="Google Shape;1081;p27"/>
          <p:cNvSpPr/>
          <p:nvPr/>
        </p:nvSpPr>
        <p:spPr>
          <a:xfrm>
            <a:off x="8492534" y="3167971"/>
            <a:ext cx="544006" cy="934791"/>
          </a:xfrm>
          <a:custGeom>
            <a:avLst/>
            <a:gdLst/>
            <a:ahLst/>
            <a:cxnLst/>
            <a:rect l="l" t="t" r="r" b="b"/>
            <a:pathLst>
              <a:path w="18775" h="32262" extrusionOk="0">
                <a:moveTo>
                  <a:pt x="11539" y="9839"/>
                </a:moveTo>
                <a:cubicBezTo>
                  <a:pt x="11540" y="9839"/>
                  <a:pt x="11541" y="9839"/>
                  <a:pt x="11542" y="9839"/>
                </a:cubicBezTo>
                <a:lnTo>
                  <a:pt x="11542" y="9839"/>
                </a:lnTo>
                <a:cubicBezTo>
                  <a:pt x="11542" y="9839"/>
                  <a:pt x="11543" y="9840"/>
                  <a:pt x="11543" y="9840"/>
                </a:cubicBezTo>
                <a:lnTo>
                  <a:pt x="11543" y="9840"/>
                </a:lnTo>
                <a:cubicBezTo>
                  <a:pt x="11542" y="9839"/>
                  <a:pt x="11540" y="9839"/>
                  <a:pt x="11539" y="9839"/>
                </a:cubicBezTo>
                <a:close/>
                <a:moveTo>
                  <a:pt x="10445" y="9705"/>
                </a:moveTo>
                <a:cubicBezTo>
                  <a:pt x="10662" y="9705"/>
                  <a:pt x="10879" y="9721"/>
                  <a:pt x="11095" y="9752"/>
                </a:cubicBezTo>
                <a:lnTo>
                  <a:pt x="11095" y="9752"/>
                </a:lnTo>
                <a:cubicBezTo>
                  <a:pt x="11229" y="10795"/>
                  <a:pt x="10928" y="11809"/>
                  <a:pt x="10083" y="12588"/>
                </a:cubicBezTo>
                <a:cubicBezTo>
                  <a:pt x="9204" y="13399"/>
                  <a:pt x="7980" y="13766"/>
                  <a:pt x="6789" y="13766"/>
                </a:cubicBezTo>
                <a:cubicBezTo>
                  <a:pt x="6551" y="13766"/>
                  <a:pt x="6314" y="13751"/>
                  <a:pt x="6081" y="13723"/>
                </a:cubicBezTo>
                <a:cubicBezTo>
                  <a:pt x="5889" y="13699"/>
                  <a:pt x="5740" y="13676"/>
                  <a:pt x="5598" y="13647"/>
                </a:cubicBezTo>
                <a:lnTo>
                  <a:pt x="5598" y="13647"/>
                </a:lnTo>
                <a:cubicBezTo>
                  <a:pt x="6034" y="12537"/>
                  <a:pt x="6747" y="11427"/>
                  <a:pt x="7709" y="10660"/>
                </a:cubicBezTo>
                <a:cubicBezTo>
                  <a:pt x="8507" y="10024"/>
                  <a:pt x="9470" y="9705"/>
                  <a:pt x="10445" y="9705"/>
                </a:cubicBezTo>
                <a:close/>
                <a:moveTo>
                  <a:pt x="14564" y="19435"/>
                </a:moveTo>
                <a:lnTo>
                  <a:pt x="14564" y="19435"/>
                </a:lnTo>
                <a:cubicBezTo>
                  <a:pt x="14564" y="19444"/>
                  <a:pt x="14564" y="19453"/>
                  <a:pt x="14564" y="19461"/>
                </a:cubicBezTo>
                <a:lnTo>
                  <a:pt x="14564" y="19461"/>
                </a:lnTo>
                <a:cubicBezTo>
                  <a:pt x="14564" y="19461"/>
                  <a:pt x="14563" y="19461"/>
                  <a:pt x="14563" y="19461"/>
                </a:cubicBezTo>
                <a:lnTo>
                  <a:pt x="14563" y="19461"/>
                </a:lnTo>
                <a:cubicBezTo>
                  <a:pt x="14563" y="19453"/>
                  <a:pt x="14564" y="19445"/>
                  <a:pt x="14564" y="19435"/>
                </a:cubicBezTo>
                <a:close/>
                <a:moveTo>
                  <a:pt x="14428" y="19664"/>
                </a:moveTo>
                <a:lnTo>
                  <a:pt x="14428" y="19664"/>
                </a:lnTo>
                <a:cubicBezTo>
                  <a:pt x="14436" y="19665"/>
                  <a:pt x="14444" y="19667"/>
                  <a:pt x="14452" y="19669"/>
                </a:cubicBezTo>
                <a:cubicBezTo>
                  <a:pt x="14443" y="19667"/>
                  <a:pt x="14435" y="19665"/>
                  <a:pt x="14428" y="19664"/>
                </a:cubicBezTo>
                <a:close/>
                <a:moveTo>
                  <a:pt x="14531" y="19694"/>
                </a:moveTo>
                <a:lnTo>
                  <a:pt x="14531" y="19694"/>
                </a:lnTo>
                <a:cubicBezTo>
                  <a:pt x="14531" y="19694"/>
                  <a:pt x="14531" y="19694"/>
                  <a:pt x="14531" y="19695"/>
                </a:cubicBezTo>
                <a:lnTo>
                  <a:pt x="14531" y="19695"/>
                </a:lnTo>
                <a:cubicBezTo>
                  <a:pt x="14531" y="19696"/>
                  <a:pt x="14530" y="19697"/>
                  <a:pt x="14530" y="19698"/>
                </a:cubicBezTo>
                <a:lnTo>
                  <a:pt x="14530" y="19698"/>
                </a:lnTo>
                <a:cubicBezTo>
                  <a:pt x="14530" y="19697"/>
                  <a:pt x="14530" y="19696"/>
                  <a:pt x="14531" y="19694"/>
                </a:cubicBezTo>
                <a:close/>
                <a:moveTo>
                  <a:pt x="14779" y="19781"/>
                </a:moveTo>
                <a:cubicBezTo>
                  <a:pt x="14780" y="19781"/>
                  <a:pt x="14781" y="19782"/>
                  <a:pt x="14782" y="19782"/>
                </a:cubicBezTo>
                <a:lnTo>
                  <a:pt x="14782" y="19782"/>
                </a:lnTo>
                <a:cubicBezTo>
                  <a:pt x="14814" y="19800"/>
                  <a:pt x="14847" y="19818"/>
                  <a:pt x="14880" y="19835"/>
                </a:cubicBezTo>
                <a:lnTo>
                  <a:pt x="14880" y="19835"/>
                </a:lnTo>
                <a:cubicBezTo>
                  <a:pt x="14885" y="19839"/>
                  <a:pt x="14888" y="19841"/>
                  <a:pt x="14887" y="19841"/>
                </a:cubicBezTo>
                <a:cubicBezTo>
                  <a:pt x="14883" y="19841"/>
                  <a:pt x="14854" y="19826"/>
                  <a:pt x="14779" y="19781"/>
                </a:cubicBezTo>
                <a:close/>
                <a:moveTo>
                  <a:pt x="5402" y="20224"/>
                </a:moveTo>
                <a:lnTo>
                  <a:pt x="5402" y="20224"/>
                </a:lnTo>
                <a:cubicBezTo>
                  <a:pt x="5403" y="20227"/>
                  <a:pt x="5404" y="20230"/>
                  <a:pt x="5405" y="20233"/>
                </a:cubicBezTo>
                <a:cubicBezTo>
                  <a:pt x="5404" y="20229"/>
                  <a:pt x="5403" y="20227"/>
                  <a:pt x="5402" y="20224"/>
                </a:cubicBezTo>
                <a:close/>
                <a:moveTo>
                  <a:pt x="6201" y="21492"/>
                </a:moveTo>
                <a:cubicBezTo>
                  <a:pt x="6209" y="21500"/>
                  <a:pt x="6216" y="21507"/>
                  <a:pt x="6220" y="21512"/>
                </a:cubicBezTo>
                <a:lnTo>
                  <a:pt x="6220" y="21512"/>
                </a:lnTo>
                <a:cubicBezTo>
                  <a:pt x="6211" y="21507"/>
                  <a:pt x="6204" y="21503"/>
                  <a:pt x="6203" y="21503"/>
                </a:cubicBezTo>
                <a:lnTo>
                  <a:pt x="6203" y="21503"/>
                </a:lnTo>
                <a:cubicBezTo>
                  <a:pt x="6201" y="21503"/>
                  <a:pt x="6207" y="21509"/>
                  <a:pt x="6227" y="21522"/>
                </a:cubicBezTo>
                <a:lnTo>
                  <a:pt x="6227" y="21522"/>
                </a:lnTo>
                <a:cubicBezTo>
                  <a:pt x="6227" y="21521"/>
                  <a:pt x="6224" y="21517"/>
                  <a:pt x="6220" y="21512"/>
                </a:cubicBezTo>
                <a:lnTo>
                  <a:pt x="6220" y="21512"/>
                </a:lnTo>
                <a:cubicBezTo>
                  <a:pt x="6225" y="21514"/>
                  <a:pt x="6229" y="21517"/>
                  <a:pt x="6235" y="21520"/>
                </a:cubicBezTo>
                <a:lnTo>
                  <a:pt x="6235" y="21520"/>
                </a:lnTo>
                <a:cubicBezTo>
                  <a:pt x="6221" y="21509"/>
                  <a:pt x="6209" y="21499"/>
                  <a:pt x="6201" y="21492"/>
                </a:cubicBezTo>
                <a:close/>
                <a:moveTo>
                  <a:pt x="6375" y="21627"/>
                </a:moveTo>
                <a:lnTo>
                  <a:pt x="6375" y="21627"/>
                </a:lnTo>
                <a:cubicBezTo>
                  <a:pt x="6416" y="21647"/>
                  <a:pt x="6467" y="21686"/>
                  <a:pt x="6462" y="21686"/>
                </a:cubicBezTo>
                <a:cubicBezTo>
                  <a:pt x="6459" y="21686"/>
                  <a:pt x="6435" y="21671"/>
                  <a:pt x="6375" y="21627"/>
                </a:cubicBezTo>
                <a:close/>
                <a:moveTo>
                  <a:pt x="13539" y="19563"/>
                </a:moveTo>
                <a:cubicBezTo>
                  <a:pt x="13800" y="19563"/>
                  <a:pt x="14065" y="19593"/>
                  <a:pt x="14362" y="19651"/>
                </a:cubicBezTo>
                <a:lnTo>
                  <a:pt x="14362" y="19651"/>
                </a:lnTo>
                <a:cubicBezTo>
                  <a:pt x="14361" y="19651"/>
                  <a:pt x="14361" y="19650"/>
                  <a:pt x="14360" y="19650"/>
                </a:cubicBezTo>
                <a:lnTo>
                  <a:pt x="14360" y="19650"/>
                </a:lnTo>
                <a:cubicBezTo>
                  <a:pt x="14356" y="19650"/>
                  <a:pt x="14474" y="19677"/>
                  <a:pt x="14524" y="19692"/>
                </a:cubicBezTo>
                <a:lnTo>
                  <a:pt x="14524" y="19692"/>
                </a:lnTo>
                <a:cubicBezTo>
                  <a:pt x="14500" y="19721"/>
                  <a:pt x="14430" y="19855"/>
                  <a:pt x="14394" y="19897"/>
                </a:cubicBezTo>
                <a:cubicBezTo>
                  <a:pt x="14302" y="20001"/>
                  <a:pt x="14196" y="20094"/>
                  <a:pt x="14081" y="20172"/>
                </a:cubicBezTo>
                <a:cubicBezTo>
                  <a:pt x="13177" y="20806"/>
                  <a:pt x="12056" y="21269"/>
                  <a:pt x="11014" y="21622"/>
                </a:cubicBezTo>
                <a:cubicBezTo>
                  <a:pt x="10687" y="21733"/>
                  <a:pt x="10331" y="21835"/>
                  <a:pt x="9972" y="21917"/>
                </a:cubicBezTo>
                <a:lnTo>
                  <a:pt x="9972" y="21917"/>
                </a:lnTo>
                <a:cubicBezTo>
                  <a:pt x="10122" y="21614"/>
                  <a:pt x="10301" y="21325"/>
                  <a:pt x="10516" y="21055"/>
                </a:cubicBezTo>
                <a:cubicBezTo>
                  <a:pt x="11024" y="20420"/>
                  <a:pt x="11687" y="19956"/>
                  <a:pt x="12469" y="19729"/>
                </a:cubicBezTo>
                <a:cubicBezTo>
                  <a:pt x="12861" y="19615"/>
                  <a:pt x="13196" y="19563"/>
                  <a:pt x="13539" y="19563"/>
                </a:cubicBezTo>
                <a:close/>
                <a:moveTo>
                  <a:pt x="11319" y="30029"/>
                </a:moveTo>
                <a:cubicBezTo>
                  <a:pt x="11321" y="30030"/>
                  <a:pt x="11324" y="30031"/>
                  <a:pt x="11326" y="30033"/>
                </a:cubicBezTo>
                <a:lnTo>
                  <a:pt x="11326" y="30033"/>
                </a:lnTo>
                <a:cubicBezTo>
                  <a:pt x="11324" y="30031"/>
                  <a:pt x="11321" y="30030"/>
                  <a:pt x="11319" y="30029"/>
                </a:cubicBezTo>
                <a:close/>
                <a:moveTo>
                  <a:pt x="11354" y="30050"/>
                </a:moveTo>
                <a:cubicBezTo>
                  <a:pt x="11371" y="30061"/>
                  <a:pt x="11384" y="30070"/>
                  <a:pt x="11384" y="30070"/>
                </a:cubicBezTo>
                <a:cubicBezTo>
                  <a:pt x="11384" y="30070"/>
                  <a:pt x="11376" y="30064"/>
                  <a:pt x="11354" y="30050"/>
                </a:cubicBezTo>
                <a:close/>
                <a:moveTo>
                  <a:pt x="7317" y="0"/>
                </a:moveTo>
                <a:cubicBezTo>
                  <a:pt x="7270" y="0"/>
                  <a:pt x="7223" y="6"/>
                  <a:pt x="7178" y="18"/>
                </a:cubicBezTo>
                <a:lnTo>
                  <a:pt x="7180" y="16"/>
                </a:lnTo>
                <a:lnTo>
                  <a:pt x="7180" y="16"/>
                </a:lnTo>
                <a:cubicBezTo>
                  <a:pt x="5272" y="516"/>
                  <a:pt x="3590" y="2046"/>
                  <a:pt x="2379" y="3540"/>
                </a:cubicBezTo>
                <a:cubicBezTo>
                  <a:pt x="1125" y="5085"/>
                  <a:pt x="1" y="7133"/>
                  <a:pt x="354" y="9187"/>
                </a:cubicBezTo>
                <a:cubicBezTo>
                  <a:pt x="528" y="10208"/>
                  <a:pt x="1128" y="11231"/>
                  <a:pt x="1751" y="12044"/>
                </a:cubicBezTo>
                <a:cubicBezTo>
                  <a:pt x="2202" y="12632"/>
                  <a:pt x="2716" y="13169"/>
                  <a:pt x="3288" y="13637"/>
                </a:cubicBezTo>
                <a:lnTo>
                  <a:pt x="3288" y="13637"/>
                </a:lnTo>
                <a:cubicBezTo>
                  <a:pt x="3104" y="14426"/>
                  <a:pt x="3013" y="15234"/>
                  <a:pt x="3009" y="16020"/>
                </a:cubicBezTo>
                <a:cubicBezTo>
                  <a:pt x="2996" y="18411"/>
                  <a:pt x="3836" y="20793"/>
                  <a:pt x="5734" y="22337"/>
                </a:cubicBezTo>
                <a:cubicBezTo>
                  <a:pt x="6244" y="22751"/>
                  <a:pt x="6803" y="23099"/>
                  <a:pt x="7400" y="23354"/>
                </a:cubicBezTo>
                <a:lnTo>
                  <a:pt x="7400" y="23354"/>
                </a:lnTo>
                <a:cubicBezTo>
                  <a:pt x="7276" y="25244"/>
                  <a:pt x="7763" y="27144"/>
                  <a:pt x="8821" y="28743"/>
                </a:cubicBezTo>
                <a:cubicBezTo>
                  <a:pt x="10106" y="30685"/>
                  <a:pt x="12297" y="32262"/>
                  <a:pt x="14686" y="32262"/>
                </a:cubicBezTo>
                <a:cubicBezTo>
                  <a:pt x="14772" y="32262"/>
                  <a:pt x="14859" y="32260"/>
                  <a:pt x="14945" y="32256"/>
                </a:cubicBezTo>
                <a:cubicBezTo>
                  <a:pt x="16208" y="32195"/>
                  <a:pt x="17351" y="31684"/>
                  <a:pt x="18385" y="30981"/>
                </a:cubicBezTo>
                <a:cubicBezTo>
                  <a:pt x="18775" y="30716"/>
                  <a:pt x="17560" y="29348"/>
                  <a:pt x="16835" y="29348"/>
                </a:cubicBezTo>
                <a:cubicBezTo>
                  <a:pt x="16743" y="29348"/>
                  <a:pt x="16660" y="29370"/>
                  <a:pt x="16588" y="29418"/>
                </a:cubicBezTo>
                <a:cubicBezTo>
                  <a:pt x="15622" y="30074"/>
                  <a:pt x="14460" y="30554"/>
                  <a:pt x="13283" y="30554"/>
                </a:cubicBezTo>
                <a:cubicBezTo>
                  <a:pt x="12954" y="30554"/>
                  <a:pt x="12623" y="30517"/>
                  <a:pt x="12295" y="30434"/>
                </a:cubicBezTo>
                <a:cubicBezTo>
                  <a:pt x="12025" y="30369"/>
                  <a:pt x="11765" y="30270"/>
                  <a:pt x="11519" y="30139"/>
                </a:cubicBezTo>
                <a:cubicBezTo>
                  <a:pt x="11459" y="30108"/>
                  <a:pt x="11400" y="30075"/>
                  <a:pt x="11341" y="30042"/>
                </a:cubicBezTo>
                <a:lnTo>
                  <a:pt x="11341" y="30042"/>
                </a:lnTo>
                <a:cubicBezTo>
                  <a:pt x="11325" y="30031"/>
                  <a:pt x="11303" y="30016"/>
                  <a:pt x="11274" y="29997"/>
                </a:cubicBezTo>
                <a:cubicBezTo>
                  <a:pt x="11210" y="29954"/>
                  <a:pt x="11148" y="29909"/>
                  <a:pt x="11086" y="29863"/>
                </a:cubicBezTo>
                <a:lnTo>
                  <a:pt x="11086" y="29863"/>
                </a:lnTo>
                <a:cubicBezTo>
                  <a:pt x="11131" y="29896"/>
                  <a:pt x="11150" y="29909"/>
                  <a:pt x="11151" y="29909"/>
                </a:cubicBezTo>
                <a:cubicBezTo>
                  <a:pt x="11155" y="29909"/>
                  <a:pt x="10984" y="29777"/>
                  <a:pt x="10976" y="29768"/>
                </a:cubicBezTo>
                <a:cubicBezTo>
                  <a:pt x="10678" y="29509"/>
                  <a:pt x="10327" y="29073"/>
                  <a:pt x="10027" y="28493"/>
                </a:cubicBezTo>
                <a:cubicBezTo>
                  <a:pt x="9337" y="27155"/>
                  <a:pt x="9166" y="25627"/>
                  <a:pt x="9349" y="24145"/>
                </a:cubicBezTo>
                <a:cubicBezTo>
                  <a:pt x="9363" y="24036"/>
                  <a:pt x="9378" y="23928"/>
                  <a:pt x="9396" y="23820"/>
                </a:cubicBezTo>
                <a:lnTo>
                  <a:pt x="9396" y="23820"/>
                </a:lnTo>
                <a:cubicBezTo>
                  <a:pt x="9512" y="23826"/>
                  <a:pt x="9629" y="23829"/>
                  <a:pt x="9745" y="23829"/>
                </a:cubicBezTo>
                <a:cubicBezTo>
                  <a:pt x="11066" y="23829"/>
                  <a:pt x="12368" y="23457"/>
                  <a:pt x="13576" y="22940"/>
                </a:cubicBezTo>
                <a:cubicBezTo>
                  <a:pt x="14372" y="22599"/>
                  <a:pt x="15249" y="22217"/>
                  <a:pt x="15944" y="21691"/>
                </a:cubicBezTo>
                <a:cubicBezTo>
                  <a:pt x="16239" y="21468"/>
                  <a:pt x="16470" y="21138"/>
                  <a:pt x="16465" y="20755"/>
                </a:cubicBezTo>
                <a:cubicBezTo>
                  <a:pt x="16457" y="20086"/>
                  <a:pt x="15923" y="19490"/>
                  <a:pt x="15455" y="19074"/>
                </a:cubicBezTo>
                <a:cubicBezTo>
                  <a:pt x="14955" y="18630"/>
                  <a:pt x="14369" y="18295"/>
                  <a:pt x="13731" y="18092"/>
                </a:cubicBezTo>
                <a:cubicBezTo>
                  <a:pt x="13237" y="17937"/>
                  <a:pt x="12713" y="17854"/>
                  <a:pt x="12191" y="17854"/>
                </a:cubicBezTo>
                <a:cubicBezTo>
                  <a:pt x="11512" y="17854"/>
                  <a:pt x="10835" y="17993"/>
                  <a:pt x="10226" y="18295"/>
                </a:cubicBezTo>
                <a:cubicBezTo>
                  <a:pt x="8798" y="19001"/>
                  <a:pt x="7985" y="20364"/>
                  <a:pt x="7622" y="21880"/>
                </a:cubicBezTo>
                <a:cubicBezTo>
                  <a:pt x="7609" y="21936"/>
                  <a:pt x="7596" y="21993"/>
                  <a:pt x="7583" y="22050"/>
                </a:cubicBezTo>
                <a:lnTo>
                  <a:pt x="7583" y="22050"/>
                </a:lnTo>
                <a:cubicBezTo>
                  <a:pt x="7518" y="22040"/>
                  <a:pt x="7454" y="22029"/>
                  <a:pt x="7389" y="22017"/>
                </a:cubicBezTo>
                <a:cubicBezTo>
                  <a:pt x="7357" y="22011"/>
                  <a:pt x="7203" y="21972"/>
                  <a:pt x="7196" y="21972"/>
                </a:cubicBezTo>
                <a:lnTo>
                  <a:pt x="7196" y="21972"/>
                </a:lnTo>
                <a:cubicBezTo>
                  <a:pt x="7194" y="21972"/>
                  <a:pt x="7207" y="21976"/>
                  <a:pt x="7243" y="21987"/>
                </a:cubicBezTo>
                <a:lnTo>
                  <a:pt x="7243" y="21987"/>
                </a:lnTo>
                <a:cubicBezTo>
                  <a:pt x="7181" y="21970"/>
                  <a:pt x="7118" y="21953"/>
                  <a:pt x="7057" y="21932"/>
                </a:cubicBezTo>
                <a:cubicBezTo>
                  <a:pt x="6983" y="21908"/>
                  <a:pt x="6913" y="21886"/>
                  <a:pt x="6843" y="21859"/>
                </a:cubicBezTo>
                <a:cubicBezTo>
                  <a:pt x="6797" y="21842"/>
                  <a:pt x="6737" y="21816"/>
                  <a:pt x="6699" y="21799"/>
                </a:cubicBezTo>
                <a:lnTo>
                  <a:pt x="6699" y="21799"/>
                </a:lnTo>
                <a:cubicBezTo>
                  <a:pt x="6593" y="21738"/>
                  <a:pt x="6481" y="21664"/>
                  <a:pt x="6372" y="21625"/>
                </a:cubicBezTo>
                <a:lnTo>
                  <a:pt x="6372" y="21625"/>
                </a:lnTo>
                <a:cubicBezTo>
                  <a:pt x="6367" y="21622"/>
                  <a:pt x="6362" y="21618"/>
                  <a:pt x="6357" y="21614"/>
                </a:cubicBezTo>
                <a:cubicBezTo>
                  <a:pt x="6355" y="21613"/>
                  <a:pt x="6353" y="21612"/>
                  <a:pt x="6352" y="21610"/>
                </a:cubicBezTo>
                <a:lnTo>
                  <a:pt x="6352" y="21610"/>
                </a:lnTo>
                <a:cubicBezTo>
                  <a:pt x="6354" y="21614"/>
                  <a:pt x="6354" y="21617"/>
                  <a:pt x="6352" y="21619"/>
                </a:cubicBezTo>
                <a:cubicBezTo>
                  <a:pt x="6352" y="21619"/>
                  <a:pt x="6352" y="21619"/>
                  <a:pt x="6352" y="21619"/>
                </a:cubicBezTo>
                <a:cubicBezTo>
                  <a:pt x="6351" y="21619"/>
                  <a:pt x="6313" y="21588"/>
                  <a:pt x="6275" y="21555"/>
                </a:cubicBezTo>
                <a:lnTo>
                  <a:pt x="6275" y="21555"/>
                </a:lnTo>
                <a:cubicBezTo>
                  <a:pt x="6301" y="21572"/>
                  <a:pt x="6327" y="21592"/>
                  <a:pt x="6352" y="21610"/>
                </a:cubicBezTo>
                <a:lnTo>
                  <a:pt x="6352" y="21610"/>
                </a:lnTo>
                <a:cubicBezTo>
                  <a:pt x="6340" y="21589"/>
                  <a:pt x="6275" y="21545"/>
                  <a:pt x="6235" y="21520"/>
                </a:cubicBezTo>
                <a:lnTo>
                  <a:pt x="6235" y="21520"/>
                </a:lnTo>
                <a:cubicBezTo>
                  <a:pt x="6247" y="21531"/>
                  <a:pt x="6261" y="21543"/>
                  <a:pt x="6275" y="21555"/>
                </a:cubicBezTo>
                <a:lnTo>
                  <a:pt x="6275" y="21555"/>
                </a:lnTo>
                <a:cubicBezTo>
                  <a:pt x="6274" y="21554"/>
                  <a:pt x="6272" y="21553"/>
                  <a:pt x="6271" y="21552"/>
                </a:cubicBezTo>
                <a:cubicBezTo>
                  <a:pt x="6252" y="21540"/>
                  <a:pt x="6237" y="21530"/>
                  <a:pt x="6227" y="21522"/>
                </a:cubicBezTo>
                <a:lnTo>
                  <a:pt x="6227" y="21522"/>
                </a:lnTo>
                <a:cubicBezTo>
                  <a:pt x="6227" y="21523"/>
                  <a:pt x="6226" y="21523"/>
                  <a:pt x="6226" y="21523"/>
                </a:cubicBezTo>
                <a:cubicBezTo>
                  <a:pt x="6226" y="21524"/>
                  <a:pt x="6225" y="21524"/>
                  <a:pt x="6224" y="21524"/>
                </a:cubicBezTo>
                <a:cubicBezTo>
                  <a:pt x="6214" y="21524"/>
                  <a:pt x="6180" y="21488"/>
                  <a:pt x="6139" y="21440"/>
                </a:cubicBezTo>
                <a:lnTo>
                  <a:pt x="6139" y="21440"/>
                </a:lnTo>
                <a:cubicBezTo>
                  <a:pt x="6153" y="21451"/>
                  <a:pt x="6170" y="21466"/>
                  <a:pt x="6191" y="21483"/>
                </a:cubicBezTo>
                <a:cubicBezTo>
                  <a:pt x="6193" y="21485"/>
                  <a:pt x="6196" y="21488"/>
                  <a:pt x="6201" y="21492"/>
                </a:cubicBezTo>
                <a:lnTo>
                  <a:pt x="6201" y="21492"/>
                </a:lnTo>
                <a:cubicBezTo>
                  <a:pt x="6181" y="21472"/>
                  <a:pt x="6152" y="21447"/>
                  <a:pt x="6130" y="21428"/>
                </a:cubicBezTo>
                <a:lnTo>
                  <a:pt x="6130" y="21428"/>
                </a:lnTo>
                <a:cubicBezTo>
                  <a:pt x="6133" y="21432"/>
                  <a:pt x="6136" y="21436"/>
                  <a:pt x="6139" y="21440"/>
                </a:cubicBezTo>
                <a:lnTo>
                  <a:pt x="6139" y="21440"/>
                </a:lnTo>
                <a:cubicBezTo>
                  <a:pt x="6107" y="21412"/>
                  <a:pt x="6095" y="21402"/>
                  <a:pt x="6096" y="21402"/>
                </a:cubicBezTo>
                <a:lnTo>
                  <a:pt x="6096" y="21402"/>
                </a:lnTo>
                <a:cubicBezTo>
                  <a:pt x="6097" y="21402"/>
                  <a:pt x="6111" y="21413"/>
                  <a:pt x="6130" y="21428"/>
                </a:cubicBezTo>
                <a:lnTo>
                  <a:pt x="6130" y="21428"/>
                </a:lnTo>
                <a:cubicBezTo>
                  <a:pt x="6052" y="21336"/>
                  <a:pt x="5957" y="21209"/>
                  <a:pt x="5955" y="21209"/>
                </a:cubicBezTo>
                <a:lnTo>
                  <a:pt x="5955" y="21209"/>
                </a:lnTo>
                <a:cubicBezTo>
                  <a:pt x="5954" y="21209"/>
                  <a:pt x="5981" y="21246"/>
                  <a:pt x="6052" y="21346"/>
                </a:cubicBezTo>
                <a:lnTo>
                  <a:pt x="6052" y="21346"/>
                </a:lnTo>
                <a:cubicBezTo>
                  <a:pt x="5961" y="21219"/>
                  <a:pt x="5865" y="21095"/>
                  <a:pt x="5776" y="20966"/>
                </a:cubicBezTo>
                <a:cubicBezTo>
                  <a:pt x="5773" y="20962"/>
                  <a:pt x="5770" y="20958"/>
                  <a:pt x="5767" y="20954"/>
                </a:cubicBezTo>
                <a:lnTo>
                  <a:pt x="5767" y="20954"/>
                </a:lnTo>
                <a:cubicBezTo>
                  <a:pt x="5767" y="20953"/>
                  <a:pt x="5767" y="20952"/>
                  <a:pt x="5766" y="20952"/>
                </a:cubicBezTo>
                <a:cubicBezTo>
                  <a:pt x="5726" y="20872"/>
                  <a:pt x="5677" y="20795"/>
                  <a:pt x="5633" y="20715"/>
                </a:cubicBezTo>
                <a:cubicBezTo>
                  <a:pt x="5566" y="20586"/>
                  <a:pt x="5504" y="20453"/>
                  <a:pt x="5443" y="20320"/>
                </a:cubicBezTo>
                <a:cubicBezTo>
                  <a:pt x="5403" y="20231"/>
                  <a:pt x="5389" y="20194"/>
                  <a:pt x="5389" y="20194"/>
                </a:cubicBezTo>
                <a:lnTo>
                  <a:pt x="5389" y="20194"/>
                </a:lnTo>
                <a:cubicBezTo>
                  <a:pt x="5390" y="20194"/>
                  <a:pt x="5394" y="20204"/>
                  <a:pt x="5402" y="20224"/>
                </a:cubicBezTo>
                <a:lnTo>
                  <a:pt x="5402" y="20224"/>
                </a:lnTo>
                <a:cubicBezTo>
                  <a:pt x="5371" y="20140"/>
                  <a:pt x="5339" y="20055"/>
                  <a:pt x="5311" y="19969"/>
                </a:cubicBezTo>
                <a:cubicBezTo>
                  <a:pt x="5204" y="19653"/>
                  <a:pt x="5119" y="19330"/>
                  <a:pt x="5055" y="19003"/>
                </a:cubicBezTo>
                <a:cubicBezTo>
                  <a:pt x="5023" y="18840"/>
                  <a:pt x="4994" y="18677"/>
                  <a:pt x="4972" y="18512"/>
                </a:cubicBezTo>
                <a:cubicBezTo>
                  <a:pt x="4950" y="18370"/>
                  <a:pt x="4935" y="18228"/>
                  <a:pt x="4927" y="18086"/>
                </a:cubicBezTo>
                <a:cubicBezTo>
                  <a:pt x="4852" y="16991"/>
                  <a:pt x="4951" y="15894"/>
                  <a:pt x="5219" y="14834"/>
                </a:cubicBezTo>
                <a:lnTo>
                  <a:pt x="5219" y="14834"/>
                </a:lnTo>
                <a:cubicBezTo>
                  <a:pt x="6150" y="15248"/>
                  <a:pt x="7154" y="15482"/>
                  <a:pt x="8171" y="15482"/>
                </a:cubicBezTo>
                <a:cubicBezTo>
                  <a:pt x="8537" y="15482"/>
                  <a:pt x="8905" y="15452"/>
                  <a:pt x="9271" y="15389"/>
                </a:cubicBezTo>
                <a:cubicBezTo>
                  <a:pt x="10600" y="15160"/>
                  <a:pt x="11976" y="14429"/>
                  <a:pt x="12623" y="13197"/>
                </a:cubicBezTo>
                <a:cubicBezTo>
                  <a:pt x="12955" y="12569"/>
                  <a:pt x="13097" y="11858"/>
                  <a:pt x="13033" y="11151"/>
                </a:cubicBezTo>
                <a:cubicBezTo>
                  <a:pt x="13000" y="10731"/>
                  <a:pt x="12912" y="10318"/>
                  <a:pt x="12773" y="9921"/>
                </a:cubicBezTo>
                <a:cubicBezTo>
                  <a:pt x="12485" y="9107"/>
                  <a:pt x="11837" y="8590"/>
                  <a:pt x="11032" y="8326"/>
                </a:cubicBezTo>
                <a:cubicBezTo>
                  <a:pt x="10393" y="8117"/>
                  <a:pt x="9751" y="8011"/>
                  <a:pt x="9124" y="8011"/>
                </a:cubicBezTo>
                <a:cubicBezTo>
                  <a:pt x="7607" y="8011"/>
                  <a:pt x="6181" y="8630"/>
                  <a:pt x="5109" y="9884"/>
                </a:cubicBezTo>
                <a:cubicBezTo>
                  <a:pt x="4429" y="10679"/>
                  <a:pt x="3921" y="11627"/>
                  <a:pt x="3574" y="12637"/>
                </a:cubicBezTo>
                <a:lnTo>
                  <a:pt x="3574" y="12637"/>
                </a:lnTo>
                <a:cubicBezTo>
                  <a:pt x="3538" y="12600"/>
                  <a:pt x="3485" y="12547"/>
                  <a:pt x="3474" y="12536"/>
                </a:cubicBezTo>
                <a:cubicBezTo>
                  <a:pt x="3403" y="12462"/>
                  <a:pt x="3336" y="12387"/>
                  <a:pt x="3269" y="12312"/>
                </a:cubicBezTo>
                <a:cubicBezTo>
                  <a:pt x="3213" y="12247"/>
                  <a:pt x="3194" y="12226"/>
                  <a:pt x="3195" y="12226"/>
                </a:cubicBezTo>
                <a:lnTo>
                  <a:pt x="3195" y="12226"/>
                </a:lnTo>
                <a:cubicBezTo>
                  <a:pt x="3196" y="12226"/>
                  <a:pt x="3239" y="12275"/>
                  <a:pt x="3256" y="12296"/>
                </a:cubicBezTo>
                <a:cubicBezTo>
                  <a:pt x="3224" y="12256"/>
                  <a:pt x="3192" y="12215"/>
                  <a:pt x="3161" y="12173"/>
                </a:cubicBezTo>
                <a:cubicBezTo>
                  <a:pt x="2993" y="11945"/>
                  <a:pt x="2900" y="11810"/>
                  <a:pt x="2791" y="11622"/>
                </a:cubicBezTo>
                <a:cubicBezTo>
                  <a:pt x="2309" y="10774"/>
                  <a:pt x="2084" y="9961"/>
                  <a:pt x="2236" y="8984"/>
                </a:cubicBezTo>
                <a:cubicBezTo>
                  <a:pt x="2400" y="7936"/>
                  <a:pt x="2875" y="6967"/>
                  <a:pt x="3451" y="6088"/>
                </a:cubicBezTo>
                <a:cubicBezTo>
                  <a:pt x="4145" y="5039"/>
                  <a:pt x="4988" y="4098"/>
                  <a:pt x="5955" y="3292"/>
                </a:cubicBezTo>
                <a:cubicBezTo>
                  <a:pt x="6776" y="2607"/>
                  <a:pt x="7699" y="1987"/>
                  <a:pt x="8744" y="1716"/>
                </a:cubicBezTo>
                <a:cubicBezTo>
                  <a:pt x="9204" y="1596"/>
                  <a:pt x="8642" y="883"/>
                  <a:pt x="8499" y="728"/>
                </a:cubicBezTo>
                <a:cubicBezTo>
                  <a:pt x="8254" y="463"/>
                  <a:pt x="7751" y="0"/>
                  <a:pt x="7317" y="0"/>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7"/>
          <p:cNvSpPr/>
          <p:nvPr/>
        </p:nvSpPr>
        <p:spPr>
          <a:xfrm>
            <a:off x="79338" y="1890763"/>
            <a:ext cx="520101" cy="621050"/>
          </a:xfrm>
          <a:custGeom>
            <a:avLst/>
            <a:gdLst/>
            <a:ahLst/>
            <a:cxnLst/>
            <a:rect l="l" t="t" r="r" b="b"/>
            <a:pathLst>
              <a:path w="17950" h="21434" extrusionOk="0">
                <a:moveTo>
                  <a:pt x="2976" y="8256"/>
                </a:moveTo>
                <a:cubicBezTo>
                  <a:pt x="2979" y="8259"/>
                  <a:pt x="2982" y="8262"/>
                  <a:pt x="2984" y="8264"/>
                </a:cubicBezTo>
                <a:lnTo>
                  <a:pt x="2984" y="8264"/>
                </a:lnTo>
                <a:cubicBezTo>
                  <a:pt x="2984" y="8264"/>
                  <a:pt x="2984" y="8264"/>
                  <a:pt x="2985" y="8264"/>
                </a:cubicBezTo>
                <a:lnTo>
                  <a:pt x="2985" y="8264"/>
                </a:lnTo>
                <a:cubicBezTo>
                  <a:pt x="2982" y="8262"/>
                  <a:pt x="2979" y="8259"/>
                  <a:pt x="2977" y="8256"/>
                </a:cubicBezTo>
                <a:lnTo>
                  <a:pt x="2977" y="8256"/>
                </a:lnTo>
                <a:cubicBezTo>
                  <a:pt x="2977" y="8256"/>
                  <a:pt x="2976" y="8256"/>
                  <a:pt x="2976" y="8256"/>
                </a:cubicBezTo>
                <a:close/>
                <a:moveTo>
                  <a:pt x="3070" y="8354"/>
                </a:moveTo>
                <a:cubicBezTo>
                  <a:pt x="3094" y="8379"/>
                  <a:pt x="3108" y="8396"/>
                  <a:pt x="3108" y="8396"/>
                </a:cubicBezTo>
                <a:cubicBezTo>
                  <a:pt x="3108" y="8396"/>
                  <a:pt x="3097" y="8384"/>
                  <a:pt x="3070" y="8354"/>
                </a:cubicBezTo>
                <a:close/>
                <a:moveTo>
                  <a:pt x="14914" y="16791"/>
                </a:moveTo>
                <a:cubicBezTo>
                  <a:pt x="14927" y="16804"/>
                  <a:pt x="14940" y="16817"/>
                  <a:pt x="14954" y="16830"/>
                </a:cubicBezTo>
                <a:cubicBezTo>
                  <a:pt x="15016" y="16891"/>
                  <a:pt x="15037" y="16914"/>
                  <a:pt x="15035" y="16914"/>
                </a:cubicBezTo>
                <a:cubicBezTo>
                  <a:pt x="15032" y="16914"/>
                  <a:pt x="14964" y="16850"/>
                  <a:pt x="14914" y="16791"/>
                </a:cubicBezTo>
                <a:close/>
                <a:moveTo>
                  <a:pt x="1603" y="0"/>
                </a:moveTo>
                <a:cubicBezTo>
                  <a:pt x="1509" y="0"/>
                  <a:pt x="1429" y="45"/>
                  <a:pt x="1378" y="156"/>
                </a:cubicBezTo>
                <a:cubicBezTo>
                  <a:pt x="554" y="1957"/>
                  <a:pt x="1" y="4008"/>
                  <a:pt x="618" y="5958"/>
                </a:cubicBezTo>
                <a:cubicBezTo>
                  <a:pt x="1279" y="8059"/>
                  <a:pt x="2876" y="9752"/>
                  <a:pt x="4635" y="11011"/>
                </a:cubicBezTo>
                <a:cubicBezTo>
                  <a:pt x="6145" y="12091"/>
                  <a:pt x="7866" y="12858"/>
                  <a:pt x="9541" y="13636"/>
                </a:cubicBezTo>
                <a:cubicBezTo>
                  <a:pt x="10380" y="14026"/>
                  <a:pt x="11220" y="14417"/>
                  <a:pt x="12042" y="14844"/>
                </a:cubicBezTo>
                <a:lnTo>
                  <a:pt x="12181" y="14917"/>
                </a:lnTo>
                <a:lnTo>
                  <a:pt x="12181" y="14917"/>
                </a:lnTo>
                <a:cubicBezTo>
                  <a:pt x="12186" y="14919"/>
                  <a:pt x="12191" y="14922"/>
                  <a:pt x="12196" y="14925"/>
                </a:cubicBezTo>
                <a:cubicBezTo>
                  <a:pt x="12299" y="14980"/>
                  <a:pt x="12401" y="15035"/>
                  <a:pt x="12503" y="15093"/>
                </a:cubicBezTo>
                <a:cubicBezTo>
                  <a:pt x="12704" y="15205"/>
                  <a:pt x="12903" y="15321"/>
                  <a:pt x="13101" y="15440"/>
                </a:cubicBezTo>
                <a:cubicBezTo>
                  <a:pt x="13273" y="15543"/>
                  <a:pt x="13444" y="15652"/>
                  <a:pt x="13613" y="15762"/>
                </a:cubicBezTo>
                <a:cubicBezTo>
                  <a:pt x="13708" y="15823"/>
                  <a:pt x="13800" y="15887"/>
                  <a:pt x="13893" y="15949"/>
                </a:cubicBezTo>
                <a:cubicBezTo>
                  <a:pt x="13919" y="15968"/>
                  <a:pt x="14022" y="16041"/>
                  <a:pt x="14088" y="16087"/>
                </a:cubicBezTo>
                <a:lnTo>
                  <a:pt x="14088" y="16087"/>
                </a:lnTo>
                <a:cubicBezTo>
                  <a:pt x="14148" y="16133"/>
                  <a:pt x="14265" y="16220"/>
                  <a:pt x="14291" y="16242"/>
                </a:cubicBezTo>
                <a:cubicBezTo>
                  <a:pt x="14377" y="16309"/>
                  <a:pt x="14460" y="16377"/>
                  <a:pt x="14545" y="16448"/>
                </a:cubicBezTo>
                <a:cubicBezTo>
                  <a:pt x="14570" y="16469"/>
                  <a:pt x="14607" y="16509"/>
                  <a:pt x="14647" y="16550"/>
                </a:cubicBezTo>
                <a:lnTo>
                  <a:pt x="14647" y="16550"/>
                </a:lnTo>
                <a:cubicBezTo>
                  <a:pt x="14648" y="16549"/>
                  <a:pt x="14649" y="16549"/>
                  <a:pt x="14651" y="16549"/>
                </a:cubicBezTo>
                <a:cubicBezTo>
                  <a:pt x="14662" y="16549"/>
                  <a:pt x="14686" y="16564"/>
                  <a:pt x="14727" y="16606"/>
                </a:cubicBezTo>
                <a:cubicBezTo>
                  <a:pt x="14751" y="16631"/>
                  <a:pt x="14776" y="16655"/>
                  <a:pt x="14801" y="16679"/>
                </a:cubicBezTo>
                <a:lnTo>
                  <a:pt x="14801" y="16679"/>
                </a:lnTo>
                <a:cubicBezTo>
                  <a:pt x="14757" y="16659"/>
                  <a:pt x="14699" y="16604"/>
                  <a:pt x="14647" y="16550"/>
                </a:cubicBezTo>
                <a:lnTo>
                  <a:pt x="14647" y="16550"/>
                </a:lnTo>
                <a:cubicBezTo>
                  <a:pt x="14634" y="16562"/>
                  <a:pt x="14695" y="16648"/>
                  <a:pt x="14802" y="16681"/>
                </a:cubicBezTo>
                <a:lnTo>
                  <a:pt x="14802" y="16681"/>
                </a:lnTo>
                <a:cubicBezTo>
                  <a:pt x="14802" y="16680"/>
                  <a:pt x="14801" y="16679"/>
                  <a:pt x="14801" y="16679"/>
                </a:cubicBezTo>
                <a:lnTo>
                  <a:pt x="14801" y="16679"/>
                </a:lnTo>
                <a:cubicBezTo>
                  <a:pt x="14805" y="16681"/>
                  <a:pt x="14810" y="16683"/>
                  <a:pt x="14815" y="16684"/>
                </a:cubicBezTo>
                <a:cubicBezTo>
                  <a:pt x="14811" y="16683"/>
                  <a:pt x="14806" y="16682"/>
                  <a:pt x="14802" y="16681"/>
                </a:cubicBezTo>
                <a:lnTo>
                  <a:pt x="14802" y="16681"/>
                </a:lnTo>
                <a:cubicBezTo>
                  <a:pt x="14819" y="16697"/>
                  <a:pt x="14836" y="16714"/>
                  <a:pt x="14853" y="16730"/>
                </a:cubicBezTo>
                <a:cubicBezTo>
                  <a:pt x="14870" y="16747"/>
                  <a:pt x="14886" y="16763"/>
                  <a:pt x="14902" y="16779"/>
                </a:cubicBezTo>
                <a:lnTo>
                  <a:pt x="14902" y="16779"/>
                </a:lnTo>
                <a:cubicBezTo>
                  <a:pt x="14961" y="16857"/>
                  <a:pt x="15039" y="16929"/>
                  <a:pt x="15101" y="17002"/>
                </a:cubicBezTo>
                <a:cubicBezTo>
                  <a:pt x="15103" y="17005"/>
                  <a:pt x="15105" y="17007"/>
                  <a:pt x="15108" y="17010"/>
                </a:cubicBezTo>
                <a:lnTo>
                  <a:pt x="15108" y="17010"/>
                </a:lnTo>
                <a:cubicBezTo>
                  <a:pt x="15108" y="17010"/>
                  <a:pt x="15108" y="17011"/>
                  <a:pt x="15109" y="17012"/>
                </a:cubicBezTo>
                <a:cubicBezTo>
                  <a:pt x="15122" y="17031"/>
                  <a:pt x="15136" y="17050"/>
                  <a:pt x="15150" y="17070"/>
                </a:cubicBezTo>
                <a:lnTo>
                  <a:pt x="15150" y="17070"/>
                </a:lnTo>
                <a:cubicBezTo>
                  <a:pt x="15148" y="17064"/>
                  <a:pt x="15147" y="17059"/>
                  <a:pt x="15145" y="17053"/>
                </a:cubicBezTo>
                <a:lnTo>
                  <a:pt x="15145" y="17053"/>
                </a:lnTo>
                <a:cubicBezTo>
                  <a:pt x="15145" y="17053"/>
                  <a:pt x="15145" y="17053"/>
                  <a:pt x="15145" y="17053"/>
                </a:cubicBezTo>
                <a:lnTo>
                  <a:pt x="15145" y="17053"/>
                </a:lnTo>
                <a:cubicBezTo>
                  <a:pt x="15147" y="17060"/>
                  <a:pt x="15150" y="17067"/>
                  <a:pt x="15152" y="17074"/>
                </a:cubicBezTo>
                <a:lnTo>
                  <a:pt x="15152" y="17074"/>
                </a:lnTo>
                <a:cubicBezTo>
                  <a:pt x="15164" y="17091"/>
                  <a:pt x="15176" y="17108"/>
                  <a:pt x="15189" y="17125"/>
                </a:cubicBezTo>
                <a:cubicBezTo>
                  <a:pt x="15228" y="17178"/>
                  <a:pt x="15243" y="17212"/>
                  <a:pt x="15243" y="17227"/>
                </a:cubicBezTo>
                <a:lnTo>
                  <a:pt x="15243" y="17227"/>
                </a:lnTo>
                <a:cubicBezTo>
                  <a:pt x="15207" y="17176"/>
                  <a:pt x="15171" y="17122"/>
                  <a:pt x="15152" y="17074"/>
                </a:cubicBezTo>
                <a:lnTo>
                  <a:pt x="15152" y="17074"/>
                </a:lnTo>
                <a:cubicBezTo>
                  <a:pt x="15151" y="17072"/>
                  <a:pt x="15150" y="17071"/>
                  <a:pt x="15150" y="17070"/>
                </a:cubicBezTo>
                <a:lnTo>
                  <a:pt x="15150" y="17070"/>
                </a:lnTo>
                <a:cubicBezTo>
                  <a:pt x="15179" y="17181"/>
                  <a:pt x="15223" y="17235"/>
                  <a:pt x="15238" y="17235"/>
                </a:cubicBezTo>
                <a:cubicBezTo>
                  <a:pt x="15241" y="17235"/>
                  <a:pt x="15243" y="17232"/>
                  <a:pt x="15243" y="17227"/>
                </a:cubicBezTo>
                <a:lnTo>
                  <a:pt x="15243" y="17227"/>
                </a:lnTo>
                <a:cubicBezTo>
                  <a:pt x="15273" y="17269"/>
                  <a:pt x="15303" y="17310"/>
                  <a:pt x="15323" y="17346"/>
                </a:cubicBezTo>
                <a:cubicBezTo>
                  <a:pt x="15341" y="17378"/>
                  <a:pt x="15358" y="17413"/>
                  <a:pt x="15377" y="17446"/>
                </a:cubicBezTo>
                <a:lnTo>
                  <a:pt x="15377" y="17446"/>
                </a:lnTo>
                <a:cubicBezTo>
                  <a:pt x="15421" y="17551"/>
                  <a:pt x="15471" y="17653"/>
                  <a:pt x="15515" y="17758"/>
                </a:cubicBezTo>
                <a:cubicBezTo>
                  <a:pt x="15533" y="17804"/>
                  <a:pt x="15604" y="18008"/>
                  <a:pt x="15607" y="18008"/>
                </a:cubicBezTo>
                <a:cubicBezTo>
                  <a:pt x="15608" y="18008"/>
                  <a:pt x="15601" y="17983"/>
                  <a:pt x="15580" y="17917"/>
                </a:cubicBezTo>
                <a:lnTo>
                  <a:pt x="15580" y="17917"/>
                </a:lnTo>
                <a:cubicBezTo>
                  <a:pt x="15732" y="18397"/>
                  <a:pt x="15828" y="18892"/>
                  <a:pt x="15869" y="19394"/>
                </a:cubicBezTo>
                <a:cubicBezTo>
                  <a:pt x="15923" y="20020"/>
                  <a:pt x="16631" y="20719"/>
                  <a:pt x="17088" y="21093"/>
                </a:cubicBezTo>
                <a:cubicBezTo>
                  <a:pt x="17252" y="21227"/>
                  <a:pt x="17547" y="21434"/>
                  <a:pt x="17741" y="21434"/>
                </a:cubicBezTo>
                <a:cubicBezTo>
                  <a:pt x="17866" y="21434"/>
                  <a:pt x="17950" y="21347"/>
                  <a:pt x="17928" y="21098"/>
                </a:cubicBezTo>
                <a:cubicBezTo>
                  <a:pt x="17561" y="16782"/>
                  <a:pt x="13593" y="13949"/>
                  <a:pt x="10037" y="12192"/>
                </a:cubicBezTo>
                <a:cubicBezTo>
                  <a:pt x="9204" y="11781"/>
                  <a:pt x="8359" y="11398"/>
                  <a:pt x="7520" y="11005"/>
                </a:cubicBezTo>
                <a:cubicBezTo>
                  <a:pt x="7105" y="10810"/>
                  <a:pt x="6691" y="10615"/>
                  <a:pt x="6282" y="10412"/>
                </a:cubicBezTo>
                <a:cubicBezTo>
                  <a:pt x="6086" y="10315"/>
                  <a:pt x="5891" y="10217"/>
                  <a:pt x="5698" y="10117"/>
                </a:cubicBezTo>
                <a:cubicBezTo>
                  <a:pt x="5595" y="10064"/>
                  <a:pt x="5495" y="10011"/>
                  <a:pt x="5394" y="9957"/>
                </a:cubicBezTo>
                <a:lnTo>
                  <a:pt x="5394" y="9957"/>
                </a:lnTo>
                <a:cubicBezTo>
                  <a:pt x="5445" y="9984"/>
                  <a:pt x="5466" y="9995"/>
                  <a:pt x="5466" y="9995"/>
                </a:cubicBezTo>
                <a:cubicBezTo>
                  <a:pt x="5467" y="9995"/>
                  <a:pt x="5267" y="9887"/>
                  <a:pt x="5223" y="9863"/>
                </a:cubicBezTo>
                <a:cubicBezTo>
                  <a:pt x="4862" y="9660"/>
                  <a:pt x="4504" y="9447"/>
                  <a:pt x="4158" y="9219"/>
                </a:cubicBezTo>
                <a:cubicBezTo>
                  <a:pt x="4070" y="9160"/>
                  <a:pt x="3980" y="9101"/>
                  <a:pt x="3894" y="9040"/>
                </a:cubicBezTo>
                <a:cubicBezTo>
                  <a:pt x="3847" y="9007"/>
                  <a:pt x="3694" y="8892"/>
                  <a:pt x="3692" y="8892"/>
                </a:cubicBezTo>
                <a:lnTo>
                  <a:pt x="3692" y="8892"/>
                </a:lnTo>
                <a:cubicBezTo>
                  <a:pt x="3692" y="8892"/>
                  <a:pt x="3692" y="8893"/>
                  <a:pt x="3692" y="8893"/>
                </a:cubicBezTo>
                <a:lnTo>
                  <a:pt x="3692" y="8893"/>
                </a:lnTo>
                <a:cubicBezTo>
                  <a:pt x="3577" y="8804"/>
                  <a:pt x="3463" y="8714"/>
                  <a:pt x="3351" y="8620"/>
                </a:cubicBezTo>
                <a:cubicBezTo>
                  <a:pt x="3314" y="8588"/>
                  <a:pt x="3278" y="8550"/>
                  <a:pt x="3240" y="8515"/>
                </a:cubicBezTo>
                <a:lnTo>
                  <a:pt x="3240" y="8515"/>
                </a:lnTo>
                <a:cubicBezTo>
                  <a:pt x="3286" y="8550"/>
                  <a:pt x="3328" y="8573"/>
                  <a:pt x="3336" y="8573"/>
                </a:cubicBezTo>
                <a:cubicBezTo>
                  <a:pt x="3345" y="8573"/>
                  <a:pt x="3307" y="8541"/>
                  <a:pt x="3173" y="8458"/>
                </a:cubicBezTo>
                <a:lnTo>
                  <a:pt x="3173" y="8458"/>
                </a:lnTo>
                <a:cubicBezTo>
                  <a:pt x="3174" y="8459"/>
                  <a:pt x="3175" y="8460"/>
                  <a:pt x="3177" y="8462"/>
                </a:cubicBezTo>
                <a:cubicBezTo>
                  <a:pt x="3177" y="8462"/>
                  <a:pt x="3177" y="8462"/>
                  <a:pt x="3178" y="8462"/>
                </a:cubicBezTo>
                <a:lnTo>
                  <a:pt x="3178" y="8462"/>
                </a:lnTo>
                <a:cubicBezTo>
                  <a:pt x="3199" y="8478"/>
                  <a:pt x="3220" y="8496"/>
                  <a:pt x="3240" y="8515"/>
                </a:cubicBezTo>
                <a:lnTo>
                  <a:pt x="3240" y="8515"/>
                </a:lnTo>
                <a:cubicBezTo>
                  <a:pt x="3219" y="8500"/>
                  <a:pt x="3197" y="8482"/>
                  <a:pt x="3178" y="8462"/>
                </a:cubicBezTo>
                <a:lnTo>
                  <a:pt x="3178" y="8462"/>
                </a:lnTo>
                <a:cubicBezTo>
                  <a:pt x="3168" y="8456"/>
                  <a:pt x="3159" y="8449"/>
                  <a:pt x="3150" y="8444"/>
                </a:cubicBezTo>
                <a:lnTo>
                  <a:pt x="3150" y="8444"/>
                </a:lnTo>
                <a:cubicBezTo>
                  <a:pt x="3158" y="8448"/>
                  <a:pt x="3165" y="8453"/>
                  <a:pt x="3173" y="8458"/>
                </a:cubicBezTo>
                <a:lnTo>
                  <a:pt x="3173" y="8458"/>
                </a:lnTo>
                <a:cubicBezTo>
                  <a:pt x="3134" y="8419"/>
                  <a:pt x="3096" y="8380"/>
                  <a:pt x="3058" y="8340"/>
                </a:cubicBezTo>
                <a:lnTo>
                  <a:pt x="3058" y="8340"/>
                </a:lnTo>
                <a:cubicBezTo>
                  <a:pt x="3046" y="8326"/>
                  <a:pt x="3031" y="8309"/>
                  <a:pt x="3013" y="8288"/>
                </a:cubicBezTo>
                <a:lnTo>
                  <a:pt x="3013" y="8288"/>
                </a:lnTo>
                <a:cubicBezTo>
                  <a:pt x="2977" y="8229"/>
                  <a:pt x="2931" y="8152"/>
                  <a:pt x="2886" y="8105"/>
                </a:cubicBezTo>
                <a:lnTo>
                  <a:pt x="2886" y="8105"/>
                </a:lnTo>
                <a:cubicBezTo>
                  <a:pt x="2847" y="8032"/>
                  <a:pt x="2793" y="7903"/>
                  <a:pt x="2792" y="7903"/>
                </a:cubicBezTo>
                <a:lnTo>
                  <a:pt x="2792" y="7903"/>
                </a:lnTo>
                <a:cubicBezTo>
                  <a:pt x="2792" y="7903"/>
                  <a:pt x="2809" y="7946"/>
                  <a:pt x="2859" y="8067"/>
                </a:cubicBezTo>
                <a:lnTo>
                  <a:pt x="2859" y="8067"/>
                </a:lnTo>
                <a:cubicBezTo>
                  <a:pt x="2819" y="7971"/>
                  <a:pt x="2770" y="7879"/>
                  <a:pt x="2730" y="7784"/>
                </a:cubicBezTo>
                <a:cubicBezTo>
                  <a:pt x="2710" y="7737"/>
                  <a:pt x="2649" y="7554"/>
                  <a:pt x="2645" y="7554"/>
                </a:cubicBezTo>
                <a:lnTo>
                  <a:pt x="2645" y="7554"/>
                </a:lnTo>
                <a:cubicBezTo>
                  <a:pt x="2644" y="7554"/>
                  <a:pt x="2652" y="7584"/>
                  <a:pt x="2677" y="7665"/>
                </a:cubicBezTo>
                <a:cubicBezTo>
                  <a:pt x="2614" y="7463"/>
                  <a:pt x="2563" y="7260"/>
                  <a:pt x="2522" y="7056"/>
                </a:cubicBezTo>
                <a:cubicBezTo>
                  <a:pt x="2431" y="6580"/>
                  <a:pt x="2420" y="6315"/>
                  <a:pt x="2456" y="5783"/>
                </a:cubicBezTo>
                <a:cubicBezTo>
                  <a:pt x="2539" y="4548"/>
                  <a:pt x="2955" y="3358"/>
                  <a:pt x="3466" y="2241"/>
                </a:cubicBezTo>
                <a:cubicBezTo>
                  <a:pt x="3543" y="2073"/>
                  <a:pt x="3290" y="1635"/>
                  <a:pt x="3226" y="1525"/>
                </a:cubicBezTo>
                <a:cubicBezTo>
                  <a:pt x="3036" y="1191"/>
                  <a:pt x="2776" y="869"/>
                  <a:pt x="2504" y="599"/>
                </a:cubicBezTo>
                <a:cubicBezTo>
                  <a:pt x="2352" y="448"/>
                  <a:pt x="1904" y="0"/>
                  <a:pt x="1603" y="0"/>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7"/>
          <p:cNvSpPr/>
          <p:nvPr/>
        </p:nvSpPr>
        <p:spPr>
          <a:xfrm>
            <a:off x="715108" y="4449438"/>
            <a:ext cx="246230" cy="229772"/>
          </a:xfrm>
          <a:custGeom>
            <a:avLst/>
            <a:gdLst/>
            <a:ahLst/>
            <a:cxnLst/>
            <a:rect l="l" t="t" r="r" b="b"/>
            <a:pathLst>
              <a:path w="8498" h="7930" extrusionOk="0">
                <a:moveTo>
                  <a:pt x="5850" y="1"/>
                </a:moveTo>
                <a:cubicBezTo>
                  <a:pt x="4962" y="1555"/>
                  <a:pt x="3595" y="2685"/>
                  <a:pt x="2149" y="3881"/>
                </a:cubicBezTo>
                <a:cubicBezTo>
                  <a:pt x="1424" y="4482"/>
                  <a:pt x="673" y="5102"/>
                  <a:pt x="0" y="5774"/>
                </a:cubicBezTo>
                <a:lnTo>
                  <a:pt x="2155" y="7929"/>
                </a:lnTo>
                <a:cubicBezTo>
                  <a:pt x="2726" y="7358"/>
                  <a:pt x="3389" y="6811"/>
                  <a:pt x="4092" y="6231"/>
                </a:cubicBezTo>
                <a:cubicBezTo>
                  <a:pt x="5611" y="4974"/>
                  <a:pt x="7333" y="3551"/>
                  <a:pt x="8498" y="1512"/>
                </a:cubicBezTo>
                <a:lnTo>
                  <a:pt x="5850" y="1"/>
                </a:ln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1084"/>
        <p:cNvGrpSpPr/>
        <p:nvPr/>
      </p:nvGrpSpPr>
      <p:grpSpPr>
        <a:xfrm>
          <a:off x="0" y="0"/>
          <a:ext cx="0" cy="0"/>
          <a:chOff x="0" y="0"/>
          <a:chExt cx="0" cy="0"/>
        </a:xfrm>
      </p:grpSpPr>
      <p:grpSp>
        <p:nvGrpSpPr>
          <p:cNvPr id="1085" name="Google Shape;1085;p28"/>
          <p:cNvGrpSpPr/>
          <p:nvPr/>
        </p:nvGrpSpPr>
        <p:grpSpPr>
          <a:xfrm>
            <a:off x="10900" y="0"/>
            <a:ext cx="9142800" cy="5143500"/>
            <a:chOff x="10900" y="0"/>
            <a:chExt cx="9142800" cy="5143500"/>
          </a:xfrm>
        </p:grpSpPr>
        <p:cxnSp>
          <p:nvCxnSpPr>
            <p:cNvPr id="1086" name="Google Shape;1086;p28"/>
            <p:cNvCxnSpPr/>
            <p:nvPr/>
          </p:nvCxnSpPr>
          <p:spPr>
            <a:xfrm>
              <a:off x="45767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087" name="Google Shape;1087;p28"/>
            <p:cNvCxnSpPr/>
            <p:nvPr/>
          </p:nvCxnSpPr>
          <p:spPr>
            <a:xfrm>
              <a:off x="578761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088" name="Google Shape;1088;p28"/>
            <p:cNvCxnSpPr/>
            <p:nvPr/>
          </p:nvCxnSpPr>
          <p:spPr>
            <a:xfrm>
              <a:off x="627215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089" name="Google Shape;1089;p28"/>
            <p:cNvCxnSpPr/>
            <p:nvPr/>
          </p:nvCxnSpPr>
          <p:spPr>
            <a:xfrm>
              <a:off x="675669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090" name="Google Shape;1090;p28"/>
            <p:cNvCxnSpPr/>
            <p:nvPr/>
          </p:nvCxnSpPr>
          <p:spPr>
            <a:xfrm>
              <a:off x="724123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091" name="Google Shape;1091;p28"/>
            <p:cNvCxnSpPr/>
            <p:nvPr/>
          </p:nvCxnSpPr>
          <p:spPr>
            <a:xfrm>
              <a:off x="772577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092" name="Google Shape;1092;p28"/>
            <p:cNvCxnSpPr/>
            <p:nvPr/>
          </p:nvCxnSpPr>
          <p:spPr>
            <a:xfrm>
              <a:off x="821031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093" name="Google Shape;1093;p28"/>
            <p:cNvCxnSpPr/>
            <p:nvPr/>
          </p:nvCxnSpPr>
          <p:spPr>
            <a:xfrm>
              <a:off x="869485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094" name="Google Shape;1094;p28"/>
            <p:cNvCxnSpPr/>
            <p:nvPr/>
          </p:nvCxnSpPr>
          <p:spPr>
            <a:xfrm>
              <a:off x="94221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095" name="Google Shape;1095;p28"/>
            <p:cNvCxnSpPr/>
            <p:nvPr/>
          </p:nvCxnSpPr>
          <p:spPr>
            <a:xfrm>
              <a:off x="142675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096" name="Google Shape;1096;p28"/>
            <p:cNvCxnSpPr/>
            <p:nvPr/>
          </p:nvCxnSpPr>
          <p:spPr>
            <a:xfrm>
              <a:off x="191129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097" name="Google Shape;1097;p28"/>
            <p:cNvCxnSpPr/>
            <p:nvPr/>
          </p:nvCxnSpPr>
          <p:spPr>
            <a:xfrm>
              <a:off x="239583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098" name="Google Shape;1098;p28"/>
            <p:cNvCxnSpPr/>
            <p:nvPr/>
          </p:nvCxnSpPr>
          <p:spPr>
            <a:xfrm>
              <a:off x="288037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099" name="Google Shape;1099;p28"/>
            <p:cNvCxnSpPr/>
            <p:nvPr/>
          </p:nvCxnSpPr>
          <p:spPr>
            <a:xfrm>
              <a:off x="336491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100" name="Google Shape;1100;p28"/>
            <p:cNvCxnSpPr/>
            <p:nvPr/>
          </p:nvCxnSpPr>
          <p:spPr>
            <a:xfrm>
              <a:off x="384945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101" name="Google Shape;1101;p28"/>
            <p:cNvCxnSpPr/>
            <p:nvPr/>
          </p:nvCxnSpPr>
          <p:spPr>
            <a:xfrm>
              <a:off x="433399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102" name="Google Shape;1102;p28"/>
            <p:cNvCxnSpPr/>
            <p:nvPr/>
          </p:nvCxnSpPr>
          <p:spPr>
            <a:xfrm>
              <a:off x="481853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103" name="Google Shape;1103;p28"/>
            <p:cNvCxnSpPr/>
            <p:nvPr/>
          </p:nvCxnSpPr>
          <p:spPr>
            <a:xfrm>
              <a:off x="530307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104" name="Google Shape;1104;p28"/>
            <p:cNvCxnSpPr/>
            <p:nvPr/>
          </p:nvCxnSpPr>
          <p:spPr>
            <a:xfrm>
              <a:off x="10900" y="4685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105" name="Google Shape;1105;p28"/>
            <p:cNvCxnSpPr/>
            <p:nvPr/>
          </p:nvCxnSpPr>
          <p:spPr>
            <a:xfrm>
              <a:off x="10900" y="46965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106" name="Google Shape;1106;p28"/>
            <p:cNvCxnSpPr/>
            <p:nvPr/>
          </p:nvCxnSpPr>
          <p:spPr>
            <a:xfrm>
              <a:off x="10900" y="9383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107" name="Google Shape;1107;p28"/>
            <p:cNvCxnSpPr/>
            <p:nvPr/>
          </p:nvCxnSpPr>
          <p:spPr>
            <a:xfrm>
              <a:off x="10900" y="14081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108" name="Google Shape;1108;p28"/>
            <p:cNvCxnSpPr/>
            <p:nvPr/>
          </p:nvCxnSpPr>
          <p:spPr>
            <a:xfrm>
              <a:off x="10900" y="18779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109" name="Google Shape;1109;p28"/>
            <p:cNvCxnSpPr/>
            <p:nvPr/>
          </p:nvCxnSpPr>
          <p:spPr>
            <a:xfrm>
              <a:off x="10900" y="23476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110" name="Google Shape;1110;p28"/>
            <p:cNvCxnSpPr/>
            <p:nvPr/>
          </p:nvCxnSpPr>
          <p:spPr>
            <a:xfrm>
              <a:off x="10900" y="28174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111" name="Google Shape;1111;p28"/>
            <p:cNvCxnSpPr/>
            <p:nvPr/>
          </p:nvCxnSpPr>
          <p:spPr>
            <a:xfrm>
              <a:off x="10900" y="32872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112" name="Google Shape;1112;p28"/>
            <p:cNvCxnSpPr/>
            <p:nvPr/>
          </p:nvCxnSpPr>
          <p:spPr>
            <a:xfrm>
              <a:off x="10900" y="37570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113" name="Google Shape;1113;p28"/>
            <p:cNvCxnSpPr/>
            <p:nvPr/>
          </p:nvCxnSpPr>
          <p:spPr>
            <a:xfrm>
              <a:off x="10900" y="4226775"/>
              <a:ext cx="9142800" cy="0"/>
            </a:xfrm>
            <a:prstGeom prst="straightConnector1">
              <a:avLst/>
            </a:prstGeom>
            <a:noFill/>
            <a:ln w="28575" cap="flat" cmpd="sng">
              <a:solidFill>
                <a:srgbClr val="9FABFF"/>
              </a:solidFill>
              <a:prstDash val="solid"/>
              <a:round/>
              <a:headEnd type="none" w="med" len="med"/>
              <a:tailEnd type="none" w="med" len="med"/>
            </a:ln>
          </p:spPr>
        </p:cxnSp>
      </p:grpSp>
      <p:grpSp>
        <p:nvGrpSpPr>
          <p:cNvPr id="1114" name="Google Shape;1114;p28"/>
          <p:cNvGrpSpPr/>
          <p:nvPr/>
        </p:nvGrpSpPr>
        <p:grpSpPr>
          <a:xfrm>
            <a:off x="-44062" y="-749742"/>
            <a:ext cx="9384877" cy="6019445"/>
            <a:chOff x="-44062" y="-749742"/>
            <a:chExt cx="9384877" cy="6019445"/>
          </a:xfrm>
        </p:grpSpPr>
        <p:sp>
          <p:nvSpPr>
            <p:cNvPr id="1115" name="Google Shape;1115;p28"/>
            <p:cNvSpPr/>
            <p:nvPr/>
          </p:nvSpPr>
          <p:spPr>
            <a:xfrm>
              <a:off x="165315" y="2970308"/>
              <a:ext cx="340398" cy="375255"/>
            </a:xfrm>
            <a:custGeom>
              <a:avLst/>
              <a:gdLst/>
              <a:ahLst/>
              <a:cxnLst/>
              <a:rect l="l" t="t" r="r" b="b"/>
              <a:pathLst>
                <a:path w="11748" h="12951" extrusionOk="0">
                  <a:moveTo>
                    <a:pt x="2065" y="1"/>
                  </a:moveTo>
                  <a:cubicBezTo>
                    <a:pt x="1319" y="1"/>
                    <a:pt x="488" y="136"/>
                    <a:pt x="417" y="513"/>
                  </a:cubicBezTo>
                  <a:cubicBezTo>
                    <a:pt x="160" y="1879"/>
                    <a:pt x="0" y="3428"/>
                    <a:pt x="608" y="4730"/>
                  </a:cubicBezTo>
                  <a:cubicBezTo>
                    <a:pt x="1026" y="5631"/>
                    <a:pt x="1766" y="6254"/>
                    <a:pt x="2646" y="6678"/>
                  </a:cubicBezTo>
                  <a:cubicBezTo>
                    <a:pt x="3565" y="7119"/>
                    <a:pt x="4547" y="7373"/>
                    <a:pt x="5510" y="7692"/>
                  </a:cubicBezTo>
                  <a:cubicBezTo>
                    <a:pt x="6416" y="7993"/>
                    <a:pt x="7175" y="8275"/>
                    <a:pt x="7867" y="8994"/>
                  </a:cubicBezTo>
                  <a:cubicBezTo>
                    <a:pt x="8808" y="9972"/>
                    <a:pt x="8907" y="11419"/>
                    <a:pt x="8798" y="12704"/>
                  </a:cubicBezTo>
                  <a:cubicBezTo>
                    <a:pt x="8780" y="12905"/>
                    <a:pt x="9222" y="12951"/>
                    <a:pt x="9626" y="12951"/>
                  </a:cubicBezTo>
                  <a:cubicBezTo>
                    <a:pt x="9914" y="12951"/>
                    <a:pt x="10184" y="12928"/>
                    <a:pt x="10255" y="12921"/>
                  </a:cubicBezTo>
                  <a:cubicBezTo>
                    <a:pt x="10520" y="12894"/>
                    <a:pt x="11608" y="12825"/>
                    <a:pt x="11642" y="12424"/>
                  </a:cubicBezTo>
                  <a:cubicBezTo>
                    <a:pt x="11747" y="11189"/>
                    <a:pt x="11640" y="9918"/>
                    <a:pt x="10888" y="8889"/>
                  </a:cubicBezTo>
                  <a:cubicBezTo>
                    <a:pt x="10305" y="8095"/>
                    <a:pt x="9408" y="7638"/>
                    <a:pt x="8507" y="7294"/>
                  </a:cubicBezTo>
                  <a:cubicBezTo>
                    <a:pt x="6779" y="6638"/>
                    <a:pt x="4651" y="6461"/>
                    <a:pt x="3622" y="4774"/>
                  </a:cubicBezTo>
                  <a:cubicBezTo>
                    <a:pt x="2807" y="3438"/>
                    <a:pt x="2986" y="1695"/>
                    <a:pt x="3261" y="233"/>
                  </a:cubicBezTo>
                  <a:cubicBezTo>
                    <a:pt x="3286" y="101"/>
                    <a:pt x="2707" y="1"/>
                    <a:pt x="2065" y="1"/>
                  </a:cubicBezTo>
                  <a:close/>
                </a:path>
              </a:pathLst>
            </a:custGeom>
            <a:solidFill>
              <a:schemeClr val="dk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8"/>
            <p:cNvSpPr/>
            <p:nvPr/>
          </p:nvSpPr>
          <p:spPr>
            <a:xfrm>
              <a:off x="-44062" y="3571652"/>
              <a:ext cx="759174" cy="1698051"/>
            </a:xfrm>
            <a:custGeom>
              <a:avLst/>
              <a:gdLst/>
              <a:ahLst/>
              <a:cxnLst/>
              <a:rect l="l" t="t" r="r" b="b"/>
              <a:pathLst>
                <a:path w="26201" h="58604" extrusionOk="0">
                  <a:moveTo>
                    <a:pt x="5742" y="22424"/>
                  </a:moveTo>
                  <a:cubicBezTo>
                    <a:pt x="5704" y="22426"/>
                    <a:pt x="5689" y="22426"/>
                    <a:pt x="5687" y="22426"/>
                  </a:cubicBezTo>
                  <a:cubicBezTo>
                    <a:pt x="5683" y="22426"/>
                    <a:pt x="5717" y="22425"/>
                    <a:pt x="5742" y="22424"/>
                  </a:cubicBezTo>
                  <a:close/>
                  <a:moveTo>
                    <a:pt x="15230" y="22608"/>
                  </a:moveTo>
                  <a:lnTo>
                    <a:pt x="15230" y="22608"/>
                  </a:lnTo>
                  <a:cubicBezTo>
                    <a:pt x="15231" y="22608"/>
                    <a:pt x="15232" y="22608"/>
                    <a:pt x="15233" y="22608"/>
                  </a:cubicBezTo>
                  <a:lnTo>
                    <a:pt x="15233" y="22608"/>
                  </a:lnTo>
                  <a:cubicBezTo>
                    <a:pt x="15231" y="22608"/>
                    <a:pt x="15230" y="22608"/>
                    <a:pt x="15230" y="22608"/>
                  </a:cubicBezTo>
                  <a:close/>
                  <a:moveTo>
                    <a:pt x="15790" y="22813"/>
                  </a:moveTo>
                  <a:lnTo>
                    <a:pt x="15790" y="22813"/>
                  </a:lnTo>
                  <a:cubicBezTo>
                    <a:pt x="15802" y="22823"/>
                    <a:pt x="15812" y="22831"/>
                    <a:pt x="15820" y="22837"/>
                  </a:cubicBezTo>
                  <a:lnTo>
                    <a:pt x="15820" y="22837"/>
                  </a:lnTo>
                  <a:cubicBezTo>
                    <a:pt x="15810" y="22829"/>
                    <a:pt x="15800" y="22822"/>
                    <a:pt x="15791" y="22813"/>
                  </a:cubicBezTo>
                  <a:lnTo>
                    <a:pt x="15791" y="22813"/>
                  </a:lnTo>
                  <a:cubicBezTo>
                    <a:pt x="15791" y="22813"/>
                    <a:pt x="15791" y="22813"/>
                    <a:pt x="15790" y="22813"/>
                  </a:cubicBezTo>
                  <a:close/>
                  <a:moveTo>
                    <a:pt x="15987" y="22959"/>
                  </a:moveTo>
                  <a:cubicBezTo>
                    <a:pt x="16003" y="22971"/>
                    <a:pt x="16020" y="22982"/>
                    <a:pt x="16035" y="22994"/>
                  </a:cubicBezTo>
                  <a:cubicBezTo>
                    <a:pt x="16016" y="22980"/>
                    <a:pt x="16000" y="22968"/>
                    <a:pt x="15987" y="22959"/>
                  </a:cubicBezTo>
                  <a:close/>
                  <a:moveTo>
                    <a:pt x="16201" y="23148"/>
                  </a:moveTo>
                  <a:cubicBezTo>
                    <a:pt x="16275" y="23214"/>
                    <a:pt x="16300" y="23237"/>
                    <a:pt x="16300" y="23237"/>
                  </a:cubicBezTo>
                  <a:cubicBezTo>
                    <a:pt x="16300" y="23237"/>
                    <a:pt x="16243" y="23186"/>
                    <a:pt x="16201" y="23148"/>
                  </a:cubicBezTo>
                  <a:close/>
                  <a:moveTo>
                    <a:pt x="16412" y="25138"/>
                  </a:moveTo>
                  <a:lnTo>
                    <a:pt x="16412" y="25138"/>
                  </a:lnTo>
                  <a:cubicBezTo>
                    <a:pt x="16412" y="25139"/>
                    <a:pt x="16411" y="25140"/>
                    <a:pt x="16411" y="25141"/>
                  </a:cubicBezTo>
                  <a:lnTo>
                    <a:pt x="16411" y="25141"/>
                  </a:lnTo>
                  <a:cubicBezTo>
                    <a:pt x="16411" y="25140"/>
                    <a:pt x="16412" y="25139"/>
                    <a:pt x="16412" y="25138"/>
                  </a:cubicBezTo>
                  <a:close/>
                  <a:moveTo>
                    <a:pt x="19352" y="36701"/>
                  </a:moveTo>
                  <a:cubicBezTo>
                    <a:pt x="19353" y="36701"/>
                    <a:pt x="19353" y="36701"/>
                    <a:pt x="19354" y="36701"/>
                  </a:cubicBezTo>
                  <a:lnTo>
                    <a:pt x="19354" y="36701"/>
                  </a:lnTo>
                  <a:cubicBezTo>
                    <a:pt x="19354" y="36705"/>
                    <a:pt x="19353" y="36710"/>
                    <a:pt x="19353" y="36714"/>
                  </a:cubicBezTo>
                  <a:lnTo>
                    <a:pt x="19353" y="36714"/>
                  </a:lnTo>
                  <a:cubicBezTo>
                    <a:pt x="19353" y="36709"/>
                    <a:pt x="19353" y="36705"/>
                    <a:pt x="19352" y="36701"/>
                  </a:cubicBezTo>
                  <a:close/>
                  <a:moveTo>
                    <a:pt x="17957" y="36354"/>
                  </a:moveTo>
                  <a:cubicBezTo>
                    <a:pt x="18149" y="36354"/>
                    <a:pt x="18350" y="36377"/>
                    <a:pt x="18618" y="36421"/>
                  </a:cubicBezTo>
                  <a:cubicBezTo>
                    <a:pt x="18581" y="36415"/>
                    <a:pt x="18561" y="36413"/>
                    <a:pt x="18556" y="36413"/>
                  </a:cubicBezTo>
                  <a:cubicBezTo>
                    <a:pt x="18528" y="36413"/>
                    <a:pt x="18808" y="36472"/>
                    <a:pt x="18866" y="36490"/>
                  </a:cubicBezTo>
                  <a:cubicBezTo>
                    <a:pt x="18922" y="36508"/>
                    <a:pt x="18978" y="36530"/>
                    <a:pt x="19034" y="36546"/>
                  </a:cubicBezTo>
                  <a:cubicBezTo>
                    <a:pt x="19046" y="36549"/>
                    <a:pt x="19057" y="36552"/>
                    <a:pt x="19067" y="36555"/>
                  </a:cubicBezTo>
                  <a:lnTo>
                    <a:pt x="19067" y="36555"/>
                  </a:lnTo>
                  <a:cubicBezTo>
                    <a:pt x="19075" y="36559"/>
                    <a:pt x="19085" y="36564"/>
                    <a:pt x="19096" y="36570"/>
                  </a:cubicBezTo>
                  <a:cubicBezTo>
                    <a:pt x="19181" y="36613"/>
                    <a:pt x="19265" y="36655"/>
                    <a:pt x="19348" y="36698"/>
                  </a:cubicBezTo>
                  <a:lnTo>
                    <a:pt x="19348" y="36698"/>
                  </a:lnTo>
                  <a:cubicBezTo>
                    <a:pt x="19350" y="36708"/>
                    <a:pt x="19351" y="36718"/>
                    <a:pt x="19353" y="36728"/>
                  </a:cubicBezTo>
                  <a:lnTo>
                    <a:pt x="19353" y="36728"/>
                  </a:lnTo>
                  <a:cubicBezTo>
                    <a:pt x="19352" y="36754"/>
                    <a:pt x="19348" y="36785"/>
                    <a:pt x="19340" y="36816"/>
                  </a:cubicBezTo>
                  <a:cubicBezTo>
                    <a:pt x="19323" y="36888"/>
                    <a:pt x="19299" y="36960"/>
                    <a:pt x="19280" y="37032"/>
                  </a:cubicBezTo>
                  <a:cubicBezTo>
                    <a:pt x="19276" y="37048"/>
                    <a:pt x="19273" y="37061"/>
                    <a:pt x="19271" y="37070"/>
                  </a:cubicBezTo>
                  <a:lnTo>
                    <a:pt x="19271" y="37070"/>
                  </a:lnTo>
                  <a:cubicBezTo>
                    <a:pt x="19264" y="37079"/>
                    <a:pt x="19254" y="37092"/>
                    <a:pt x="19241" y="37111"/>
                  </a:cubicBezTo>
                  <a:cubicBezTo>
                    <a:pt x="19142" y="37257"/>
                    <a:pt x="19054" y="37402"/>
                    <a:pt x="18938" y="37535"/>
                  </a:cubicBezTo>
                  <a:cubicBezTo>
                    <a:pt x="18876" y="37607"/>
                    <a:pt x="18808" y="37674"/>
                    <a:pt x="18743" y="37742"/>
                  </a:cubicBezTo>
                  <a:cubicBezTo>
                    <a:pt x="18708" y="37778"/>
                    <a:pt x="18671" y="37810"/>
                    <a:pt x="18634" y="37843"/>
                  </a:cubicBezTo>
                  <a:cubicBezTo>
                    <a:pt x="18631" y="37846"/>
                    <a:pt x="18628" y="37849"/>
                    <a:pt x="18625" y="37852"/>
                  </a:cubicBezTo>
                  <a:lnTo>
                    <a:pt x="18625" y="37852"/>
                  </a:lnTo>
                  <a:cubicBezTo>
                    <a:pt x="18623" y="37853"/>
                    <a:pt x="18622" y="37854"/>
                    <a:pt x="18620" y="37856"/>
                  </a:cubicBezTo>
                  <a:cubicBezTo>
                    <a:pt x="18451" y="37993"/>
                    <a:pt x="18273" y="38123"/>
                    <a:pt x="18091" y="38243"/>
                  </a:cubicBezTo>
                  <a:cubicBezTo>
                    <a:pt x="17679" y="38506"/>
                    <a:pt x="17243" y="38733"/>
                    <a:pt x="16791" y="38921"/>
                  </a:cubicBezTo>
                  <a:cubicBezTo>
                    <a:pt x="16233" y="39158"/>
                    <a:pt x="15938" y="39255"/>
                    <a:pt x="15351" y="39401"/>
                  </a:cubicBezTo>
                  <a:cubicBezTo>
                    <a:pt x="14819" y="39535"/>
                    <a:pt x="14276" y="39629"/>
                    <a:pt x="13730" y="39680"/>
                  </a:cubicBezTo>
                  <a:cubicBezTo>
                    <a:pt x="13608" y="39691"/>
                    <a:pt x="13487" y="39701"/>
                    <a:pt x="13364" y="39707"/>
                  </a:cubicBezTo>
                  <a:cubicBezTo>
                    <a:pt x="13348" y="39708"/>
                    <a:pt x="13332" y="39709"/>
                    <a:pt x="13315" y="39710"/>
                  </a:cubicBezTo>
                  <a:lnTo>
                    <a:pt x="13315" y="39710"/>
                  </a:lnTo>
                  <a:cubicBezTo>
                    <a:pt x="13600" y="39178"/>
                    <a:pt x="13950" y="38677"/>
                    <a:pt x="14359" y="38222"/>
                  </a:cubicBezTo>
                  <a:cubicBezTo>
                    <a:pt x="15102" y="37394"/>
                    <a:pt x="16144" y="36693"/>
                    <a:pt x="17152" y="36466"/>
                  </a:cubicBezTo>
                  <a:cubicBezTo>
                    <a:pt x="17487" y="36390"/>
                    <a:pt x="17715" y="36354"/>
                    <a:pt x="17957" y="36354"/>
                  </a:cubicBezTo>
                  <a:close/>
                  <a:moveTo>
                    <a:pt x="9409" y="1"/>
                  </a:moveTo>
                  <a:cubicBezTo>
                    <a:pt x="9281" y="1"/>
                    <a:pt x="9160" y="30"/>
                    <a:pt x="9057" y="97"/>
                  </a:cubicBezTo>
                  <a:lnTo>
                    <a:pt x="9057" y="94"/>
                  </a:lnTo>
                  <a:cubicBezTo>
                    <a:pt x="7445" y="1132"/>
                    <a:pt x="6145" y="2683"/>
                    <a:pt x="5023" y="4215"/>
                  </a:cubicBezTo>
                  <a:cubicBezTo>
                    <a:pt x="3600" y="6163"/>
                    <a:pt x="2415" y="8275"/>
                    <a:pt x="1491" y="10505"/>
                  </a:cubicBezTo>
                  <a:cubicBezTo>
                    <a:pt x="633" y="12581"/>
                    <a:pt x="1" y="14816"/>
                    <a:pt x="69" y="17082"/>
                  </a:cubicBezTo>
                  <a:cubicBezTo>
                    <a:pt x="98" y="18048"/>
                    <a:pt x="288" y="19039"/>
                    <a:pt x="702" y="19917"/>
                  </a:cubicBezTo>
                  <a:cubicBezTo>
                    <a:pt x="1183" y="20938"/>
                    <a:pt x="1863" y="22077"/>
                    <a:pt x="2838" y="22906"/>
                  </a:cubicBezTo>
                  <a:cubicBezTo>
                    <a:pt x="3949" y="23851"/>
                    <a:pt x="5280" y="24228"/>
                    <a:pt x="6653" y="24228"/>
                  </a:cubicBezTo>
                  <a:cubicBezTo>
                    <a:pt x="7272" y="24228"/>
                    <a:pt x="7899" y="24151"/>
                    <a:pt x="8519" y="24017"/>
                  </a:cubicBezTo>
                  <a:cubicBezTo>
                    <a:pt x="10343" y="23619"/>
                    <a:pt x="12084" y="22830"/>
                    <a:pt x="13946" y="22600"/>
                  </a:cubicBezTo>
                  <a:cubicBezTo>
                    <a:pt x="14224" y="22565"/>
                    <a:pt x="14376" y="22546"/>
                    <a:pt x="14541" y="22546"/>
                  </a:cubicBezTo>
                  <a:cubicBezTo>
                    <a:pt x="14671" y="22546"/>
                    <a:pt x="14809" y="22558"/>
                    <a:pt x="15025" y="22582"/>
                  </a:cubicBezTo>
                  <a:cubicBezTo>
                    <a:pt x="15105" y="22592"/>
                    <a:pt x="15184" y="22604"/>
                    <a:pt x="15263" y="22616"/>
                  </a:cubicBezTo>
                  <a:lnTo>
                    <a:pt x="15263" y="22616"/>
                  </a:lnTo>
                  <a:cubicBezTo>
                    <a:pt x="15303" y="22626"/>
                    <a:pt x="15343" y="22635"/>
                    <a:pt x="15382" y="22647"/>
                  </a:cubicBezTo>
                  <a:cubicBezTo>
                    <a:pt x="15457" y="22671"/>
                    <a:pt x="15533" y="22698"/>
                    <a:pt x="15609" y="22723"/>
                  </a:cubicBezTo>
                  <a:lnTo>
                    <a:pt x="15609" y="22723"/>
                  </a:lnTo>
                  <a:cubicBezTo>
                    <a:pt x="15659" y="22749"/>
                    <a:pt x="15712" y="22774"/>
                    <a:pt x="15764" y="22799"/>
                  </a:cubicBezTo>
                  <a:cubicBezTo>
                    <a:pt x="15773" y="22804"/>
                    <a:pt x="15782" y="22809"/>
                    <a:pt x="15790" y="22813"/>
                  </a:cubicBezTo>
                  <a:lnTo>
                    <a:pt x="15790" y="22813"/>
                  </a:lnTo>
                  <a:cubicBezTo>
                    <a:pt x="15786" y="22810"/>
                    <a:pt x="15782" y="22806"/>
                    <a:pt x="15778" y="22803"/>
                  </a:cubicBezTo>
                  <a:lnTo>
                    <a:pt x="15778" y="22803"/>
                  </a:lnTo>
                  <a:cubicBezTo>
                    <a:pt x="15782" y="22806"/>
                    <a:pt x="15786" y="22810"/>
                    <a:pt x="15791" y="22813"/>
                  </a:cubicBezTo>
                  <a:lnTo>
                    <a:pt x="15791" y="22813"/>
                  </a:lnTo>
                  <a:cubicBezTo>
                    <a:pt x="15850" y="22846"/>
                    <a:pt x="15877" y="22870"/>
                    <a:pt x="15871" y="22870"/>
                  </a:cubicBezTo>
                  <a:cubicBezTo>
                    <a:pt x="15867" y="22870"/>
                    <a:pt x="15850" y="22860"/>
                    <a:pt x="15820" y="22837"/>
                  </a:cubicBezTo>
                  <a:lnTo>
                    <a:pt x="15820" y="22837"/>
                  </a:lnTo>
                  <a:cubicBezTo>
                    <a:pt x="15863" y="22870"/>
                    <a:pt x="15908" y="22902"/>
                    <a:pt x="15952" y="22933"/>
                  </a:cubicBezTo>
                  <a:lnTo>
                    <a:pt x="15952" y="22933"/>
                  </a:lnTo>
                  <a:cubicBezTo>
                    <a:pt x="15943" y="22928"/>
                    <a:pt x="15939" y="22925"/>
                    <a:pt x="15938" y="22925"/>
                  </a:cubicBezTo>
                  <a:cubicBezTo>
                    <a:pt x="15932" y="22925"/>
                    <a:pt x="16115" y="23070"/>
                    <a:pt x="16171" y="23120"/>
                  </a:cubicBezTo>
                  <a:cubicBezTo>
                    <a:pt x="16179" y="23127"/>
                    <a:pt x="16186" y="23134"/>
                    <a:pt x="16193" y="23140"/>
                  </a:cubicBezTo>
                  <a:lnTo>
                    <a:pt x="16193" y="23140"/>
                  </a:lnTo>
                  <a:cubicBezTo>
                    <a:pt x="16230" y="23176"/>
                    <a:pt x="16269" y="23210"/>
                    <a:pt x="16305" y="23247"/>
                  </a:cubicBezTo>
                  <a:cubicBezTo>
                    <a:pt x="16361" y="23306"/>
                    <a:pt x="16413" y="23376"/>
                    <a:pt x="16472" y="23428"/>
                  </a:cubicBezTo>
                  <a:lnTo>
                    <a:pt x="16472" y="23428"/>
                  </a:lnTo>
                  <a:cubicBezTo>
                    <a:pt x="16392" y="23356"/>
                    <a:pt x="16363" y="23330"/>
                    <a:pt x="16362" y="23330"/>
                  </a:cubicBezTo>
                  <a:lnTo>
                    <a:pt x="16362" y="23330"/>
                  </a:lnTo>
                  <a:cubicBezTo>
                    <a:pt x="16361" y="23330"/>
                    <a:pt x="16447" y="23411"/>
                    <a:pt x="16489" y="23467"/>
                  </a:cubicBezTo>
                  <a:cubicBezTo>
                    <a:pt x="16498" y="23480"/>
                    <a:pt x="16506" y="23493"/>
                    <a:pt x="16514" y="23507"/>
                  </a:cubicBezTo>
                  <a:lnTo>
                    <a:pt x="16514" y="23507"/>
                  </a:lnTo>
                  <a:cubicBezTo>
                    <a:pt x="16539" y="23572"/>
                    <a:pt x="16567" y="23639"/>
                    <a:pt x="16597" y="23700"/>
                  </a:cubicBezTo>
                  <a:cubicBezTo>
                    <a:pt x="16601" y="23708"/>
                    <a:pt x="16605" y="23715"/>
                    <a:pt x="16608" y="23721"/>
                  </a:cubicBezTo>
                  <a:lnTo>
                    <a:pt x="16608" y="23721"/>
                  </a:lnTo>
                  <a:cubicBezTo>
                    <a:pt x="16608" y="23723"/>
                    <a:pt x="16608" y="23724"/>
                    <a:pt x="16609" y="23726"/>
                  </a:cubicBezTo>
                  <a:cubicBezTo>
                    <a:pt x="16621" y="23802"/>
                    <a:pt x="16639" y="23878"/>
                    <a:pt x="16647" y="23956"/>
                  </a:cubicBezTo>
                  <a:cubicBezTo>
                    <a:pt x="16653" y="24025"/>
                    <a:pt x="16655" y="24092"/>
                    <a:pt x="16658" y="24160"/>
                  </a:cubicBezTo>
                  <a:cubicBezTo>
                    <a:pt x="16658" y="24162"/>
                    <a:pt x="16658" y="24163"/>
                    <a:pt x="16658" y="24164"/>
                  </a:cubicBezTo>
                  <a:lnTo>
                    <a:pt x="16658" y="24164"/>
                  </a:lnTo>
                  <a:cubicBezTo>
                    <a:pt x="16656" y="24191"/>
                    <a:pt x="16654" y="24219"/>
                    <a:pt x="16650" y="24245"/>
                  </a:cubicBezTo>
                  <a:cubicBezTo>
                    <a:pt x="16609" y="24560"/>
                    <a:pt x="16524" y="24868"/>
                    <a:pt x="16401" y="25160"/>
                  </a:cubicBezTo>
                  <a:cubicBezTo>
                    <a:pt x="16400" y="25163"/>
                    <a:pt x="16398" y="25166"/>
                    <a:pt x="16397" y="25169"/>
                  </a:cubicBezTo>
                  <a:lnTo>
                    <a:pt x="16397" y="25169"/>
                  </a:lnTo>
                  <a:cubicBezTo>
                    <a:pt x="16382" y="25201"/>
                    <a:pt x="16367" y="25233"/>
                    <a:pt x="16351" y="25264"/>
                  </a:cubicBezTo>
                  <a:cubicBezTo>
                    <a:pt x="16313" y="25339"/>
                    <a:pt x="16275" y="25413"/>
                    <a:pt x="16235" y="25486"/>
                  </a:cubicBezTo>
                  <a:cubicBezTo>
                    <a:pt x="16137" y="25664"/>
                    <a:pt x="16032" y="25835"/>
                    <a:pt x="15920" y="26001"/>
                  </a:cubicBezTo>
                  <a:cubicBezTo>
                    <a:pt x="15690" y="26344"/>
                    <a:pt x="15442" y="26673"/>
                    <a:pt x="15177" y="26991"/>
                  </a:cubicBezTo>
                  <a:cubicBezTo>
                    <a:pt x="13966" y="28456"/>
                    <a:pt x="12552" y="29742"/>
                    <a:pt x="11243" y="31118"/>
                  </a:cubicBezTo>
                  <a:cubicBezTo>
                    <a:pt x="10048" y="32372"/>
                    <a:pt x="8782" y="33752"/>
                    <a:pt x="8226" y="35431"/>
                  </a:cubicBezTo>
                  <a:cubicBezTo>
                    <a:pt x="7701" y="37022"/>
                    <a:pt x="8263" y="38848"/>
                    <a:pt x="9484" y="39968"/>
                  </a:cubicBezTo>
                  <a:cubicBezTo>
                    <a:pt x="9800" y="40258"/>
                    <a:pt x="10141" y="40502"/>
                    <a:pt x="10499" y="40704"/>
                  </a:cubicBezTo>
                  <a:lnTo>
                    <a:pt x="10499" y="40704"/>
                  </a:lnTo>
                  <a:cubicBezTo>
                    <a:pt x="10290" y="41706"/>
                    <a:pt x="10257" y="42744"/>
                    <a:pt x="10420" y="43759"/>
                  </a:cubicBezTo>
                  <a:cubicBezTo>
                    <a:pt x="10829" y="46302"/>
                    <a:pt x="12410" y="48773"/>
                    <a:pt x="14509" y="50262"/>
                  </a:cubicBezTo>
                  <a:cubicBezTo>
                    <a:pt x="16198" y="51460"/>
                    <a:pt x="18182" y="51989"/>
                    <a:pt x="20141" y="52561"/>
                  </a:cubicBezTo>
                  <a:cubicBezTo>
                    <a:pt x="20575" y="52687"/>
                    <a:pt x="21010" y="52820"/>
                    <a:pt x="21436" y="52973"/>
                  </a:cubicBezTo>
                  <a:cubicBezTo>
                    <a:pt x="21532" y="53007"/>
                    <a:pt x="21628" y="53042"/>
                    <a:pt x="21724" y="53079"/>
                  </a:cubicBezTo>
                  <a:cubicBezTo>
                    <a:pt x="21774" y="53099"/>
                    <a:pt x="21853" y="53132"/>
                    <a:pt x="21887" y="53146"/>
                  </a:cubicBezTo>
                  <a:lnTo>
                    <a:pt x="21887" y="53146"/>
                  </a:lnTo>
                  <a:cubicBezTo>
                    <a:pt x="22068" y="53227"/>
                    <a:pt x="22249" y="53310"/>
                    <a:pt x="22424" y="53403"/>
                  </a:cubicBezTo>
                  <a:cubicBezTo>
                    <a:pt x="22510" y="53448"/>
                    <a:pt x="22593" y="53496"/>
                    <a:pt x="22676" y="53544"/>
                  </a:cubicBezTo>
                  <a:cubicBezTo>
                    <a:pt x="22684" y="53548"/>
                    <a:pt x="22692" y="53552"/>
                    <a:pt x="22699" y="53556"/>
                  </a:cubicBezTo>
                  <a:lnTo>
                    <a:pt x="22699" y="53556"/>
                  </a:lnTo>
                  <a:cubicBezTo>
                    <a:pt x="22704" y="53560"/>
                    <a:pt x="22710" y="53565"/>
                    <a:pt x="22718" y="53571"/>
                  </a:cubicBezTo>
                  <a:cubicBezTo>
                    <a:pt x="22793" y="53628"/>
                    <a:pt x="22873" y="53678"/>
                    <a:pt x="22948" y="53735"/>
                  </a:cubicBezTo>
                  <a:cubicBezTo>
                    <a:pt x="23010" y="53783"/>
                    <a:pt x="23129" y="53916"/>
                    <a:pt x="23133" y="53916"/>
                  </a:cubicBezTo>
                  <a:cubicBezTo>
                    <a:pt x="23135" y="53916"/>
                    <a:pt x="23112" y="53888"/>
                    <a:pt x="23049" y="53811"/>
                  </a:cubicBezTo>
                  <a:lnTo>
                    <a:pt x="23049" y="53811"/>
                  </a:lnTo>
                  <a:cubicBezTo>
                    <a:pt x="23108" y="53882"/>
                    <a:pt x="23183" y="53941"/>
                    <a:pt x="23246" y="54007"/>
                  </a:cubicBezTo>
                  <a:cubicBezTo>
                    <a:pt x="23295" y="54059"/>
                    <a:pt x="23361" y="54139"/>
                    <a:pt x="23363" y="54139"/>
                  </a:cubicBezTo>
                  <a:cubicBezTo>
                    <a:pt x="23363" y="54139"/>
                    <a:pt x="23363" y="54139"/>
                    <a:pt x="23363" y="54139"/>
                  </a:cubicBezTo>
                  <a:lnTo>
                    <a:pt x="23363" y="54139"/>
                  </a:lnTo>
                  <a:cubicBezTo>
                    <a:pt x="23399" y="54187"/>
                    <a:pt x="23434" y="54236"/>
                    <a:pt x="23468" y="54285"/>
                  </a:cubicBezTo>
                  <a:cubicBezTo>
                    <a:pt x="23492" y="54319"/>
                    <a:pt x="23607" y="54516"/>
                    <a:pt x="23612" y="54516"/>
                  </a:cubicBezTo>
                  <a:cubicBezTo>
                    <a:pt x="23613" y="54516"/>
                    <a:pt x="23604" y="54497"/>
                    <a:pt x="23579" y="54448"/>
                  </a:cubicBezTo>
                  <a:lnTo>
                    <a:pt x="23579" y="54448"/>
                  </a:lnTo>
                  <a:cubicBezTo>
                    <a:pt x="24016" y="55277"/>
                    <a:pt x="24114" y="56167"/>
                    <a:pt x="24067" y="57165"/>
                  </a:cubicBezTo>
                  <a:cubicBezTo>
                    <a:pt x="24040" y="57731"/>
                    <a:pt x="24456" y="58196"/>
                    <a:pt x="24941" y="58443"/>
                  </a:cubicBezTo>
                  <a:cubicBezTo>
                    <a:pt x="25080" y="58514"/>
                    <a:pt x="25373" y="58604"/>
                    <a:pt x="25634" y="58604"/>
                  </a:cubicBezTo>
                  <a:cubicBezTo>
                    <a:pt x="25894" y="58604"/>
                    <a:pt x="26124" y="58515"/>
                    <a:pt x="26136" y="58231"/>
                  </a:cubicBezTo>
                  <a:cubicBezTo>
                    <a:pt x="26200" y="56865"/>
                    <a:pt x="26050" y="55539"/>
                    <a:pt x="25369" y="54330"/>
                  </a:cubicBezTo>
                  <a:cubicBezTo>
                    <a:pt x="24801" y="53318"/>
                    <a:pt x="23892" y="52555"/>
                    <a:pt x="22892" y="51992"/>
                  </a:cubicBezTo>
                  <a:cubicBezTo>
                    <a:pt x="20999" y="50926"/>
                    <a:pt x="18775" y="50634"/>
                    <a:pt x="16767" y="49853"/>
                  </a:cubicBezTo>
                  <a:lnTo>
                    <a:pt x="16767" y="49853"/>
                  </a:lnTo>
                  <a:cubicBezTo>
                    <a:pt x="16768" y="49853"/>
                    <a:pt x="16768" y="49853"/>
                    <a:pt x="16768" y="49853"/>
                  </a:cubicBezTo>
                  <a:cubicBezTo>
                    <a:pt x="16768" y="49853"/>
                    <a:pt x="16767" y="49853"/>
                    <a:pt x="16766" y="49852"/>
                  </a:cubicBezTo>
                  <a:lnTo>
                    <a:pt x="16766" y="49852"/>
                  </a:lnTo>
                  <a:cubicBezTo>
                    <a:pt x="16767" y="49853"/>
                    <a:pt x="16767" y="49853"/>
                    <a:pt x="16767" y="49853"/>
                  </a:cubicBezTo>
                  <a:lnTo>
                    <a:pt x="16767" y="49853"/>
                  </a:lnTo>
                  <a:cubicBezTo>
                    <a:pt x="16763" y="49851"/>
                    <a:pt x="16759" y="49849"/>
                    <a:pt x="16753" y="49847"/>
                  </a:cubicBezTo>
                  <a:lnTo>
                    <a:pt x="16753" y="49847"/>
                  </a:lnTo>
                  <a:cubicBezTo>
                    <a:pt x="16758" y="49849"/>
                    <a:pt x="16762" y="49851"/>
                    <a:pt x="16766" y="49852"/>
                  </a:cubicBezTo>
                  <a:lnTo>
                    <a:pt x="16766" y="49852"/>
                  </a:lnTo>
                  <a:cubicBezTo>
                    <a:pt x="16764" y="49852"/>
                    <a:pt x="16762" y="49851"/>
                    <a:pt x="16760" y="49850"/>
                  </a:cubicBezTo>
                  <a:cubicBezTo>
                    <a:pt x="16688" y="49822"/>
                    <a:pt x="16664" y="49812"/>
                    <a:pt x="16665" y="49812"/>
                  </a:cubicBezTo>
                  <a:lnTo>
                    <a:pt x="16665" y="49812"/>
                  </a:lnTo>
                  <a:cubicBezTo>
                    <a:pt x="16666" y="49812"/>
                    <a:pt x="16721" y="49833"/>
                    <a:pt x="16753" y="49847"/>
                  </a:cubicBezTo>
                  <a:lnTo>
                    <a:pt x="16753" y="49847"/>
                  </a:lnTo>
                  <a:cubicBezTo>
                    <a:pt x="16699" y="49823"/>
                    <a:pt x="16647" y="49800"/>
                    <a:pt x="16594" y="49777"/>
                  </a:cubicBezTo>
                  <a:cubicBezTo>
                    <a:pt x="16463" y="49716"/>
                    <a:pt x="16334" y="49658"/>
                    <a:pt x="16206" y="49595"/>
                  </a:cubicBezTo>
                  <a:cubicBezTo>
                    <a:pt x="16093" y="49539"/>
                    <a:pt x="15981" y="49479"/>
                    <a:pt x="15869" y="49419"/>
                  </a:cubicBezTo>
                  <a:cubicBezTo>
                    <a:pt x="15800" y="49380"/>
                    <a:pt x="15732" y="49341"/>
                    <a:pt x="15663" y="49302"/>
                  </a:cubicBezTo>
                  <a:cubicBezTo>
                    <a:pt x="15648" y="49294"/>
                    <a:pt x="15593" y="49260"/>
                    <a:pt x="15552" y="49234"/>
                  </a:cubicBezTo>
                  <a:lnTo>
                    <a:pt x="15552" y="49234"/>
                  </a:lnTo>
                  <a:cubicBezTo>
                    <a:pt x="15489" y="49190"/>
                    <a:pt x="15355" y="49099"/>
                    <a:pt x="15332" y="49082"/>
                  </a:cubicBezTo>
                  <a:cubicBezTo>
                    <a:pt x="15214" y="48997"/>
                    <a:pt x="15104" y="48906"/>
                    <a:pt x="14989" y="48818"/>
                  </a:cubicBezTo>
                  <a:cubicBezTo>
                    <a:pt x="14978" y="48810"/>
                    <a:pt x="14963" y="48798"/>
                    <a:pt x="14949" y="48786"/>
                  </a:cubicBezTo>
                  <a:lnTo>
                    <a:pt x="14949" y="48786"/>
                  </a:lnTo>
                  <a:cubicBezTo>
                    <a:pt x="14920" y="48759"/>
                    <a:pt x="14891" y="48733"/>
                    <a:pt x="14863" y="48706"/>
                  </a:cubicBezTo>
                  <a:cubicBezTo>
                    <a:pt x="14708" y="48559"/>
                    <a:pt x="14561" y="48404"/>
                    <a:pt x="14417" y="48246"/>
                  </a:cubicBezTo>
                  <a:cubicBezTo>
                    <a:pt x="13541" y="47289"/>
                    <a:pt x="12856" y="46101"/>
                    <a:pt x="12578" y="44799"/>
                  </a:cubicBezTo>
                  <a:cubicBezTo>
                    <a:pt x="12337" y="43674"/>
                    <a:pt x="12370" y="42521"/>
                    <a:pt x="12647" y="41430"/>
                  </a:cubicBezTo>
                  <a:lnTo>
                    <a:pt x="12647" y="41430"/>
                  </a:lnTo>
                  <a:cubicBezTo>
                    <a:pt x="13099" y="41503"/>
                    <a:pt x="13561" y="41535"/>
                    <a:pt x="14025" y="41535"/>
                  </a:cubicBezTo>
                  <a:cubicBezTo>
                    <a:pt x="14196" y="41535"/>
                    <a:pt x="14367" y="41531"/>
                    <a:pt x="14538" y="41522"/>
                  </a:cubicBezTo>
                  <a:cubicBezTo>
                    <a:pt x="16157" y="41439"/>
                    <a:pt x="17828" y="40974"/>
                    <a:pt x="19248" y="40191"/>
                  </a:cubicBezTo>
                  <a:cubicBezTo>
                    <a:pt x="20278" y="39623"/>
                    <a:pt x="21519" y="38687"/>
                    <a:pt x="21438" y="37370"/>
                  </a:cubicBezTo>
                  <a:cubicBezTo>
                    <a:pt x="21372" y="36302"/>
                    <a:pt x="20462" y="35607"/>
                    <a:pt x="19582" y="35159"/>
                  </a:cubicBezTo>
                  <a:cubicBezTo>
                    <a:pt x="18782" y="34755"/>
                    <a:pt x="17912" y="34539"/>
                    <a:pt x="17024" y="34539"/>
                  </a:cubicBezTo>
                  <a:cubicBezTo>
                    <a:pt x="16859" y="34539"/>
                    <a:pt x="16694" y="34547"/>
                    <a:pt x="16529" y="34562"/>
                  </a:cubicBezTo>
                  <a:cubicBezTo>
                    <a:pt x="14628" y="34734"/>
                    <a:pt x="12934" y="36006"/>
                    <a:pt x="11867" y="37533"/>
                  </a:cubicBezTo>
                  <a:cubicBezTo>
                    <a:pt x="11486" y="38078"/>
                    <a:pt x="11171" y="38666"/>
                    <a:pt x="10927" y="39283"/>
                  </a:cubicBezTo>
                  <a:lnTo>
                    <a:pt x="10927" y="39283"/>
                  </a:lnTo>
                  <a:cubicBezTo>
                    <a:pt x="10913" y="39274"/>
                    <a:pt x="10898" y="39266"/>
                    <a:pt x="10884" y="39258"/>
                  </a:cubicBezTo>
                  <a:lnTo>
                    <a:pt x="10884" y="39258"/>
                  </a:lnTo>
                  <a:cubicBezTo>
                    <a:pt x="10805" y="39194"/>
                    <a:pt x="10716" y="39124"/>
                    <a:pt x="10632" y="39067"/>
                  </a:cubicBezTo>
                  <a:lnTo>
                    <a:pt x="10632" y="39067"/>
                  </a:lnTo>
                  <a:cubicBezTo>
                    <a:pt x="10730" y="39132"/>
                    <a:pt x="10768" y="39156"/>
                    <a:pt x="10773" y="39156"/>
                  </a:cubicBezTo>
                  <a:cubicBezTo>
                    <a:pt x="10783" y="39156"/>
                    <a:pt x="10623" y="39036"/>
                    <a:pt x="10557" y="38971"/>
                  </a:cubicBezTo>
                  <a:cubicBezTo>
                    <a:pt x="10551" y="38965"/>
                    <a:pt x="10545" y="38959"/>
                    <a:pt x="10540" y="38955"/>
                  </a:cubicBezTo>
                  <a:lnTo>
                    <a:pt x="10540" y="38955"/>
                  </a:lnTo>
                  <a:cubicBezTo>
                    <a:pt x="10533" y="38942"/>
                    <a:pt x="10524" y="38925"/>
                    <a:pt x="10511" y="38904"/>
                  </a:cubicBezTo>
                  <a:cubicBezTo>
                    <a:pt x="10481" y="38856"/>
                    <a:pt x="10390" y="38677"/>
                    <a:pt x="10384" y="38677"/>
                  </a:cubicBezTo>
                  <a:lnTo>
                    <a:pt x="10384" y="38677"/>
                  </a:lnTo>
                  <a:cubicBezTo>
                    <a:pt x="10382" y="38677"/>
                    <a:pt x="10392" y="38704"/>
                    <a:pt x="10425" y="38778"/>
                  </a:cubicBezTo>
                  <a:cubicBezTo>
                    <a:pt x="10375" y="38666"/>
                    <a:pt x="10322" y="38557"/>
                    <a:pt x="10281" y="38444"/>
                  </a:cubicBezTo>
                  <a:cubicBezTo>
                    <a:pt x="10263" y="38396"/>
                    <a:pt x="10247" y="38350"/>
                    <a:pt x="10231" y="38302"/>
                  </a:cubicBezTo>
                  <a:cubicBezTo>
                    <a:pt x="10224" y="38279"/>
                    <a:pt x="10219" y="38265"/>
                    <a:pt x="10216" y="38257"/>
                  </a:cubicBezTo>
                  <a:lnTo>
                    <a:pt x="10216" y="38257"/>
                  </a:lnTo>
                  <a:cubicBezTo>
                    <a:pt x="10213" y="38243"/>
                    <a:pt x="10210" y="38222"/>
                    <a:pt x="10204" y="38191"/>
                  </a:cubicBezTo>
                  <a:cubicBezTo>
                    <a:pt x="10161" y="37963"/>
                    <a:pt x="10131" y="37731"/>
                    <a:pt x="10113" y="37498"/>
                  </a:cubicBezTo>
                  <a:cubicBezTo>
                    <a:pt x="10109" y="37437"/>
                    <a:pt x="10105" y="37412"/>
                    <a:pt x="10102" y="37404"/>
                  </a:cubicBezTo>
                  <a:lnTo>
                    <a:pt x="10102" y="37404"/>
                  </a:lnTo>
                  <a:cubicBezTo>
                    <a:pt x="10105" y="37397"/>
                    <a:pt x="10111" y="37373"/>
                    <a:pt x="10119" y="37308"/>
                  </a:cubicBezTo>
                  <a:cubicBezTo>
                    <a:pt x="10135" y="37183"/>
                    <a:pt x="10151" y="37060"/>
                    <a:pt x="10177" y="36937"/>
                  </a:cubicBezTo>
                  <a:cubicBezTo>
                    <a:pt x="10287" y="36409"/>
                    <a:pt x="10437" y="36087"/>
                    <a:pt x="10667" y="35674"/>
                  </a:cubicBezTo>
                  <a:cubicBezTo>
                    <a:pt x="11890" y="33488"/>
                    <a:pt x="13912" y="31792"/>
                    <a:pt x="15633" y="30014"/>
                  </a:cubicBezTo>
                  <a:cubicBezTo>
                    <a:pt x="16970" y="28632"/>
                    <a:pt x="18959" y="26726"/>
                    <a:pt x="18729" y="24603"/>
                  </a:cubicBezTo>
                  <a:cubicBezTo>
                    <a:pt x="18673" y="24080"/>
                    <a:pt x="18455" y="23566"/>
                    <a:pt x="18158" y="23136"/>
                  </a:cubicBezTo>
                  <a:cubicBezTo>
                    <a:pt x="17990" y="22893"/>
                    <a:pt x="17799" y="22668"/>
                    <a:pt x="17588" y="22461"/>
                  </a:cubicBezTo>
                  <a:cubicBezTo>
                    <a:pt x="17529" y="22403"/>
                    <a:pt x="17338" y="22232"/>
                    <a:pt x="17261" y="22162"/>
                  </a:cubicBezTo>
                  <a:lnTo>
                    <a:pt x="17261" y="22162"/>
                  </a:lnTo>
                  <a:cubicBezTo>
                    <a:pt x="17099" y="22016"/>
                    <a:pt x="16938" y="21868"/>
                    <a:pt x="16764" y="21738"/>
                  </a:cubicBezTo>
                  <a:cubicBezTo>
                    <a:pt x="15822" y="21037"/>
                    <a:pt x="14720" y="20736"/>
                    <a:pt x="13579" y="20736"/>
                  </a:cubicBezTo>
                  <a:cubicBezTo>
                    <a:pt x="13382" y="20736"/>
                    <a:pt x="13184" y="20745"/>
                    <a:pt x="12985" y="20762"/>
                  </a:cubicBezTo>
                  <a:cubicBezTo>
                    <a:pt x="10516" y="20980"/>
                    <a:pt x="8273" y="22299"/>
                    <a:pt x="5785" y="22422"/>
                  </a:cubicBezTo>
                  <a:cubicBezTo>
                    <a:pt x="5771" y="22423"/>
                    <a:pt x="5759" y="22423"/>
                    <a:pt x="5749" y="22424"/>
                  </a:cubicBezTo>
                  <a:lnTo>
                    <a:pt x="5749" y="22424"/>
                  </a:lnTo>
                  <a:cubicBezTo>
                    <a:pt x="5666" y="22424"/>
                    <a:pt x="5584" y="22422"/>
                    <a:pt x="5501" y="22419"/>
                  </a:cubicBezTo>
                  <a:cubicBezTo>
                    <a:pt x="5373" y="22414"/>
                    <a:pt x="5247" y="22405"/>
                    <a:pt x="5119" y="22390"/>
                  </a:cubicBezTo>
                  <a:cubicBezTo>
                    <a:pt x="5049" y="22382"/>
                    <a:pt x="4980" y="22371"/>
                    <a:pt x="4910" y="22362"/>
                  </a:cubicBezTo>
                  <a:cubicBezTo>
                    <a:pt x="4892" y="22359"/>
                    <a:pt x="4878" y="22358"/>
                    <a:pt x="4865" y="22356"/>
                  </a:cubicBezTo>
                  <a:lnTo>
                    <a:pt x="4865" y="22356"/>
                  </a:lnTo>
                  <a:cubicBezTo>
                    <a:pt x="4721" y="22321"/>
                    <a:pt x="4582" y="22268"/>
                    <a:pt x="4437" y="22231"/>
                  </a:cubicBezTo>
                  <a:cubicBezTo>
                    <a:pt x="4429" y="22228"/>
                    <a:pt x="4422" y="22227"/>
                    <a:pt x="4415" y="22225"/>
                  </a:cubicBezTo>
                  <a:lnTo>
                    <a:pt x="4415" y="22225"/>
                  </a:lnTo>
                  <a:cubicBezTo>
                    <a:pt x="4356" y="22197"/>
                    <a:pt x="4298" y="22170"/>
                    <a:pt x="4241" y="22141"/>
                  </a:cubicBezTo>
                  <a:cubicBezTo>
                    <a:pt x="4189" y="22115"/>
                    <a:pt x="4140" y="22084"/>
                    <a:pt x="4087" y="22058"/>
                  </a:cubicBezTo>
                  <a:cubicBezTo>
                    <a:pt x="4082" y="22056"/>
                    <a:pt x="4077" y="22053"/>
                    <a:pt x="4073" y="22051"/>
                  </a:cubicBezTo>
                  <a:lnTo>
                    <a:pt x="4073" y="22051"/>
                  </a:lnTo>
                  <a:cubicBezTo>
                    <a:pt x="4068" y="22047"/>
                    <a:pt x="4064" y="22043"/>
                    <a:pt x="4058" y="22039"/>
                  </a:cubicBezTo>
                  <a:cubicBezTo>
                    <a:pt x="4018" y="22004"/>
                    <a:pt x="3859" y="21880"/>
                    <a:pt x="3808" y="21845"/>
                  </a:cubicBezTo>
                  <a:lnTo>
                    <a:pt x="3808" y="21845"/>
                  </a:lnTo>
                  <a:cubicBezTo>
                    <a:pt x="3771" y="21810"/>
                    <a:pt x="3728" y="21770"/>
                    <a:pt x="3726" y="21767"/>
                  </a:cubicBezTo>
                  <a:cubicBezTo>
                    <a:pt x="3654" y="21697"/>
                    <a:pt x="3589" y="21623"/>
                    <a:pt x="3522" y="21550"/>
                  </a:cubicBezTo>
                  <a:cubicBezTo>
                    <a:pt x="3508" y="21535"/>
                    <a:pt x="3497" y="21523"/>
                    <a:pt x="3487" y="21512"/>
                  </a:cubicBezTo>
                  <a:lnTo>
                    <a:pt x="3487" y="21512"/>
                  </a:lnTo>
                  <a:cubicBezTo>
                    <a:pt x="3484" y="21507"/>
                    <a:pt x="3479" y="21501"/>
                    <a:pt x="3474" y="21494"/>
                  </a:cubicBezTo>
                  <a:cubicBezTo>
                    <a:pt x="3419" y="21422"/>
                    <a:pt x="3365" y="21349"/>
                    <a:pt x="3314" y="21275"/>
                  </a:cubicBezTo>
                  <a:cubicBezTo>
                    <a:pt x="3205" y="21117"/>
                    <a:pt x="3102" y="20952"/>
                    <a:pt x="3007" y="20785"/>
                  </a:cubicBezTo>
                  <a:cubicBezTo>
                    <a:pt x="2931" y="20649"/>
                    <a:pt x="2868" y="20515"/>
                    <a:pt x="2779" y="20344"/>
                  </a:cubicBezTo>
                  <a:cubicBezTo>
                    <a:pt x="2748" y="20284"/>
                    <a:pt x="2728" y="20247"/>
                    <a:pt x="2717" y="20227"/>
                  </a:cubicBezTo>
                  <a:lnTo>
                    <a:pt x="2717" y="20227"/>
                  </a:lnTo>
                  <a:cubicBezTo>
                    <a:pt x="2679" y="20148"/>
                    <a:pt x="2641" y="20070"/>
                    <a:pt x="2605" y="19989"/>
                  </a:cubicBezTo>
                  <a:cubicBezTo>
                    <a:pt x="2351" y="19411"/>
                    <a:pt x="2266" y="19037"/>
                    <a:pt x="2194" y="18361"/>
                  </a:cubicBezTo>
                  <a:cubicBezTo>
                    <a:pt x="1887" y="15500"/>
                    <a:pt x="3049" y="12454"/>
                    <a:pt x="4320" y="9923"/>
                  </a:cubicBezTo>
                  <a:cubicBezTo>
                    <a:pt x="5638" y="7298"/>
                    <a:pt x="7329" y="4706"/>
                    <a:pt x="9493" y="2696"/>
                  </a:cubicBezTo>
                  <a:cubicBezTo>
                    <a:pt x="9857" y="2356"/>
                    <a:pt x="10252" y="2047"/>
                    <a:pt x="10671" y="1776"/>
                  </a:cubicBezTo>
                  <a:cubicBezTo>
                    <a:pt x="11456" y="1270"/>
                    <a:pt x="10251" y="1"/>
                    <a:pt x="9409" y="1"/>
                  </a:cubicBezTo>
                  <a:close/>
                </a:path>
              </a:pathLst>
            </a:custGeom>
            <a:solidFill>
              <a:srgbClr val="DE80D7"/>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8"/>
            <p:cNvSpPr/>
            <p:nvPr/>
          </p:nvSpPr>
          <p:spPr>
            <a:xfrm>
              <a:off x="715099" y="-749742"/>
              <a:ext cx="748453" cy="1751944"/>
            </a:xfrm>
            <a:custGeom>
              <a:avLst/>
              <a:gdLst/>
              <a:ahLst/>
              <a:cxnLst/>
              <a:rect l="l" t="t" r="r" b="b"/>
              <a:pathLst>
                <a:path w="25831" h="60464" extrusionOk="0">
                  <a:moveTo>
                    <a:pt x="14353" y="21284"/>
                  </a:moveTo>
                  <a:cubicBezTo>
                    <a:pt x="14354" y="21284"/>
                    <a:pt x="14354" y="21284"/>
                    <a:pt x="14354" y="21284"/>
                  </a:cubicBezTo>
                  <a:cubicBezTo>
                    <a:pt x="14354" y="21284"/>
                    <a:pt x="14354" y="21284"/>
                    <a:pt x="14353" y="21284"/>
                  </a:cubicBezTo>
                  <a:close/>
                  <a:moveTo>
                    <a:pt x="14972" y="22124"/>
                  </a:moveTo>
                  <a:cubicBezTo>
                    <a:pt x="14973" y="22126"/>
                    <a:pt x="14974" y="22128"/>
                    <a:pt x="14974" y="22130"/>
                  </a:cubicBezTo>
                  <a:lnTo>
                    <a:pt x="14974" y="22130"/>
                  </a:lnTo>
                  <a:cubicBezTo>
                    <a:pt x="14974" y="22128"/>
                    <a:pt x="14973" y="22126"/>
                    <a:pt x="14972" y="22124"/>
                  </a:cubicBezTo>
                  <a:close/>
                  <a:moveTo>
                    <a:pt x="14144" y="21194"/>
                  </a:moveTo>
                  <a:cubicBezTo>
                    <a:pt x="14170" y="21203"/>
                    <a:pt x="14227" y="21221"/>
                    <a:pt x="14276" y="21236"/>
                  </a:cubicBezTo>
                  <a:lnTo>
                    <a:pt x="14276" y="21236"/>
                  </a:lnTo>
                  <a:cubicBezTo>
                    <a:pt x="14312" y="21272"/>
                    <a:pt x="14362" y="21305"/>
                    <a:pt x="14404" y="21335"/>
                  </a:cubicBezTo>
                  <a:cubicBezTo>
                    <a:pt x="14411" y="21341"/>
                    <a:pt x="14417" y="21345"/>
                    <a:pt x="14421" y="21347"/>
                  </a:cubicBezTo>
                  <a:lnTo>
                    <a:pt x="14421" y="21347"/>
                  </a:lnTo>
                  <a:cubicBezTo>
                    <a:pt x="14423" y="21349"/>
                    <a:pt x="14425" y="21352"/>
                    <a:pt x="14428" y="21354"/>
                  </a:cubicBezTo>
                  <a:cubicBezTo>
                    <a:pt x="14614" y="21565"/>
                    <a:pt x="14726" y="21709"/>
                    <a:pt x="14822" y="21872"/>
                  </a:cubicBezTo>
                  <a:cubicBezTo>
                    <a:pt x="14873" y="21958"/>
                    <a:pt x="14921" y="22046"/>
                    <a:pt x="14971" y="22134"/>
                  </a:cubicBezTo>
                  <a:cubicBezTo>
                    <a:pt x="14977" y="22145"/>
                    <a:pt x="14986" y="22167"/>
                    <a:pt x="14994" y="22184"/>
                  </a:cubicBezTo>
                  <a:lnTo>
                    <a:pt x="14994" y="22184"/>
                  </a:lnTo>
                  <a:cubicBezTo>
                    <a:pt x="15007" y="22225"/>
                    <a:pt x="15019" y="22267"/>
                    <a:pt x="15030" y="22308"/>
                  </a:cubicBezTo>
                  <a:cubicBezTo>
                    <a:pt x="15054" y="22396"/>
                    <a:pt x="15071" y="22485"/>
                    <a:pt x="15086" y="22573"/>
                  </a:cubicBezTo>
                  <a:cubicBezTo>
                    <a:pt x="15088" y="22587"/>
                    <a:pt x="15091" y="22624"/>
                    <a:pt x="15093" y="22643"/>
                  </a:cubicBezTo>
                  <a:lnTo>
                    <a:pt x="15093" y="22643"/>
                  </a:lnTo>
                  <a:cubicBezTo>
                    <a:pt x="15094" y="22677"/>
                    <a:pt x="15095" y="22713"/>
                    <a:pt x="15094" y="22746"/>
                  </a:cubicBezTo>
                  <a:cubicBezTo>
                    <a:pt x="15087" y="22963"/>
                    <a:pt x="15062" y="23180"/>
                    <a:pt x="15017" y="23393"/>
                  </a:cubicBezTo>
                  <a:cubicBezTo>
                    <a:pt x="14942" y="23741"/>
                    <a:pt x="14761" y="24150"/>
                    <a:pt x="14549" y="24538"/>
                  </a:cubicBezTo>
                  <a:cubicBezTo>
                    <a:pt x="13546" y="26367"/>
                    <a:pt x="11836" y="27877"/>
                    <a:pt x="10089" y="28978"/>
                  </a:cubicBezTo>
                  <a:cubicBezTo>
                    <a:pt x="9781" y="29172"/>
                    <a:pt x="9606" y="29280"/>
                    <a:pt x="9368" y="29395"/>
                  </a:cubicBezTo>
                  <a:lnTo>
                    <a:pt x="9368" y="29395"/>
                  </a:lnTo>
                  <a:cubicBezTo>
                    <a:pt x="9239" y="28649"/>
                    <a:pt x="9206" y="27758"/>
                    <a:pt x="9386" y="26920"/>
                  </a:cubicBezTo>
                  <a:cubicBezTo>
                    <a:pt x="9414" y="26780"/>
                    <a:pt x="9453" y="26641"/>
                    <a:pt x="9499" y="26505"/>
                  </a:cubicBezTo>
                  <a:cubicBezTo>
                    <a:pt x="9574" y="26289"/>
                    <a:pt x="9657" y="26075"/>
                    <a:pt x="9748" y="25864"/>
                  </a:cubicBezTo>
                  <a:cubicBezTo>
                    <a:pt x="9946" y="25406"/>
                    <a:pt x="10175" y="24960"/>
                    <a:pt x="10431" y="24529"/>
                  </a:cubicBezTo>
                  <a:cubicBezTo>
                    <a:pt x="10950" y="23648"/>
                    <a:pt x="11550" y="22826"/>
                    <a:pt x="12309" y="22147"/>
                  </a:cubicBezTo>
                  <a:cubicBezTo>
                    <a:pt x="12471" y="22001"/>
                    <a:pt x="12640" y="21864"/>
                    <a:pt x="12817" y="21735"/>
                  </a:cubicBezTo>
                  <a:cubicBezTo>
                    <a:pt x="12913" y="21666"/>
                    <a:pt x="13012" y="21600"/>
                    <a:pt x="13113" y="21537"/>
                  </a:cubicBezTo>
                  <a:cubicBezTo>
                    <a:pt x="13258" y="21444"/>
                    <a:pt x="13201" y="21477"/>
                    <a:pt x="13292" y="21434"/>
                  </a:cubicBezTo>
                  <a:cubicBezTo>
                    <a:pt x="13474" y="21350"/>
                    <a:pt x="13662" y="21279"/>
                    <a:pt x="13857" y="21227"/>
                  </a:cubicBezTo>
                  <a:cubicBezTo>
                    <a:pt x="13862" y="21225"/>
                    <a:pt x="13866" y="21224"/>
                    <a:pt x="13869" y="21223"/>
                  </a:cubicBezTo>
                  <a:lnTo>
                    <a:pt x="13869" y="21223"/>
                  </a:lnTo>
                  <a:cubicBezTo>
                    <a:pt x="13898" y="21219"/>
                    <a:pt x="13928" y="21214"/>
                    <a:pt x="13956" y="21212"/>
                  </a:cubicBezTo>
                  <a:cubicBezTo>
                    <a:pt x="14002" y="21209"/>
                    <a:pt x="14060" y="21209"/>
                    <a:pt x="14106" y="21201"/>
                  </a:cubicBezTo>
                  <a:lnTo>
                    <a:pt x="14106" y="21201"/>
                  </a:lnTo>
                  <a:cubicBezTo>
                    <a:pt x="14186" y="21216"/>
                    <a:pt x="14246" y="21232"/>
                    <a:pt x="14250" y="21232"/>
                  </a:cubicBezTo>
                  <a:cubicBezTo>
                    <a:pt x="14254" y="21232"/>
                    <a:pt x="14224" y="21222"/>
                    <a:pt x="14144" y="21194"/>
                  </a:cubicBezTo>
                  <a:lnTo>
                    <a:pt x="14144" y="21194"/>
                  </a:lnTo>
                  <a:cubicBezTo>
                    <a:pt x="14144" y="21194"/>
                    <a:pt x="14144" y="21194"/>
                    <a:pt x="14144" y="21194"/>
                  </a:cubicBezTo>
                  <a:close/>
                  <a:moveTo>
                    <a:pt x="4782" y="29721"/>
                  </a:moveTo>
                  <a:cubicBezTo>
                    <a:pt x="4783" y="29721"/>
                    <a:pt x="4784" y="29721"/>
                    <a:pt x="4786" y="29722"/>
                  </a:cubicBezTo>
                  <a:lnTo>
                    <a:pt x="4786" y="29722"/>
                  </a:lnTo>
                  <a:cubicBezTo>
                    <a:pt x="4784" y="29721"/>
                    <a:pt x="4783" y="29721"/>
                    <a:pt x="4782" y="29721"/>
                  </a:cubicBezTo>
                  <a:close/>
                  <a:moveTo>
                    <a:pt x="4807" y="29729"/>
                  </a:moveTo>
                  <a:cubicBezTo>
                    <a:pt x="4858" y="29748"/>
                    <a:pt x="4915" y="29780"/>
                    <a:pt x="4910" y="29780"/>
                  </a:cubicBezTo>
                  <a:cubicBezTo>
                    <a:pt x="4907" y="29780"/>
                    <a:pt x="4879" y="29767"/>
                    <a:pt x="4807" y="29729"/>
                  </a:cubicBezTo>
                  <a:close/>
                  <a:moveTo>
                    <a:pt x="17346" y="35867"/>
                  </a:moveTo>
                  <a:cubicBezTo>
                    <a:pt x="17350" y="35867"/>
                    <a:pt x="17373" y="35889"/>
                    <a:pt x="17429" y="35954"/>
                  </a:cubicBezTo>
                  <a:lnTo>
                    <a:pt x="17429" y="35954"/>
                  </a:lnTo>
                  <a:cubicBezTo>
                    <a:pt x="17385" y="35925"/>
                    <a:pt x="17339" y="35867"/>
                    <a:pt x="17346" y="35867"/>
                  </a:cubicBezTo>
                  <a:close/>
                  <a:moveTo>
                    <a:pt x="17569" y="36120"/>
                  </a:moveTo>
                  <a:cubicBezTo>
                    <a:pt x="17608" y="36168"/>
                    <a:pt x="17629" y="36219"/>
                    <a:pt x="17630" y="36232"/>
                  </a:cubicBezTo>
                  <a:lnTo>
                    <a:pt x="17630" y="36232"/>
                  </a:lnTo>
                  <a:cubicBezTo>
                    <a:pt x="17607" y="36195"/>
                    <a:pt x="17586" y="36158"/>
                    <a:pt x="17569" y="36120"/>
                  </a:cubicBezTo>
                  <a:close/>
                  <a:moveTo>
                    <a:pt x="17781" y="36484"/>
                  </a:moveTo>
                  <a:lnTo>
                    <a:pt x="17781" y="36484"/>
                  </a:lnTo>
                  <a:cubicBezTo>
                    <a:pt x="17785" y="36496"/>
                    <a:pt x="17789" y="36508"/>
                    <a:pt x="17793" y="36519"/>
                  </a:cubicBezTo>
                  <a:lnTo>
                    <a:pt x="17793" y="36519"/>
                  </a:lnTo>
                  <a:cubicBezTo>
                    <a:pt x="17789" y="36509"/>
                    <a:pt x="17785" y="36497"/>
                    <a:pt x="17781" y="36484"/>
                  </a:cubicBezTo>
                  <a:close/>
                  <a:moveTo>
                    <a:pt x="17796" y="36527"/>
                  </a:moveTo>
                  <a:cubicBezTo>
                    <a:pt x="17809" y="36560"/>
                    <a:pt x="17817" y="36584"/>
                    <a:pt x="17817" y="36584"/>
                  </a:cubicBezTo>
                  <a:cubicBezTo>
                    <a:pt x="17816" y="36584"/>
                    <a:pt x="17810" y="36567"/>
                    <a:pt x="17796" y="36527"/>
                  </a:cubicBezTo>
                  <a:close/>
                  <a:moveTo>
                    <a:pt x="17985" y="37409"/>
                  </a:moveTo>
                  <a:cubicBezTo>
                    <a:pt x="17985" y="37411"/>
                    <a:pt x="17985" y="37413"/>
                    <a:pt x="17985" y="37414"/>
                  </a:cubicBezTo>
                  <a:cubicBezTo>
                    <a:pt x="17985" y="37413"/>
                    <a:pt x="17985" y="37411"/>
                    <a:pt x="17985" y="37409"/>
                  </a:cubicBezTo>
                  <a:close/>
                  <a:moveTo>
                    <a:pt x="9734" y="1"/>
                  </a:moveTo>
                  <a:cubicBezTo>
                    <a:pt x="9543" y="1"/>
                    <a:pt x="9367" y="52"/>
                    <a:pt x="9231" y="170"/>
                  </a:cubicBezTo>
                  <a:lnTo>
                    <a:pt x="9231" y="173"/>
                  </a:lnTo>
                  <a:cubicBezTo>
                    <a:pt x="8296" y="981"/>
                    <a:pt x="7563" y="2042"/>
                    <a:pt x="6908" y="3084"/>
                  </a:cubicBezTo>
                  <a:cubicBezTo>
                    <a:pt x="6018" y="4499"/>
                    <a:pt x="5258" y="5999"/>
                    <a:pt x="4569" y="7521"/>
                  </a:cubicBezTo>
                  <a:cubicBezTo>
                    <a:pt x="2968" y="11066"/>
                    <a:pt x="1706" y="14822"/>
                    <a:pt x="986" y="18648"/>
                  </a:cubicBezTo>
                  <a:cubicBezTo>
                    <a:pt x="401" y="21749"/>
                    <a:pt x="0" y="25390"/>
                    <a:pt x="1411" y="28336"/>
                  </a:cubicBezTo>
                  <a:cubicBezTo>
                    <a:pt x="2074" y="29719"/>
                    <a:pt x="3230" y="30775"/>
                    <a:pt x="4652" y="31339"/>
                  </a:cubicBezTo>
                  <a:cubicBezTo>
                    <a:pt x="5448" y="31655"/>
                    <a:pt x="6286" y="31781"/>
                    <a:pt x="7129" y="31781"/>
                  </a:cubicBezTo>
                  <a:cubicBezTo>
                    <a:pt x="7534" y="31781"/>
                    <a:pt x="7940" y="31752"/>
                    <a:pt x="8343" y="31701"/>
                  </a:cubicBezTo>
                  <a:lnTo>
                    <a:pt x="8343" y="31701"/>
                  </a:lnTo>
                  <a:cubicBezTo>
                    <a:pt x="8977" y="32515"/>
                    <a:pt x="9817" y="33157"/>
                    <a:pt x="10776" y="33606"/>
                  </a:cubicBezTo>
                  <a:cubicBezTo>
                    <a:pt x="12086" y="34221"/>
                    <a:pt x="13477" y="34524"/>
                    <a:pt x="14870" y="34884"/>
                  </a:cubicBezTo>
                  <a:cubicBezTo>
                    <a:pt x="15477" y="35042"/>
                    <a:pt x="16061" y="35238"/>
                    <a:pt x="16650" y="35451"/>
                  </a:cubicBezTo>
                  <a:lnTo>
                    <a:pt x="16650" y="35451"/>
                  </a:lnTo>
                  <a:cubicBezTo>
                    <a:pt x="16700" y="35476"/>
                    <a:pt x="16752" y="35500"/>
                    <a:pt x="16803" y="35526"/>
                  </a:cubicBezTo>
                  <a:cubicBezTo>
                    <a:pt x="16925" y="35588"/>
                    <a:pt x="17039" y="35663"/>
                    <a:pt x="17158" y="35729"/>
                  </a:cubicBezTo>
                  <a:lnTo>
                    <a:pt x="17158" y="35729"/>
                  </a:lnTo>
                  <a:cubicBezTo>
                    <a:pt x="17208" y="35769"/>
                    <a:pt x="17259" y="35806"/>
                    <a:pt x="17308" y="35846"/>
                  </a:cubicBezTo>
                  <a:cubicBezTo>
                    <a:pt x="17345" y="35876"/>
                    <a:pt x="17387" y="35928"/>
                    <a:pt x="17430" y="35955"/>
                  </a:cubicBezTo>
                  <a:lnTo>
                    <a:pt x="17430" y="35955"/>
                  </a:lnTo>
                  <a:cubicBezTo>
                    <a:pt x="17473" y="36007"/>
                    <a:pt x="17517" y="36058"/>
                    <a:pt x="17560" y="36109"/>
                  </a:cubicBezTo>
                  <a:cubicBezTo>
                    <a:pt x="17563" y="36112"/>
                    <a:pt x="17566" y="36116"/>
                    <a:pt x="17569" y="36119"/>
                  </a:cubicBezTo>
                  <a:lnTo>
                    <a:pt x="17569" y="36119"/>
                  </a:lnTo>
                  <a:cubicBezTo>
                    <a:pt x="17565" y="36111"/>
                    <a:pt x="17562" y="36103"/>
                    <a:pt x="17559" y="36095"/>
                  </a:cubicBezTo>
                  <a:lnTo>
                    <a:pt x="17559" y="36095"/>
                  </a:lnTo>
                  <a:cubicBezTo>
                    <a:pt x="17562" y="36103"/>
                    <a:pt x="17566" y="36112"/>
                    <a:pt x="17569" y="36120"/>
                  </a:cubicBezTo>
                  <a:lnTo>
                    <a:pt x="17569" y="36120"/>
                  </a:lnTo>
                  <a:cubicBezTo>
                    <a:pt x="17569" y="36120"/>
                    <a:pt x="17569" y="36119"/>
                    <a:pt x="17569" y="36119"/>
                  </a:cubicBezTo>
                  <a:lnTo>
                    <a:pt x="17569" y="36119"/>
                  </a:lnTo>
                  <a:cubicBezTo>
                    <a:pt x="17604" y="36204"/>
                    <a:pt x="17623" y="36235"/>
                    <a:pt x="17628" y="36235"/>
                  </a:cubicBezTo>
                  <a:cubicBezTo>
                    <a:pt x="17629" y="36235"/>
                    <a:pt x="17630" y="36234"/>
                    <a:pt x="17630" y="36232"/>
                  </a:cubicBezTo>
                  <a:lnTo>
                    <a:pt x="17630" y="36232"/>
                  </a:lnTo>
                  <a:cubicBezTo>
                    <a:pt x="17675" y="36308"/>
                    <a:pt x="17727" y="36383"/>
                    <a:pt x="17765" y="36459"/>
                  </a:cubicBezTo>
                  <a:cubicBezTo>
                    <a:pt x="17777" y="36483"/>
                    <a:pt x="17787" y="36507"/>
                    <a:pt x="17796" y="36527"/>
                  </a:cubicBezTo>
                  <a:lnTo>
                    <a:pt x="17796" y="36527"/>
                  </a:lnTo>
                  <a:cubicBezTo>
                    <a:pt x="17815" y="36584"/>
                    <a:pt x="17835" y="36640"/>
                    <a:pt x="17851" y="36697"/>
                  </a:cubicBezTo>
                  <a:cubicBezTo>
                    <a:pt x="17896" y="36849"/>
                    <a:pt x="17931" y="37004"/>
                    <a:pt x="17955" y="37162"/>
                  </a:cubicBezTo>
                  <a:cubicBezTo>
                    <a:pt x="17965" y="37227"/>
                    <a:pt x="17973" y="37294"/>
                    <a:pt x="17980" y="37360"/>
                  </a:cubicBezTo>
                  <a:lnTo>
                    <a:pt x="17980" y="37360"/>
                  </a:lnTo>
                  <a:cubicBezTo>
                    <a:pt x="17978" y="37345"/>
                    <a:pt x="17977" y="37339"/>
                    <a:pt x="17977" y="37339"/>
                  </a:cubicBezTo>
                  <a:lnTo>
                    <a:pt x="17977" y="37339"/>
                  </a:lnTo>
                  <a:cubicBezTo>
                    <a:pt x="17975" y="37339"/>
                    <a:pt x="17986" y="37489"/>
                    <a:pt x="17988" y="37531"/>
                  </a:cubicBezTo>
                  <a:cubicBezTo>
                    <a:pt x="17992" y="37739"/>
                    <a:pt x="17985" y="37945"/>
                    <a:pt x="17968" y="38152"/>
                  </a:cubicBezTo>
                  <a:cubicBezTo>
                    <a:pt x="17926" y="38613"/>
                    <a:pt x="17849" y="39068"/>
                    <a:pt x="17738" y="39517"/>
                  </a:cubicBezTo>
                  <a:cubicBezTo>
                    <a:pt x="17100" y="42140"/>
                    <a:pt x="15452" y="44289"/>
                    <a:pt x="14164" y="46616"/>
                  </a:cubicBezTo>
                  <a:cubicBezTo>
                    <a:pt x="12796" y="49087"/>
                    <a:pt x="11733" y="51966"/>
                    <a:pt x="13044" y="54692"/>
                  </a:cubicBezTo>
                  <a:cubicBezTo>
                    <a:pt x="13768" y="56195"/>
                    <a:pt x="15054" y="57465"/>
                    <a:pt x="16581" y="58131"/>
                  </a:cubicBezTo>
                  <a:cubicBezTo>
                    <a:pt x="17907" y="58709"/>
                    <a:pt x="19330" y="58799"/>
                    <a:pt x="20752" y="58927"/>
                  </a:cubicBezTo>
                  <a:cubicBezTo>
                    <a:pt x="21083" y="58957"/>
                    <a:pt x="21414" y="58992"/>
                    <a:pt x="21743" y="59042"/>
                  </a:cubicBezTo>
                  <a:cubicBezTo>
                    <a:pt x="22019" y="59083"/>
                    <a:pt x="22345" y="59149"/>
                    <a:pt x="22477" y="59189"/>
                  </a:cubicBezTo>
                  <a:cubicBezTo>
                    <a:pt x="22634" y="59235"/>
                    <a:pt x="22787" y="59288"/>
                    <a:pt x="22941" y="59344"/>
                  </a:cubicBezTo>
                  <a:cubicBezTo>
                    <a:pt x="22960" y="59350"/>
                    <a:pt x="23053" y="59392"/>
                    <a:pt x="23056" y="59392"/>
                  </a:cubicBezTo>
                  <a:cubicBezTo>
                    <a:pt x="23056" y="59392"/>
                    <a:pt x="23056" y="59392"/>
                    <a:pt x="23056" y="59392"/>
                  </a:cubicBezTo>
                  <a:lnTo>
                    <a:pt x="23056" y="59392"/>
                  </a:lnTo>
                  <a:cubicBezTo>
                    <a:pt x="23108" y="59417"/>
                    <a:pt x="23159" y="59443"/>
                    <a:pt x="23209" y="59471"/>
                  </a:cubicBezTo>
                  <a:cubicBezTo>
                    <a:pt x="23396" y="59570"/>
                    <a:pt x="23589" y="59687"/>
                    <a:pt x="23771" y="59864"/>
                  </a:cubicBezTo>
                  <a:cubicBezTo>
                    <a:pt x="24085" y="60168"/>
                    <a:pt x="24534" y="60464"/>
                    <a:pt x="24991" y="60464"/>
                  </a:cubicBezTo>
                  <a:cubicBezTo>
                    <a:pt x="25105" y="60464"/>
                    <a:pt x="25219" y="60445"/>
                    <a:pt x="25332" y="60404"/>
                  </a:cubicBezTo>
                  <a:cubicBezTo>
                    <a:pt x="25831" y="60222"/>
                    <a:pt x="25805" y="59609"/>
                    <a:pt x="25462" y="59276"/>
                  </a:cubicBezTo>
                  <a:cubicBezTo>
                    <a:pt x="24319" y="58168"/>
                    <a:pt x="22955" y="57554"/>
                    <a:pt x="21386" y="57310"/>
                  </a:cubicBezTo>
                  <a:cubicBezTo>
                    <a:pt x="20177" y="57120"/>
                    <a:pt x="18802" y="57152"/>
                    <a:pt x="17685" y="56867"/>
                  </a:cubicBezTo>
                  <a:cubicBezTo>
                    <a:pt x="17163" y="56735"/>
                    <a:pt x="16720" y="56542"/>
                    <a:pt x="16335" y="56232"/>
                  </a:cubicBezTo>
                  <a:cubicBezTo>
                    <a:pt x="15864" y="55850"/>
                    <a:pt x="15431" y="55292"/>
                    <a:pt x="15132" y="54724"/>
                  </a:cubicBezTo>
                  <a:cubicBezTo>
                    <a:pt x="14560" y="53634"/>
                    <a:pt x="14539" y="52407"/>
                    <a:pt x="14801" y="51227"/>
                  </a:cubicBezTo>
                  <a:cubicBezTo>
                    <a:pt x="15392" y="48554"/>
                    <a:pt x="17202" y="46265"/>
                    <a:pt x="18517" y="43918"/>
                  </a:cubicBezTo>
                  <a:cubicBezTo>
                    <a:pt x="19477" y="42204"/>
                    <a:pt x="20305" y="40076"/>
                    <a:pt x="20188" y="38069"/>
                  </a:cubicBezTo>
                  <a:cubicBezTo>
                    <a:pt x="20097" y="36493"/>
                    <a:pt x="19294" y="35274"/>
                    <a:pt x="17977" y="34429"/>
                  </a:cubicBezTo>
                  <a:cubicBezTo>
                    <a:pt x="16899" y="33737"/>
                    <a:pt x="15619" y="33424"/>
                    <a:pt x="14391" y="33120"/>
                  </a:cubicBezTo>
                  <a:cubicBezTo>
                    <a:pt x="13766" y="32965"/>
                    <a:pt x="13142" y="32815"/>
                    <a:pt x="12528" y="32623"/>
                  </a:cubicBezTo>
                  <a:cubicBezTo>
                    <a:pt x="12220" y="32528"/>
                    <a:pt x="11915" y="32422"/>
                    <a:pt x="11616" y="32301"/>
                  </a:cubicBezTo>
                  <a:cubicBezTo>
                    <a:pt x="11582" y="32287"/>
                    <a:pt x="11538" y="32274"/>
                    <a:pt x="11497" y="32258"/>
                  </a:cubicBezTo>
                  <a:lnTo>
                    <a:pt x="11497" y="32258"/>
                  </a:lnTo>
                  <a:cubicBezTo>
                    <a:pt x="11475" y="32243"/>
                    <a:pt x="11451" y="32229"/>
                    <a:pt x="11429" y="32218"/>
                  </a:cubicBezTo>
                  <a:cubicBezTo>
                    <a:pt x="11285" y="32144"/>
                    <a:pt x="11140" y="32072"/>
                    <a:pt x="11001" y="31991"/>
                  </a:cubicBezTo>
                  <a:cubicBezTo>
                    <a:pt x="10944" y="31958"/>
                    <a:pt x="10888" y="31922"/>
                    <a:pt x="10831" y="31890"/>
                  </a:cubicBezTo>
                  <a:lnTo>
                    <a:pt x="10831" y="31890"/>
                  </a:lnTo>
                  <a:cubicBezTo>
                    <a:pt x="10713" y="31800"/>
                    <a:pt x="10593" y="31716"/>
                    <a:pt x="10480" y="31620"/>
                  </a:cubicBezTo>
                  <a:cubicBezTo>
                    <a:pt x="10448" y="31593"/>
                    <a:pt x="10416" y="31564"/>
                    <a:pt x="10384" y="31535"/>
                  </a:cubicBezTo>
                  <a:lnTo>
                    <a:pt x="10384" y="31535"/>
                  </a:lnTo>
                  <a:cubicBezTo>
                    <a:pt x="10399" y="31550"/>
                    <a:pt x="10405" y="31557"/>
                    <a:pt x="10404" y="31557"/>
                  </a:cubicBezTo>
                  <a:cubicBezTo>
                    <a:pt x="10401" y="31557"/>
                    <a:pt x="10378" y="31537"/>
                    <a:pt x="10337" y="31493"/>
                  </a:cubicBezTo>
                  <a:lnTo>
                    <a:pt x="10337" y="31493"/>
                  </a:lnTo>
                  <a:cubicBezTo>
                    <a:pt x="10353" y="31507"/>
                    <a:pt x="10368" y="31521"/>
                    <a:pt x="10384" y="31535"/>
                  </a:cubicBezTo>
                  <a:lnTo>
                    <a:pt x="10384" y="31535"/>
                  </a:lnTo>
                  <a:cubicBezTo>
                    <a:pt x="10372" y="31524"/>
                    <a:pt x="10356" y="31508"/>
                    <a:pt x="10333" y="31489"/>
                  </a:cubicBezTo>
                  <a:lnTo>
                    <a:pt x="10333" y="31489"/>
                  </a:lnTo>
                  <a:cubicBezTo>
                    <a:pt x="10335" y="31490"/>
                    <a:pt x="10336" y="31491"/>
                    <a:pt x="10337" y="31493"/>
                  </a:cubicBezTo>
                  <a:lnTo>
                    <a:pt x="10337" y="31493"/>
                  </a:lnTo>
                  <a:cubicBezTo>
                    <a:pt x="10324" y="31482"/>
                    <a:pt x="10312" y="31471"/>
                    <a:pt x="10300" y="31460"/>
                  </a:cubicBezTo>
                  <a:lnTo>
                    <a:pt x="10300" y="31460"/>
                  </a:lnTo>
                  <a:cubicBezTo>
                    <a:pt x="10312" y="31471"/>
                    <a:pt x="10323" y="31480"/>
                    <a:pt x="10333" y="31489"/>
                  </a:cubicBezTo>
                  <a:lnTo>
                    <a:pt x="10333" y="31489"/>
                  </a:lnTo>
                  <a:cubicBezTo>
                    <a:pt x="10329" y="31485"/>
                    <a:pt x="10325" y="31480"/>
                    <a:pt x="10320" y="31475"/>
                  </a:cubicBezTo>
                  <a:cubicBezTo>
                    <a:pt x="10275" y="31425"/>
                    <a:pt x="10232" y="31374"/>
                    <a:pt x="10190" y="31324"/>
                  </a:cubicBezTo>
                  <a:lnTo>
                    <a:pt x="10190" y="31324"/>
                  </a:lnTo>
                  <a:cubicBezTo>
                    <a:pt x="10339" y="31271"/>
                    <a:pt x="10485" y="31210"/>
                    <a:pt x="10629" y="31144"/>
                  </a:cubicBezTo>
                  <a:cubicBezTo>
                    <a:pt x="11084" y="30932"/>
                    <a:pt x="11526" y="30690"/>
                    <a:pt x="11948" y="30417"/>
                  </a:cubicBezTo>
                  <a:cubicBezTo>
                    <a:pt x="12907" y="29809"/>
                    <a:pt x="13797" y="29083"/>
                    <a:pt x="14600" y="28281"/>
                  </a:cubicBezTo>
                  <a:cubicBezTo>
                    <a:pt x="15988" y="26898"/>
                    <a:pt x="17752" y="24786"/>
                    <a:pt x="17218" y="22656"/>
                  </a:cubicBezTo>
                  <a:cubicBezTo>
                    <a:pt x="16773" y="20878"/>
                    <a:pt x="15040" y="19461"/>
                    <a:pt x="13254" y="19461"/>
                  </a:cubicBezTo>
                  <a:cubicBezTo>
                    <a:pt x="12761" y="19461"/>
                    <a:pt x="12264" y="19568"/>
                    <a:pt x="11788" y="19806"/>
                  </a:cubicBezTo>
                  <a:cubicBezTo>
                    <a:pt x="9881" y="20762"/>
                    <a:pt x="8485" y="22808"/>
                    <a:pt x="7660" y="24724"/>
                  </a:cubicBezTo>
                  <a:cubicBezTo>
                    <a:pt x="6966" y="26337"/>
                    <a:pt x="6845" y="28259"/>
                    <a:pt x="7404" y="29942"/>
                  </a:cubicBezTo>
                  <a:lnTo>
                    <a:pt x="7404" y="29942"/>
                  </a:lnTo>
                  <a:cubicBezTo>
                    <a:pt x="7265" y="29960"/>
                    <a:pt x="7126" y="29976"/>
                    <a:pt x="6988" y="29987"/>
                  </a:cubicBezTo>
                  <a:cubicBezTo>
                    <a:pt x="6817" y="30002"/>
                    <a:pt x="6646" y="30011"/>
                    <a:pt x="6475" y="30016"/>
                  </a:cubicBezTo>
                  <a:cubicBezTo>
                    <a:pt x="6454" y="30017"/>
                    <a:pt x="6432" y="30017"/>
                    <a:pt x="6411" y="30017"/>
                  </a:cubicBezTo>
                  <a:cubicBezTo>
                    <a:pt x="6373" y="30017"/>
                    <a:pt x="6336" y="30016"/>
                    <a:pt x="6298" y="30016"/>
                  </a:cubicBezTo>
                  <a:cubicBezTo>
                    <a:pt x="6263" y="30016"/>
                    <a:pt x="6229" y="30017"/>
                    <a:pt x="6194" y="30018"/>
                  </a:cubicBezTo>
                  <a:cubicBezTo>
                    <a:pt x="6185" y="30018"/>
                    <a:pt x="6178" y="30018"/>
                    <a:pt x="6172" y="30019"/>
                  </a:cubicBezTo>
                  <a:lnTo>
                    <a:pt x="6172" y="30019"/>
                  </a:lnTo>
                  <a:cubicBezTo>
                    <a:pt x="6159" y="30018"/>
                    <a:pt x="6143" y="30016"/>
                    <a:pt x="6124" y="30015"/>
                  </a:cubicBezTo>
                  <a:cubicBezTo>
                    <a:pt x="5962" y="30000"/>
                    <a:pt x="5801" y="29986"/>
                    <a:pt x="5641" y="29962"/>
                  </a:cubicBezTo>
                  <a:cubicBezTo>
                    <a:pt x="5569" y="29952"/>
                    <a:pt x="5497" y="29938"/>
                    <a:pt x="5425" y="29927"/>
                  </a:cubicBezTo>
                  <a:cubicBezTo>
                    <a:pt x="5404" y="29922"/>
                    <a:pt x="5383" y="29917"/>
                    <a:pt x="5361" y="29912"/>
                  </a:cubicBezTo>
                  <a:lnTo>
                    <a:pt x="5361" y="29912"/>
                  </a:lnTo>
                  <a:cubicBezTo>
                    <a:pt x="5235" y="29864"/>
                    <a:pt x="5095" y="29839"/>
                    <a:pt x="4967" y="29793"/>
                  </a:cubicBezTo>
                  <a:cubicBezTo>
                    <a:pt x="4912" y="29773"/>
                    <a:pt x="4859" y="29746"/>
                    <a:pt x="4805" y="29728"/>
                  </a:cubicBezTo>
                  <a:lnTo>
                    <a:pt x="4805" y="29728"/>
                  </a:lnTo>
                  <a:cubicBezTo>
                    <a:pt x="4801" y="29726"/>
                    <a:pt x="4796" y="29723"/>
                    <a:pt x="4791" y="29721"/>
                  </a:cubicBezTo>
                  <a:cubicBezTo>
                    <a:pt x="4681" y="29662"/>
                    <a:pt x="4573" y="29589"/>
                    <a:pt x="4462" y="29533"/>
                  </a:cubicBezTo>
                  <a:lnTo>
                    <a:pt x="4462" y="29533"/>
                  </a:lnTo>
                  <a:cubicBezTo>
                    <a:pt x="4409" y="29493"/>
                    <a:pt x="4355" y="29453"/>
                    <a:pt x="4304" y="29411"/>
                  </a:cubicBezTo>
                  <a:cubicBezTo>
                    <a:pt x="4255" y="29371"/>
                    <a:pt x="4209" y="29330"/>
                    <a:pt x="4161" y="29290"/>
                  </a:cubicBezTo>
                  <a:lnTo>
                    <a:pt x="4161" y="29290"/>
                  </a:lnTo>
                  <a:cubicBezTo>
                    <a:pt x="4074" y="29187"/>
                    <a:pt x="3976" y="29092"/>
                    <a:pt x="3890" y="28986"/>
                  </a:cubicBezTo>
                  <a:cubicBezTo>
                    <a:pt x="3852" y="28938"/>
                    <a:pt x="3816" y="28888"/>
                    <a:pt x="3776" y="28840"/>
                  </a:cubicBezTo>
                  <a:lnTo>
                    <a:pt x="3776" y="28840"/>
                  </a:lnTo>
                  <a:cubicBezTo>
                    <a:pt x="3704" y="28714"/>
                    <a:pt x="3621" y="28596"/>
                    <a:pt x="3552" y="28468"/>
                  </a:cubicBezTo>
                  <a:cubicBezTo>
                    <a:pt x="3483" y="28342"/>
                    <a:pt x="3417" y="28214"/>
                    <a:pt x="3358" y="28082"/>
                  </a:cubicBezTo>
                  <a:cubicBezTo>
                    <a:pt x="3330" y="28019"/>
                    <a:pt x="3304" y="27955"/>
                    <a:pt x="3277" y="27893"/>
                  </a:cubicBezTo>
                  <a:cubicBezTo>
                    <a:pt x="3275" y="27890"/>
                    <a:pt x="3274" y="27887"/>
                    <a:pt x="3272" y="27884"/>
                  </a:cubicBezTo>
                  <a:lnTo>
                    <a:pt x="3272" y="27884"/>
                  </a:lnTo>
                  <a:cubicBezTo>
                    <a:pt x="3263" y="27860"/>
                    <a:pt x="3255" y="27837"/>
                    <a:pt x="3246" y="27813"/>
                  </a:cubicBezTo>
                  <a:cubicBezTo>
                    <a:pt x="3031" y="27192"/>
                    <a:pt x="2881" y="26553"/>
                    <a:pt x="2798" y="25901"/>
                  </a:cubicBezTo>
                  <a:cubicBezTo>
                    <a:pt x="2774" y="25728"/>
                    <a:pt x="2756" y="25556"/>
                    <a:pt x="2738" y="25382"/>
                  </a:cubicBezTo>
                  <a:cubicBezTo>
                    <a:pt x="2736" y="25356"/>
                    <a:pt x="2734" y="25339"/>
                    <a:pt x="2733" y="25326"/>
                  </a:cubicBezTo>
                  <a:lnTo>
                    <a:pt x="2733" y="25326"/>
                  </a:lnTo>
                  <a:cubicBezTo>
                    <a:pt x="2733" y="25320"/>
                    <a:pt x="2732" y="25299"/>
                    <a:pt x="2729" y="25246"/>
                  </a:cubicBezTo>
                  <a:cubicBezTo>
                    <a:pt x="2722" y="25149"/>
                    <a:pt x="2716" y="25053"/>
                    <a:pt x="2713" y="24955"/>
                  </a:cubicBezTo>
                  <a:cubicBezTo>
                    <a:pt x="2694" y="24567"/>
                    <a:pt x="2690" y="24179"/>
                    <a:pt x="2698" y="23791"/>
                  </a:cubicBezTo>
                  <a:cubicBezTo>
                    <a:pt x="2719" y="22957"/>
                    <a:pt x="2783" y="22126"/>
                    <a:pt x="2890" y="21299"/>
                  </a:cubicBezTo>
                  <a:cubicBezTo>
                    <a:pt x="3357" y="17632"/>
                    <a:pt x="4406" y="14162"/>
                    <a:pt x="5766" y="10761"/>
                  </a:cubicBezTo>
                  <a:cubicBezTo>
                    <a:pt x="6900" y="7918"/>
                    <a:pt x="8229" y="4980"/>
                    <a:pt x="10153" y="2571"/>
                  </a:cubicBezTo>
                  <a:cubicBezTo>
                    <a:pt x="10192" y="2521"/>
                    <a:pt x="10232" y="2472"/>
                    <a:pt x="10272" y="2422"/>
                  </a:cubicBezTo>
                  <a:cubicBezTo>
                    <a:pt x="10293" y="2397"/>
                    <a:pt x="10316" y="2371"/>
                    <a:pt x="10337" y="2345"/>
                  </a:cubicBezTo>
                  <a:lnTo>
                    <a:pt x="10337" y="2345"/>
                  </a:lnTo>
                  <a:cubicBezTo>
                    <a:pt x="10410" y="2262"/>
                    <a:pt x="10484" y="2180"/>
                    <a:pt x="10560" y="2099"/>
                  </a:cubicBezTo>
                  <a:cubicBezTo>
                    <a:pt x="10715" y="1935"/>
                    <a:pt x="10876" y="1778"/>
                    <a:pt x="11047" y="1630"/>
                  </a:cubicBezTo>
                  <a:cubicBezTo>
                    <a:pt x="11750" y="1024"/>
                    <a:pt x="10588" y="1"/>
                    <a:pt x="9734"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8"/>
            <p:cNvSpPr/>
            <p:nvPr/>
          </p:nvSpPr>
          <p:spPr>
            <a:xfrm rot="-2225305">
              <a:off x="8513182" y="3745809"/>
              <a:ext cx="435765" cy="1423073"/>
            </a:xfrm>
            <a:custGeom>
              <a:avLst/>
              <a:gdLst/>
              <a:ahLst/>
              <a:cxnLst/>
              <a:rect l="l" t="t" r="r" b="b"/>
              <a:pathLst>
                <a:path w="15040" h="49116" extrusionOk="0">
                  <a:moveTo>
                    <a:pt x="2622" y="0"/>
                  </a:moveTo>
                  <a:cubicBezTo>
                    <a:pt x="2279" y="0"/>
                    <a:pt x="1966" y="93"/>
                    <a:pt x="1911" y="396"/>
                  </a:cubicBezTo>
                  <a:lnTo>
                    <a:pt x="1909" y="396"/>
                  </a:lnTo>
                  <a:cubicBezTo>
                    <a:pt x="1170" y="4445"/>
                    <a:pt x="0" y="8600"/>
                    <a:pt x="387" y="12750"/>
                  </a:cubicBezTo>
                  <a:cubicBezTo>
                    <a:pt x="561" y="14618"/>
                    <a:pt x="1107" y="16551"/>
                    <a:pt x="2154" y="18121"/>
                  </a:cubicBezTo>
                  <a:cubicBezTo>
                    <a:pt x="2937" y="19295"/>
                    <a:pt x="4098" y="20091"/>
                    <a:pt x="5333" y="20727"/>
                  </a:cubicBezTo>
                  <a:cubicBezTo>
                    <a:pt x="5897" y="21017"/>
                    <a:pt x="6464" y="21298"/>
                    <a:pt x="7006" y="21629"/>
                  </a:cubicBezTo>
                  <a:cubicBezTo>
                    <a:pt x="7157" y="21722"/>
                    <a:pt x="7306" y="21818"/>
                    <a:pt x="7453" y="21917"/>
                  </a:cubicBezTo>
                  <a:cubicBezTo>
                    <a:pt x="7485" y="21938"/>
                    <a:pt x="7517" y="21961"/>
                    <a:pt x="7548" y="21983"/>
                  </a:cubicBezTo>
                  <a:lnTo>
                    <a:pt x="7548" y="21983"/>
                  </a:lnTo>
                  <a:cubicBezTo>
                    <a:pt x="7581" y="22006"/>
                    <a:pt x="7646" y="22053"/>
                    <a:pt x="7673" y="22075"/>
                  </a:cubicBezTo>
                  <a:cubicBezTo>
                    <a:pt x="8022" y="22350"/>
                    <a:pt x="8354" y="22636"/>
                    <a:pt x="8675" y="22942"/>
                  </a:cubicBezTo>
                  <a:cubicBezTo>
                    <a:pt x="9261" y="23505"/>
                    <a:pt x="9958" y="24216"/>
                    <a:pt x="10290" y="24815"/>
                  </a:cubicBezTo>
                  <a:cubicBezTo>
                    <a:pt x="10641" y="25447"/>
                    <a:pt x="10772" y="25871"/>
                    <a:pt x="10764" y="26580"/>
                  </a:cubicBezTo>
                  <a:cubicBezTo>
                    <a:pt x="10758" y="27147"/>
                    <a:pt x="10613" y="27661"/>
                    <a:pt x="10386" y="28272"/>
                  </a:cubicBezTo>
                  <a:cubicBezTo>
                    <a:pt x="10124" y="28975"/>
                    <a:pt x="9796" y="29652"/>
                    <a:pt x="9488" y="30336"/>
                  </a:cubicBezTo>
                  <a:cubicBezTo>
                    <a:pt x="8680" y="32128"/>
                    <a:pt x="8081" y="33925"/>
                    <a:pt x="7886" y="35895"/>
                  </a:cubicBezTo>
                  <a:cubicBezTo>
                    <a:pt x="7421" y="40569"/>
                    <a:pt x="9649" y="44705"/>
                    <a:pt x="12362" y="48335"/>
                  </a:cubicBezTo>
                  <a:cubicBezTo>
                    <a:pt x="12712" y="48804"/>
                    <a:pt x="13393" y="49116"/>
                    <a:pt x="13996" y="49116"/>
                  </a:cubicBezTo>
                  <a:cubicBezTo>
                    <a:pt x="14077" y="49116"/>
                    <a:pt x="14156" y="49110"/>
                    <a:pt x="14233" y="49099"/>
                  </a:cubicBezTo>
                  <a:cubicBezTo>
                    <a:pt x="14838" y="49007"/>
                    <a:pt x="15039" y="48506"/>
                    <a:pt x="14674" y="48017"/>
                  </a:cubicBezTo>
                  <a:cubicBezTo>
                    <a:pt x="12375" y="44940"/>
                    <a:pt x="10450" y="41528"/>
                    <a:pt x="10539" y="37574"/>
                  </a:cubicBezTo>
                  <a:cubicBezTo>
                    <a:pt x="10582" y="35627"/>
                    <a:pt x="11092" y="33807"/>
                    <a:pt x="11860" y="32032"/>
                  </a:cubicBezTo>
                  <a:cubicBezTo>
                    <a:pt x="12415" y="30756"/>
                    <a:pt x="13130" y="29495"/>
                    <a:pt x="13381" y="28113"/>
                  </a:cubicBezTo>
                  <a:cubicBezTo>
                    <a:pt x="13662" y="26562"/>
                    <a:pt x="13156" y="25164"/>
                    <a:pt x="12210" y="23930"/>
                  </a:cubicBezTo>
                  <a:cubicBezTo>
                    <a:pt x="11103" y="22484"/>
                    <a:pt x="9622" y="21198"/>
                    <a:pt x="8047" y="20286"/>
                  </a:cubicBezTo>
                  <a:cubicBezTo>
                    <a:pt x="7510" y="19976"/>
                    <a:pt x="6951" y="19707"/>
                    <a:pt x="6403" y="19418"/>
                  </a:cubicBezTo>
                  <a:cubicBezTo>
                    <a:pt x="6175" y="19298"/>
                    <a:pt x="5948" y="19174"/>
                    <a:pt x="5729" y="19040"/>
                  </a:cubicBezTo>
                  <a:cubicBezTo>
                    <a:pt x="5620" y="18972"/>
                    <a:pt x="5515" y="18900"/>
                    <a:pt x="5408" y="18830"/>
                  </a:cubicBezTo>
                  <a:lnTo>
                    <a:pt x="5408" y="18830"/>
                  </a:lnTo>
                  <a:cubicBezTo>
                    <a:pt x="5469" y="18869"/>
                    <a:pt x="5496" y="18885"/>
                    <a:pt x="5499" y="18885"/>
                  </a:cubicBezTo>
                  <a:cubicBezTo>
                    <a:pt x="5510" y="18885"/>
                    <a:pt x="5241" y="18695"/>
                    <a:pt x="5178" y="18640"/>
                  </a:cubicBezTo>
                  <a:cubicBezTo>
                    <a:pt x="5143" y="18610"/>
                    <a:pt x="5024" y="18496"/>
                    <a:pt x="4968" y="18445"/>
                  </a:cubicBezTo>
                  <a:lnTo>
                    <a:pt x="4968" y="18445"/>
                  </a:lnTo>
                  <a:cubicBezTo>
                    <a:pt x="4920" y="18388"/>
                    <a:pt x="4796" y="18249"/>
                    <a:pt x="4763" y="18207"/>
                  </a:cubicBezTo>
                  <a:cubicBezTo>
                    <a:pt x="4657" y="18078"/>
                    <a:pt x="4558" y="17942"/>
                    <a:pt x="4465" y="17803"/>
                  </a:cubicBezTo>
                  <a:cubicBezTo>
                    <a:pt x="4323" y="17589"/>
                    <a:pt x="4379" y="17678"/>
                    <a:pt x="4247" y="17421"/>
                  </a:cubicBezTo>
                  <a:cubicBezTo>
                    <a:pt x="3831" y="16626"/>
                    <a:pt x="3531" y="15749"/>
                    <a:pt x="3333" y="14875"/>
                  </a:cubicBezTo>
                  <a:cubicBezTo>
                    <a:pt x="2838" y="12678"/>
                    <a:pt x="3021" y="10352"/>
                    <a:pt x="3328" y="8143"/>
                  </a:cubicBezTo>
                  <a:cubicBezTo>
                    <a:pt x="3640" y="5903"/>
                    <a:pt x="4151" y="3699"/>
                    <a:pt x="4556" y="1476"/>
                  </a:cubicBezTo>
                  <a:cubicBezTo>
                    <a:pt x="4673" y="841"/>
                    <a:pt x="4080" y="390"/>
                    <a:pt x="3545" y="171"/>
                  </a:cubicBezTo>
                  <a:cubicBezTo>
                    <a:pt x="3375" y="102"/>
                    <a:pt x="2981" y="0"/>
                    <a:pt x="2622" y="0"/>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8"/>
            <p:cNvSpPr/>
            <p:nvPr/>
          </p:nvSpPr>
          <p:spPr>
            <a:xfrm>
              <a:off x="8054827" y="-79728"/>
              <a:ext cx="1054835" cy="1431162"/>
            </a:xfrm>
            <a:custGeom>
              <a:avLst/>
              <a:gdLst/>
              <a:ahLst/>
              <a:cxnLst/>
              <a:rect l="l" t="t" r="r" b="b"/>
              <a:pathLst>
                <a:path w="36405" h="49393" extrusionOk="0">
                  <a:moveTo>
                    <a:pt x="14570" y="18820"/>
                  </a:moveTo>
                  <a:cubicBezTo>
                    <a:pt x="14571" y="18820"/>
                    <a:pt x="14584" y="18822"/>
                    <a:pt x="14618" y="18826"/>
                  </a:cubicBezTo>
                  <a:lnTo>
                    <a:pt x="14618" y="18826"/>
                  </a:lnTo>
                  <a:cubicBezTo>
                    <a:pt x="14592" y="18823"/>
                    <a:pt x="14569" y="18820"/>
                    <a:pt x="14570" y="18820"/>
                  </a:cubicBezTo>
                  <a:close/>
                  <a:moveTo>
                    <a:pt x="14649" y="18829"/>
                  </a:moveTo>
                  <a:cubicBezTo>
                    <a:pt x="14656" y="18830"/>
                    <a:pt x="14663" y="18831"/>
                    <a:pt x="14671" y="18831"/>
                  </a:cubicBezTo>
                  <a:cubicBezTo>
                    <a:pt x="14664" y="18831"/>
                    <a:pt x="14656" y="18830"/>
                    <a:pt x="14649" y="18829"/>
                  </a:cubicBezTo>
                  <a:close/>
                  <a:moveTo>
                    <a:pt x="4756" y="1"/>
                  </a:moveTo>
                  <a:cubicBezTo>
                    <a:pt x="4233" y="1"/>
                    <a:pt x="3605" y="121"/>
                    <a:pt x="3325" y="476"/>
                  </a:cubicBezTo>
                  <a:lnTo>
                    <a:pt x="3326" y="476"/>
                  </a:lnTo>
                  <a:cubicBezTo>
                    <a:pt x="2008" y="2142"/>
                    <a:pt x="1178" y="4142"/>
                    <a:pt x="699" y="6201"/>
                  </a:cubicBezTo>
                  <a:cubicBezTo>
                    <a:pt x="189" y="8379"/>
                    <a:pt x="0" y="10711"/>
                    <a:pt x="513" y="12908"/>
                  </a:cubicBezTo>
                  <a:cubicBezTo>
                    <a:pt x="1037" y="15152"/>
                    <a:pt x="2290" y="16981"/>
                    <a:pt x="4410" y="17964"/>
                  </a:cubicBezTo>
                  <a:cubicBezTo>
                    <a:pt x="5998" y="18700"/>
                    <a:pt x="7727" y="18857"/>
                    <a:pt x="9460" y="18857"/>
                  </a:cubicBezTo>
                  <a:cubicBezTo>
                    <a:pt x="10349" y="18857"/>
                    <a:pt x="11239" y="18815"/>
                    <a:pt x="12111" y="18790"/>
                  </a:cubicBezTo>
                  <a:cubicBezTo>
                    <a:pt x="12453" y="18779"/>
                    <a:pt x="12794" y="18772"/>
                    <a:pt x="13136" y="18772"/>
                  </a:cubicBezTo>
                  <a:cubicBezTo>
                    <a:pt x="13425" y="18772"/>
                    <a:pt x="13714" y="18777"/>
                    <a:pt x="14003" y="18790"/>
                  </a:cubicBezTo>
                  <a:cubicBezTo>
                    <a:pt x="14159" y="18796"/>
                    <a:pt x="14314" y="18804"/>
                    <a:pt x="14471" y="18815"/>
                  </a:cubicBezTo>
                  <a:cubicBezTo>
                    <a:pt x="14524" y="18819"/>
                    <a:pt x="14579" y="18823"/>
                    <a:pt x="14634" y="18828"/>
                  </a:cubicBezTo>
                  <a:lnTo>
                    <a:pt x="14634" y="18828"/>
                  </a:lnTo>
                  <a:cubicBezTo>
                    <a:pt x="14656" y="18831"/>
                    <a:pt x="14684" y="18835"/>
                    <a:pt x="14720" y="18839"/>
                  </a:cubicBezTo>
                  <a:cubicBezTo>
                    <a:pt x="15027" y="18879"/>
                    <a:pt x="15332" y="18924"/>
                    <a:pt x="15635" y="18988"/>
                  </a:cubicBezTo>
                  <a:cubicBezTo>
                    <a:pt x="16640" y="19200"/>
                    <a:pt x="17890" y="19807"/>
                    <a:pt x="18695" y="20664"/>
                  </a:cubicBezTo>
                  <a:cubicBezTo>
                    <a:pt x="19527" y="21549"/>
                    <a:pt x="20224" y="22576"/>
                    <a:pt x="20570" y="23749"/>
                  </a:cubicBezTo>
                  <a:cubicBezTo>
                    <a:pt x="20886" y="24819"/>
                    <a:pt x="20955" y="25940"/>
                    <a:pt x="20971" y="27052"/>
                  </a:cubicBezTo>
                  <a:cubicBezTo>
                    <a:pt x="20990" y="28322"/>
                    <a:pt x="20957" y="29591"/>
                    <a:pt x="21038" y="30859"/>
                  </a:cubicBezTo>
                  <a:cubicBezTo>
                    <a:pt x="21109" y="31947"/>
                    <a:pt x="21323" y="33040"/>
                    <a:pt x="21492" y="34117"/>
                  </a:cubicBezTo>
                  <a:cubicBezTo>
                    <a:pt x="21808" y="36134"/>
                    <a:pt x="22180" y="38161"/>
                    <a:pt x="22863" y="40093"/>
                  </a:cubicBezTo>
                  <a:cubicBezTo>
                    <a:pt x="23527" y="41973"/>
                    <a:pt x="24467" y="43754"/>
                    <a:pt x="25866" y="45194"/>
                  </a:cubicBezTo>
                  <a:cubicBezTo>
                    <a:pt x="27515" y="46892"/>
                    <a:pt x="29609" y="48042"/>
                    <a:pt x="31850" y="48764"/>
                  </a:cubicBezTo>
                  <a:cubicBezTo>
                    <a:pt x="32564" y="48994"/>
                    <a:pt x="33293" y="49180"/>
                    <a:pt x="34025" y="49343"/>
                  </a:cubicBezTo>
                  <a:cubicBezTo>
                    <a:pt x="34171" y="49376"/>
                    <a:pt x="34339" y="49393"/>
                    <a:pt x="34515" y="49393"/>
                  </a:cubicBezTo>
                  <a:cubicBezTo>
                    <a:pt x="35034" y="49393"/>
                    <a:pt x="35624" y="49242"/>
                    <a:pt x="35945" y="48906"/>
                  </a:cubicBezTo>
                  <a:cubicBezTo>
                    <a:pt x="36405" y="48427"/>
                    <a:pt x="35742" y="48132"/>
                    <a:pt x="35343" y="48042"/>
                  </a:cubicBezTo>
                  <a:cubicBezTo>
                    <a:pt x="33117" y="47542"/>
                    <a:pt x="30972" y="46657"/>
                    <a:pt x="29210" y="45162"/>
                  </a:cubicBezTo>
                  <a:cubicBezTo>
                    <a:pt x="27772" y="43941"/>
                    <a:pt x="26721" y="42297"/>
                    <a:pt x="25997" y="40569"/>
                  </a:cubicBezTo>
                  <a:cubicBezTo>
                    <a:pt x="25240" y="38761"/>
                    <a:pt x="24837" y="36808"/>
                    <a:pt x="24506" y="34883"/>
                  </a:cubicBezTo>
                  <a:cubicBezTo>
                    <a:pt x="24332" y="33863"/>
                    <a:pt x="24182" y="32837"/>
                    <a:pt x="24032" y="31813"/>
                  </a:cubicBezTo>
                  <a:cubicBezTo>
                    <a:pt x="23850" y="30583"/>
                    <a:pt x="23821" y="29356"/>
                    <a:pt x="23820" y="28115"/>
                  </a:cubicBezTo>
                  <a:cubicBezTo>
                    <a:pt x="23818" y="25859"/>
                    <a:pt x="23799" y="23608"/>
                    <a:pt x="22609" y="21606"/>
                  </a:cubicBezTo>
                  <a:cubicBezTo>
                    <a:pt x="21187" y="19216"/>
                    <a:pt x="18762" y="17862"/>
                    <a:pt x="16038" y="17537"/>
                  </a:cubicBezTo>
                  <a:cubicBezTo>
                    <a:pt x="15248" y="17443"/>
                    <a:pt x="14457" y="17412"/>
                    <a:pt x="13665" y="17412"/>
                  </a:cubicBezTo>
                  <a:cubicBezTo>
                    <a:pt x="13152" y="17412"/>
                    <a:pt x="12639" y="17425"/>
                    <a:pt x="12124" y="17443"/>
                  </a:cubicBezTo>
                  <a:cubicBezTo>
                    <a:pt x="11515" y="17466"/>
                    <a:pt x="10907" y="17489"/>
                    <a:pt x="10298" y="17494"/>
                  </a:cubicBezTo>
                  <a:cubicBezTo>
                    <a:pt x="10236" y="17495"/>
                    <a:pt x="10174" y="17495"/>
                    <a:pt x="10111" y="17495"/>
                  </a:cubicBezTo>
                  <a:cubicBezTo>
                    <a:pt x="9884" y="17495"/>
                    <a:pt x="9657" y="17492"/>
                    <a:pt x="9429" y="17485"/>
                  </a:cubicBezTo>
                  <a:cubicBezTo>
                    <a:pt x="9274" y="17480"/>
                    <a:pt x="9119" y="17472"/>
                    <a:pt x="8966" y="17464"/>
                  </a:cubicBezTo>
                  <a:cubicBezTo>
                    <a:pt x="8913" y="17460"/>
                    <a:pt x="8629" y="17434"/>
                    <a:pt x="8602" y="17434"/>
                  </a:cubicBezTo>
                  <a:cubicBezTo>
                    <a:pt x="8594" y="17434"/>
                    <a:pt x="8608" y="17436"/>
                    <a:pt x="8656" y="17442"/>
                  </a:cubicBezTo>
                  <a:cubicBezTo>
                    <a:pt x="8063" y="17371"/>
                    <a:pt x="7584" y="17285"/>
                    <a:pt x="7114" y="17128"/>
                  </a:cubicBezTo>
                  <a:cubicBezTo>
                    <a:pt x="6585" y="16956"/>
                    <a:pt x="6084" y="16707"/>
                    <a:pt x="5625" y="16392"/>
                  </a:cubicBezTo>
                  <a:cubicBezTo>
                    <a:pt x="4850" y="15860"/>
                    <a:pt x="4275" y="15020"/>
                    <a:pt x="3874" y="14167"/>
                  </a:cubicBezTo>
                  <a:cubicBezTo>
                    <a:pt x="2983" y="12275"/>
                    <a:pt x="2927" y="10002"/>
                    <a:pt x="3176" y="7962"/>
                  </a:cubicBezTo>
                  <a:cubicBezTo>
                    <a:pt x="3430" y="5869"/>
                    <a:pt x="4087" y="3764"/>
                    <a:pt x="5152" y="1939"/>
                  </a:cubicBezTo>
                  <a:cubicBezTo>
                    <a:pt x="5360" y="1578"/>
                    <a:pt x="5592" y="1233"/>
                    <a:pt x="5847" y="906"/>
                  </a:cubicBezTo>
                  <a:cubicBezTo>
                    <a:pt x="6232" y="418"/>
                    <a:pt x="5708" y="123"/>
                    <a:pt x="5245" y="40"/>
                  </a:cubicBezTo>
                  <a:cubicBezTo>
                    <a:pt x="5108" y="15"/>
                    <a:pt x="4938" y="1"/>
                    <a:pt x="4756"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8"/>
            <p:cNvSpPr/>
            <p:nvPr/>
          </p:nvSpPr>
          <p:spPr>
            <a:xfrm>
              <a:off x="8877766" y="3133802"/>
              <a:ext cx="463049" cy="786208"/>
            </a:xfrm>
            <a:custGeom>
              <a:avLst/>
              <a:gdLst/>
              <a:ahLst/>
              <a:cxnLst/>
              <a:rect l="l" t="t" r="r" b="b"/>
              <a:pathLst>
                <a:path w="15981" h="27134" extrusionOk="0">
                  <a:moveTo>
                    <a:pt x="7190" y="14865"/>
                  </a:moveTo>
                  <a:lnTo>
                    <a:pt x="7180" y="14871"/>
                  </a:lnTo>
                  <a:lnTo>
                    <a:pt x="7180" y="14871"/>
                  </a:lnTo>
                  <a:cubicBezTo>
                    <a:pt x="7185" y="14868"/>
                    <a:pt x="7188" y="14866"/>
                    <a:pt x="7190" y="14865"/>
                  </a:cubicBezTo>
                  <a:close/>
                  <a:moveTo>
                    <a:pt x="2881" y="21722"/>
                  </a:moveTo>
                  <a:cubicBezTo>
                    <a:pt x="2871" y="21757"/>
                    <a:pt x="2867" y="21770"/>
                    <a:pt x="2867" y="21770"/>
                  </a:cubicBezTo>
                  <a:cubicBezTo>
                    <a:pt x="2867" y="21770"/>
                    <a:pt x="2874" y="21744"/>
                    <a:pt x="2881" y="21722"/>
                  </a:cubicBezTo>
                  <a:close/>
                  <a:moveTo>
                    <a:pt x="14455" y="0"/>
                  </a:moveTo>
                  <a:cubicBezTo>
                    <a:pt x="14202" y="0"/>
                    <a:pt x="13948" y="49"/>
                    <a:pt x="13799" y="99"/>
                  </a:cubicBezTo>
                  <a:cubicBezTo>
                    <a:pt x="13337" y="254"/>
                    <a:pt x="12754" y="641"/>
                    <a:pt x="12862" y="1200"/>
                  </a:cubicBezTo>
                  <a:lnTo>
                    <a:pt x="12862" y="1198"/>
                  </a:lnTo>
                  <a:cubicBezTo>
                    <a:pt x="13145" y="2655"/>
                    <a:pt x="13322" y="4133"/>
                    <a:pt x="13276" y="5620"/>
                  </a:cubicBezTo>
                  <a:cubicBezTo>
                    <a:pt x="13259" y="6238"/>
                    <a:pt x="13198" y="6853"/>
                    <a:pt x="13094" y="7464"/>
                  </a:cubicBezTo>
                  <a:cubicBezTo>
                    <a:pt x="13001" y="8000"/>
                    <a:pt x="12872" y="8502"/>
                    <a:pt x="12738" y="8889"/>
                  </a:cubicBezTo>
                  <a:cubicBezTo>
                    <a:pt x="12580" y="9350"/>
                    <a:pt x="12383" y="9798"/>
                    <a:pt x="12155" y="10229"/>
                  </a:cubicBezTo>
                  <a:cubicBezTo>
                    <a:pt x="12051" y="10424"/>
                    <a:pt x="11939" y="10612"/>
                    <a:pt x="11822" y="10801"/>
                  </a:cubicBezTo>
                  <a:cubicBezTo>
                    <a:pt x="11798" y="10840"/>
                    <a:pt x="11783" y="10864"/>
                    <a:pt x="11775" y="10878"/>
                  </a:cubicBezTo>
                  <a:lnTo>
                    <a:pt x="11775" y="10878"/>
                  </a:lnTo>
                  <a:cubicBezTo>
                    <a:pt x="11766" y="10890"/>
                    <a:pt x="11749" y="10913"/>
                    <a:pt x="11719" y="10956"/>
                  </a:cubicBezTo>
                  <a:cubicBezTo>
                    <a:pt x="11650" y="11053"/>
                    <a:pt x="11581" y="11151"/>
                    <a:pt x="11509" y="11245"/>
                  </a:cubicBezTo>
                  <a:cubicBezTo>
                    <a:pt x="11239" y="11600"/>
                    <a:pt x="10949" y="11937"/>
                    <a:pt x="10637" y="12255"/>
                  </a:cubicBezTo>
                  <a:cubicBezTo>
                    <a:pt x="10556" y="12338"/>
                    <a:pt x="10472" y="12418"/>
                    <a:pt x="10391" y="12499"/>
                  </a:cubicBezTo>
                  <a:cubicBezTo>
                    <a:pt x="10459" y="12431"/>
                    <a:pt x="10484" y="12406"/>
                    <a:pt x="10483" y="12406"/>
                  </a:cubicBezTo>
                  <a:lnTo>
                    <a:pt x="10483" y="12406"/>
                  </a:lnTo>
                  <a:cubicBezTo>
                    <a:pt x="10482" y="12406"/>
                    <a:pt x="10350" y="12535"/>
                    <a:pt x="10313" y="12569"/>
                  </a:cubicBezTo>
                  <a:cubicBezTo>
                    <a:pt x="10142" y="12724"/>
                    <a:pt x="9966" y="12876"/>
                    <a:pt x="9789" y="13021"/>
                  </a:cubicBezTo>
                  <a:cubicBezTo>
                    <a:pt x="9102" y="13587"/>
                    <a:pt x="8370" y="14092"/>
                    <a:pt x="7629" y="14579"/>
                  </a:cubicBezTo>
                  <a:cubicBezTo>
                    <a:pt x="7455" y="14692"/>
                    <a:pt x="7281" y="14806"/>
                    <a:pt x="7108" y="14919"/>
                  </a:cubicBezTo>
                  <a:cubicBezTo>
                    <a:pt x="7080" y="14937"/>
                    <a:pt x="7064" y="14947"/>
                    <a:pt x="7056" y="14953"/>
                  </a:cubicBezTo>
                  <a:lnTo>
                    <a:pt x="7056" y="14953"/>
                  </a:lnTo>
                  <a:lnTo>
                    <a:pt x="7180" y="14871"/>
                  </a:lnTo>
                  <a:lnTo>
                    <a:pt x="7180" y="14871"/>
                  </a:lnTo>
                  <a:cubicBezTo>
                    <a:pt x="7147" y="14893"/>
                    <a:pt x="7049" y="14957"/>
                    <a:pt x="7049" y="14957"/>
                  </a:cubicBezTo>
                  <a:cubicBezTo>
                    <a:pt x="7049" y="14957"/>
                    <a:pt x="7051" y="14955"/>
                    <a:pt x="7056" y="14953"/>
                  </a:cubicBezTo>
                  <a:lnTo>
                    <a:pt x="7056" y="14953"/>
                  </a:lnTo>
                  <a:lnTo>
                    <a:pt x="7046" y="14959"/>
                  </a:lnTo>
                  <a:lnTo>
                    <a:pt x="6530" y="15291"/>
                  </a:lnTo>
                  <a:cubicBezTo>
                    <a:pt x="6166" y="15526"/>
                    <a:pt x="5803" y="15761"/>
                    <a:pt x="5445" y="16004"/>
                  </a:cubicBezTo>
                  <a:cubicBezTo>
                    <a:pt x="3923" y="17034"/>
                    <a:pt x="2501" y="18220"/>
                    <a:pt x="1502" y="19781"/>
                  </a:cubicBezTo>
                  <a:cubicBezTo>
                    <a:pt x="172" y="21859"/>
                    <a:pt x="1" y="24332"/>
                    <a:pt x="291" y="26723"/>
                  </a:cubicBezTo>
                  <a:cubicBezTo>
                    <a:pt x="330" y="27041"/>
                    <a:pt x="683" y="27133"/>
                    <a:pt x="1039" y="27133"/>
                  </a:cubicBezTo>
                  <a:cubicBezTo>
                    <a:pt x="1300" y="27133"/>
                    <a:pt x="1563" y="27083"/>
                    <a:pt x="1702" y="27036"/>
                  </a:cubicBezTo>
                  <a:cubicBezTo>
                    <a:pt x="2196" y="26870"/>
                    <a:pt x="2707" y="26503"/>
                    <a:pt x="2638" y="25936"/>
                  </a:cubicBezTo>
                  <a:cubicBezTo>
                    <a:pt x="2502" y="24818"/>
                    <a:pt x="2499" y="23669"/>
                    <a:pt x="2692" y="22557"/>
                  </a:cubicBezTo>
                  <a:cubicBezTo>
                    <a:pt x="2734" y="22316"/>
                    <a:pt x="2790" y="22079"/>
                    <a:pt x="2847" y="21841"/>
                  </a:cubicBezTo>
                  <a:cubicBezTo>
                    <a:pt x="2859" y="21799"/>
                    <a:pt x="2871" y="21757"/>
                    <a:pt x="2883" y="21714"/>
                  </a:cubicBezTo>
                  <a:lnTo>
                    <a:pt x="2883" y="21714"/>
                  </a:lnTo>
                  <a:cubicBezTo>
                    <a:pt x="2885" y="21706"/>
                    <a:pt x="2887" y="21699"/>
                    <a:pt x="2889" y="21694"/>
                  </a:cubicBezTo>
                  <a:cubicBezTo>
                    <a:pt x="2934" y="21555"/>
                    <a:pt x="2980" y="21420"/>
                    <a:pt x="3030" y="21284"/>
                  </a:cubicBezTo>
                  <a:cubicBezTo>
                    <a:pt x="3183" y="20873"/>
                    <a:pt x="3371" y="20477"/>
                    <a:pt x="3593" y="20098"/>
                  </a:cubicBezTo>
                  <a:cubicBezTo>
                    <a:pt x="3643" y="20012"/>
                    <a:pt x="3697" y="19928"/>
                    <a:pt x="3750" y="19841"/>
                  </a:cubicBezTo>
                  <a:cubicBezTo>
                    <a:pt x="3751" y="19840"/>
                    <a:pt x="3751" y="19840"/>
                    <a:pt x="3752" y="19839"/>
                  </a:cubicBezTo>
                  <a:lnTo>
                    <a:pt x="3752" y="19839"/>
                  </a:lnTo>
                  <a:cubicBezTo>
                    <a:pt x="3773" y="19806"/>
                    <a:pt x="3796" y="19774"/>
                    <a:pt x="3819" y="19742"/>
                  </a:cubicBezTo>
                  <a:cubicBezTo>
                    <a:pt x="3945" y="19562"/>
                    <a:pt x="4079" y="19388"/>
                    <a:pt x="4220" y="19218"/>
                  </a:cubicBezTo>
                  <a:cubicBezTo>
                    <a:pt x="4346" y="19066"/>
                    <a:pt x="4477" y="18919"/>
                    <a:pt x="4613" y="18776"/>
                  </a:cubicBezTo>
                  <a:cubicBezTo>
                    <a:pt x="4688" y="18696"/>
                    <a:pt x="4763" y="18618"/>
                    <a:pt x="4841" y="18541"/>
                  </a:cubicBezTo>
                  <a:cubicBezTo>
                    <a:pt x="4872" y="18511"/>
                    <a:pt x="4903" y="18480"/>
                    <a:pt x="4935" y="18450"/>
                  </a:cubicBezTo>
                  <a:cubicBezTo>
                    <a:pt x="4936" y="18449"/>
                    <a:pt x="4938" y="18448"/>
                    <a:pt x="4939" y="18447"/>
                  </a:cubicBezTo>
                  <a:lnTo>
                    <a:pt x="4939" y="18447"/>
                  </a:lnTo>
                  <a:cubicBezTo>
                    <a:pt x="5577" y="17885"/>
                    <a:pt x="6250" y="17362"/>
                    <a:pt x="6955" y="16883"/>
                  </a:cubicBezTo>
                  <a:cubicBezTo>
                    <a:pt x="7321" y="16633"/>
                    <a:pt x="7693" y="16392"/>
                    <a:pt x="8065" y="16151"/>
                  </a:cubicBezTo>
                  <a:cubicBezTo>
                    <a:pt x="8070" y="16148"/>
                    <a:pt x="8075" y="16145"/>
                    <a:pt x="8078" y="16142"/>
                  </a:cubicBezTo>
                  <a:lnTo>
                    <a:pt x="8078" y="16142"/>
                  </a:lnTo>
                  <a:cubicBezTo>
                    <a:pt x="8084" y="16138"/>
                    <a:pt x="8090" y="16134"/>
                    <a:pt x="8097" y="16130"/>
                  </a:cubicBezTo>
                  <a:lnTo>
                    <a:pt x="8586" y="15817"/>
                  </a:lnTo>
                  <a:cubicBezTo>
                    <a:pt x="8779" y="15692"/>
                    <a:pt x="8972" y="15566"/>
                    <a:pt x="9164" y="15440"/>
                  </a:cubicBezTo>
                  <a:cubicBezTo>
                    <a:pt x="9897" y="14961"/>
                    <a:pt x="10623" y="14464"/>
                    <a:pt x="11302" y="13911"/>
                  </a:cubicBezTo>
                  <a:cubicBezTo>
                    <a:pt x="12829" y="12670"/>
                    <a:pt x="14140" y="11143"/>
                    <a:pt x="14867" y="9294"/>
                  </a:cubicBezTo>
                  <a:cubicBezTo>
                    <a:pt x="15981" y="6464"/>
                    <a:pt x="15776" y="3342"/>
                    <a:pt x="15211" y="412"/>
                  </a:cubicBezTo>
                  <a:cubicBezTo>
                    <a:pt x="15149" y="94"/>
                    <a:pt x="14803" y="0"/>
                    <a:pt x="14455"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1" name="Google Shape;1121;p28"/>
          <p:cNvSpPr/>
          <p:nvPr/>
        </p:nvSpPr>
        <p:spPr>
          <a:xfrm>
            <a:off x="367676" y="348709"/>
            <a:ext cx="8408648" cy="4446082"/>
          </a:xfrm>
          <a:custGeom>
            <a:avLst/>
            <a:gdLst/>
            <a:ahLst/>
            <a:cxnLst/>
            <a:rect l="l" t="t" r="r" b="b"/>
            <a:pathLst>
              <a:path w="82202" h="38056" extrusionOk="0">
                <a:moveTo>
                  <a:pt x="1" y="0"/>
                </a:moveTo>
                <a:lnTo>
                  <a:pt x="1" y="38056"/>
                </a:lnTo>
                <a:lnTo>
                  <a:pt x="82201" y="38056"/>
                </a:lnTo>
                <a:lnTo>
                  <a:pt x="82201" y="3110"/>
                </a:lnTo>
                <a:lnTo>
                  <a:pt x="82201" y="0"/>
                </a:lnTo>
                <a:lnTo>
                  <a:pt x="79392" y="0"/>
                </a:lnTo>
                <a:cubicBezTo>
                  <a:pt x="79392" y="97"/>
                  <a:pt x="79392" y="154"/>
                  <a:pt x="79400" y="389"/>
                </a:cubicBezTo>
                <a:lnTo>
                  <a:pt x="79416" y="875"/>
                </a:lnTo>
                <a:cubicBezTo>
                  <a:pt x="79448" y="891"/>
                  <a:pt x="79489" y="899"/>
                  <a:pt x="79521" y="923"/>
                </a:cubicBezTo>
                <a:cubicBezTo>
                  <a:pt x="79610" y="964"/>
                  <a:pt x="79683" y="1037"/>
                  <a:pt x="79724" y="1126"/>
                </a:cubicBezTo>
                <a:cubicBezTo>
                  <a:pt x="79877" y="1288"/>
                  <a:pt x="79926" y="1514"/>
                  <a:pt x="79869" y="1725"/>
                </a:cubicBezTo>
                <a:cubicBezTo>
                  <a:pt x="79782" y="2019"/>
                  <a:pt x="79508" y="2219"/>
                  <a:pt x="79207" y="2219"/>
                </a:cubicBezTo>
                <a:cubicBezTo>
                  <a:pt x="79201" y="2219"/>
                  <a:pt x="79195" y="2219"/>
                  <a:pt x="79189" y="2219"/>
                </a:cubicBezTo>
                <a:cubicBezTo>
                  <a:pt x="78890" y="2211"/>
                  <a:pt x="78517" y="2000"/>
                  <a:pt x="78444" y="1693"/>
                </a:cubicBezTo>
                <a:cubicBezTo>
                  <a:pt x="78363" y="1320"/>
                  <a:pt x="78630" y="1045"/>
                  <a:pt x="78954" y="915"/>
                </a:cubicBezTo>
                <a:lnTo>
                  <a:pt x="78962" y="389"/>
                </a:lnTo>
                <a:cubicBezTo>
                  <a:pt x="78971" y="154"/>
                  <a:pt x="78962" y="57"/>
                  <a:pt x="78962" y="0"/>
                </a:cubicBezTo>
                <a:lnTo>
                  <a:pt x="76833" y="0"/>
                </a:lnTo>
                <a:cubicBezTo>
                  <a:pt x="76833" y="73"/>
                  <a:pt x="76833" y="146"/>
                  <a:pt x="76841" y="389"/>
                </a:cubicBezTo>
                <a:lnTo>
                  <a:pt x="76857" y="875"/>
                </a:lnTo>
                <a:cubicBezTo>
                  <a:pt x="76898" y="891"/>
                  <a:pt x="76930" y="899"/>
                  <a:pt x="76971" y="923"/>
                </a:cubicBezTo>
                <a:cubicBezTo>
                  <a:pt x="77060" y="964"/>
                  <a:pt x="77124" y="1037"/>
                  <a:pt x="77173" y="1126"/>
                </a:cubicBezTo>
                <a:cubicBezTo>
                  <a:pt x="77319" y="1288"/>
                  <a:pt x="77375" y="1514"/>
                  <a:pt x="77319" y="1725"/>
                </a:cubicBezTo>
                <a:cubicBezTo>
                  <a:pt x="77223" y="2019"/>
                  <a:pt x="76957" y="2219"/>
                  <a:pt x="76649" y="2219"/>
                </a:cubicBezTo>
                <a:cubicBezTo>
                  <a:pt x="76643" y="2219"/>
                  <a:pt x="76637" y="2219"/>
                  <a:pt x="76630" y="2219"/>
                </a:cubicBezTo>
                <a:cubicBezTo>
                  <a:pt x="76339" y="2211"/>
                  <a:pt x="75958" y="2000"/>
                  <a:pt x="75894" y="1693"/>
                </a:cubicBezTo>
                <a:cubicBezTo>
                  <a:pt x="75805" y="1320"/>
                  <a:pt x="76072" y="1045"/>
                  <a:pt x="76396" y="915"/>
                </a:cubicBezTo>
                <a:lnTo>
                  <a:pt x="76412" y="389"/>
                </a:lnTo>
                <a:cubicBezTo>
                  <a:pt x="76412" y="138"/>
                  <a:pt x="76412" y="89"/>
                  <a:pt x="76412" y="0"/>
                </a:cubicBezTo>
                <a:lnTo>
                  <a:pt x="74274" y="0"/>
                </a:lnTo>
                <a:cubicBezTo>
                  <a:pt x="74274" y="73"/>
                  <a:pt x="74274" y="138"/>
                  <a:pt x="74282" y="389"/>
                </a:cubicBezTo>
                <a:lnTo>
                  <a:pt x="74299" y="875"/>
                </a:lnTo>
                <a:cubicBezTo>
                  <a:pt x="74339" y="891"/>
                  <a:pt x="74380" y="899"/>
                  <a:pt x="74412" y="923"/>
                </a:cubicBezTo>
                <a:cubicBezTo>
                  <a:pt x="74501" y="964"/>
                  <a:pt x="74574" y="1037"/>
                  <a:pt x="74614" y="1126"/>
                </a:cubicBezTo>
                <a:cubicBezTo>
                  <a:pt x="74760" y="1288"/>
                  <a:pt x="74817" y="1514"/>
                  <a:pt x="74760" y="1725"/>
                </a:cubicBezTo>
                <a:cubicBezTo>
                  <a:pt x="74665" y="2019"/>
                  <a:pt x="74398" y="2219"/>
                  <a:pt x="74090" y="2219"/>
                </a:cubicBezTo>
                <a:cubicBezTo>
                  <a:pt x="74084" y="2219"/>
                  <a:pt x="74078" y="2219"/>
                  <a:pt x="74072" y="2219"/>
                </a:cubicBezTo>
                <a:cubicBezTo>
                  <a:pt x="73780" y="2211"/>
                  <a:pt x="73408" y="2000"/>
                  <a:pt x="73335" y="1693"/>
                </a:cubicBezTo>
                <a:cubicBezTo>
                  <a:pt x="73254" y="1320"/>
                  <a:pt x="73521" y="1045"/>
                  <a:pt x="73837" y="915"/>
                </a:cubicBezTo>
                <a:lnTo>
                  <a:pt x="73853" y="389"/>
                </a:lnTo>
                <a:cubicBezTo>
                  <a:pt x="73861" y="138"/>
                  <a:pt x="73861" y="57"/>
                  <a:pt x="73861" y="0"/>
                </a:cubicBezTo>
                <a:lnTo>
                  <a:pt x="71724" y="0"/>
                </a:lnTo>
                <a:cubicBezTo>
                  <a:pt x="71724" y="73"/>
                  <a:pt x="71724" y="138"/>
                  <a:pt x="71732" y="389"/>
                </a:cubicBezTo>
                <a:lnTo>
                  <a:pt x="71748" y="875"/>
                </a:lnTo>
                <a:cubicBezTo>
                  <a:pt x="71789" y="891"/>
                  <a:pt x="71821" y="899"/>
                  <a:pt x="71861" y="923"/>
                </a:cubicBezTo>
                <a:cubicBezTo>
                  <a:pt x="71950" y="964"/>
                  <a:pt x="72015" y="1037"/>
                  <a:pt x="72064" y="1126"/>
                </a:cubicBezTo>
                <a:cubicBezTo>
                  <a:pt x="72210" y="1288"/>
                  <a:pt x="72266" y="1514"/>
                  <a:pt x="72210" y="1725"/>
                </a:cubicBezTo>
                <a:cubicBezTo>
                  <a:pt x="72114" y="2019"/>
                  <a:pt x="71848" y="2219"/>
                  <a:pt x="71540" y="2219"/>
                </a:cubicBezTo>
                <a:cubicBezTo>
                  <a:pt x="71533" y="2219"/>
                  <a:pt x="71527" y="2219"/>
                  <a:pt x="71521" y="2219"/>
                </a:cubicBezTo>
                <a:cubicBezTo>
                  <a:pt x="71230" y="2211"/>
                  <a:pt x="70849" y="2000"/>
                  <a:pt x="70784" y="1693"/>
                </a:cubicBezTo>
                <a:cubicBezTo>
                  <a:pt x="70695" y="1320"/>
                  <a:pt x="70963" y="1045"/>
                  <a:pt x="71286" y="915"/>
                </a:cubicBezTo>
                <a:lnTo>
                  <a:pt x="71303" y="389"/>
                </a:lnTo>
                <a:cubicBezTo>
                  <a:pt x="71303" y="130"/>
                  <a:pt x="71303" y="41"/>
                  <a:pt x="71303" y="0"/>
                </a:cubicBezTo>
                <a:lnTo>
                  <a:pt x="69165" y="0"/>
                </a:lnTo>
                <a:cubicBezTo>
                  <a:pt x="69165" y="49"/>
                  <a:pt x="69165" y="138"/>
                  <a:pt x="69181" y="389"/>
                </a:cubicBezTo>
                <a:lnTo>
                  <a:pt x="69197" y="875"/>
                </a:lnTo>
                <a:cubicBezTo>
                  <a:pt x="69230" y="891"/>
                  <a:pt x="69270" y="899"/>
                  <a:pt x="69303" y="923"/>
                </a:cubicBezTo>
                <a:cubicBezTo>
                  <a:pt x="69392" y="964"/>
                  <a:pt x="69465" y="1037"/>
                  <a:pt x="69505" y="1126"/>
                </a:cubicBezTo>
                <a:cubicBezTo>
                  <a:pt x="69659" y="1288"/>
                  <a:pt x="69708" y="1514"/>
                  <a:pt x="69651" y="1725"/>
                </a:cubicBezTo>
                <a:cubicBezTo>
                  <a:pt x="69564" y="2019"/>
                  <a:pt x="69289" y="2219"/>
                  <a:pt x="68989" y="2219"/>
                </a:cubicBezTo>
                <a:cubicBezTo>
                  <a:pt x="68983" y="2219"/>
                  <a:pt x="68977" y="2219"/>
                  <a:pt x="68971" y="2219"/>
                </a:cubicBezTo>
                <a:cubicBezTo>
                  <a:pt x="68671" y="2211"/>
                  <a:pt x="68299" y="2000"/>
                  <a:pt x="68226" y="1693"/>
                </a:cubicBezTo>
                <a:cubicBezTo>
                  <a:pt x="68145" y="1320"/>
                  <a:pt x="68412" y="1045"/>
                  <a:pt x="68736" y="915"/>
                </a:cubicBezTo>
                <a:lnTo>
                  <a:pt x="68744" y="389"/>
                </a:lnTo>
                <a:cubicBezTo>
                  <a:pt x="68752" y="138"/>
                  <a:pt x="68752" y="73"/>
                  <a:pt x="68752" y="0"/>
                </a:cubicBezTo>
                <a:lnTo>
                  <a:pt x="66615" y="0"/>
                </a:lnTo>
                <a:cubicBezTo>
                  <a:pt x="66615" y="65"/>
                  <a:pt x="66615" y="138"/>
                  <a:pt x="66623" y="389"/>
                </a:cubicBezTo>
                <a:lnTo>
                  <a:pt x="66639" y="875"/>
                </a:lnTo>
                <a:cubicBezTo>
                  <a:pt x="66679" y="891"/>
                  <a:pt x="66720" y="899"/>
                  <a:pt x="66752" y="923"/>
                </a:cubicBezTo>
                <a:cubicBezTo>
                  <a:pt x="66841" y="964"/>
                  <a:pt x="66914" y="1037"/>
                  <a:pt x="66955" y="1126"/>
                </a:cubicBezTo>
                <a:cubicBezTo>
                  <a:pt x="67100" y="1288"/>
                  <a:pt x="67157" y="1514"/>
                  <a:pt x="67100" y="1725"/>
                </a:cubicBezTo>
                <a:cubicBezTo>
                  <a:pt x="67005" y="2019"/>
                  <a:pt x="66738" y="2219"/>
                  <a:pt x="66430" y="2219"/>
                </a:cubicBezTo>
                <a:cubicBezTo>
                  <a:pt x="66424" y="2219"/>
                  <a:pt x="66418" y="2219"/>
                  <a:pt x="66412" y="2219"/>
                </a:cubicBezTo>
                <a:cubicBezTo>
                  <a:pt x="66121" y="2211"/>
                  <a:pt x="65748" y="2000"/>
                  <a:pt x="65675" y="1693"/>
                </a:cubicBezTo>
                <a:cubicBezTo>
                  <a:pt x="65586" y="1320"/>
                  <a:pt x="65853" y="1045"/>
                  <a:pt x="66177" y="915"/>
                </a:cubicBezTo>
                <a:cubicBezTo>
                  <a:pt x="66177" y="745"/>
                  <a:pt x="66185" y="567"/>
                  <a:pt x="66194" y="389"/>
                </a:cubicBezTo>
                <a:cubicBezTo>
                  <a:pt x="66194" y="138"/>
                  <a:pt x="66194" y="57"/>
                  <a:pt x="66194" y="0"/>
                </a:cubicBezTo>
                <a:lnTo>
                  <a:pt x="64064" y="0"/>
                </a:lnTo>
                <a:cubicBezTo>
                  <a:pt x="64064" y="73"/>
                  <a:pt x="64064" y="146"/>
                  <a:pt x="64072" y="389"/>
                </a:cubicBezTo>
                <a:lnTo>
                  <a:pt x="64088" y="875"/>
                </a:lnTo>
                <a:cubicBezTo>
                  <a:pt x="64129" y="891"/>
                  <a:pt x="64161" y="899"/>
                  <a:pt x="64202" y="923"/>
                </a:cubicBezTo>
                <a:cubicBezTo>
                  <a:pt x="64283" y="964"/>
                  <a:pt x="64355" y="1037"/>
                  <a:pt x="64404" y="1126"/>
                </a:cubicBezTo>
                <a:cubicBezTo>
                  <a:pt x="64550" y="1288"/>
                  <a:pt x="64606" y="1514"/>
                  <a:pt x="64550" y="1725"/>
                </a:cubicBezTo>
                <a:cubicBezTo>
                  <a:pt x="64455" y="2019"/>
                  <a:pt x="64180" y="2219"/>
                  <a:pt x="63879" y="2219"/>
                </a:cubicBezTo>
                <a:cubicBezTo>
                  <a:pt x="63873" y="2219"/>
                  <a:pt x="63868" y="2219"/>
                  <a:pt x="63862" y="2219"/>
                </a:cubicBezTo>
                <a:cubicBezTo>
                  <a:pt x="63570" y="2211"/>
                  <a:pt x="63190" y="2000"/>
                  <a:pt x="63117" y="1693"/>
                </a:cubicBezTo>
                <a:cubicBezTo>
                  <a:pt x="63036" y="1320"/>
                  <a:pt x="63303" y="1045"/>
                  <a:pt x="63627" y="915"/>
                </a:cubicBezTo>
                <a:cubicBezTo>
                  <a:pt x="63627" y="745"/>
                  <a:pt x="63635" y="567"/>
                  <a:pt x="63635" y="389"/>
                </a:cubicBezTo>
                <a:cubicBezTo>
                  <a:pt x="63643" y="146"/>
                  <a:pt x="63635" y="73"/>
                  <a:pt x="63635" y="0"/>
                </a:cubicBezTo>
                <a:lnTo>
                  <a:pt x="61513" y="0"/>
                </a:lnTo>
                <a:cubicBezTo>
                  <a:pt x="61513" y="73"/>
                  <a:pt x="61513" y="154"/>
                  <a:pt x="61522" y="389"/>
                </a:cubicBezTo>
                <a:lnTo>
                  <a:pt x="61538" y="875"/>
                </a:lnTo>
                <a:cubicBezTo>
                  <a:pt x="61570" y="891"/>
                  <a:pt x="61611" y="899"/>
                  <a:pt x="61643" y="923"/>
                </a:cubicBezTo>
                <a:cubicBezTo>
                  <a:pt x="61732" y="964"/>
                  <a:pt x="61805" y="1037"/>
                  <a:pt x="61845" y="1126"/>
                </a:cubicBezTo>
                <a:cubicBezTo>
                  <a:pt x="61999" y="1288"/>
                  <a:pt x="62056" y="1514"/>
                  <a:pt x="61991" y="1725"/>
                </a:cubicBezTo>
                <a:cubicBezTo>
                  <a:pt x="61904" y="2019"/>
                  <a:pt x="61630" y="2219"/>
                  <a:pt x="61329" y="2219"/>
                </a:cubicBezTo>
                <a:cubicBezTo>
                  <a:pt x="61323" y="2219"/>
                  <a:pt x="61317" y="2219"/>
                  <a:pt x="61311" y="2219"/>
                </a:cubicBezTo>
                <a:cubicBezTo>
                  <a:pt x="61011" y="2211"/>
                  <a:pt x="60639" y="2000"/>
                  <a:pt x="60566" y="1693"/>
                </a:cubicBezTo>
                <a:cubicBezTo>
                  <a:pt x="60485" y="1320"/>
                  <a:pt x="60752" y="1045"/>
                  <a:pt x="61076" y="915"/>
                </a:cubicBezTo>
                <a:lnTo>
                  <a:pt x="61084" y="389"/>
                </a:lnTo>
                <a:lnTo>
                  <a:pt x="61084" y="0"/>
                </a:lnTo>
                <a:lnTo>
                  <a:pt x="58963" y="0"/>
                </a:lnTo>
                <a:cubicBezTo>
                  <a:pt x="58963" y="73"/>
                  <a:pt x="58955" y="170"/>
                  <a:pt x="58963" y="389"/>
                </a:cubicBezTo>
                <a:lnTo>
                  <a:pt x="58979" y="875"/>
                </a:lnTo>
                <a:cubicBezTo>
                  <a:pt x="59011" y="891"/>
                  <a:pt x="59052" y="899"/>
                  <a:pt x="59084" y="923"/>
                </a:cubicBezTo>
                <a:cubicBezTo>
                  <a:pt x="59173" y="964"/>
                  <a:pt x="59246" y="1037"/>
                  <a:pt x="59287" y="1126"/>
                </a:cubicBezTo>
                <a:cubicBezTo>
                  <a:pt x="59441" y="1288"/>
                  <a:pt x="59489" y="1514"/>
                  <a:pt x="59433" y="1725"/>
                </a:cubicBezTo>
                <a:cubicBezTo>
                  <a:pt x="59345" y="2019"/>
                  <a:pt x="59071" y="2219"/>
                  <a:pt x="58770" y="2219"/>
                </a:cubicBezTo>
                <a:cubicBezTo>
                  <a:pt x="58764" y="2219"/>
                  <a:pt x="58758" y="2219"/>
                  <a:pt x="58752" y="2219"/>
                </a:cubicBezTo>
                <a:cubicBezTo>
                  <a:pt x="58453" y="2211"/>
                  <a:pt x="58080" y="2000"/>
                  <a:pt x="58007" y="1693"/>
                </a:cubicBezTo>
                <a:cubicBezTo>
                  <a:pt x="57926" y="1320"/>
                  <a:pt x="58194" y="1045"/>
                  <a:pt x="58518" y="915"/>
                </a:cubicBezTo>
                <a:lnTo>
                  <a:pt x="58526" y="389"/>
                </a:lnTo>
                <a:lnTo>
                  <a:pt x="58526" y="0"/>
                </a:lnTo>
                <a:lnTo>
                  <a:pt x="56404" y="0"/>
                </a:lnTo>
                <a:cubicBezTo>
                  <a:pt x="56412" y="227"/>
                  <a:pt x="56404" y="187"/>
                  <a:pt x="56404" y="389"/>
                </a:cubicBezTo>
                <a:lnTo>
                  <a:pt x="56420" y="875"/>
                </a:lnTo>
                <a:cubicBezTo>
                  <a:pt x="56461" y="891"/>
                  <a:pt x="56501" y="899"/>
                  <a:pt x="56534" y="923"/>
                </a:cubicBezTo>
                <a:cubicBezTo>
                  <a:pt x="56623" y="964"/>
                  <a:pt x="56696" y="1037"/>
                  <a:pt x="56736" y="1126"/>
                </a:cubicBezTo>
                <a:cubicBezTo>
                  <a:pt x="56882" y="1288"/>
                  <a:pt x="56939" y="1514"/>
                  <a:pt x="56882" y="1725"/>
                </a:cubicBezTo>
                <a:cubicBezTo>
                  <a:pt x="56787" y="2019"/>
                  <a:pt x="56520" y="2219"/>
                  <a:pt x="56212" y="2219"/>
                </a:cubicBezTo>
                <a:cubicBezTo>
                  <a:pt x="56206" y="2219"/>
                  <a:pt x="56200" y="2219"/>
                  <a:pt x="56194" y="2219"/>
                </a:cubicBezTo>
                <a:cubicBezTo>
                  <a:pt x="55902" y="2211"/>
                  <a:pt x="55530" y="2000"/>
                  <a:pt x="55457" y="1693"/>
                </a:cubicBezTo>
                <a:cubicBezTo>
                  <a:pt x="55376" y="1320"/>
                  <a:pt x="55643" y="1045"/>
                  <a:pt x="55959" y="915"/>
                </a:cubicBezTo>
                <a:lnTo>
                  <a:pt x="55975" y="389"/>
                </a:lnTo>
                <a:cubicBezTo>
                  <a:pt x="55975" y="187"/>
                  <a:pt x="55967" y="227"/>
                  <a:pt x="55975" y="0"/>
                </a:cubicBezTo>
                <a:lnTo>
                  <a:pt x="53854" y="0"/>
                </a:lnTo>
                <a:lnTo>
                  <a:pt x="53854" y="389"/>
                </a:lnTo>
                <a:lnTo>
                  <a:pt x="53870" y="875"/>
                </a:lnTo>
                <a:cubicBezTo>
                  <a:pt x="53910" y="891"/>
                  <a:pt x="53943" y="899"/>
                  <a:pt x="53983" y="923"/>
                </a:cubicBezTo>
                <a:cubicBezTo>
                  <a:pt x="54072" y="964"/>
                  <a:pt x="54137" y="1037"/>
                  <a:pt x="54186" y="1126"/>
                </a:cubicBezTo>
                <a:cubicBezTo>
                  <a:pt x="54331" y="1288"/>
                  <a:pt x="54388" y="1514"/>
                  <a:pt x="54331" y="1725"/>
                </a:cubicBezTo>
                <a:cubicBezTo>
                  <a:pt x="54236" y="2019"/>
                  <a:pt x="53970" y="2219"/>
                  <a:pt x="53661" y="2219"/>
                </a:cubicBezTo>
                <a:cubicBezTo>
                  <a:pt x="53655" y="2219"/>
                  <a:pt x="53649" y="2219"/>
                  <a:pt x="53643" y="2219"/>
                </a:cubicBezTo>
                <a:cubicBezTo>
                  <a:pt x="53352" y="2211"/>
                  <a:pt x="52971" y="2000"/>
                  <a:pt x="52906" y="1693"/>
                </a:cubicBezTo>
                <a:cubicBezTo>
                  <a:pt x="52817" y="1320"/>
                  <a:pt x="53085" y="1045"/>
                  <a:pt x="53408" y="915"/>
                </a:cubicBezTo>
                <a:lnTo>
                  <a:pt x="53425" y="389"/>
                </a:lnTo>
                <a:cubicBezTo>
                  <a:pt x="53425" y="203"/>
                  <a:pt x="53416" y="211"/>
                  <a:pt x="53416" y="0"/>
                </a:cubicBezTo>
                <a:lnTo>
                  <a:pt x="51303" y="0"/>
                </a:lnTo>
                <a:lnTo>
                  <a:pt x="51303" y="389"/>
                </a:lnTo>
                <a:lnTo>
                  <a:pt x="51319" y="875"/>
                </a:lnTo>
                <a:cubicBezTo>
                  <a:pt x="51352" y="891"/>
                  <a:pt x="51392" y="899"/>
                  <a:pt x="51425" y="923"/>
                </a:cubicBezTo>
                <a:cubicBezTo>
                  <a:pt x="51514" y="964"/>
                  <a:pt x="51587" y="1037"/>
                  <a:pt x="51627" y="1126"/>
                </a:cubicBezTo>
                <a:cubicBezTo>
                  <a:pt x="51781" y="1288"/>
                  <a:pt x="51829" y="1514"/>
                  <a:pt x="51773" y="1725"/>
                </a:cubicBezTo>
                <a:cubicBezTo>
                  <a:pt x="51685" y="2019"/>
                  <a:pt x="51411" y="2219"/>
                  <a:pt x="51110" y="2219"/>
                </a:cubicBezTo>
                <a:cubicBezTo>
                  <a:pt x="51105" y="2219"/>
                  <a:pt x="51099" y="2219"/>
                  <a:pt x="51093" y="2219"/>
                </a:cubicBezTo>
                <a:cubicBezTo>
                  <a:pt x="50793" y="2211"/>
                  <a:pt x="50421" y="2000"/>
                  <a:pt x="50348" y="1693"/>
                </a:cubicBezTo>
                <a:cubicBezTo>
                  <a:pt x="50267" y="1320"/>
                  <a:pt x="50534" y="1045"/>
                  <a:pt x="50858" y="915"/>
                </a:cubicBezTo>
                <a:lnTo>
                  <a:pt x="50866" y="389"/>
                </a:lnTo>
                <a:lnTo>
                  <a:pt x="50866" y="0"/>
                </a:lnTo>
                <a:lnTo>
                  <a:pt x="48753" y="0"/>
                </a:lnTo>
                <a:lnTo>
                  <a:pt x="48753" y="389"/>
                </a:lnTo>
                <a:lnTo>
                  <a:pt x="48761" y="875"/>
                </a:lnTo>
                <a:cubicBezTo>
                  <a:pt x="48801" y="891"/>
                  <a:pt x="48842" y="899"/>
                  <a:pt x="48874" y="923"/>
                </a:cubicBezTo>
                <a:cubicBezTo>
                  <a:pt x="48963" y="964"/>
                  <a:pt x="49036" y="1037"/>
                  <a:pt x="49077" y="1126"/>
                </a:cubicBezTo>
                <a:cubicBezTo>
                  <a:pt x="49222" y="1288"/>
                  <a:pt x="49279" y="1514"/>
                  <a:pt x="49222" y="1725"/>
                </a:cubicBezTo>
                <a:cubicBezTo>
                  <a:pt x="49127" y="2019"/>
                  <a:pt x="48860" y="2219"/>
                  <a:pt x="48552" y="2219"/>
                </a:cubicBezTo>
                <a:cubicBezTo>
                  <a:pt x="48546" y="2219"/>
                  <a:pt x="48540" y="2219"/>
                  <a:pt x="48534" y="2219"/>
                </a:cubicBezTo>
                <a:cubicBezTo>
                  <a:pt x="48243" y="2211"/>
                  <a:pt x="47870" y="2000"/>
                  <a:pt x="47797" y="1693"/>
                </a:cubicBezTo>
                <a:cubicBezTo>
                  <a:pt x="47716" y="1320"/>
                  <a:pt x="47983" y="1045"/>
                  <a:pt x="48299" y="915"/>
                </a:cubicBezTo>
                <a:lnTo>
                  <a:pt x="48315" y="389"/>
                </a:lnTo>
                <a:lnTo>
                  <a:pt x="48315" y="0"/>
                </a:lnTo>
                <a:lnTo>
                  <a:pt x="46170" y="0"/>
                </a:lnTo>
                <a:lnTo>
                  <a:pt x="46170" y="389"/>
                </a:lnTo>
                <a:cubicBezTo>
                  <a:pt x="46170" y="551"/>
                  <a:pt x="46178" y="713"/>
                  <a:pt x="46186" y="875"/>
                </a:cubicBezTo>
                <a:cubicBezTo>
                  <a:pt x="46226" y="891"/>
                  <a:pt x="46259" y="899"/>
                  <a:pt x="46299" y="915"/>
                </a:cubicBezTo>
                <a:cubicBezTo>
                  <a:pt x="46380" y="964"/>
                  <a:pt x="46453" y="1037"/>
                  <a:pt x="46502" y="1126"/>
                </a:cubicBezTo>
                <a:cubicBezTo>
                  <a:pt x="46647" y="1288"/>
                  <a:pt x="46704" y="1514"/>
                  <a:pt x="46647" y="1725"/>
                </a:cubicBezTo>
                <a:cubicBezTo>
                  <a:pt x="46550" y="2025"/>
                  <a:pt x="46275" y="2219"/>
                  <a:pt x="45967" y="2219"/>
                </a:cubicBezTo>
                <a:cubicBezTo>
                  <a:pt x="45676" y="2203"/>
                  <a:pt x="45311" y="1992"/>
                  <a:pt x="45239" y="1693"/>
                </a:cubicBezTo>
                <a:cubicBezTo>
                  <a:pt x="45158" y="1320"/>
                  <a:pt x="45425" y="1045"/>
                  <a:pt x="45749" y="915"/>
                </a:cubicBezTo>
                <a:cubicBezTo>
                  <a:pt x="45749" y="745"/>
                  <a:pt x="45757" y="567"/>
                  <a:pt x="45757" y="389"/>
                </a:cubicBezTo>
                <a:lnTo>
                  <a:pt x="45757" y="0"/>
                </a:lnTo>
                <a:lnTo>
                  <a:pt x="43611" y="0"/>
                </a:lnTo>
                <a:lnTo>
                  <a:pt x="43611" y="397"/>
                </a:lnTo>
                <a:lnTo>
                  <a:pt x="43627" y="875"/>
                </a:lnTo>
                <a:cubicBezTo>
                  <a:pt x="43668" y="891"/>
                  <a:pt x="43708" y="907"/>
                  <a:pt x="43741" y="923"/>
                </a:cubicBezTo>
                <a:cubicBezTo>
                  <a:pt x="43830" y="972"/>
                  <a:pt x="43903" y="1045"/>
                  <a:pt x="43943" y="1134"/>
                </a:cubicBezTo>
                <a:cubicBezTo>
                  <a:pt x="44097" y="1296"/>
                  <a:pt x="44145" y="1523"/>
                  <a:pt x="44089" y="1733"/>
                </a:cubicBezTo>
                <a:cubicBezTo>
                  <a:pt x="43994" y="2019"/>
                  <a:pt x="43727" y="2219"/>
                  <a:pt x="43419" y="2219"/>
                </a:cubicBezTo>
                <a:cubicBezTo>
                  <a:pt x="43413" y="2219"/>
                  <a:pt x="43407" y="2219"/>
                  <a:pt x="43401" y="2219"/>
                </a:cubicBezTo>
                <a:cubicBezTo>
                  <a:pt x="43109" y="2219"/>
                  <a:pt x="42737" y="2000"/>
                  <a:pt x="42664" y="1693"/>
                </a:cubicBezTo>
                <a:cubicBezTo>
                  <a:pt x="42583" y="1320"/>
                  <a:pt x="42850" y="1045"/>
                  <a:pt x="43166" y="915"/>
                </a:cubicBezTo>
                <a:cubicBezTo>
                  <a:pt x="43166" y="745"/>
                  <a:pt x="43174" y="567"/>
                  <a:pt x="43182" y="397"/>
                </a:cubicBezTo>
                <a:cubicBezTo>
                  <a:pt x="43182" y="219"/>
                  <a:pt x="43182" y="195"/>
                  <a:pt x="43182" y="0"/>
                </a:cubicBezTo>
                <a:lnTo>
                  <a:pt x="41061" y="0"/>
                </a:lnTo>
                <a:lnTo>
                  <a:pt x="41061" y="397"/>
                </a:lnTo>
                <a:lnTo>
                  <a:pt x="41077" y="875"/>
                </a:lnTo>
                <a:cubicBezTo>
                  <a:pt x="41109" y="891"/>
                  <a:pt x="41150" y="907"/>
                  <a:pt x="41182" y="923"/>
                </a:cubicBezTo>
                <a:cubicBezTo>
                  <a:pt x="41271" y="972"/>
                  <a:pt x="41344" y="1045"/>
                  <a:pt x="41384" y="1134"/>
                </a:cubicBezTo>
                <a:cubicBezTo>
                  <a:pt x="41538" y="1296"/>
                  <a:pt x="41595" y="1523"/>
                  <a:pt x="41530" y="1733"/>
                </a:cubicBezTo>
                <a:cubicBezTo>
                  <a:pt x="41443" y="2019"/>
                  <a:pt x="41169" y="2219"/>
                  <a:pt x="40868" y="2219"/>
                </a:cubicBezTo>
                <a:cubicBezTo>
                  <a:pt x="40862" y="2219"/>
                  <a:pt x="40856" y="2219"/>
                  <a:pt x="40850" y="2219"/>
                </a:cubicBezTo>
                <a:cubicBezTo>
                  <a:pt x="40550" y="2219"/>
                  <a:pt x="40178" y="2000"/>
                  <a:pt x="40105" y="1693"/>
                </a:cubicBezTo>
                <a:cubicBezTo>
                  <a:pt x="40024" y="1320"/>
                  <a:pt x="40291" y="1045"/>
                  <a:pt x="40615" y="915"/>
                </a:cubicBezTo>
                <a:lnTo>
                  <a:pt x="40623" y="397"/>
                </a:lnTo>
                <a:lnTo>
                  <a:pt x="40623" y="0"/>
                </a:lnTo>
                <a:lnTo>
                  <a:pt x="38502" y="0"/>
                </a:lnTo>
                <a:cubicBezTo>
                  <a:pt x="38502" y="49"/>
                  <a:pt x="38502" y="170"/>
                  <a:pt x="38510" y="397"/>
                </a:cubicBezTo>
                <a:lnTo>
                  <a:pt x="38518" y="875"/>
                </a:lnTo>
                <a:cubicBezTo>
                  <a:pt x="38559" y="891"/>
                  <a:pt x="38599" y="907"/>
                  <a:pt x="38631" y="923"/>
                </a:cubicBezTo>
                <a:cubicBezTo>
                  <a:pt x="38720" y="972"/>
                  <a:pt x="38793" y="1045"/>
                  <a:pt x="38834" y="1134"/>
                </a:cubicBezTo>
                <a:cubicBezTo>
                  <a:pt x="38988" y="1296"/>
                  <a:pt x="39036" y="1523"/>
                  <a:pt x="38980" y="1733"/>
                </a:cubicBezTo>
                <a:cubicBezTo>
                  <a:pt x="38884" y="2019"/>
                  <a:pt x="38618" y="2219"/>
                  <a:pt x="38317" y="2219"/>
                </a:cubicBezTo>
                <a:cubicBezTo>
                  <a:pt x="38311" y="2219"/>
                  <a:pt x="38305" y="2219"/>
                  <a:pt x="38299" y="2219"/>
                </a:cubicBezTo>
                <a:cubicBezTo>
                  <a:pt x="38000" y="2219"/>
                  <a:pt x="37627" y="2000"/>
                  <a:pt x="37555" y="1693"/>
                </a:cubicBezTo>
                <a:cubicBezTo>
                  <a:pt x="37474" y="1320"/>
                  <a:pt x="37741" y="1045"/>
                  <a:pt x="38065" y="915"/>
                </a:cubicBezTo>
                <a:lnTo>
                  <a:pt x="38073" y="397"/>
                </a:lnTo>
                <a:lnTo>
                  <a:pt x="38073" y="0"/>
                </a:lnTo>
                <a:lnTo>
                  <a:pt x="35951" y="0"/>
                </a:lnTo>
                <a:cubicBezTo>
                  <a:pt x="35951" y="97"/>
                  <a:pt x="35951" y="154"/>
                  <a:pt x="35959" y="397"/>
                </a:cubicBezTo>
                <a:lnTo>
                  <a:pt x="35968" y="875"/>
                </a:lnTo>
                <a:cubicBezTo>
                  <a:pt x="36008" y="891"/>
                  <a:pt x="36048" y="907"/>
                  <a:pt x="36081" y="923"/>
                </a:cubicBezTo>
                <a:cubicBezTo>
                  <a:pt x="36170" y="972"/>
                  <a:pt x="36243" y="1045"/>
                  <a:pt x="36283" y="1134"/>
                </a:cubicBezTo>
                <a:cubicBezTo>
                  <a:pt x="36437" y="1296"/>
                  <a:pt x="36486" y="1523"/>
                  <a:pt x="36429" y="1733"/>
                </a:cubicBezTo>
                <a:cubicBezTo>
                  <a:pt x="36334" y="2019"/>
                  <a:pt x="36067" y="2219"/>
                  <a:pt x="35767" y="2219"/>
                </a:cubicBezTo>
                <a:cubicBezTo>
                  <a:pt x="35761" y="2219"/>
                  <a:pt x="35755" y="2219"/>
                  <a:pt x="35749" y="2219"/>
                </a:cubicBezTo>
                <a:cubicBezTo>
                  <a:pt x="35449" y="2219"/>
                  <a:pt x="35077" y="2000"/>
                  <a:pt x="35004" y="1693"/>
                </a:cubicBezTo>
                <a:cubicBezTo>
                  <a:pt x="34923" y="1320"/>
                  <a:pt x="35190" y="1045"/>
                  <a:pt x="35514" y="915"/>
                </a:cubicBezTo>
                <a:lnTo>
                  <a:pt x="35522" y="397"/>
                </a:lnTo>
                <a:lnTo>
                  <a:pt x="35522" y="0"/>
                </a:lnTo>
                <a:lnTo>
                  <a:pt x="33393" y="0"/>
                </a:lnTo>
                <a:cubicBezTo>
                  <a:pt x="33393" y="73"/>
                  <a:pt x="33393" y="146"/>
                  <a:pt x="33401" y="397"/>
                </a:cubicBezTo>
                <a:lnTo>
                  <a:pt x="33417" y="875"/>
                </a:lnTo>
                <a:cubicBezTo>
                  <a:pt x="33457" y="891"/>
                  <a:pt x="33490" y="907"/>
                  <a:pt x="33530" y="923"/>
                </a:cubicBezTo>
                <a:cubicBezTo>
                  <a:pt x="33619" y="972"/>
                  <a:pt x="33684" y="1045"/>
                  <a:pt x="33733" y="1134"/>
                </a:cubicBezTo>
                <a:cubicBezTo>
                  <a:pt x="33879" y="1296"/>
                  <a:pt x="33935" y="1523"/>
                  <a:pt x="33879" y="1733"/>
                </a:cubicBezTo>
                <a:cubicBezTo>
                  <a:pt x="33783" y="2019"/>
                  <a:pt x="33517" y="2219"/>
                  <a:pt x="33209" y="2219"/>
                </a:cubicBezTo>
                <a:cubicBezTo>
                  <a:pt x="33202" y="2219"/>
                  <a:pt x="33196" y="2219"/>
                  <a:pt x="33190" y="2219"/>
                </a:cubicBezTo>
                <a:cubicBezTo>
                  <a:pt x="32899" y="2219"/>
                  <a:pt x="32518" y="2000"/>
                  <a:pt x="32445" y="1693"/>
                </a:cubicBezTo>
                <a:cubicBezTo>
                  <a:pt x="32364" y="1320"/>
                  <a:pt x="32632" y="1045"/>
                  <a:pt x="32955" y="915"/>
                </a:cubicBezTo>
                <a:lnTo>
                  <a:pt x="32964" y="397"/>
                </a:lnTo>
                <a:cubicBezTo>
                  <a:pt x="32972" y="146"/>
                  <a:pt x="32964" y="89"/>
                  <a:pt x="32964" y="0"/>
                </a:cubicBezTo>
                <a:lnTo>
                  <a:pt x="30834" y="0"/>
                </a:lnTo>
                <a:cubicBezTo>
                  <a:pt x="30834" y="73"/>
                  <a:pt x="30834" y="138"/>
                  <a:pt x="30842" y="397"/>
                </a:cubicBezTo>
                <a:lnTo>
                  <a:pt x="30858" y="875"/>
                </a:lnTo>
                <a:cubicBezTo>
                  <a:pt x="30899" y="891"/>
                  <a:pt x="30931" y="907"/>
                  <a:pt x="30972" y="923"/>
                </a:cubicBezTo>
                <a:cubicBezTo>
                  <a:pt x="31061" y="972"/>
                  <a:pt x="31126" y="1045"/>
                  <a:pt x="31174" y="1134"/>
                </a:cubicBezTo>
                <a:cubicBezTo>
                  <a:pt x="31320" y="1296"/>
                  <a:pt x="31377" y="1523"/>
                  <a:pt x="31320" y="1733"/>
                </a:cubicBezTo>
                <a:cubicBezTo>
                  <a:pt x="31225" y="2019"/>
                  <a:pt x="30958" y="2219"/>
                  <a:pt x="30650" y="2219"/>
                </a:cubicBezTo>
                <a:cubicBezTo>
                  <a:pt x="30644" y="2219"/>
                  <a:pt x="30638" y="2219"/>
                  <a:pt x="30632" y="2219"/>
                </a:cubicBezTo>
                <a:cubicBezTo>
                  <a:pt x="30340" y="2219"/>
                  <a:pt x="29960" y="2000"/>
                  <a:pt x="29895" y="1693"/>
                </a:cubicBezTo>
                <a:cubicBezTo>
                  <a:pt x="29806" y="1320"/>
                  <a:pt x="30073" y="1045"/>
                  <a:pt x="30397" y="915"/>
                </a:cubicBezTo>
                <a:lnTo>
                  <a:pt x="30413" y="397"/>
                </a:lnTo>
                <a:cubicBezTo>
                  <a:pt x="30413" y="138"/>
                  <a:pt x="30413" y="57"/>
                  <a:pt x="30413" y="0"/>
                </a:cubicBezTo>
                <a:lnTo>
                  <a:pt x="28275" y="0"/>
                </a:lnTo>
                <a:cubicBezTo>
                  <a:pt x="28275" y="73"/>
                  <a:pt x="28275" y="138"/>
                  <a:pt x="28284" y="397"/>
                </a:cubicBezTo>
                <a:lnTo>
                  <a:pt x="28300" y="875"/>
                </a:lnTo>
                <a:cubicBezTo>
                  <a:pt x="28340" y="891"/>
                  <a:pt x="28373" y="907"/>
                  <a:pt x="28413" y="923"/>
                </a:cubicBezTo>
                <a:cubicBezTo>
                  <a:pt x="28502" y="972"/>
                  <a:pt x="28567" y="1045"/>
                  <a:pt x="28615" y="1134"/>
                </a:cubicBezTo>
                <a:cubicBezTo>
                  <a:pt x="28761" y="1296"/>
                  <a:pt x="28818" y="1523"/>
                  <a:pt x="28761" y="1733"/>
                </a:cubicBezTo>
                <a:cubicBezTo>
                  <a:pt x="28666" y="2019"/>
                  <a:pt x="28399" y="2219"/>
                  <a:pt x="28091" y="2219"/>
                </a:cubicBezTo>
                <a:cubicBezTo>
                  <a:pt x="28085" y="2219"/>
                  <a:pt x="28079" y="2219"/>
                  <a:pt x="28073" y="2219"/>
                </a:cubicBezTo>
                <a:cubicBezTo>
                  <a:pt x="27781" y="2219"/>
                  <a:pt x="27401" y="2000"/>
                  <a:pt x="27336" y="1693"/>
                </a:cubicBezTo>
                <a:cubicBezTo>
                  <a:pt x="27247" y="1320"/>
                  <a:pt x="27514" y="1045"/>
                  <a:pt x="27838" y="915"/>
                </a:cubicBezTo>
                <a:cubicBezTo>
                  <a:pt x="27838" y="745"/>
                  <a:pt x="27846" y="567"/>
                  <a:pt x="27846" y="397"/>
                </a:cubicBezTo>
                <a:cubicBezTo>
                  <a:pt x="27854" y="138"/>
                  <a:pt x="27854" y="41"/>
                  <a:pt x="27854" y="0"/>
                </a:cubicBezTo>
                <a:lnTo>
                  <a:pt x="25717" y="0"/>
                </a:lnTo>
                <a:cubicBezTo>
                  <a:pt x="25717" y="49"/>
                  <a:pt x="25725" y="138"/>
                  <a:pt x="25733" y="397"/>
                </a:cubicBezTo>
                <a:cubicBezTo>
                  <a:pt x="25733" y="551"/>
                  <a:pt x="25741" y="713"/>
                  <a:pt x="25749" y="875"/>
                </a:cubicBezTo>
                <a:cubicBezTo>
                  <a:pt x="25782" y="891"/>
                  <a:pt x="25822" y="907"/>
                  <a:pt x="25854" y="923"/>
                </a:cubicBezTo>
                <a:cubicBezTo>
                  <a:pt x="25943" y="972"/>
                  <a:pt x="26016" y="1045"/>
                  <a:pt x="26057" y="1134"/>
                </a:cubicBezTo>
                <a:cubicBezTo>
                  <a:pt x="26211" y="1296"/>
                  <a:pt x="26267" y="1523"/>
                  <a:pt x="26203" y="1733"/>
                </a:cubicBezTo>
                <a:cubicBezTo>
                  <a:pt x="26115" y="2019"/>
                  <a:pt x="25841" y="2219"/>
                  <a:pt x="25540" y="2219"/>
                </a:cubicBezTo>
                <a:cubicBezTo>
                  <a:pt x="25534" y="2219"/>
                  <a:pt x="25528" y="2219"/>
                  <a:pt x="25522" y="2219"/>
                </a:cubicBezTo>
                <a:cubicBezTo>
                  <a:pt x="25223" y="2219"/>
                  <a:pt x="24850" y="2000"/>
                  <a:pt x="24778" y="1693"/>
                </a:cubicBezTo>
                <a:cubicBezTo>
                  <a:pt x="24697" y="1320"/>
                  <a:pt x="24964" y="1045"/>
                  <a:pt x="25288" y="915"/>
                </a:cubicBezTo>
                <a:cubicBezTo>
                  <a:pt x="25288" y="745"/>
                  <a:pt x="25288" y="567"/>
                  <a:pt x="25296" y="397"/>
                </a:cubicBezTo>
                <a:cubicBezTo>
                  <a:pt x="25304" y="138"/>
                  <a:pt x="25304" y="73"/>
                  <a:pt x="25304" y="0"/>
                </a:cubicBezTo>
                <a:lnTo>
                  <a:pt x="23166" y="0"/>
                </a:lnTo>
                <a:cubicBezTo>
                  <a:pt x="23166" y="73"/>
                  <a:pt x="23166" y="138"/>
                  <a:pt x="23174" y="397"/>
                </a:cubicBezTo>
                <a:cubicBezTo>
                  <a:pt x="23174" y="551"/>
                  <a:pt x="23182" y="713"/>
                  <a:pt x="23191" y="875"/>
                </a:cubicBezTo>
                <a:cubicBezTo>
                  <a:pt x="23231" y="891"/>
                  <a:pt x="23271" y="907"/>
                  <a:pt x="23304" y="923"/>
                </a:cubicBezTo>
                <a:cubicBezTo>
                  <a:pt x="23393" y="972"/>
                  <a:pt x="23466" y="1045"/>
                  <a:pt x="23506" y="1134"/>
                </a:cubicBezTo>
                <a:cubicBezTo>
                  <a:pt x="23652" y="1296"/>
                  <a:pt x="23709" y="1523"/>
                  <a:pt x="23652" y="1733"/>
                </a:cubicBezTo>
                <a:cubicBezTo>
                  <a:pt x="23557" y="2019"/>
                  <a:pt x="23290" y="2219"/>
                  <a:pt x="22982" y="2219"/>
                </a:cubicBezTo>
                <a:cubicBezTo>
                  <a:pt x="22976" y="2219"/>
                  <a:pt x="22970" y="2219"/>
                  <a:pt x="22964" y="2219"/>
                </a:cubicBezTo>
                <a:cubicBezTo>
                  <a:pt x="22672" y="2219"/>
                  <a:pt x="22292" y="2000"/>
                  <a:pt x="22227" y="1693"/>
                </a:cubicBezTo>
                <a:cubicBezTo>
                  <a:pt x="22138" y="1320"/>
                  <a:pt x="22405" y="1045"/>
                  <a:pt x="22729" y="915"/>
                </a:cubicBezTo>
                <a:cubicBezTo>
                  <a:pt x="22729" y="745"/>
                  <a:pt x="22737" y="567"/>
                  <a:pt x="22745" y="397"/>
                </a:cubicBezTo>
                <a:cubicBezTo>
                  <a:pt x="22745" y="138"/>
                  <a:pt x="22745" y="57"/>
                  <a:pt x="22745" y="0"/>
                </a:cubicBezTo>
                <a:lnTo>
                  <a:pt x="20608" y="0"/>
                </a:lnTo>
                <a:cubicBezTo>
                  <a:pt x="20608" y="73"/>
                  <a:pt x="20608" y="146"/>
                  <a:pt x="20616" y="397"/>
                </a:cubicBezTo>
                <a:cubicBezTo>
                  <a:pt x="20616" y="551"/>
                  <a:pt x="20632" y="713"/>
                  <a:pt x="20632" y="875"/>
                </a:cubicBezTo>
                <a:cubicBezTo>
                  <a:pt x="20672" y="891"/>
                  <a:pt x="20713" y="907"/>
                  <a:pt x="20745" y="923"/>
                </a:cubicBezTo>
                <a:cubicBezTo>
                  <a:pt x="20834" y="972"/>
                  <a:pt x="20907" y="1045"/>
                  <a:pt x="20948" y="1134"/>
                </a:cubicBezTo>
                <a:cubicBezTo>
                  <a:pt x="21093" y="1296"/>
                  <a:pt x="21150" y="1523"/>
                  <a:pt x="21093" y="1733"/>
                </a:cubicBezTo>
                <a:cubicBezTo>
                  <a:pt x="20998" y="2019"/>
                  <a:pt x="20732" y="2219"/>
                  <a:pt x="20423" y="2219"/>
                </a:cubicBezTo>
                <a:cubicBezTo>
                  <a:pt x="20417" y="2219"/>
                  <a:pt x="20411" y="2219"/>
                  <a:pt x="20405" y="2219"/>
                </a:cubicBezTo>
                <a:cubicBezTo>
                  <a:pt x="20114" y="2219"/>
                  <a:pt x="19733" y="2000"/>
                  <a:pt x="19668" y="1693"/>
                </a:cubicBezTo>
                <a:cubicBezTo>
                  <a:pt x="19587" y="1320"/>
                  <a:pt x="19846" y="1045"/>
                  <a:pt x="20170" y="915"/>
                </a:cubicBezTo>
                <a:lnTo>
                  <a:pt x="20187" y="397"/>
                </a:lnTo>
                <a:lnTo>
                  <a:pt x="20187" y="0"/>
                </a:lnTo>
                <a:lnTo>
                  <a:pt x="18057" y="0"/>
                </a:lnTo>
                <a:cubicBezTo>
                  <a:pt x="18057" y="73"/>
                  <a:pt x="18057" y="154"/>
                  <a:pt x="18065" y="397"/>
                </a:cubicBezTo>
                <a:lnTo>
                  <a:pt x="18081" y="875"/>
                </a:lnTo>
                <a:cubicBezTo>
                  <a:pt x="18114" y="891"/>
                  <a:pt x="18154" y="907"/>
                  <a:pt x="18187" y="923"/>
                </a:cubicBezTo>
                <a:cubicBezTo>
                  <a:pt x="18276" y="972"/>
                  <a:pt x="18349" y="1045"/>
                  <a:pt x="18389" y="1134"/>
                </a:cubicBezTo>
                <a:cubicBezTo>
                  <a:pt x="18543" y="1296"/>
                  <a:pt x="18600" y="1523"/>
                  <a:pt x="18535" y="1733"/>
                </a:cubicBezTo>
                <a:cubicBezTo>
                  <a:pt x="18447" y="2019"/>
                  <a:pt x="18173" y="2219"/>
                  <a:pt x="17872" y="2219"/>
                </a:cubicBezTo>
                <a:cubicBezTo>
                  <a:pt x="17867" y="2219"/>
                  <a:pt x="17861" y="2219"/>
                  <a:pt x="17855" y="2219"/>
                </a:cubicBezTo>
                <a:cubicBezTo>
                  <a:pt x="17563" y="2219"/>
                  <a:pt x="17183" y="2000"/>
                  <a:pt x="17110" y="1693"/>
                </a:cubicBezTo>
                <a:cubicBezTo>
                  <a:pt x="17029" y="1320"/>
                  <a:pt x="17296" y="1045"/>
                  <a:pt x="17612" y="915"/>
                </a:cubicBezTo>
                <a:lnTo>
                  <a:pt x="17628" y="397"/>
                </a:lnTo>
                <a:cubicBezTo>
                  <a:pt x="17628" y="154"/>
                  <a:pt x="17628" y="97"/>
                  <a:pt x="17628" y="0"/>
                </a:cubicBezTo>
                <a:lnTo>
                  <a:pt x="15498" y="0"/>
                </a:lnTo>
                <a:cubicBezTo>
                  <a:pt x="15498" y="73"/>
                  <a:pt x="15498" y="170"/>
                  <a:pt x="15498" y="397"/>
                </a:cubicBezTo>
                <a:lnTo>
                  <a:pt x="15515" y="875"/>
                </a:lnTo>
                <a:cubicBezTo>
                  <a:pt x="15555" y="891"/>
                  <a:pt x="15587" y="907"/>
                  <a:pt x="15628" y="923"/>
                </a:cubicBezTo>
                <a:cubicBezTo>
                  <a:pt x="15717" y="972"/>
                  <a:pt x="15782" y="1045"/>
                  <a:pt x="15830" y="1134"/>
                </a:cubicBezTo>
                <a:cubicBezTo>
                  <a:pt x="15976" y="1296"/>
                  <a:pt x="16033" y="1523"/>
                  <a:pt x="15976" y="1733"/>
                </a:cubicBezTo>
                <a:cubicBezTo>
                  <a:pt x="15881" y="2019"/>
                  <a:pt x="15614" y="2219"/>
                  <a:pt x="15306" y="2219"/>
                </a:cubicBezTo>
                <a:cubicBezTo>
                  <a:pt x="15300" y="2219"/>
                  <a:pt x="15294" y="2219"/>
                  <a:pt x="15288" y="2219"/>
                </a:cubicBezTo>
                <a:cubicBezTo>
                  <a:pt x="14996" y="2219"/>
                  <a:pt x="14616" y="2000"/>
                  <a:pt x="14551" y="1693"/>
                </a:cubicBezTo>
                <a:cubicBezTo>
                  <a:pt x="14462" y="1320"/>
                  <a:pt x="14729" y="1045"/>
                  <a:pt x="15045" y="915"/>
                </a:cubicBezTo>
                <a:lnTo>
                  <a:pt x="15061" y="397"/>
                </a:lnTo>
                <a:cubicBezTo>
                  <a:pt x="15069" y="170"/>
                  <a:pt x="15061" y="106"/>
                  <a:pt x="15061" y="0"/>
                </a:cubicBezTo>
                <a:lnTo>
                  <a:pt x="12932" y="0"/>
                </a:lnTo>
                <a:cubicBezTo>
                  <a:pt x="12940" y="235"/>
                  <a:pt x="12932" y="187"/>
                  <a:pt x="12932" y="397"/>
                </a:cubicBezTo>
                <a:lnTo>
                  <a:pt x="12948" y="875"/>
                </a:lnTo>
                <a:cubicBezTo>
                  <a:pt x="12988" y="891"/>
                  <a:pt x="13021" y="907"/>
                  <a:pt x="13061" y="923"/>
                </a:cubicBezTo>
                <a:cubicBezTo>
                  <a:pt x="13150" y="972"/>
                  <a:pt x="13215" y="1045"/>
                  <a:pt x="13264" y="1134"/>
                </a:cubicBezTo>
                <a:cubicBezTo>
                  <a:pt x="13409" y="1296"/>
                  <a:pt x="13466" y="1523"/>
                  <a:pt x="13409" y="1733"/>
                </a:cubicBezTo>
                <a:cubicBezTo>
                  <a:pt x="13314" y="2019"/>
                  <a:pt x="13048" y="2219"/>
                  <a:pt x="12739" y="2219"/>
                </a:cubicBezTo>
                <a:cubicBezTo>
                  <a:pt x="12733" y="2219"/>
                  <a:pt x="12727" y="2219"/>
                  <a:pt x="12721" y="2219"/>
                </a:cubicBezTo>
                <a:cubicBezTo>
                  <a:pt x="12430" y="2219"/>
                  <a:pt x="12049" y="2000"/>
                  <a:pt x="11976" y="1693"/>
                </a:cubicBezTo>
                <a:cubicBezTo>
                  <a:pt x="11895" y="1320"/>
                  <a:pt x="12162" y="1045"/>
                  <a:pt x="12478" y="915"/>
                </a:cubicBezTo>
                <a:lnTo>
                  <a:pt x="12494" y="397"/>
                </a:lnTo>
                <a:cubicBezTo>
                  <a:pt x="12503" y="187"/>
                  <a:pt x="12486" y="227"/>
                  <a:pt x="12494" y="0"/>
                </a:cubicBezTo>
                <a:lnTo>
                  <a:pt x="10373" y="0"/>
                </a:lnTo>
                <a:lnTo>
                  <a:pt x="10373" y="397"/>
                </a:lnTo>
                <a:lnTo>
                  <a:pt x="10389" y="875"/>
                </a:lnTo>
                <a:cubicBezTo>
                  <a:pt x="10422" y="891"/>
                  <a:pt x="10462" y="907"/>
                  <a:pt x="10503" y="923"/>
                </a:cubicBezTo>
                <a:cubicBezTo>
                  <a:pt x="10584" y="972"/>
                  <a:pt x="10656" y="1045"/>
                  <a:pt x="10705" y="1134"/>
                </a:cubicBezTo>
                <a:cubicBezTo>
                  <a:pt x="10851" y="1296"/>
                  <a:pt x="10907" y="1523"/>
                  <a:pt x="10843" y="1733"/>
                </a:cubicBezTo>
                <a:cubicBezTo>
                  <a:pt x="10755" y="2019"/>
                  <a:pt x="10481" y="2219"/>
                  <a:pt x="10180" y="2219"/>
                </a:cubicBezTo>
                <a:cubicBezTo>
                  <a:pt x="10174" y="2219"/>
                  <a:pt x="10168" y="2219"/>
                  <a:pt x="10162" y="2219"/>
                </a:cubicBezTo>
                <a:cubicBezTo>
                  <a:pt x="9871" y="2219"/>
                  <a:pt x="9490" y="2000"/>
                  <a:pt x="9418" y="1693"/>
                </a:cubicBezTo>
                <a:cubicBezTo>
                  <a:pt x="9337" y="1320"/>
                  <a:pt x="9604" y="1045"/>
                  <a:pt x="9920" y="915"/>
                </a:cubicBezTo>
                <a:lnTo>
                  <a:pt x="9936" y="397"/>
                </a:lnTo>
                <a:cubicBezTo>
                  <a:pt x="9936" y="203"/>
                  <a:pt x="9928" y="211"/>
                  <a:pt x="9936" y="0"/>
                </a:cubicBezTo>
                <a:lnTo>
                  <a:pt x="7814" y="0"/>
                </a:lnTo>
                <a:lnTo>
                  <a:pt x="7814" y="397"/>
                </a:lnTo>
                <a:lnTo>
                  <a:pt x="7831" y="875"/>
                </a:lnTo>
                <a:cubicBezTo>
                  <a:pt x="7871" y="891"/>
                  <a:pt x="7912" y="907"/>
                  <a:pt x="7944" y="923"/>
                </a:cubicBezTo>
                <a:cubicBezTo>
                  <a:pt x="8033" y="972"/>
                  <a:pt x="8106" y="1045"/>
                  <a:pt x="8146" y="1134"/>
                </a:cubicBezTo>
                <a:cubicBezTo>
                  <a:pt x="8292" y="1296"/>
                  <a:pt x="8349" y="1523"/>
                  <a:pt x="8292" y="1733"/>
                </a:cubicBezTo>
                <a:cubicBezTo>
                  <a:pt x="8197" y="2019"/>
                  <a:pt x="7930" y="2219"/>
                  <a:pt x="7622" y="2219"/>
                </a:cubicBezTo>
                <a:cubicBezTo>
                  <a:pt x="7616" y="2219"/>
                  <a:pt x="7610" y="2219"/>
                  <a:pt x="7604" y="2219"/>
                </a:cubicBezTo>
                <a:cubicBezTo>
                  <a:pt x="7312" y="2219"/>
                  <a:pt x="6940" y="2000"/>
                  <a:pt x="6867" y="1693"/>
                </a:cubicBezTo>
                <a:cubicBezTo>
                  <a:pt x="6778" y="1320"/>
                  <a:pt x="7045" y="1045"/>
                  <a:pt x="7369" y="915"/>
                </a:cubicBezTo>
                <a:cubicBezTo>
                  <a:pt x="7369" y="745"/>
                  <a:pt x="7377" y="567"/>
                  <a:pt x="7385" y="397"/>
                </a:cubicBezTo>
                <a:cubicBezTo>
                  <a:pt x="7385" y="219"/>
                  <a:pt x="7385" y="195"/>
                  <a:pt x="7385" y="0"/>
                </a:cubicBezTo>
                <a:lnTo>
                  <a:pt x="5264" y="0"/>
                </a:lnTo>
                <a:lnTo>
                  <a:pt x="5264" y="397"/>
                </a:lnTo>
                <a:cubicBezTo>
                  <a:pt x="5264" y="543"/>
                  <a:pt x="5272" y="713"/>
                  <a:pt x="5272" y="875"/>
                </a:cubicBezTo>
                <a:cubicBezTo>
                  <a:pt x="5312" y="891"/>
                  <a:pt x="5353" y="907"/>
                  <a:pt x="5385" y="923"/>
                </a:cubicBezTo>
                <a:cubicBezTo>
                  <a:pt x="5474" y="972"/>
                  <a:pt x="5547" y="1045"/>
                  <a:pt x="5588" y="1134"/>
                </a:cubicBezTo>
                <a:cubicBezTo>
                  <a:pt x="5733" y="1296"/>
                  <a:pt x="5790" y="1523"/>
                  <a:pt x="5733" y="1733"/>
                </a:cubicBezTo>
                <a:cubicBezTo>
                  <a:pt x="5638" y="2019"/>
                  <a:pt x="5372" y="2219"/>
                  <a:pt x="5063" y="2219"/>
                </a:cubicBezTo>
                <a:cubicBezTo>
                  <a:pt x="5057" y="2219"/>
                  <a:pt x="5051" y="2219"/>
                  <a:pt x="5045" y="2219"/>
                </a:cubicBezTo>
                <a:cubicBezTo>
                  <a:pt x="4754" y="2219"/>
                  <a:pt x="4381" y="2000"/>
                  <a:pt x="4308" y="1693"/>
                </a:cubicBezTo>
                <a:cubicBezTo>
                  <a:pt x="4227" y="1320"/>
                  <a:pt x="4495" y="1045"/>
                  <a:pt x="4810" y="915"/>
                </a:cubicBezTo>
                <a:cubicBezTo>
                  <a:pt x="4810" y="745"/>
                  <a:pt x="4819" y="567"/>
                  <a:pt x="4827" y="397"/>
                </a:cubicBezTo>
                <a:lnTo>
                  <a:pt x="4827" y="0"/>
                </a:lnTo>
                <a:lnTo>
                  <a:pt x="2713" y="0"/>
                </a:lnTo>
                <a:lnTo>
                  <a:pt x="2713" y="397"/>
                </a:lnTo>
                <a:cubicBezTo>
                  <a:pt x="2713" y="551"/>
                  <a:pt x="2721" y="713"/>
                  <a:pt x="2721" y="875"/>
                </a:cubicBezTo>
                <a:cubicBezTo>
                  <a:pt x="2762" y="891"/>
                  <a:pt x="2802" y="907"/>
                  <a:pt x="2835" y="923"/>
                </a:cubicBezTo>
                <a:cubicBezTo>
                  <a:pt x="2924" y="972"/>
                  <a:pt x="2997" y="1045"/>
                  <a:pt x="3037" y="1134"/>
                </a:cubicBezTo>
                <a:cubicBezTo>
                  <a:pt x="3191" y="1296"/>
                  <a:pt x="3240" y="1523"/>
                  <a:pt x="3183" y="1733"/>
                </a:cubicBezTo>
                <a:cubicBezTo>
                  <a:pt x="3088" y="2019"/>
                  <a:pt x="2821" y="2219"/>
                  <a:pt x="2521" y="2219"/>
                </a:cubicBezTo>
                <a:cubicBezTo>
                  <a:pt x="2515" y="2219"/>
                  <a:pt x="2509" y="2219"/>
                  <a:pt x="2503" y="2219"/>
                </a:cubicBezTo>
                <a:cubicBezTo>
                  <a:pt x="2203" y="2219"/>
                  <a:pt x="1831" y="2000"/>
                  <a:pt x="1758" y="1693"/>
                </a:cubicBezTo>
                <a:cubicBezTo>
                  <a:pt x="1677" y="1320"/>
                  <a:pt x="1944" y="1045"/>
                  <a:pt x="2268" y="915"/>
                </a:cubicBezTo>
                <a:cubicBezTo>
                  <a:pt x="2268" y="745"/>
                  <a:pt x="2276" y="567"/>
                  <a:pt x="2276" y="397"/>
                </a:cubicBezTo>
                <a:lnTo>
                  <a:pt x="2276"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8"/>
          <p:cNvSpPr txBox="1">
            <a:spLocks noGrp="1"/>
          </p:cNvSpPr>
          <p:nvPr>
            <p:ph type="title" hasCustomPrompt="1"/>
          </p:nvPr>
        </p:nvSpPr>
        <p:spPr>
          <a:xfrm>
            <a:off x="2316750" y="879675"/>
            <a:ext cx="4510500" cy="717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5000" b="1">
                <a:latin typeface="Arial" panose="020B0604020202020204" pitchFamily="34" charset="0"/>
                <a:ea typeface="Arial" panose="020B0604020202020204" pitchFamily="34" charset="0"/>
                <a:cs typeface="Arial" panose="020B0604020202020204" pitchFamily="34" charset="0"/>
                <a:sym typeface="Patrick Hand"/>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rPr dirty="0"/>
              <a:t>xx%</a:t>
            </a:r>
          </a:p>
        </p:txBody>
      </p:sp>
      <p:sp>
        <p:nvSpPr>
          <p:cNvPr id="1123" name="Google Shape;1123;p28"/>
          <p:cNvSpPr txBox="1">
            <a:spLocks noGrp="1"/>
          </p:cNvSpPr>
          <p:nvPr>
            <p:ph type="subTitle" idx="1"/>
          </p:nvPr>
        </p:nvSpPr>
        <p:spPr>
          <a:xfrm>
            <a:off x="2316750" y="1474627"/>
            <a:ext cx="45105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500">
                <a:latin typeface="Barlow Medium"/>
                <a:ea typeface="Barlow Medium"/>
                <a:cs typeface="Barlow Medium"/>
                <a:sym typeface="Barlow Medium"/>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24" name="Google Shape;1124;p28"/>
          <p:cNvSpPr txBox="1">
            <a:spLocks noGrp="1"/>
          </p:cNvSpPr>
          <p:nvPr>
            <p:ph type="title" idx="2" hasCustomPrompt="1"/>
          </p:nvPr>
        </p:nvSpPr>
        <p:spPr>
          <a:xfrm>
            <a:off x="2316750" y="2107153"/>
            <a:ext cx="4510500" cy="717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5000" b="1">
                <a:latin typeface="Arial" panose="020B0604020202020204" pitchFamily="34" charset="0"/>
                <a:ea typeface="Arial" panose="020B0604020202020204" pitchFamily="34" charset="0"/>
                <a:cs typeface="Arial" panose="020B0604020202020204" pitchFamily="34" charset="0"/>
                <a:sym typeface="Patrick Hand"/>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rPr dirty="0"/>
              <a:t>xx%</a:t>
            </a:r>
          </a:p>
        </p:txBody>
      </p:sp>
      <p:sp>
        <p:nvSpPr>
          <p:cNvPr id="1125" name="Google Shape;1125;p28"/>
          <p:cNvSpPr txBox="1">
            <a:spLocks noGrp="1"/>
          </p:cNvSpPr>
          <p:nvPr>
            <p:ph type="subTitle" idx="3"/>
          </p:nvPr>
        </p:nvSpPr>
        <p:spPr>
          <a:xfrm>
            <a:off x="2316750" y="2702170"/>
            <a:ext cx="45105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500">
                <a:latin typeface="Barlow Medium"/>
                <a:ea typeface="Barlow Medium"/>
                <a:cs typeface="Barlow Medium"/>
                <a:sym typeface="Barlow Medium"/>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26" name="Google Shape;1126;p28"/>
          <p:cNvSpPr txBox="1">
            <a:spLocks noGrp="1"/>
          </p:cNvSpPr>
          <p:nvPr>
            <p:ph type="title" idx="4" hasCustomPrompt="1"/>
          </p:nvPr>
        </p:nvSpPr>
        <p:spPr>
          <a:xfrm>
            <a:off x="2316750" y="3334708"/>
            <a:ext cx="4510500" cy="717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5000" b="1">
                <a:latin typeface="Arial" panose="020B0604020202020204" pitchFamily="34" charset="0"/>
                <a:ea typeface="Arial" panose="020B0604020202020204" pitchFamily="34" charset="0"/>
                <a:cs typeface="Arial" panose="020B0604020202020204" pitchFamily="34" charset="0"/>
                <a:sym typeface="Patrick Hand"/>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rPr dirty="0"/>
              <a:t>xx%</a:t>
            </a:r>
          </a:p>
        </p:txBody>
      </p:sp>
      <p:sp>
        <p:nvSpPr>
          <p:cNvPr id="1127" name="Google Shape;1127;p28"/>
          <p:cNvSpPr txBox="1">
            <a:spLocks noGrp="1"/>
          </p:cNvSpPr>
          <p:nvPr>
            <p:ph type="subTitle" idx="5"/>
          </p:nvPr>
        </p:nvSpPr>
        <p:spPr>
          <a:xfrm>
            <a:off x="2316750" y="3929725"/>
            <a:ext cx="45105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500">
                <a:latin typeface="Barlow Medium"/>
                <a:ea typeface="Barlow Medium"/>
                <a:cs typeface="Barlow Medium"/>
                <a:sym typeface="Barlow Medium"/>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28" name="Google Shape;1128;p28"/>
          <p:cNvSpPr/>
          <p:nvPr/>
        </p:nvSpPr>
        <p:spPr>
          <a:xfrm>
            <a:off x="8032959" y="4096946"/>
            <a:ext cx="544006" cy="934791"/>
          </a:xfrm>
          <a:custGeom>
            <a:avLst/>
            <a:gdLst/>
            <a:ahLst/>
            <a:cxnLst/>
            <a:rect l="l" t="t" r="r" b="b"/>
            <a:pathLst>
              <a:path w="18775" h="32262" extrusionOk="0">
                <a:moveTo>
                  <a:pt x="11539" y="9839"/>
                </a:moveTo>
                <a:cubicBezTo>
                  <a:pt x="11540" y="9839"/>
                  <a:pt x="11541" y="9839"/>
                  <a:pt x="11542" y="9839"/>
                </a:cubicBezTo>
                <a:lnTo>
                  <a:pt x="11542" y="9839"/>
                </a:lnTo>
                <a:cubicBezTo>
                  <a:pt x="11542" y="9839"/>
                  <a:pt x="11543" y="9840"/>
                  <a:pt x="11543" y="9840"/>
                </a:cubicBezTo>
                <a:lnTo>
                  <a:pt x="11543" y="9840"/>
                </a:lnTo>
                <a:cubicBezTo>
                  <a:pt x="11542" y="9839"/>
                  <a:pt x="11540" y="9839"/>
                  <a:pt x="11539" y="9839"/>
                </a:cubicBezTo>
                <a:close/>
                <a:moveTo>
                  <a:pt x="10445" y="9705"/>
                </a:moveTo>
                <a:cubicBezTo>
                  <a:pt x="10662" y="9705"/>
                  <a:pt x="10879" y="9721"/>
                  <a:pt x="11095" y="9752"/>
                </a:cubicBezTo>
                <a:lnTo>
                  <a:pt x="11095" y="9752"/>
                </a:lnTo>
                <a:cubicBezTo>
                  <a:pt x="11229" y="10795"/>
                  <a:pt x="10928" y="11809"/>
                  <a:pt x="10083" y="12588"/>
                </a:cubicBezTo>
                <a:cubicBezTo>
                  <a:pt x="9204" y="13399"/>
                  <a:pt x="7980" y="13766"/>
                  <a:pt x="6789" y="13766"/>
                </a:cubicBezTo>
                <a:cubicBezTo>
                  <a:pt x="6551" y="13766"/>
                  <a:pt x="6314" y="13751"/>
                  <a:pt x="6081" y="13723"/>
                </a:cubicBezTo>
                <a:cubicBezTo>
                  <a:pt x="5889" y="13699"/>
                  <a:pt x="5740" y="13676"/>
                  <a:pt x="5598" y="13647"/>
                </a:cubicBezTo>
                <a:lnTo>
                  <a:pt x="5598" y="13647"/>
                </a:lnTo>
                <a:cubicBezTo>
                  <a:pt x="6034" y="12537"/>
                  <a:pt x="6747" y="11427"/>
                  <a:pt x="7709" y="10660"/>
                </a:cubicBezTo>
                <a:cubicBezTo>
                  <a:pt x="8507" y="10024"/>
                  <a:pt x="9470" y="9705"/>
                  <a:pt x="10445" y="9705"/>
                </a:cubicBezTo>
                <a:close/>
                <a:moveTo>
                  <a:pt x="14564" y="19435"/>
                </a:moveTo>
                <a:lnTo>
                  <a:pt x="14564" y="19435"/>
                </a:lnTo>
                <a:cubicBezTo>
                  <a:pt x="14564" y="19444"/>
                  <a:pt x="14564" y="19453"/>
                  <a:pt x="14564" y="19461"/>
                </a:cubicBezTo>
                <a:lnTo>
                  <a:pt x="14564" y="19461"/>
                </a:lnTo>
                <a:cubicBezTo>
                  <a:pt x="14564" y="19461"/>
                  <a:pt x="14563" y="19461"/>
                  <a:pt x="14563" y="19461"/>
                </a:cubicBezTo>
                <a:lnTo>
                  <a:pt x="14563" y="19461"/>
                </a:lnTo>
                <a:cubicBezTo>
                  <a:pt x="14563" y="19453"/>
                  <a:pt x="14564" y="19445"/>
                  <a:pt x="14564" y="19435"/>
                </a:cubicBezTo>
                <a:close/>
                <a:moveTo>
                  <a:pt x="14428" y="19664"/>
                </a:moveTo>
                <a:lnTo>
                  <a:pt x="14428" y="19664"/>
                </a:lnTo>
                <a:cubicBezTo>
                  <a:pt x="14436" y="19665"/>
                  <a:pt x="14444" y="19667"/>
                  <a:pt x="14452" y="19669"/>
                </a:cubicBezTo>
                <a:cubicBezTo>
                  <a:pt x="14443" y="19667"/>
                  <a:pt x="14435" y="19665"/>
                  <a:pt x="14428" y="19664"/>
                </a:cubicBezTo>
                <a:close/>
                <a:moveTo>
                  <a:pt x="14531" y="19694"/>
                </a:moveTo>
                <a:lnTo>
                  <a:pt x="14531" y="19694"/>
                </a:lnTo>
                <a:cubicBezTo>
                  <a:pt x="14531" y="19694"/>
                  <a:pt x="14531" y="19694"/>
                  <a:pt x="14531" y="19695"/>
                </a:cubicBezTo>
                <a:lnTo>
                  <a:pt x="14531" y="19695"/>
                </a:lnTo>
                <a:cubicBezTo>
                  <a:pt x="14531" y="19696"/>
                  <a:pt x="14530" y="19697"/>
                  <a:pt x="14530" y="19698"/>
                </a:cubicBezTo>
                <a:lnTo>
                  <a:pt x="14530" y="19698"/>
                </a:lnTo>
                <a:cubicBezTo>
                  <a:pt x="14530" y="19697"/>
                  <a:pt x="14530" y="19696"/>
                  <a:pt x="14531" y="19694"/>
                </a:cubicBezTo>
                <a:close/>
                <a:moveTo>
                  <a:pt x="14779" y="19781"/>
                </a:moveTo>
                <a:cubicBezTo>
                  <a:pt x="14780" y="19781"/>
                  <a:pt x="14781" y="19782"/>
                  <a:pt x="14782" y="19782"/>
                </a:cubicBezTo>
                <a:lnTo>
                  <a:pt x="14782" y="19782"/>
                </a:lnTo>
                <a:cubicBezTo>
                  <a:pt x="14814" y="19800"/>
                  <a:pt x="14847" y="19818"/>
                  <a:pt x="14880" y="19835"/>
                </a:cubicBezTo>
                <a:lnTo>
                  <a:pt x="14880" y="19835"/>
                </a:lnTo>
                <a:cubicBezTo>
                  <a:pt x="14885" y="19839"/>
                  <a:pt x="14888" y="19841"/>
                  <a:pt x="14887" y="19841"/>
                </a:cubicBezTo>
                <a:cubicBezTo>
                  <a:pt x="14883" y="19841"/>
                  <a:pt x="14854" y="19826"/>
                  <a:pt x="14779" y="19781"/>
                </a:cubicBezTo>
                <a:close/>
                <a:moveTo>
                  <a:pt x="5402" y="20224"/>
                </a:moveTo>
                <a:lnTo>
                  <a:pt x="5402" y="20224"/>
                </a:lnTo>
                <a:cubicBezTo>
                  <a:pt x="5403" y="20227"/>
                  <a:pt x="5404" y="20230"/>
                  <a:pt x="5405" y="20233"/>
                </a:cubicBezTo>
                <a:cubicBezTo>
                  <a:pt x="5404" y="20229"/>
                  <a:pt x="5403" y="20227"/>
                  <a:pt x="5402" y="20224"/>
                </a:cubicBezTo>
                <a:close/>
                <a:moveTo>
                  <a:pt x="6201" y="21492"/>
                </a:moveTo>
                <a:cubicBezTo>
                  <a:pt x="6209" y="21500"/>
                  <a:pt x="6216" y="21507"/>
                  <a:pt x="6220" y="21512"/>
                </a:cubicBezTo>
                <a:lnTo>
                  <a:pt x="6220" y="21512"/>
                </a:lnTo>
                <a:cubicBezTo>
                  <a:pt x="6211" y="21507"/>
                  <a:pt x="6204" y="21503"/>
                  <a:pt x="6203" y="21503"/>
                </a:cubicBezTo>
                <a:lnTo>
                  <a:pt x="6203" y="21503"/>
                </a:lnTo>
                <a:cubicBezTo>
                  <a:pt x="6201" y="21503"/>
                  <a:pt x="6207" y="21509"/>
                  <a:pt x="6227" y="21522"/>
                </a:cubicBezTo>
                <a:lnTo>
                  <a:pt x="6227" y="21522"/>
                </a:lnTo>
                <a:cubicBezTo>
                  <a:pt x="6227" y="21521"/>
                  <a:pt x="6224" y="21517"/>
                  <a:pt x="6220" y="21512"/>
                </a:cubicBezTo>
                <a:lnTo>
                  <a:pt x="6220" y="21512"/>
                </a:lnTo>
                <a:cubicBezTo>
                  <a:pt x="6225" y="21514"/>
                  <a:pt x="6229" y="21517"/>
                  <a:pt x="6235" y="21520"/>
                </a:cubicBezTo>
                <a:lnTo>
                  <a:pt x="6235" y="21520"/>
                </a:lnTo>
                <a:cubicBezTo>
                  <a:pt x="6221" y="21509"/>
                  <a:pt x="6209" y="21499"/>
                  <a:pt x="6201" y="21492"/>
                </a:cubicBezTo>
                <a:close/>
                <a:moveTo>
                  <a:pt x="6375" y="21627"/>
                </a:moveTo>
                <a:lnTo>
                  <a:pt x="6375" y="21627"/>
                </a:lnTo>
                <a:cubicBezTo>
                  <a:pt x="6416" y="21647"/>
                  <a:pt x="6467" y="21686"/>
                  <a:pt x="6462" y="21686"/>
                </a:cubicBezTo>
                <a:cubicBezTo>
                  <a:pt x="6459" y="21686"/>
                  <a:pt x="6435" y="21671"/>
                  <a:pt x="6375" y="21627"/>
                </a:cubicBezTo>
                <a:close/>
                <a:moveTo>
                  <a:pt x="13539" y="19563"/>
                </a:moveTo>
                <a:cubicBezTo>
                  <a:pt x="13800" y="19563"/>
                  <a:pt x="14065" y="19593"/>
                  <a:pt x="14362" y="19651"/>
                </a:cubicBezTo>
                <a:lnTo>
                  <a:pt x="14362" y="19651"/>
                </a:lnTo>
                <a:cubicBezTo>
                  <a:pt x="14361" y="19651"/>
                  <a:pt x="14361" y="19650"/>
                  <a:pt x="14360" y="19650"/>
                </a:cubicBezTo>
                <a:lnTo>
                  <a:pt x="14360" y="19650"/>
                </a:lnTo>
                <a:cubicBezTo>
                  <a:pt x="14356" y="19650"/>
                  <a:pt x="14474" y="19677"/>
                  <a:pt x="14524" y="19692"/>
                </a:cubicBezTo>
                <a:lnTo>
                  <a:pt x="14524" y="19692"/>
                </a:lnTo>
                <a:cubicBezTo>
                  <a:pt x="14500" y="19721"/>
                  <a:pt x="14430" y="19855"/>
                  <a:pt x="14394" y="19897"/>
                </a:cubicBezTo>
                <a:cubicBezTo>
                  <a:pt x="14302" y="20001"/>
                  <a:pt x="14196" y="20094"/>
                  <a:pt x="14081" y="20172"/>
                </a:cubicBezTo>
                <a:cubicBezTo>
                  <a:pt x="13177" y="20806"/>
                  <a:pt x="12056" y="21269"/>
                  <a:pt x="11014" y="21622"/>
                </a:cubicBezTo>
                <a:cubicBezTo>
                  <a:pt x="10687" y="21733"/>
                  <a:pt x="10331" y="21835"/>
                  <a:pt x="9972" y="21917"/>
                </a:cubicBezTo>
                <a:lnTo>
                  <a:pt x="9972" y="21917"/>
                </a:lnTo>
                <a:cubicBezTo>
                  <a:pt x="10122" y="21614"/>
                  <a:pt x="10301" y="21325"/>
                  <a:pt x="10516" y="21055"/>
                </a:cubicBezTo>
                <a:cubicBezTo>
                  <a:pt x="11024" y="20420"/>
                  <a:pt x="11687" y="19956"/>
                  <a:pt x="12469" y="19729"/>
                </a:cubicBezTo>
                <a:cubicBezTo>
                  <a:pt x="12861" y="19615"/>
                  <a:pt x="13196" y="19563"/>
                  <a:pt x="13539" y="19563"/>
                </a:cubicBezTo>
                <a:close/>
                <a:moveTo>
                  <a:pt x="11319" y="30029"/>
                </a:moveTo>
                <a:cubicBezTo>
                  <a:pt x="11321" y="30030"/>
                  <a:pt x="11324" y="30031"/>
                  <a:pt x="11326" y="30033"/>
                </a:cubicBezTo>
                <a:lnTo>
                  <a:pt x="11326" y="30033"/>
                </a:lnTo>
                <a:cubicBezTo>
                  <a:pt x="11324" y="30031"/>
                  <a:pt x="11321" y="30030"/>
                  <a:pt x="11319" y="30029"/>
                </a:cubicBezTo>
                <a:close/>
                <a:moveTo>
                  <a:pt x="11354" y="30050"/>
                </a:moveTo>
                <a:cubicBezTo>
                  <a:pt x="11371" y="30061"/>
                  <a:pt x="11384" y="30070"/>
                  <a:pt x="11384" y="30070"/>
                </a:cubicBezTo>
                <a:cubicBezTo>
                  <a:pt x="11384" y="30070"/>
                  <a:pt x="11376" y="30064"/>
                  <a:pt x="11354" y="30050"/>
                </a:cubicBezTo>
                <a:close/>
                <a:moveTo>
                  <a:pt x="7317" y="0"/>
                </a:moveTo>
                <a:cubicBezTo>
                  <a:pt x="7270" y="0"/>
                  <a:pt x="7223" y="6"/>
                  <a:pt x="7178" y="18"/>
                </a:cubicBezTo>
                <a:lnTo>
                  <a:pt x="7180" y="16"/>
                </a:lnTo>
                <a:lnTo>
                  <a:pt x="7180" y="16"/>
                </a:lnTo>
                <a:cubicBezTo>
                  <a:pt x="5272" y="516"/>
                  <a:pt x="3590" y="2046"/>
                  <a:pt x="2379" y="3540"/>
                </a:cubicBezTo>
                <a:cubicBezTo>
                  <a:pt x="1125" y="5085"/>
                  <a:pt x="1" y="7133"/>
                  <a:pt x="354" y="9187"/>
                </a:cubicBezTo>
                <a:cubicBezTo>
                  <a:pt x="528" y="10208"/>
                  <a:pt x="1128" y="11231"/>
                  <a:pt x="1751" y="12044"/>
                </a:cubicBezTo>
                <a:cubicBezTo>
                  <a:pt x="2202" y="12632"/>
                  <a:pt x="2716" y="13169"/>
                  <a:pt x="3288" y="13637"/>
                </a:cubicBezTo>
                <a:lnTo>
                  <a:pt x="3288" y="13637"/>
                </a:lnTo>
                <a:cubicBezTo>
                  <a:pt x="3104" y="14426"/>
                  <a:pt x="3013" y="15234"/>
                  <a:pt x="3009" y="16020"/>
                </a:cubicBezTo>
                <a:cubicBezTo>
                  <a:pt x="2996" y="18411"/>
                  <a:pt x="3836" y="20793"/>
                  <a:pt x="5734" y="22337"/>
                </a:cubicBezTo>
                <a:cubicBezTo>
                  <a:pt x="6244" y="22751"/>
                  <a:pt x="6803" y="23099"/>
                  <a:pt x="7400" y="23354"/>
                </a:cubicBezTo>
                <a:lnTo>
                  <a:pt x="7400" y="23354"/>
                </a:lnTo>
                <a:cubicBezTo>
                  <a:pt x="7276" y="25244"/>
                  <a:pt x="7763" y="27144"/>
                  <a:pt x="8821" y="28743"/>
                </a:cubicBezTo>
                <a:cubicBezTo>
                  <a:pt x="10106" y="30685"/>
                  <a:pt x="12297" y="32262"/>
                  <a:pt x="14686" y="32262"/>
                </a:cubicBezTo>
                <a:cubicBezTo>
                  <a:pt x="14772" y="32262"/>
                  <a:pt x="14859" y="32260"/>
                  <a:pt x="14945" y="32256"/>
                </a:cubicBezTo>
                <a:cubicBezTo>
                  <a:pt x="16208" y="32195"/>
                  <a:pt x="17351" y="31684"/>
                  <a:pt x="18385" y="30981"/>
                </a:cubicBezTo>
                <a:cubicBezTo>
                  <a:pt x="18775" y="30716"/>
                  <a:pt x="17560" y="29348"/>
                  <a:pt x="16835" y="29348"/>
                </a:cubicBezTo>
                <a:cubicBezTo>
                  <a:pt x="16743" y="29348"/>
                  <a:pt x="16660" y="29370"/>
                  <a:pt x="16588" y="29418"/>
                </a:cubicBezTo>
                <a:cubicBezTo>
                  <a:pt x="15622" y="30074"/>
                  <a:pt x="14460" y="30554"/>
                  <a:pt x="13283" y="30554"/>
                </a:cubicBezTo>
                <a:cubicBezTo>
                  <a:pt x="12954" y="30554"/>
                  <a:pt x="12623" y="30517"/>
                  <a:pt x="12295" y="30434"/>
                </a:cubicBezTo>
                <a:cubicBezTo>
                  <a:pt x="12025" y="30369"/>
                  <a:pt x="11765" y="30270"/>
                  <a:pt x="11519" y="30139"/>
                </a:cubicBezTo>
                <a:cubicBezTo>
                  <a:pt x="11459" y="30108"/>
                  <a:pt x="11400" y="30075"/>
                  <a:pt x="11341" y="30042"/>
                </a:cubicBezTo>
                <a:lnTo>
                  <a:pt x="11341" y="30042"/>
                </a:lnTo>
                <a:cubicBezTo>
                  <a:pt x="11325" y="30031"/>
                  <a:pt x="11303" y="30016"/>
                  <a:pt x="11274" y="29997"/>
                </a:cubicBezTo>
                <a:cubicBezTo>
                  <a:pt x="11210" y="29954"/>
                  <a:pt x="11148" y="29909"/>
                  <a:pt x="11086" y="29863"/>
                </a:cubicBezTo>
                <a:lnTo>
                  <a:pt x="11086" y="29863"/>
                </a:lnTo>
                <a:cubicBezTo>
                  <a:pt x="11131" y="29896"/>
                  <a:pt x="11150" y="29909"/>
                  <a:pt x="11151" y="29909"/>
                </a:cubicBezTo>
                <a:cubicBezTo>
                  <a:pt x="11155" y="29909"/>
                  <a:pt x="10984" y="29777"/>
                  <a:pt x="10976" y="29768"/>
                </a:cubicBezTo>
                <a:cubicBezTo>
                  <a:pt x="10678" y="29509"/>
                  <a:pt x="10327" y="29073"/>
                  <a:pt x="10027" y="28493"/>
                </a:cubicBezTo>
                <a:cubicBezTo>
                  <a:pt x="9337" y="27155"/>
                  <a:pt x="9166" y="25627"/>
                  <a:pt x="9349" y="24145"/>
                </a:cubicBezTo>
                <a:cubicBezTo>
                  <a:pt x="9363" y="24036"/>
                  <a:pt x="9378" y="23928"/>
                  <a:pt x="9396" y="23820"/>
                </a:cubicBezTo>
                <a:lnTo>
                  <a:pt x="9396" y="23820"/>
                </a:lnTo>
                <a:cubicBezTo>
                  <a:pt x="9512" y="23826"/>
                  <a:pt x="9629" y="23829"/>
                  <a:pt x="9745" y="23829"/>
                </a:cubicBezTo>
                <a:cubicBezTo>
                  <a:pt x="11066" y="23829"/>
                  <a:pt x="12368" y="23457"/>
                  <a:pt x="13576" y="22940"/>
                </a:cubicBezTo>
                <a:cubicBezTo>
                  <a:pt x="14372" y="22599"/>
                  <a:pt x="15249" y="22217"/>
                  <a:pt x="15944" y="21691"/>
                </a:cubicBezTo>
                <a:cubicBezTo>
                  <a:pt x="16239" y="21468"/>
                  <a:pt x="16470" y="21138"/>
                  <a:pt x="16465" y="20755"/>
                </a:cubicBezTo>
                <a:cubicBezTo>
                  <a:pt x="16457" y="20086"/>
                  <a:pt x="15923" y="19490"/>
                  <a:pt x="15455" y="19074"/>
                </a:cubicBezTo>
                <a:cubicBezTo>
                  <a:pt x="14955" y="18630"/>
                  <a:pt x="14369" y="18295"/>
                  <a:pt x="13731" y="18092"/>
                </a:cubicBezTo>
                <a:cubicBezTo>
                  <a:pt x="13237" y="17937"/>
                  <a:pt x="12713" y="17854"/>
                  <a:pt x="12191" y="17854"/>
                </a:cubicBezTo>
                <a:cubicBezTo>
                  <a:pt x="11512" y="17854"/>
                  <a:pt x="10835" y="17993"/>
                  <a:pt x="10226" y="18295"/>
                </a:cubicBezTo>
                <a:cubicBezTo>
                  <a:pt x="8798" y="19001"/>
                  <a:pt x="7985" y="20364"/>
                  <a:pt x="7622" y="21880"/>
                </a:cubicBezTo>
                <a:cubicBezTo>
                  <a:pt x="7609" y="21936"/>
                  <a:pt x="7596" y="21993"/>
                  <a:pt x="7583" y="22050"/>
                </a:cubicBezTo>
                <a:lnTo>
                  <a:pt x="7583" y="22050"/>
                </a:lnTo>
                <a:cubicBezTo>
                  <a:pt x="7518" y="22040"/>
                  <a:pt x="7454" y="22029"/>
                  <a:pt x="7389" y="22017"/>
                </a:cubicBezTo>
                <a:cubicBezTo>
                  <a:pt x="7357" y="22011"/>
                  <a:pt x="7203" y="21972"/>
                  <a:pt x="7196" y="21972"/>
                </a:cubicBezTo>
                <a:lnTo>
                  <a:pt x="7196" y="21972"/>
                </a:lnTo>
                <a:cubicBezTo>
                  <a:pt x="7194" y="21972"/>
                  <a:pt x="7207" y="21976"/>
                  <a:pt x="7243" y="21987"/>
                </a:cubicBezTo>
                <a:lnTo>
                  <a:pt x="7243" y="21987"/>
                </a:lnTo>
                <a:cubicBezTo>
                  <a:pt x="7181" y="21970"/>
                  <a:pt x="7118" y="21953"/>
                  <a:pt x="7057" y="21932"/>
                </a:cubicBezTo>
                <a:cubicBezTo>
                  <a:pt x="6983" y="21908"/>
                  <a:pt x="6913" y="21886"/>
                  <a:pt x="6843" y="21859"/>
                </a:cubicBezTo>
                <a:cubicBezTo>
                  <a:pt x="6797" y="21842"/>
                  <a:pt x="6737" y="21816"/>
                  <a:pt x="6699" y="21799"/>
                </a:cubicBezTo>
                <a:lnTo>
                  <a:pt x="6699" y="21799"/>
                </a:lnTo>
                <a:cubicBezTo>
                  <a:pt x="6593" y="21738"/>
                  <a:pt x="6481" y="21664"/>
                  <a:pt x="6372" y="21625"/>
                </a:cubicBezTo>
                <a:lnTo>
                  <a:pt x="6372" y="21625"/>
                </a:lnTo>
                <a:cubicBezTo>
                  <a:pt x="6367" y="21622"/>
                  <a:pt x="6362" y="21618"/>
                  <a:pt x="6357" y="21614"/>
                </a:cubicBezTo>
                <a:cubicBezTo>
                  <a:pt x="6355" y="21613"/>
                  <a:pt x="6353" y="21612"/>
                  <a:pt x="6352" y="21610"/>
                </a:cubicBezTo>
                <a:lnTo>
                  <a:pt x="6352" y="21610"/>
                </a:lnTo>
                <a:cubicBezTo>
                  <a:pt x="6354" y="21614"/>
                  <a:pt x="6354" y="21617"/>
                  <a:pt x="6352" y="21619"/>
                </a:cubicBezTo>
                <a:cubicBezTo>
                  <a:pt x="6352" y="21619"/>
                  <a:pt x="6352" y="21619"/>
                  <a:pt x="6352" y="21619"/>
                </a:cubicBezTo>
                <a:cubicBezTo>
                  <a:pt x="6351" y="21619"/>
                  <a:pt x="6313" y="21588"/>
                  <a:pt x="6275" y="21555"/>
                </a:cubicBezTo>
                <a:lnTo>
                  <a:pt x="6275" y="21555"/>
                </a:lnTo>
                <a:cubicBezTo>
                  <a:pt x="6301" y="21572"/>
                  <a:pt x="6327" y="21592"/>
                  <a:pt x="6352" y="21610"/>
                </a:cubicBezTo>
                <a:lnTo>
                  <a:pt x="6352" y="21610"/>
                </a:lnTo>
                <a:cubicBezTo>
                  <a:pt x="6340" y="21589"/>
                  <a:pt x="6275" y="21545"/>
                  <a:pt x="6235" y="21520"/>
                </a:cubicBezTo>
                <a:lnTo>
                  <a:pt x="6235" y="21520"/>
                </a:lnTo>
                <a:cubicBezTo>
                  <a:pt x="6247" y="21531"/>
                  <a:pt x="6261" y="21543"/>
                  <a:pt x="6275" y="21555"/>
                </a:cubicBezTo>
                <a:lnTo>
                  <a:pt x="6275" y="21555"/>
                </a:lnTo>
                <a:cubicBezTo>
                  <a:pt x="6274" y="21554"/>
                  <a:pt x="6272" y="21553"/>
                  <a:pt x="6271" y="21552"/>
                </a:cubicBezTo>
                <a:cubicBezTo>
                  <a:pt x="6252" y="21540"/>
                  <a:pt x="6237" y="21530"/>
                  <a:pt x="6227" y="21522"/>
                </a:cubicBezTo>
                <a:lnTo>
                  <a:pt x="6227" y="21522"/>
                </a:lnTo>
                <a:cubicBezTo>
                  <a:pt x="6227" y="21523"/>
                  <a:pt x="6226" y="21523"/>
                  <a:pt x="6226" y="21523"/>
                </a:cubicBezTo>
                <a:cubicBezTo>
                  <a:pt x="6226" y="21524"/>
                  <a:pt x="6225" y="21524"/>
                  <a:pt x="6224" y="21524"/>
                </a:cubicBezTo>
                <a:cubicBezTo>
                  <a:pt x="6214" y="21524"/>
                  <a:pt x="6180" y="21488"/>
                  <a:pt x="6139" y="21440"/>
                </a:cubicBezTo>
                <a:lnTo>
                  <a:pt x="6139" y="21440"/>
                </a:lnTo>
                <a:cubicBezTo>
                  <a:pt x="6153" y="21451"/>
                  <a:pt x="6170" y="21466"/>
                  <a:pt x="6191" y="21483"/>
                </a:cubicBezTo>
                <a:cubicBezTo>
                  <a:pt x="6193" y="21485"/>
                  <a:pt x="6196" y="21488"/>
                  <a:pt x="6201" y="21492"/>
                </a:cubicBezTo>
                <a:lnTo>
                  <a:pt x="6201" y="21492"/>
                </a:lnTo>
                <a:cubicBezTo>
                  <a:pt x="6181" y="21472"/>
                  <a:pt x="6152" y="21447"/>
                  <a:pt x="6130" y="21428"/>
                </a:cubicBezTo>
                <a:lnTo>
                  <a:pt x="6130" y="21428"/>
                </a:lnTo>
                <a:cubicBezTo>
                  <a:pt x="6133" y="21432"/>
                  <a:pt x="6136" y="21436"/>
                  <a:pt x="6139" y="21440"/>
                </a:cubicBezTo>
                <a:lnTo>
                  <a:pt x="6139" y="21440"/>
                </a:lnTo>
                <a:cubicBezTo>
                  <a:pt x="6107" y="21412"/>
                  <a:pt x="6095" y="21402"/>
                  <a:pt x="6096" y="21402"/>
                </a:cubicBezTo>
                <a:lnTo>
                  <a:pt x="6096" y="21402"/>
                </a:lnTo>
                <a:cubicBezTo>
                  <a:pt x="6097" y="21402"/>
                  <a:pt x="6111" y="21413"/>
                  <a:pt x="6130" y="21428"/>
                </a:cubicBezTo>
                <a:lnTo>
                  <a:pt x="6130" y="21428"/>
                </a:lnTo>
                <a:cubicBezTo>
                  <a:pt x="6052" y="21336"/>
                  <a:pt x="5957" y="21209"/>
                  <a:pt x="5955" y="21209"/>
                </a:cubicBezTo>
                <a:lnTo>
                  <a:pt x="5955" y="21209"/>
                </a:lnTo>
                <a:cubicBezTo>
                  <a:pt x="5954" y="21209"/>
                  <a:pt x="5981" y="21246"/>
                  <a:pt x="6052" y="21346"/>
                </a:cubicBezTo>
                <a:lnTo>
                  <a:pt x="6052" y="21346"/>
                </a:lnTo>
                <a:cubicBezTo>
                  <a:pt x="5961" y="21219"/>
                  <a:pt x="5865" y="21095"/>
                  <a:pt x="5776" y="20966"/>
                </a:cubicBezTo>
                <a:cubicBezTo>
                  <a:pt x="5773" y="20962"/>
                  <a:pt x="5770" y="20958"/>
                  <a:pt x="5767" y="20954"/>
                </a:cubicBezTo>
                <a:lnTo>
                  <a:pt x="5767" y="20954"/>
                </a:lnTo>
                <a:cubicBezTo>
                  <a:pt x="5767" y="20953"/>
                  <a:pt x="5767" y="20952"/>
                  <a:pt x="5766" y="20952"/>
                </a:cubicBezTo>
                <a:cubicBezTo>
                  <a:pt x="5726" y="20872"/>
                  <a:pt x="5677" y="20795"/>
                  <a:pt x="5633" y="20715"/>
                </a:cubicBezTo>
                <a:cubicBezTo>
                  <a:pt x="5566" y="20586"/>
                  <a:pt x="5504" y="20453"/>
                  <a:pt x="5443" y="20320"/>
                </a:cubicBezTo>
                <a:cubicBezTo>
                  <a:pt x="5403" y="20231"/>
                  <a:pt x="5389" y="20194"/>
                  <a:pt x="5389" y="20194"/>
                </a:cubicBezTo>
                <a:lnTo>
                  <a:pt x="5389" y="20194"/>
                </a:lnTo>
                <a:cubicBezTo>
                  <a:pt x="5390" y="20194"/>
                  <a:pt x="5394" y="20204"/>
                  <a:pt x="5402" y="20224"/>
                </a:cubicBezTo>
                <a:lnTo>
                  <a:pt x="5402" y="20224"/>
                </a:lnTo>
                <a:cubicBezTo>
                  <a:pt x="5371" y="20140"/>
                  <a:pt x="5339" y="20055"/>
                  <a:pt x="5311" y="19969"/>
                </a:cubicBezTo>
                <a:cubicBezTo>
                  <a:pt x="5204" y="19653"/>
                  <a:pt x="5119" y="19330"/>
                  <a:pt x="5055" y="19003"/>
                </a:cubicBezTo>
                <a:cubicBezTo>
                  <a:pt x="5023" y="18840"/>
                  <a:pt x="4994" y="18677"/>
                  <a:pt x="4972" y="18512"/>
                </a:cubicBezTo>
                <a:cubicBezTo>
                  <a:pt x="4950" y="18370"/>
                  <a:pt x="4935" y="18228"/>
                  <a:pt x="4927" y="18086"/>
                </a:cubicBezTo>
                <a:cubicBezTo>
                  <a:pt x="4852" y="16991"/>
                  <a:pt x="4951" y="15894"/>
                  <a:pt x="5219" y="14834"/>
                </a:cubicBezTo>
                <a:lnTo>
                  <a:pt x="5219" y="14834"/>
                </a:lnTo>
                <a:cubicBezTo>
                  <a:pt x="6150" y="15248"/>
                  <a:pt x="7154" y="15482"/>
                  <a:pt x="8171" y="15482"/>
                </a:cubicBezTo>
                <a:cubicBezTo>
                  <a:pt x="8537" y="15482"/>
                  <a:pt x="8905" y="15452"/>
                  <a:pt x="9271" y="15389"/>
                </a:cubicBezTo>
                <a:cubicBezTo>
                  <a:pt x="10600" y="15160"/>
                  <a:pt x="11976" y="14429"/>
                  <a:pt x="12623" y="13197"/>
                </a:cubicBezTo>
                <a:cubicBezTo>
                  <a:pt x="12955" y="12569"/>
                  <a:pt x="13097" y="11858"/>
                  <a:pt x="13033" y="11151"/>
                </a:cubicBezTo>
                <a:cubicBezTo>
                  <a:pt x="13000" y="10731"/>
                  <a:pt x="12912" y="10318"/>
                  <a:pt x="12773" y="9921"/>
                </a:cubicBezTo>
                <a:cubicBezTo>
                  <a:pt x="12485" y="9107"/>
                  <a:pt x="11837" y="8590"/>
                  <a:pt x="11032" y="8326"/>
                </a:cubicBezTo>
                <a:cubicBezTo>
                  <a:pt x="10393" y="8117"/>
                  <a:pt x="9751" y="8011"/>
                  <a:pt x="9124" y="8011"/>
                </a:cubicBezTo>
                <a:cubicBezTo>
                  <a:pt x="7607" y="8011"/>
                  <a:pt x="6181" y="8630"/>
                  <a:pt x="5109" y="9884"/>
                </a:cubicBezTo>
                <a:cubicBezTo>
                  <a:pt x="4429" y="10679"/>
                  <a:pt x="3921" y="11627"/>
                  <a:pt x="3574" y="12637"/>
                </a:cubicBezTo>
                <a:lnTo>
                  <a:pt x="3574" y="12637"/>
                </a:lnTo>
                <a:cubicBezTo>
                  <a:pt x="3538" y="12600"/>
                  <a:pt x="3485" y="12547"/>
                  <a:pt x="3474" y="12536"/>
                </a:cubicBezTo>
                <a:cubicBezTo>
                  <a:pt x="3403" y="12462"/>
                  <a:pt x="3336" y="12387"/>
                  <a:pt x="3269" y="12312"/>
                </a:cubicBezTo>
                <a:cubicBezTo>
                  <a:pt x="3213" y="12247"/>
                  <a:pt x="3194" y="12226"/>
                  <a:pt x="3195" y="12226"/>
                </a:cubicBezTo>
                <a:lnTo>
                  <a:pt x="3195" y="12226"/>
                </a:lnTo>
                <a:cubicBezTo>
                  <a:pt x="3196" y="12226"/>
                  <a:pt x="3239" y="12275"/>
                  <a:pt x="3256" y="12296"/>
                </a:cubicBezTo>
                <a:cubicBezTo>
                  <a:pt x="3224" y="12256"/>
                  <a:pt x="3192" y="12215"/>
                  <a:pt x="3161" y="12173"/>
                </a:cubicBezTo>
                <a:cubicBezTo>
                  <a:pt x="2993" y="11945"/>
                  <a:pt x="2900" y="11810"/>
                  <a:pt x="2791" y="11622"/>
                </a:cubicBezTo>
                <a:cubicBezTo>
                  <a:pt x="2309" y="10774"/>
                  <a:pt x="2084" y="9961"/>
                  <a:pt x="2236" y="8984"/>
                </a:cubicBezTo>
                <a:cubicBezTo>
                  <a:pt x="2400" y="7936"/>
                  <a:pt x="2875" y="6967"/>
                  <a:pt x="3451" y="6088"/>
                </a:cubicBezTo>
                <a:cubicBezTo>
                  <a:pt x="4145" y="5039"/>
                  <a:pt x="4988" y="4098"/>
                  <a:pt x="5955" y="3292"/>
                </a:cubicBezTo>
                <a:cubicBezTo>
                  <a:pt x="6776" y="2607"/>
                  <a:pt x="7699" y="1987"/>
                  <a:pt x="8744" y="1716"/>
                </a:cubicBezTo>
                <a:cubicBezTo>
                  <a:pt x="9204" y="1596"/>
                  <a:pt x="8642" y="883"/>
                  <a:pt x="8499" y="728"/>
                </a:cubicBezTo>
                <a:cubicBezTo>
                  <a:pt x="8254" y="463"/>
                  <a:pt x="7751" y="0"/>
                  <a:pt x="7317" y="0"/>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8"/>
          <p:cNvSpPr/>
          <p:nvPr/>
        </p:nvSpPr>
        <p:spPr>
          <a:xfrm>
            <a:off x="194988" y="730363"/>
            <a:ext cx="520101" cy="621050"/>
          </a:xfrm>
          <a:custGeom>
            <a:avLst/>
            <a:gdLst/>
            <a:ahLst/>
            <a:cxnLst/>
            <a:rect l="l" t="t" r="r" b="b"/>
            <a:pathLst>
              <a:path w="17950" h="21434" extrusionOk="0">
                <a:moveTo>
                  <a:pt x="2976" y="8256"/>
                </a:moveTo>
                <a:cubicBezTo>
                  <a:pt x="2979" y="8259"/>
                  <a:pt x="2982" y="8262"/>
                  <a:pt x="2984" y="8264"/>
                </a:cubicBezTo>
                <a:lnTo>
                  <a:pt x="2984" y="8264"/>
                </a:lnTo>
                <a:cubicBezTo>
                  <a:pt x="2984" y="8264"/>
                  <a:pt x="2984" y="8264"/>
                  <a:pt x="2985" y="8264"/>
                </a:cubicBezTo>
                <a:lnTo>
                  <a:pt x="2985" y="8264"/>
                </a:lnTo>
                <a:cubicBezTo>
                  <a:pt x="2982" y="8262"/>
                  <a:pt x="2979" y="8259"/>
                  <a:pt x="2977" y="8256"/>
                </a:cubicBezTo>
                <a:lnTo>
                  <a:pt x="2977" y="8256"/>
                </a:lnTo>
                <a:cubicBezTo>
                  <a:pt x="2977" y="8256"/>
                  <a:pt x="2976" y="8256"/>
                  <a:pt x="2976" y="8256"/>
                </a:cubicBezTo>
                <a:close/>
                <a:moveTo>
                  <a:pt x="3070" y="8354"/>
                </a:moveTo>
                <a:cubicBezTo>
                  <a:pt x="3094" y="8379"/>
                  <a:pt x="3108" y="8396"/>
                  <a:pt x="3108" y="8396"/>
                </a:cubicBezTo>
                <a:cubicBezTo>
                  <a:pt x="3108" y="8396"/>
                  <a:pt x="3097" y="8384"/>
                  <a:pt x="3070" y="8354"/>
                </a:cubicBezTo>
                <a:close/>
                <a:moveTo>
                  <a:pt x="14914" y="16791"/>
                </a:moveTo>
                <a:cubicBezTo>
                  <a:pt x="14927" y="16804"/>
                  <a:pt x="14940" y="16817"/>
                  <a:pt x="14954" y="16830"/>
                </a:cubicBezTo>
                <a:cubicBezTo>
                  <a:pt x="15016" y="16891"/>
                  <a:pt x="15037" y="16914"/>
                  <a:pt x="15035" y="16914"/>
                </a:cubicBezTo>
                <a:cubicBezTo>
                  <a:pt x="15032" y="16914"/>
                  <a:pt x="14964" y="16850"/>
                  <a:pt x="14914" y="16791"/>
                </a:cubicBezTo>
                <a:close/>
                <a:moveTo>
                  <a:pt x="1603" y="0"/>
                </a:moveTo>
                <a:cubicBezTo>
                  <a:pt x="1509" y="0"/>
                  <a:pt x="1429" y="45"/>
                  <a:pt x="1378" y="156"/>
                </a:cubicBezTo>
                <a:cubicBezTo>
                  <a:pt x="554" y="1957"/>
                  <a:pt x="1" y="4008"/>
                  <a:pt x="618" y="5958"/>
                </a:cubicBezTo>
                <a:cubicBezTo>
                  <a:pt x="1279" y="8059"/>
                  <a:pt x="2876" y="9752"/>
                  <a:pt x="4635" y="11011"/>
                </a:cubicBezTo>
                <a:cubicBezTo>
                  <a:pt x="6145" y="12091"/>
                  <a:pt x="7866" y="12858"/>
                  <a:pt x="9541" y="13636"/>
                </a:cubicBezTo>
                <a:cubicBezTo>
                  <a:pt x="10380" y="14026"/>
                  <a:pt x="11220" y="14417"/>
                  <a:pt x="12042" y="14844"/>
                </a:cubicBezTo>
                <a:lnTo>
                  <a:pt x="12181" y="14917"/>
                </a:lnTo>
                <a:lnTo>
                  <a:pt x="12181" y="14917"/>
                </a:lnTo>
                <a:cubicBezTo>
                  <a:pt x="12186" y="14919"/>
                  <a:pt x="12191" y="14922"/>
                  <a:pt x="12196" y="14925"/>
                </a:cubicBezTo>
                <a:cubicBezTo>
                  <a:pt x="12299" y="14980"/>
                  <a:pt x="12401" y="15035"/>
                  <a:pt x="12503" y="15093"/>
                </a:cubicBezTo>
                <a:cubicBezTo>
                  <a:pt x="12704" y="15205"/>
                  <a:pt x="12903" y="15321"/>
                  <a:pt x="13101" y="15440"/>
                </a:cubicBezTo>
                <a:cubicBezTo>
                  <a:pt x="13273" y="15543"/>
                  <a:pt x="13444" y="15652"/>
                  <a:pt x="13613" y="15762"/>
                </a:cubicBezTo>
                <a:cubicBezTo>
                  <a:pt x="13708" y="15823"/>
                  <a:pt x="13800" y="15887"/>
                  <a:pt x="13893" y="15949"/>
                </a:cubicBezTo>
                <a:cubicBezTo>
                  <a:pt x="13919" y="15968"/>
                  <a:pt x="14022" y="16041"/>
                  <a:pt x="14088" y="16087"/>
                </a:cubicBezTo>
                <a:lnTo>
                  <a:pt x="14088" y="16087"/>
                </a:lnTo>
                <a:cubicBezTo>
                  <a:pt x="14148" y="16133"/>
                  <a:pt x="14265" y="16220"/>
                  <a:pt x="14291" y="16242"/>
                </a:cubicBezTo>
                <a:cubicBezTo>
                  <a:pt x="14377" y="16309"/>
                  <a:pt x="14460" y="16377"/>
                  <a:pt x="14545" y="16448"/>
                </a:cubicBezTo>
                <a:cubicBezTo>
                  <a:pt x="14570" y="16469"/>
                  <a:pt x="14607" y="16509"/>
                  <a:pt x="14647" y="16550"/>
                </a:cubicBezTo>
                <a:lnTo>
                  <a:pt x="14647" y="16550"/>
                </a:lnTo>
                <a:cubicBezTo>
                  <a:pt x="14648" y="16549"/>
                  <a:pt x="14649" y="16549"/>
                  <a:pt x="14651" y="16549"/>
                </a:cubicBezTo>
                <a:cubicBezTo>
                  <a:pt x="14662" y="16549"/>
                  <a:pt x="14686" y="16564"/>
                  <a:pt x="14727" y="16606"/>
                </a:cubicBezTo>
                <a:cubicBezTo>
                  <a:pt x="14751" y="16631"/>
                  <a:pt x="14776" y="16655"/>
                  <a:pt x="14801" y="16679"/>
                </a:cubicBezTo>
                <a:lnTo>
                  <a:pt x="14801" y="16679"/>
                </a:lnTo>
                <a:cubicBezTo>
                  <a:pt x="14757" y="16659"/>
                  <a:pt x="14699" y="16604"/>
                  <a:pt x="14647" y="16550"/>
                </a:cubicBezTo>
                <a:lnTo>
                  <a:pt x="14647" y="16550"/>
                </a:lnTo>
                <a:cubicBezTo>
                  <a:pt x="14634" y="16562"/>
                  <a:pt x="14695" y="16648"/>
                  <a:pt x="14802" y="16681"/>
                </a:cubicBezTo>
                <a:lnTo>
                  <a:pt x="14802" y="16681"/>
                </a:lnTo>
                <a:cubicBezTo>
                  <a:pt x="14802" y="16680"/>
                  <a:pt x="14801" y="16679"/>
                  <a:pt x="14801" y="16679"/>
                </a:cubicBezTo>
                <a:lnTo>
                  <a:pt x="14801" y="16679"/>
                </a:lnTo>
                <a:cubicBezTo>
                  <a:pt x="14805" y="16681"/>
                  <a:pt x="14810" y="16683"/>
                  <a:pt x="14815" y="16684"/>
                </a:cubicBezTo>
                <a:cubicBezTo>
                  <a:pt x="14811" y="16683"/>
                  <a:pt x="14806" y="16682"/>
                  <a:pt x="14802" y="16681"/>
                </a:cubicBezTo>
                <a:lnTo>
                  <a:pt x="14802" y="16681"/>
                </a:lnTo>
                <a:cubicBezTo>
                  <a:pt x="14819" y="16697"/>
                  <a:pt x="14836" y="16714"/>
                  <a:pt x="14853" y="16730"/>
                </a:cubicBezTo>
                <a:cubicBezTo>
                  <a:pt x="14870" y="16747"/>
                  <a:pt x="14886" y="16763"/>
                  <a:pt x="14902" y="16779"/>
                </a:cubicBezTo>
                <a:lnTo>
                  <a:pt x="14902" y="16779"/>
                </a:lnTo>
                <a:cubicBezTo>
                  <a:pt x="14961" y="16857"/>
                  <a:pt x="15039" y="16929"/>
                  <a:pt x="15101" y="17002"/>
                </a:cubicBezTo>
                <a:cubicBezTo>
                  <a:pt x="15103" y="17005"/>
                  <a:pt x="15105" y="17007"/>
                  <a:pt x="15108" y="17010"/>
                </a:cubicBezTo>
                <a:lnTo>
                  <a:pt x="15108" y="17010"/>
                </a:lnTo>
                <a:cubicBezTo>
                  <a:pt x="15108" y="17010"/>
                  <a:pt x="15108" y="17011"/>
                  <a:pt x="15109" y="17012"/>
                </a:cubicBezTo>
                <a:cubicBezTo>
                  <a:pt x="15122" y="17031"/>
                  <a:pt x="15136" y="17050"/>
                  <a:pt x="15150" y="17070"/>
                </a:cubicBezTo>
                <a:lnTo>
                  <a:pt x="15150" y="17070"/>
                </a:lnTo>
                <a:cubicBezTo>
                  <a:pt x="15148" y="17064"/>
                  <a:pt x="15147" y="17059"/>
                  <a:pt x="15145" y="17053"/>
                </a:cubicBezTo>
                <a:lnTo>
                  <a:pt x="15145" y="17053"/>
                </a:lnTo>
                <a:cubicBezTo>
                  <a:pt x="15145" y="17053"/>
                  <a:pt x="15145" y="17053"/>
                  <a:pt x="15145" y="17053"/>
                </a:cubicBezTo>
                <a:lnTo>
                  <a:pt x="15145" y="17053"/>
                </a:lnTo>
                <a:cubicBezTo>
                  <a:pt x="15147" y="17060"/>
                  <a:pt x="15150" y="17067"/>
                  <a:pt x="15152" y="17074"/>
                </a:cubicBezTo>
                <a:lnTo>
                  <a:pt x="15152" y="17074"/>
                </a:lnTo>
                <a:cubicBezTo>
                  <a:pt x="15164" y="17091"/>
                  <a:pt x="15176" y="17108"/>
                  <a:pt x="15189" y="17125"/>
                </a:cubicBezTo>
                <a:cubicBezTo>
                  <a:pt x="15228" y="17178"/>
                  <a:pt x="15243" y="17212"/>
                  <a:pt x="15243" y="17227"/>
                </a:cubicBezTo>
                <a:lnTo>
                  <a:pt x="15243" y="17227"/>
                </a:lnTo>
                <a:cubicBezTo>
                  <a:pt x="15207" y="17176"/>
                  <a:pt x="15171" y="17122"/>
                  <a:pt x="15152" y="17074"/>
                </a:cubicBezTo>
                <a:lnTo>
                  <a:pt x="15152" y="17074"/>
                </a:lnTo>
                <a:cubicBezTo>
                  <a:pt x="15151" y="17072"/>
                  <a:pt x="15150" y="17071"/>
                  <a:pt x="15150" y="17070"/>
                </a:cubicBezTo>
                <a:lnTo>
                  <a:pt x="15150" y="17070"/>
                </a:lnTo>
                <a:cubicBezTo>
                  <a:pt x="15179" y="17181"/>
                  <a:pt x="15223" y="17235"/>
                  <a:pt x="15238" y="17235"/>
                </a:cubicBezTo>
                <a:cubicBezTo>
                  <a:pt x="15241" y="17235"/>
                  <a:pt x="15243" y="17232"/>
                  <a:pt x="15243" y="17227"/>
                </a:cubicBezTo>
                <a:lnTo>
                  <a:pt x="15243" y="17227"/>
                </a:lnTo>
                <a:cubicBezTo>
                  <a:pt x="15273" y="17269"/>
                  <a:pt x="15303" y="17310"/>
                  <a:pt x="15323" y="17346"/>
                </a:cubicBezTo>
                <a:cubicBezTo>
                  <a:pt x="15341" y="17378"/>
                  <a:pt x="15358" y="17413"/>
                  <a:pt x="15377" y="17446"/>
                </a:cubicBezTo>
                <a:lnTo>
                  <a:pt x="15377" y="17446"/>
                </a:lnTo>
                <a:cubicBezTo>
                  <a:pt x="15421" y="17551"/>
                  <a:pt x="15471" y="17653"/>
                  <a:pt x="15515" y="17758"/>
                </a:cubicBezTo>
                <a:cubicBezTo>
                  <a:pt x="15533" y="17804"/>
                  <a:pt x="15604" y="18008"/>
                  <a:pt x="15607" y="18008"/>
                </a:cubicBezTo>
                <a:cubicBezTo>
                  <a:pt x="15608" y="18008"/>
                  <a:pt x="15601" y="17983"/>
                  <a:pt x="15580" y="17917"/>
                </a:cubicBezTo>
                <a:lnTo>
                  <a:pt x="15580" y="17917"/>
                </a:lnTo>
                <a:cubicBezTo>
                  <a:pt x="15732" y="18397"/>
                  <a:pt x="15828" y="18892"/>
                  <a:pt x="15869" y="19394"/>
                </a:cubicBezTo>
                <a:cubicBezTo>
                  <a:pt x="15923" y="20020"/>
                  <a:pt x="16631" y="20719"/>
                  <a:pt x="17088" y="21093"/>
                </a:cubicBezTo>
                <a:cubicBezTo>
                  <a:pt x="17252" y="21227"/>
                  <a:pt x="17547" y="21434"/>
                  <a:pt x="17741" y="21434"/>
                </a:cubicBezTo>
                <a:cubicBezTo>
                  <a:pt x="17866" y="21434"/>
                  <a:pt x="17950" y="21347"/>
                  <a:pt x="17928" y="21098"/>
                </a:cubicBezTo>
                <a:cubicBezTo>
                  <a:pt x="17561" y="16782"/>
                  <a:pt x="13593" y="13949"/>
                  <a:pt x="10037" y="12192"/>
                </a:cubicBezTo>
                <a:cubicBezTo>
                  <a:pt x="9204" y="11781"/>
                  <a:pt x="8359" y="11398"/>
                  <a:pt x="7520" y="11005"/>
                </a:cubicBezTo>
                <a:cubicBezTo>
                  <a:pt x="7105" y="10810"/>
                  <a:pt x="6691" y="10615"/>
                  <a:pt x="6282" y="10412"/>
                </a:cubicBezTo>
                <a:cubicBezTo>
                  <a:pt x="6086" y="10315"/>
                  <a:pt x="5891" y="10217"/>
                  <a:pt x="5698" y="10117"/>
                </a:cubicBezTo>
                <a:cubicBezTo>
                  <a:pt x="5595" y="10064"/>
                  <a:pt x="5495" y="10011"/>
                  <a:pt x="5394" y="9957"/>
                </a:cubicBezTo>
                <a:lnTo>
                  <a:pt x="5394" y="9957"/>
                </a:lnTo>
                <a:cubicBezTo>
                  <a:pt x="5445" y="9984"/>
                  <a:pt x="5466" y="9995"/>
                  <a:pt x="5466" y="9995"/>
                </a:cubicBezTo>
                <a:cubicBezTo>
                  <a:pt x="5467" y="9995"/>
                  <a:pt x="5267" y="9887"/>
                  <a:pt x="5223" y="9863"/>
                </a:cubicBezTo>
                <a:cubicBezTo>
                  <a:pt x="4862" y="9660"/>
                  <a:pt x="4504" y="9447"/>
                  <a:pt x="4158" y="9219"/>
                </a:cubicBezTo>
                <a:cubicBezTo>
                  <a:pt x="4070" y="9160"/>
                  <a:pt x="3980" y="9101"/>
                  <a:pt x="3894" y="9040"/>
                </a:cubicBezTo>
                <a:cubicBezTo>
                  <a:pt x="3847" y="9007"/>
                  <a:pt x="3694" y="8892"/>
                  <a:pt x="3692" y="8892"/>
                </a:cubicBezTo>
                <a:lnTo>
                  <a:pt x="3692" y="8892"/>
                </a:lnTo>
                <a:cubicBezTo>
                  <a:pt x="3692" y="8892"/>
                  <a:pt x="3692" y="8893"/>
                  <a:pt x="3692" y="8893"/>
                </a:cubicBezTo>
                <a:lnTo>
                  <a:pt x="3692" y="8893"/>
                </a:lnTo>
                <a:cubicBezTo>
                  <a:pt x="3577" y="8804"/>
                  <a:pt x="3463" y="8714"/>
                  <a:pt x="3351" y="8620"/>
                </a:cubicBezTo>
                <a:cubicBezTo>
                  <a:pt x="3314" y="8588"/>
                  <a:pt x="3278" y="8550"/>
                  <a:pt x="3240" y="8515"/>
                </a:cubicBezTo>
                <a:lnTo>
                  <a:pt x="3240" y="8515"/>
                </a:lnTo>
                <a:cubicBezTo>
                  <a:pt x="3286" y="8550"/>
                  <a:pt x="3328" y="8573"/>
                  <a:pt x="3336" y="8573"/>
                </a:cubicBezTo>
                <a:cubicBezTo>
                  <a:pt x="3345" y="8573"/>
                  <a:pt x="3307" y="8541"/>
                  <a:pt x="3173" y="8458"/>
                </a:cubicBezTo>
                <a:lnTo>
                  <a:pt x="3173" y="8458"/>
                </a:lnTo>
                <a:cubicBezTo>
                  <a:pt x="3174" y="8459"/>
                  <a:pt x="3175" y="8460"/>
                  <a:pt x="3177" y="8462"/>
                </a:cubicBezTo>
                <a:cubicBezTo>
                  <a:pt x="3177" y="8462"/>
                  <a:pt x="3177" y="8462"/>
                  <a:pt x="3178" y="8462"/>
                </a:cubicBezTo>
                <a:lnTo>
                  <a:pt x="3178" y="8462"/>
                </a:lnTo>
                <a:cubicBezTo>
                  <a:pt x="3199" y="8478"/>
                  <a:pt x="3220" y="8496"/>
                  <a:pt x="3240" y="8515"/>
                </a:cubicBezTo>
                <a:lnTo>
                  <a:pt x="3240" y="8515"/>
                </a:lnTo>
                <a:cubicBezTo>
                  <a:pt x="3219" y="8500"/>
                  <a:pt x="3197" y="8482"/>
                  <a:pt x="3178" y="8462"/>
                </a:cubicBezTo>
                <a:lnTo>
                  <a:pt x="3178" y="8462"/>
                </a:lnTo>
                <a:cubicBezTo>
                  <a:pt x="3168" y="8456"/>
                  <a:pt x="3159" y="8449"/>
                  <a:pt x="3150" y="8444"/>
                </a:cubicBezTo>
                <a:lnTo>
                  <a:pt x="3150" y="8444"/>
                </a:lnTo>
                <a:cubicBezTo>
                  <a:pt x="3158" y="8448"/>
                  <a:pt x="3165" y="8453"/>
                  <a:pt x="3173" y="8458"/>
                </a:cubicBezTo>
                <a:lnTo>
                  <a:pt x="3173" y="8458"/>
                </a:lnTo>
                <a:cubicBezTo>
                  <a:pt x="3134" y="8419"/>
                  <a:pt x="3096" y="8380"/>
                  <a:pt x="3058" y="8340"/>
                </a:cubicBezTo>
                <a:lnTo>
                  <a:pt x="3058" y="8340"/>
                </a:lnTo>
                <a:cubicBezTo>
                  <a:pt x="3046" y="8326"/>
                  <a:pt x="3031" y="8309"/>
                  <a:pt x="3013" y="8288"/>
                </a:cubicBezTo>
                <a:lnTo>
                  <a:pt x="3013" y="8288"/>
                </a:lnTo>
                <a:cubicBezTo>
                  <a:pt x="2977" y="8229"/>
                  <a:pt x="2931" y="8152"/>
                  <a:pt x="2886" y="8105"/>
                </a:cubicBezTo>
                <a:lnTo>
                  <a:pt x="2886" y="8105"/>
                </a:lnTo>
                <a:cubicBezTo>
                  <a:pt x="2847" y="8032"/>
                  <a:pt x="2793" y="7903"/>
                  <a:pt x="2792" y="7903"/>
                </a:cubicBezTo>
                <a:lnTo>
                  <a:pt x="2792" y="7903"/>
                </a:lnTo>
                <a:cubicBezTo>
                  <a:pt x="2792" y="7903"/>
                  <a:pt x="2809" y="7946"/>
                  <a:pt x="2859" y="8067"/>
                </a:cubicBezTo>
                <a:lnTo>
                  <a:pt x="2859" y="8067"/>
                </a:lnTo>
                <a:cubicBezTo>
                  <a:pt x="2819" y="7971"/>
                  <a:pt x="2770" y="7879"/>
                  <a:pt x="2730" y="7784"/>
                </a:cubicBezTo>
                <a:cubicBezTo>
                  <a:pt x="2710" y="7737"/>
                  <a:pt x="2649" y="7554"/>
                  <a:pt x="2645" y="7554"/>
                </a:cubicBezTo>
                <a:lnTo>
                  <a:pt x="2645" y="7554"/>
                </a:lnTo>
                <a:cubicBezTo>
                  <a:pt x="2644" y="7554"/>
                  <a:pt x="2652" y="7584"/>
                  <a:pt x="2677" y="7665"/>
                </a:cubicBezTo>
                <a:cubicBezTo>
                  <a:pt x="2614" y="7463"/>
                  <a:pt x="2563" y="7260"/>
                  <a:pt x="2522" y="7056"/>
                </a:cubicBezTo>
                <a:cubicBezTo>
                  <a:pt x="2431" y="6580"/>
                  <a:pt x="2420" y="6315"/>
                  <a:pt x="2456" y="5783"/>
                </a:cubicBezTo>
                <a:cubicBezTo>
                  <a:pt x="2539" y="4548"/>
                  <a:pt x="2955" y="3358"/>
                  <a:pt x="3466" y="2241"/>
                </a:cubicBezTo>
                <a:cubicBezTo>
                  <a:pt x="3543" y="2073"/>
                  <a:pt x="3290" y="1635"/>
                  <a:pt x="3226" y="1525"/>
                </a:cubicBezTo>
                <a:cubicBezTo>
                  <a:pt x="3036" y="1191"/>
                  <a:pt x="2776" y="869"/>
                  <a:pt x="2504" y="599"/>
                </a:cubicBezTo>
                <a:cubicBezTo>
                  <a:pt x="2352" y="448"/>
                  <a:pt x="1904" y="0"/>
                  <a:pt x="1603" y="0"/>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8"/>
          <p:cNvSpPr/>
          <p:nvPr/>
        </p:nvSpPr>
        <p:spPr>
          <a:xfrm>
            <a:off x="715108" y="4449438"/>
            <a:ext cx="246230" cy="229772"/>
          </a:xfrm>
          <a:custGeom>
            <a:avLst/>
            <a:gdLst/>
            <a:ahLst/>
            <a:cxnLst/>
            <a:rect l="l" t="t" r="r" b="b"/>
            <a:pathLst>
              <a:path w="8498" h="7930" extrusionOk="0">
                <a:moveTo>
                  <a:pt x="5850" y="1"/>
                </a:moveTo>
                <a:cubicBezTo>
                  <a:pt x="4962" y="1555"/>
                  <a:pt x="3595" y="2685"/>
                  <a:pt x="2149" y="3881"/>
                </a:cubicBezTo>
                <a:cubicBezTo>
                  <a:pt x="1424" y="4482"/>
                  <a:pt x="673" y="5102"/>
                  <a:pt x="0" y="5774"/>
                </a:cubicBezTo>
                <a:lnTo>
                  <a:pt x="2155" y="7929"/>
                </a:lnTo>
                <a:cubicBezTo>
                  <a:pt x="2726" y="7358"/>
                  <a:pt x="3389" y="6811"/>
                  <a:pt x="4092" y="6231"/>
                </a:cubicBezTo>
                <a:cubicBezTo>
                  <a:pt x="5611" y="4974"/>
                  <a:pt x="7333" y="3551"/>
                  <a:pt x="8498" y="1512"/>
                </a:cubicBezTo>
                <a:lnTo>
                  <a:pt x="5850" y="1"/>
                </a:ln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umbers and text 1">
  <p:cSld name="BLANK_1_1_1_1_1_1_3">
    <p:spTree>
      <p:nvGrpSpPr>
        <p:cNvPr id="1" name="Shape 1131"/>
        <p:cNvGrpSpPr/>
        <p:nvPr/>
      </p:nvGrpSpPr>
      <p:grpSpPr>
        <a:xfrm>
          <a:off x="0" y="0"/>
          <a:ext cx="0" cy="0"/>
          <a:chOff x="0" y="0"/>
          <a:chExt cx="0" cy="0"/>
        </a:xfrm>
      </p:grpSpPr>
      <p:grpSp>
        <p:nvGrpSpPr>
          <p:cNvPr id="1132" name="Google Shape;1132;p29"/>
          <p:cNvGrpSpPr/>
          <p:nvPr/>
        </p:nvGrpSpPr>
        <p:grpSpPr>
          <a:xfrm>
            <a:off x="10900" y="0"/>
            <a:ext cx="9142800" cy="5143500"/>
            <a:chOff x="10900" y="0"/>
            <a:chExt cx="9142800" cy="5143500"/>
          </a:xfrm>
        </p:grpSpPr>
        <p:cxnSp>
          <p:nvCxnSpPr>
            <p:cNvPr id="1133" name="Google Shape;1133;p29"/>
            <p:cNvCxnSpPr/>
            <p:nvPr/>
          </p:nvCxnSpPr>
          <p:spPr>
            <a:xfrm>
              <a:off x="45767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134" name="Google Shape;1134;p29"/>
            <p:cNvCxnSpPr/>
            <p:nvPr/>
          </p:nvCxnSpPr>
          <p:spPr>
            <a:xfrm>
              <a:off x="578761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135" name="Google Shape;1135;p29"/>
            <p:cNvCxnSpPr/>
            <p:nvPr/>
          </p:nvCxnSpPr>
          <p:spPr>
            <a:xfrm>
              <a:off x="627215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136" name="Google Shape;1136;p29"/>
            <p:cNvCxnSpPr/>
            <p:nvPr/>
          </p:nvCxnSpPr>
          <p:spPr>
            <a:xfrm>
              <a:off x="675669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137" name="Google Shape;1137;p29"/>
            <p:cNvCxnSpPr/>
            <p:nvPr/>
          </p:nvCxnSpPr>
          <p:spPr>
            <a:xfrm>
              <a:off x="724123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138" name="Google Shape;1138;p29"/>
            <p:cNvCxnSpPr/>
            <p:nvPr/>
          </p:nvCxnSpPr>
          <p:spPr>
            <a:xfrm>
              <a:off x="772577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139" name="Google Shape;1139;p29"/>
            <p:cNvCxnSpPr/>
            <p:nvPr/>
          </p:nvCxnSpPr>
          <p:spPr>
            <a:xfrm>
              <a:off x="821031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140" name="Google Shape;1140;p29"/>
            <p:cNvCxnSpPr/>
            <p:nvPr/>
          </p:nvCxnSpPr>
          <p:spPr>
            <a:xfrm>
              <a:off x="869485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141" name="Google Shape;1141;p29"/>
            <p:cNvCxnSpPr/>
            <p:nvPr/>
          </p:nvCxnSpPr>
          <p:spPr>
            <a:xfrm>
              <a:off x="94221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142" name="Google Shape;1142;p29"/>
            <p:cNvCxnSpPr/>
            <p:nvPr/>
          </p:nvCxnSpPr>
          <p:spPr>
            <a:xfrm>
              <a:off x="142675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143" name="Google Shape;1143;p29"/>
            <p:cNvCxnSpPr/>
            <p:nvPr/>
          </p:nvCxnSpPr>
          <p:spPr>
            <a:xfrm>
              <a:off x="191129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144" name="Google Shape;1144;p29"/>
            <p:cNvCxnSpPr/>
            <p:nvPr/>
          </p:nvCxnSpPr>
          <p:spPr>
            <a:xfrm>
              <a:off x="239583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145" name="Google Shape;1145;p29"/>
            <p:cNvCxnSpPr/>
            <p:nvPr/>
          </p:nvCxnSpPr>
          <p:spPr>
            <a:xfrm>
              <a:off x="288037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146" name="Google Shape;1146;p29"/>
            <p:cNvCxnSpPr/>
            <p:nvPr/>
          </p:nvCxnSpPr>
          <p:spPr>
            <a:xfrm>
              <a:off x="336491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147" name="Google Shape;1147;p29"/>
            <p:cNvCxnSpPr/>
            <p:nvPr/>
          </p:nvCxnSpPr>
          <p:spPr>
            <a:xfrm>
              <a:off x="384945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148" name="Google Shape;1148;p29"/>
            <p:cNvCxnSpPr/>
            <p:nvPr/>
          </p:nvCxnSpPr>
          <p:spPr>
            <a:xfrm>
              <a:off x="433399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149" name="Google Shape;1149;p29"/>
            <p:cNvCxnSpPr/>
            <p:nvPr/>
          </p:nvCxnSpPr>
          <p:spPr>
            <a:xfrm>
              <a:off x="481853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150" name="Google Shape;1150;p29"/>
            <p:cNvCxnSpPr/>
            <p:nvPr/>
          </p:nvCxnSpPr>
          <p:spPr>
            <a:xfrm>
              <a:off x="530307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151" name="Google Shape;1151;p29"/>
            <p:cNvCxnSpPr/>
            <p:nvPr/>
          </p:nvCxnSpPr>
          <p:spPr>
            <a:xfrm>
              <a:off x="10900" y="4685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152" name="Google Shape;1152;p29"/>
            <p:cNvCxnSpPr/>
            <p:nvPr/>
          </p:nvCxnSpPr>
          <p:spPr>
            <a:xfrm>
              <a:off x="10900" y="46965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153" name="Google Shape;1153;p29"/>
            <p:cNvCxnSpPr/>
            <p:nvPr/>
          </p:nvCxnSpPr>
          <p:spPr>
            <a:xfrm>
              <a:off x="10900" y="9383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154" name="Google Shape;1154;p29"/>
            <p:cNvCxnSpPr/>
            <p:nvPr/>
          </p:nvCxnSpPr>
          <p:spPr>
            <a:xfrm>
              <a:off x="10900" y="14081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155" name="Google Shape;1155;p29"/>
            <p:cNvCxnSpPr/>
            <p:nvPr/>
          </p:nvCxnSpPr>
          <p:spPr>
            <a:xfrm>
              <a:off x="10900" y="18779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156" name="Google Shape;1156;p29"/>
            <p:cNvCxnSpPr/>
            <p:nvPr/>
          </p:nvCxnSpPr>
          <p:spPr>
            <a:xfrm>
              <a:off x="10900" y="23476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157" name="Google Shape;1157;p29"/>
            <p:cNvCxnSpPr/>
            <p:nvPr/>
          </p:nvCxnSpPr>
          <p:spPr>
            <a:xfrm>
              <a:off x="10900" y="28174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158" name="Google Shape;1158;p29"/>
            <p:cNvCxnSpPr/>
            <p:nvPr/>
          </p:nvCxnSpPr>
          <p:spPr>
            <a:xfrm>
              <a:off x="10900" y="32872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159" name="Google Shape;1159;p29"/>
            <p:cNvCxnSpPr/>
            <p:nvPr/>
          </p:nvCxnSpPr>
          <p:spPr>
            <a:xfrm>
              <a:off x="10900" y="37570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160" name="Google Shape;1160;p29"/>
            <p:cNvCxnSpPr/>
            <p:nvPr/>
          </p:nvCxnSpPr>
          <p:spPr>
            <a:xfrm>
              <a:off x="10900" y="4226775"/>
              <a:ext cx="9142800" cy="0"/>
            </a:xfrm>
            <a:prstGeom prst="straightConnector1">
              <a:avLst/>
            </a:prstGeom>
            <a:noFill/>
            <a:ln w="28575" cap="flat" cmpd="sng">
              <a:solidFill>
                <a:srgbClr val="9FABFF"/>
              </a:solidFill>
              <a:prstDash val="solid"/>
              <a:round/>
              <a:headEnd type="none" w="med" len="med"/>
              <a:tailEnd type="none" w="med" len="med"/>
            </a:ln>
          </p:spPr>
        </p:cxnSp>
      </p:grpSp>
      <p:grpSp>
        <p:nvGrpSpPr>
          <p:cNvPr id="1161" name="Google Shape;1161;p29"/>
          <p:cNvGrpSpPr/>
          <p:nvPr/>
        </p:nvGrpSpPr>
        <p:grpSpPr>
          <a:xfrm flipH="1">
            <a:off x="-44062" y="-749742"/>
            <a:ext cx="9384877" cy="6019445"/>
            <a:chOff x="-44062" y="-749742"/>
            <a:chExt cx="9384877" cy="6019445"/>
          </a:xfrm>
        </p:grpSpPr>
        <p:sp>
          <p:nvSpPr>
            <p:cNvPr id="1162" name="Google Shape;1162;p29"/>
            <p:cNvSpPr/>
            <p:nvPr/>
          </p:nvSpPr>
          <p:spPr>
            <a:xfrm>
              <a:off x="165315" y="2970308"/>
              <a:ext cx="340398" cy="375255"/>
            </a:xfrm>
            <a:custGeom>
              <a:avLst/>
              <a:gdLst/>
              <a:ahLst/>
              <a:cxnLst/>
              <a:rect l="l" t="t" r="r" b="b"/>
              <a:pathLst>
                <a:path w="11748" h="12951" extrusionOk="0">
                  <a:moveTo>
                    <a:pt x="2065" y="1"/>
                  </a:moveTo>
                  <a:cubicBezTo>
                    <a:pt x="1319" y="1"/>
                    <a:pt x="488" y="136"/>
                    <a:pt x="417" y="513"/>
                  </a:cubicBezTo>
                  <a:cubicBezTo>
                    <a:pt x="160" y="1879"/>
                    <a:pt x="0" y="3428"/>
                    <a:pt x="608" y="4730"/>
                  </a:cubicBezTo>
                  <a:cubicBezTo>
                    <a:pt x="1026" y="5631"/>
                    <a:pt x="1766" y="6254"/>
                    <a:pt x="2646" y="6678"/>
                  </a:cubicBezTo>
                  <a:cubicBezTo>
                    <a:pt x="3565" y="7119"/>
                    <a:pt x="4547" y="7373"/>
                    <a:pt x="5510" y="7692"/>
                  </a:cubicBezTo>
                  <a:cubicBezTo>
                    <a:pt x="6416" y="7993"/>
                    <a:pt x="7175" y="8275"/>
                    <a:pt x="7867" y="8994"/>
                  </a:cubicBezTo>
                  <a:cubicBezTo>
                    <a:pt x="8808" y="9972"/>
                    <a:pt x="8907" y="11419"/>
                    <a:pt x="8798" y="12704"/>
                  </a:cubicBezTo>
                  <a:cubicBezTo>
                    <a:pt x="8780" y="12905"/>
                    <a:pt x="9222" y="12951"/>
                    <a:pt x="9626" y="12951"/>
                  </a:cubicBezTo>
                  <a:cubicBezTo>
                    <a:pt x="9914" y="12951"/>
                    <a:pt x="10184" y="12928"/>
                    <a:pt x="10255" y="12921"/>
                  </a:cubicBezTo>
                  <a:cubicBezTo>
                    <a:pt x="10520" y="12894"/>
                    <a:pt x="11608" y="12825"/>
                    <a:pt x="11642" y="12424"/>
                  </a:cubicBezTo>
                  <a:cubicBezTo>
                    <a:pt x="11747" y="11189"/>
                    <a:pt x="11640" y="9918"/>
                    <a:pt x="10888" y="8889"/>
                  </a:cubicBezTo>
                  <a:cubicBezTo>
                    <a:pt x="10305" y="8095"/>
                    <a:pt x="9408" y="7638"/>
                    <a:pt x="8507" y="7294"/>
                  </a:cubicBezTo>
                  <a:cubicBezTo>
                    <a:pt x="6779" y="6638"/>
                    <a:pt x="4651" y="6461"/>
                    <a:pt x="3622" y="4774"/>
                  </a:cubicBezTo>
                  <a:cubicBezTo>
                    <a:pt x="2807" y="3438"/>
                    <a:pt x="2986" y="1695"/>
                    <a:pt x="3261" y="233"/>
                  </a:cubicBezTo>
                  <a:cubicBezTo>
                    <a:pt x="3286" y="101"/>
                    <a:pt x="2707" y="1"/>
                    <a:pt x="2065" y="1"/>
                  </a:cubicBezTo>
                  <a:close/>
                </a:path>
              </a:pathLst>
            </a:custGeom>
            <a:solidFill>
              <a:schemeClr val="dk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9"/>
            <p:cNvSpPr/>
            <p:nvPr/>
          </p:nvSpPr>
          <p:spPr>
            <a:xfrm>
              <a:off x="-44062" y="3571652"/>
              <a:ext cx="759174" cy="1698051"/>
            </a:xfrm>
            <a:custGeom>
              <a:avLst/>
              <a:gdLst/>
              <a:ahLst/>
              <a:cxnLst/>
              <a:rect l="l" t="t" r="r" b="b"/>
              <a:pathLst>
                <a:path w="26201" h="58604" extrusionOk="0">
                  <a:moveTo>
                    <a:pt x="5742" y="22424"/>
                  </a:moveTo>
                  <a:cubicBezTo>
                    <a:pt x="5704" y="22426"/>
                    <a:pt x="5689" y="22426"/>
                    <a:pt x="5687" y="22426"/>
                  </a:cubicBezTo>
                  <a:cubicBezTo>
                    <a:pt x="5683" y="22426"/>
                    <a:pt x="5717" y="22425"/>
                    <a:pt x="5742" y="22424"/>
                  </a:cubicBezTo>
                  <a:close/>
                  <a:moveTo>
                    <a:pt x="15230" y="22608"/>
                  </a:moveTo>
                  <a:lnTo>
                    <a:pt x="15230" y="22608"/>
                  </a:lnTo>
                  <a:cubicBezTo>
                    <a:pt x="15231" y="22608"/>
                    <a:pt x="15232" y="22608"/>
                    <a:pt x="15233" y="22608"/>
                  </a:cubicBezTo>
                  <a:lnTo>
                    <a:pt x="15233" y="22608"/>
                  </a:lnTo>
                  <a:cubicBezTo>
                    <a:pt x="15231" y="22608"/>
                    <a:pt x="15230" y="22608"/>
                    <a:pt x="15230" y="22608"/>
                  </a:cubicBezTo>
                  <a:close/>
                  <a:moveTo>
                    <a:pt x="15790" y="22813"/>
                  </a:moveTo>
                  <a:lnTo>
                    <a:pt x="15790" y="22813"/>
                  </a:lnTo>
                  <a:cubicBezTo>
                    <a:pt x="15802" y="22823"/>
                    <a:pt x="15812" y="22831"/>
                    <a:pt x="15820" y="22837"/>
                  </a:cubicBezTo>
                  <a:lnTo>
                    <a:pt x="15820" y="22837"/>
                  </a:lnTo>
                  <a:cubicBezTo>
                    <a:pt x="15810" y="22829"/>
                    <a:pt x="15800" y="22822"/>
                    <a:pt x="15791" y="22813"/>
                  </a:cubicBezTo>
                  <a:lnTo>
                    <a:pt x="15791" y="22813"/>
                  </a:lnTo>
                  <a:cubicBezTo>
                    <a:pt x="15791" y="22813"/>
                    <a:pt x="15791" y="22813"/>
                    <a:pt x="15790" y="22813"/>
                  </a:cubicBezTo>
                  <a:close/>
                  <a:moveTo>
                    <a:pt x="15987" y="22959"/>
                  </a:moveTo>
                  <a:cubicBezTo>
                    <a:pt x="16003" y="22971"/>
                    <a:pt x="16020" y="22982"/>
                    <a:pt x="16035" y="22994"/>
                  </a:cubicBezTo>
                  <a:cubicBezTo>
                    <a:pt x="16016" y="22980"/>
                    <a:pt x="16000" y="22968"/>
                    <a:pt x="15987" y="22959"/>
                  </a:cubicBezTo>
                  <a:close/>
                  <a:moveTo>
                    <a:pt x="16201" y="23148"/>
                  </a:moveTo>
                  <a:cubicBezTo>
                    <a:pt x="16275" y="23214"/>
                    <a:pt x="16300" y="23237"/>
                    <a:pt x="16300" y="23237"/>
                  </a:cubicBezTo>
                  <a:cubicBezTo>
                    <a:pt x="16300" y="23237"/>
                    <a:pt x="16243" y="23186"/>
                    <a:pt x="16201" y="23148"/>
                  </a:cubicBezTo>
                  <a:close/>
                  <a:moveTo>
                    <a:pt x="16412" y="25138"/>
                  </a:moveTo>
                  <a:lnTo>
                    <a:pt x="16412" y="25138"/>
                  </a:lnTo>
                  <a:cubicBezTo>
                    <a:pt x="16412" y="25139"/>
                    <a:pt x="16411" y="25140"/>
                    <a:pt x="16411" y="25141"/>
                  </a:cubicBezTo>
                  <a:lnTo>
                    <a:pt x="16411" y="25141"/>
                  </a:lnTo>
                  <a:cubicBezTo>
                    <a:pt x="16411" y="25140"/>
                    <a:pt x="16412" y="25139"/>
                    <a:pt x="16412" y="25138"/>
                  </a:cubicBezTo>
                  <a:close/>
                  <a:moveTo>
                    <a:pt x="19352" y="36701"/>
                  </a:moveTo>
                  <a:cubicBezTo>
                    <a:pt x="19353" y="36701"/>
                    <a:pt x="19353" y="36701"/>
                    <a:pt x="19354" y="36701"/>
                  </a:cubicBezTo>
                  <a:lnTo>
                    <a:pt x="19354" y="36701"/>
                  </a:lnTo>
                  <a:cubicBezTo>
                    <a:pt x="19354" y="36705"/>
                    <a:pt x="19353" y="36710"/>
                    <a:pt x="19353" y="36714"/>
                  </a:cubicBezTo>
                  <a:lnTo>
                    <a:pt x="19353" y="36714"/>
                  </a:lnTo>
                  <a:cubicBezTo>
                    <a:pt x="19353" y="36709"/>
                    <a:pt x="19353" y="36705"/>
                    <a:pt x="19352" y="36701"/>
                  </a:cubicBezTo>
                  <a:close/>
                  <a:moveTo>
                    <a:pt x="17957" y="36354"/>
                  </a:moveTo>
                  <a:cubicBezTo>
                    <a:pt x="18149" y="36354"/>
                    <a:pt x="18350" y="36377"/>
                    <a:pt x="18618" y="36421"/>
                  </a:cubicBezTo>
                  <a:cubicBezTo>
                    <a:pt x="18581" y="36415"/>
                    <a:pt x="18561" y="36413"/>
                    <a:pt x="18556" y="36413"/>
                  </a:cubicBezTo>
                  <a:cubicBezTo>
                    <a:pt x="18528" y="36413"/>
                    <a:pt x="18808" y="36472"/>
                    <a:pt x="18866" y="36490"/>
                  </a:cubicBezTo>
                  <a:cubicBezTo>
                    <a:pt x="18922" y="36508"/>
                    <a:pt x="18978" y="36530"/>
                    <a:pt x="19034" y="36546"/>
                  </a:cubicBezTo>
                  <a:cubicBezTo>
                    <a:pt x="19046" y="36549"/>
                    <a:pt x="19057" y="36552"/>
                    <a:pt x="19067" y="36555"/>
                  </a:cubicBezTo>
                  <a:lnTo>
                    <a:pt x="19067" y="36555"/>
                  </a:lnTo>
                  <a:cubicBezTo>
                    <a:pt x="19075" y="36559"/>
                    <a:pt x="19085" y="36564"/>
                    <a:pt x="19096" y="36570"/>
                  </a:cubicBezTo>
                  <a:cubicBezTo>
                    <a:pt x="19181" y="36613"/>
                    <a:pt x="19265" y="36655"/>
                    <a:pt x="19348" y="36698"/>
                  </a:cubicBezTo>
                  <a:lnTo>
                    <a:pt x="19348" y="36698"/>
                  </a:lnTo>
                  <a:cubicBezTo>
                    <a:pt x="19350" y="36708"/>
                    <a:pt x="19351" y="36718"/>
                    <a:pt x="19353" y="36728"/>
                  </a:cubicBezTo>
                  <a:lnTo>
                    <a:pt x="19353" y="36728"/>
                  </a:lnTo>
                  <a:cubicBezTo>
                    <a:pt x="19352" y="36754"/>
                    <a:pt x="19348" y="36785"/>
                    <a:pt x="19340" y="36816"/>
                  </a:cubicBezTo>
                  <a:cubicBezTo>
                    <a:pt x="19323" y="36888"/>
                    <a:pt x="19299" y="36960"/>
                    <a:pt x="19280" y="37032"/>
                  </a:cubicBezTo>
                  <a:cubicBezTo>
                    <a:pt x="19276" y="37048"/>
                    <a:pt x="19273" y="37061"/>
                    <a:pt x="19271" y="37070"/>
                  </a:cubicBezTo>
                  <a:lnTo>
                    <a:pt x="19271" y="37070"/>
                  </a:lnTo>
                  <a:cubicBezTo>
                    <a:pt x="19264" y="37079"/>
                    <a:pt x="19254" y="37092"/>
                    <a:pt x="19241" y="37111"/>
                  </a:cubicBezTo>
                  <a:cubicBezTo>
                    <a:pt x="19142" y="37257"/>
                    <a:pt x="19054" y="37402"/>
                    <a:pt x="18938" y="37535"/>
                  </a:cubicBezTo>
                  <a:cubicBezTo>
                    <a:pt x="18876" y="37607"/>
                    <a:pt x="18808" y="37674"/>
                    <a:pt x="18743" y="37742"/>
                  </a:cubicBezTo>
                  <a:cubicBezTo>
                    <a:pt x="18708" y="37778"/>
                    <a:pt x="18671" y="37810"/>
                    <a:pt x="18634" y="37843"/>
                  </a:cubicBezTo>
                  <a:cubicBezTo>
                    <a:pt x="18631" y="37846"/>
                    <a:pt x="18628" y="37849"/>
                    <a:pt x="18625" y="37852"/>
                  </a:cubicBezTo>
                  <a:lnTo>
                    <a:pt x="18625" y="37852"/>
                  </a:lnTo>
                  <a:cubicBezTo>
                    <a:pt x="18623" y="37853"/>
                    <a:pt x="18622" y="37854"/>
                    <a:pt x="18620" y="37856"/>
                  </a:cubicBezTo>
                  <a:cubicBezTo>
                    <a:pt x="18451" y="37993"/>
                    <a:pt x="18273" y="38123"/>
                    <a:pt x="18091" y="38243"/>
                  </a:cubicBezTo>
                  <a:cubicBezTo>
                    <a:pt x="17679" y="38506"/>
                    <a:pt x="17243" y="38733"/>
                    <a:pt x="16791" y="38921"/>
                  </a:cubicBezTo>
                  <a:cubicBezTo>
                    <a:pt x="16233" y="39158"/>
                    <a:pt x="15938" y="39255"/>
                    <a:pt x="15351" y="39401"/>
                  </a:cubicBezTo>
                  <a:cubicBezTo>
                    <a:pt x="14819" y="39535"/>
                    <a:pt x="14276" y="39629"/>
                    <a:pt x="13730" y="39680"/>
                  </a:cubicBezTo>
                  <a:cubicBezTo>
                    <a:pt x="13608" y="39691"/>
                    <a:pt x="13487" y="39701"/>
                    <a:pt x="13364" y="39707"/>
                  </a:cubicBezTo>
                  <a:cubicBezTo>
                    <a:pt x="13348" y="39708"/>
                    <a:pt x="13332" y="39709"/>
                    <a:pt x="13315" y="39710"/>
                  </a:cubicBezTo>
                  <a:lnTo>
                    <a:pt x="13315" y="39710"/>
                  </a:lnTo>
                  <a:cubicBezTo>
                    <a:pt x="13600" y="39178"/>
                    <a:pt x="13950" y="38677"/>
                    <a:pt x="14359" y="38222"/>
                  </a:cubicBezTo>
                  <a:cubicBezTo>
                    <a:pt x="15102" y="37394"/>
                    <a:pt x="16144" y="36693"/>
                    <a:pt x="17152" y="36466"/>
                  </a:cubicBezTo>
                  <a:cubicBezTo>
                    <a:pt x="17487" y="36390"/>
                    <a:pt x="17715" y="36354"/>
                    <a:pt x="17957" y="36354"/>
                  </a:cubicBezTo>
                  <a:close/>
                  <a:moveTo>
                    <a:pt x="9409" y="1"/>
                  </a:moveTo>
                  <a:cubicBezTo>
                    <a:pt x="9281" y="1"/>
                    <a:pt x="9160" y="30"/>
                    <a:pt x="9057" y="97"/>
                  </a:cubicBezTo>
                  <a:lnTo>
                    <a:pt x="9057" y="94"/>
                  </a:lnTo>
                  <a:cubicBezTo>
                    <a:pt x="7445" y="1132"/>
                    <a:pt x="6145" y="2683"/>
                    <a:pt x="5023" y="4215"/>
                  </a:cubicBezTo>
                  <a:cubicBezTo>
                    <a:pt x="3600" y="6163"/>
                    <a:pt x="2415" y="8275"/>
                    <a:pt x="1491" y="10505"/>
                  </a:cubicBezTo>
                  <a:cubicBezTo>
                    <a:pt x="633" y="12581"/>
                    <a:pt x="1" y="14816"/>
                    <a:pt x="69" y="17082"/>
                  </a:cubicBezTo>
                  <a:cubicBezTo>
                    <a:pt x="98" y="18048"/>
                    <a:pt x="288" y="19039"/>
                    <a:pt x="702" y="19917"/>
                  </a:cubicBezTo>
                  <a:cubicBezTo>
                    <a:pt x="1183" y="20938"/>
                    <a:pt x="1863" y="22077"/>
                    <a:pt x="2838" y="22906"/>
                  </a:cubicBezTo>
                  <a:cubicBezTo>
                    <a:pt x="3949" y="23851"/>
                    <a:pt x="5280" y="24228"/>
                    <a:pt x="6653" y="24228"/>
                  </a:cubicBezTo>
                  <a:cubicBezTo>
                    <a:pt x="7272" y="24228"/>
                    <a:pt x="7899" y="24151"/>
                    <a:pt x="8519" y="24017"/>
                  </a:cubicBezTo>
                  <a:cubicBezTo>
                    <a:pt x="10343" y="23619"/>
                    <a:pt x="12084" y="22830"/>
                    <a:pt x="13946" y="22600"/>
                  </a:cubicBezTo>
                  <a:cubicBezTo>
                    <a:pt x="14224" y="22565"/>
                    <a:pt x="14376" y="22546"/>
                    <a:pt x="14541" y="22546"/>
                  </a:cubicBezTo>
                  <a:cubicBezTo>
                    <a:pt x="14671" y="22546"/>
                    <a:pt x="14809" y="22558"/>
                    <a:pt x="15025" y="22582"/>
                  </a:cubicBezTo>
                  <a:cubicBezTo>
                    <a:pt x="15105" y="22592"/>
                    <a:pt x="15184" y="22604"/>
                    <a:pt x="15263" y="22616"/>
                  </a:cubicBezTo>
                  <a:lnTo>
                    <a:pt x="15263" y="22616"/>
                  </a:lnTo>
                  <a:cubicBezTo>
                    <a:pt x="15303" y="22626"/>
                    <a:pt x="15343" y="22635"/>
                    <a:pt x="15382" y="22647"/>
                  </a:cubicBezTo>
                  <a:cubicBezTo>
                    <a:pt x="15457" y="22671"/>
                    <a:pt x="15533" y="22698"/>
                    <a:pt x="15609" y="22723"/>
                  </a:cubicBezTo>
                  <a:lnTo>
                    <a:pt x="15609" y="22723"/>
                  </a:lnTo>
                  <a:cubicBezTo>
                    <a:pt x="15659" y="22749"/>
                    <a:pt x="15712" y="22774"/>
                    <a:pt x="15764" y="22799"/>
                  </a:cubicBezTo>
                  <a:cubicBezTo>
                    <a:pt x="15773" y="22804"/>
                    <a:pt x="15782" y="22809"/>
                    <a:pt x="15790" y="22813"/>
                  </a:cubicBezTo>
                  <a:lnTo>
                    <a:pt x="15790" y="22813"/>
                  </a:lnTo>
                  <a:cubicBezTo>
                    <a:pt x="15786" y="22810"/>
                    <a:pt x="15782" y="22806"/>
                    <a:pt x="15778" y="22803"/>
                  </a:cubicBezTo>
                  <a:lnTo>
                    <a:pt x="15778" y="22803"/>
                  </a:lnTo>
                  <a:cubicBezTo>
                    <a:pt x="15782" y="22806"/>
                    <a:pt x="15786" y="22810"/>
                    <a:pt x="15791" y="22813"/>
                  </a:cubicBezTo>
                  <a:lnTo>
                    <a:pt x="15791" y="22813"/>
                  </a:lnTo>
                  <a:cubicBezTo>
                    <a:pt x="15850" y="22846"/>
                    <a:pt x="15877" y="22870"/>
                    <a:pt x="15871" y="22870"/>
                  </a:cubicBezTo>
                  <a:cubicBezTo>
                    <a:pt x="15867" y="22870"/>
                    <a:pt x="15850" y="22860"/>
                    <a:pt x="15820" y="22837"/>
                  </a:cubicBezTo>
                  <a:lnTo>
                    <a:pt x="15820" y="22837"/>
                  </a:lnTo>
                  <a:cubicBezTo>
                    <a:pt x="15863" y="22870"/>
                    <a:pt x="15908" y="22902"/>
                    <a:pt x="15952" y="22933"/>
                  </a:cubicBezTo>
                  <a:lnTo>
                    <a:pt x="15952" y="22933"/>
                  </a:lnTo>
                  <a:cubicBezTo>
                    <a:pt x="15943" y="22928"/>
                    <a:pt x="15939" y="22925"/>
                    <a:pt x="15938" y="22925"/>
                  </a:cubicBezTo>
                  <a:cubicBezTo>
                    <a:pt x="15932" y="22925"/>
                    <a:pt x="16115" y="23070"/>
                    <a:pt x="16171" y="23120"/>
                  </a:cubicBezTo>
                  <a:cubicBezTo>
                    <a:pt x="16179" y="23127"/>
                    <a:pt x="16186" y="23134"/>
                    <a:pt x="16193" y="23140"/>
                  </a:cubicBezTo>
                  <a:lnTo>
                    <a:pt x="16193" y="23140"/>
                  </a:lnTo>
                  <a:cubicBezTo>
                    <a:pt x="16230" y="23176"/>
                    <a:pt x="16269" y="23210"/>
                    <a:pt x="16305" y="23247"/>
                  </a:cubicBezTo>
                  <a:cubicBezTo>
                    <a:pt x="16361" y="23306"/>
                    <a:pt x="16413" y="23376"/>
                    <a:pt x="16472" y="23428"/>
                  </a:cubicBezTo>
                  <a:lnTo>
                    <a:pt x="16472" y="23428"/>
                  </a:lnTo>
                  <a:cubicBezTo>
                    <a:pt x="16392" y="23356"/>
                    <a:pt x="16363" y="23330"/>
                    <a:pt x="16362" y="23330"/>
                  </a:cubicBezTo>
                  <a:lnTo>
                    <a:pt x="16362" y="23330"/>
                  </a:lnTo>
                  <a:cubicBezTo>
                    <a:pt x="16361" y="23330"/>
                    <a:pt x="16447" y="23411"/>
                    <a:pt x="16489" y="23467"/>
                  </a:cubicBezTo>
                  <a:cubicBezTo>
                    <a:pt x="16498" y="23480"/>
                    <a:pt x="16506" y="23493"/>
                    <a:pt x="16514" y="23507"/>
                  </a:cubicBezTo>
                  <a:lnTo>
                    <a:pt x="16514" y="23507"/>
                  </a:lnTo>
                  <a:cubicBezTo>
                    <a:pt x="16539" y="23572"/>
                    <a:pt x="16567" y="23639"/>
                    <a:pt x="16597" y="23700"/>
                  </a:cubicBezTo>
                  <a:cubicBezTo>
                    <a:pt x="16601" y="23708"/>
                    <a:pt x="16605" y="23715"/>
                    <a:pt x="16608" y="23721"/>
                  </a:cubicBezTo>
                  <a:lnTo>
                    <a:pt x="16608" y="23721"/>
                  </a:lnTo>
                  <a:cubicBezTo>
                    <a:pt x="16608" y="23723"/>
                    <a:pt x="16608" y="23724"/>
                    <a:pt x="16609" y="23726"/>
                  </a:cubicBezTo>
                  <a:cubicBezTo>
                    <a:pt x="16621" y="23802"/>
                    <a:pt x="16639" y="23878"/>
                    <a:pt x="16647" y="23956"/>
                  </a:cubicBezTo>
                  <a:cubicBezTo>
                    <a:pt x="16653" y="24025"/>
                    <a:pt x="16655" y="24092"/>
                    <a:pt x="16658" y="24160"/>
                  </a:cubicBezTo>
                  <a:cubicBezTo>
                    <a:pt x="16658" y="24162"/>
                    <a:pt x="16658" y="24163"/>
                    <a:pt x="16658" y="24164"/>
                  </a:cubicBezTo>
                  <a:lnTo>
                    <a:pt x="16658" y="24164"/>
                  </a:lnTo>
                  <a:cubicBezTo>
                    <a:pt x="16656" y="24191"/>
                    <a:pt x="16654" y="24219"/>
                    <a:pt x="16650" y="24245"/>
                  </a:cubicBezTo>
                  <a:cubicBezTo>
                    <a:pt x="16609" y="24560"/>
                    <a:pt x="16524" y="24868"/>
                    <a:pt x="16401" y="25160"/>
                  </a:cubicBezTo>
                  <a:cubicBezTo>
                    <a:pt x="16400" y="25163"/>
                    <a:pt x="16398" y="25166"/>
                    <a:pt x="16397" y="25169"/>
                  </a:cubicBezTo>
                  <a:lnTo>
                    <a:pt x="16397" y="25169"/>
                  </a:lnTo>
                  <a:cubicBezTo>
                    <a:pt x="16382" y="25201"/>
                    <a:pt x="16367" y="25233"/>
                    <a:pt x="16351" y="25264"/>
                  </a:cubicBezTo>
                  <a:cubicBezTo>
                    <a:pt x="16313" y="25339"/>
                    <a:pt x="16275" y="25413"/>
                    <a:pt x="16235" y="25486"/>
                  </a:cubicBezTo>
                  <a:cubicBezTo>
                    <a:pt x="16137" y="25664"/>
                    <a:pt x="16032" y="25835"/>
                    <a:pt x="15920" y="26001"/>
                  </a:cubicBezTo>
                  <a:cubicBezTo>
                    <a:pt x="15690" y="26344"/>
                    <a:pt x="15442" y="26673"/>
                    <a:pt x="15177" y="26991"/>
                  </a:cubicBezTo>
                  <a:cubicBezTo>
                    <a:pt x="13966" y="28456"/>
                    <a:pt x="12552" y="29742"/>
                    <a:pt x="11243" y="31118"/>
                  </a:cubicBezTo>
                  <a:cubicBezTo>
                    <a:pt x="10048" y="32372"/>
                    <a:pt x="8782" y="33752"/>
                    <a:pt x="8226" y="35431"/>
                  </a:cubicBezTo>
                  <a:cubicBezTo>
                    <a:pt x="7701" y="37022"/>
                    <a:pt x="8263" y="38848"/>
                    <a:pt x="9484" y="39968"/>
                  </a:cubicBezTo>
                  <a:cubicBezTo>
                    <a:pt x="9800" y="40258"/>
                    <a:pt x="10141" y="40502"/>
                    <a:pt x="10499" y="40704"/>
                  </a:cubicBezTo>
                  <a:lnTo>
                    <a:pt x="10499" y="40704"/>
                  </a:lnTo>
                  <a:cubicBezTo>
                    <a:pt x="10290" y="41706"/>
                    <a:pt x="10257" y="42744"/>
                    <a:pt x="10420" y="43759"/>
                  </a:cubicBezTo>
                  <a:cubicBezTo>
                    <a:pt x="10829" y="46302"/>
                    <a:pt x="12410" y="48773"/>
                    <a:pt x="14509" y="50262"/>
                  </a:cubicBezTo>
                  <a:cubicBezTo>
                    <a:pt x="16198" y="51460"/>
                    <a:pt x="18182" y="51989"/>
                    <a:pt x="20141" y="52561"/>
                  </a:cubicBezTo>
                  <a:cubicBezTo>
                    <a:pt x="20575" y="52687"/>
                    <a:pt x="21010" y="52820"/>
                    <a:pt x="21436" y="52973"/>
                  </a:cubicBezTo>
                  <a:cubicBezTo>
                    <a:pt x="21532" y="53007"/>
                    <a:pt x="21628" y="53042"/>
                    <a:pt x="21724" y="53079"/>
                  </a:cubicBezTo>
                  <a:cubicBezTo>
                    <a:pt x="21774" y="53099"/>
                    <a:pt x="21853" y="53132"/>
                    <a:pt x="21887" y="53146"/>
                  </a:cubicBezTo>
                  <a:lnTo>
                    <a:pt x="21887" y="53146"/>
                  </a:lnTo>
                  <a:cubicBezTo>
                    <a:pt x="22068" y="53227"/>
                    <a:pt x="22249" y="53310"/>
                    <a:pt x="22424" y="53403"/>
                  </a:cubicBezTo>
                  <a:cubicBezTo>
                    <a:pt x="22510" y="53448"/>
                    <a:pt x="22593" y="53496"/>
                    <a:pt x="22676" y="53544"/>
                  </a:cubicBezTo>
                  <a:cubicBezTo>
                    <a:pt x="22684" y="53548"/>
                    <a:pt x="22692" y="53552"/>
                    <a:pt x="22699" y="53556"/>
                  </a:cubicBezTo>
                  <a:lnTo>
                    <a:pt x="22699" y="53556"/>
                  </a:lnTo>
                  <a:cubicBezTo>
                    <a:pt x="22704" y="53560"/>
                    <a:pt x="22710" y="53565"/>
                    <a:pt x="22718" y="53571"/>
                  </a:cubicBezTo>
                  <a:cubicBezTo>
                    <a:pt x="22793" y="53628"/>
                    <a:pt x="22873" y="53678"/>
                    <a:pt x="22948" y="53735"/>
                  </a:cubicBezTo>
                  <a:cubicBezTo>
                    <a:pt x="23010" y="53783"/>
                    <a:pt x="23129" y="53916"/>
                    <a:pt x="23133" y="53916"/>
                  </a:cubicBezTo>
                  <a:cubicBezTo>
                    <a:pt x="23135" y="53916"/>
                    <a:pt x="23112" y="53888"/>
                    <a:pt x="23049" y="53811"/>
                  </a:cubicBezTo>
                  <a:lnTo>
                    <a:pt x="23049" y="53811"/>
                  </a:lnTo>
                  <a:cubicBezTo>
                    <a:pt x="23108" y="53882"/>
                    <a:pt x="23183" y="53941"/>
                    <a:pt x="23246" y="54007"/>
                  </a:cubicBezTo>
                  <a:cubicBezTo>
                    <a:pt x="23295" y="54059"/>
                    <a:pt x="23361" y="54139"/>
                    <a:pt x="23363" y="54139"/>
                  </a:cubicBezTo>
                  <a:cubicBezTo>
                    <a:pt x="23363" y="54139"/>
                    <a:pt x="23363" y="54139"/>
                    <a:pt x="23363" y="54139"/>
                  </a:cubicBezTo>
                  <a:lnTo>
                    <a:pt x="23363" y="54139"/>
                  </a:lnTo>
                  <a:cubicBezTo>
                    <a:pt x="23399" y="54187"/>
                    <a:pt x="23434" y="54236"/>
                    <a:pt x="23468" y="54285"/>
                  </a:cubicBezTo>
                  <a:cubicBezTo>
                    <a:pt x="23492" y="54319"/>
                    <a:pt x="23607" y="54516"/>
                    <a:pt x="23612" y="54516"/>
                  </a:cubicBezTo>
                  <a:cubicBezTo>
                    <a:pt x="23613" y="54516"/>
                    <a:pt x="23604" y="54497"/>
                    <a:pt x="23579" y="54448"/>
                  </a:cubicBezTo>
                  <a:lnTo>
                    <a:pt x="23579" y="54448"/>
                  </a:lnTo>
                  <a:cubicBezTo>
                    <a:pt x="24016" y="55277"/>
                    <a:pt x="24114" y="56167"/>
                    <a:pt x="24067" y="57165"/>
                  </a:cubicBezTo>
                  <a:cubicBezTo>
                    <a:pt x="24040" y="57731"/>
                    <a:pt x="24456" y="58196"/>
                    <a:pt x="24941" y="58443"/>
                  </a:cubicBezTo>
                  <a:cubicBezTo>
                    <a:pt x="25080" y="58514"/>
                    <a:pt x="25373" y="58604"/>
                    <a:pt x="25634" y="58604"/>
                  </a:cubicBezTo>
                  <a:cubicBezTo>
                    <a:pt x="25894" y="58604"/>
                    <a:pt x="26124" y="58515"/>
                    <a:pt x="26136" y="58231"/>
                  </a:cubicBezTo>
                  <a:cubicBezTo>
                    <a:pt x="26200" y="56865"/>
                    <a:pt x="26050" y="55539"/>
                    <a:pt x="25369" y="54330"/>
                  </a:cubicBezTo>
                  <a:cubicBezTo>
                    <a:pt x="24801" y="53318"/>
                    <a:pt x="23892" y="52555"/>
                    <a:pt x="22892" y="51992"/>
                  </a:cubicBezTo>
                  <a:cubicBezTo>
                    <a:pt x="20999" y="50926"/>
                    <a:pt x="18775" y="50634"/>
                    <a:pt x="16767" y="49853"/>
                  </a:cubicBezTo>
                  <a:lnTo>
                    <a:pt x="16767" y="49853"/>
                  </a:lnTo>
                  <a:cubicBezTo>
                    <a:pt x="16768" y="49853"/>
                    <a:pt x="16768" y="49853"/>
                    <a:pt x="16768" y="49853"/>
                  </a:cubicBezTo>
                  <a:cubicBezTo>
                    <a:pt x="16768" y="49853"/>
                    <a:pt x="16767" y="49853"/>
                    <a:pt x="16766" y="49852"/>
                  </a:cubicBezTo>
                  <a:lnTo>
                    <a:pt x="16766" y="49852"/>
                  </a:lnTo>
                  <a:cubicBezTo>
                    <a:pt x="16767" y="49853"/>
                    <a:pt x="16767" y="49853"/>
                    <a:pt x="16767" y="49853"/>
                  </a:cubicBezTo>
                  <a:lnTo>
                    <a:pt x="16767" y="49853"/>
                  </a:lnTo>
                  <a:cubicBezTo>
                    <a:pt x="16763" y="49851"/>
                    <a:pt x="16759" y="49849"/>
                    <a:pt x="16753" y="49847"/>
                  </a:cubicBezTo>
                  <a:lnTo>
                    <a:pt x="16753" y="49847"/>
                  </a:lnTo>
                  <a:cubicBezTo>
                    <a:pt x="16758" y="49849"/>
                    <a:pt x="16762" y="49851"/>
                    <a:pt x="16766" y="49852"/>
                  </a:cubicBezTo>
                  <a:lnTo>
                    <a:pt x="16766" y="49852"/>
                  </a:lnTo>
                  <a:cubicBezTo>
                    <a:pt x="16764" y="49852"/>
                    <a:pt x="16762" y="49851"/>
                    <a:pt x="16760" y="49850"/>
                  </a:cubicBezTo>
                  <a:cubicBezTo>
                    <a:pt x="16688" y="49822"/>
                    <a:pt x="16664" y="49812"/>
                    <a:pt x="16665" y="49812"/>
                  </a:cubicBezTo>
                  <a:lnTo>
                    <a:pt x="16665" y="49812"/>
                  </a:lnTo>
                  <a:cubicBezTo>
                    <a:pt x="16666" y="49812"/>
                    <a:pt x="16721" y="49833"/>
                    <a:pt x="16753" y="49847"/>
                  </a:cubicBezTo>
                  <a:lnTo>
                    <a:pt x="16753" y="49847"/>
                  </a:lnTo>
                  <a:cubicBezTo>
                    <a:pt x="16699" y="49823"/>
                    <a:pt x="16647" y="49800"/>
                    <a:pt x="16594" y="49777"/>
                  </a:cubicBezTo>
                  <a:cubicBezTo>
                    <a:pt x="16463" y="49716"/>
                    <a:pt x="16334" y="49658"/>
                    <a:pt x="16206" y="49595"/>
                  </a:cubicBezTo>
                  <a:cubicBezTo>
                    <a:pt x="16093" y="49539"/>
                    <a:pt x="15981" y="49479"/>
                    <a:pt x="15869" y="49419"/>
                  </a:cubicBezTo>
                  <a:cubicBezTo>
                    <a:pt x="15800" y="49380"/>
                    <a:pt x="15732" y="49341"/>
                    <a:pt x="15663" y="49302"/>
                  </a:cubicBezTo>
                  <a:cubicBezTo>
                    <a:pt x="15648" y="49294"/>
                    <a:pt x="15593" y="49260"/>
                    <a:pt x="15552" y="49234"/>
                  </a:cubicBezTo>
                  <a:lnTo>
                    <a:pt x="15552" y="49234"/>
                  </a:lnTo>
                  <a:cubicBezTo>
                    <a:pt x="15489" y="49190"/>
                    <a:pt x="15355" y="49099"/>
                    <a:pt x="15332" y="49082"/>
                  </a:cubicBezTo>
                  <a:cubicBezTo>
                    <a:pt x="15214" y="48997"/>
                    <a:pt x="15104" y="48906"/>
                    <a:pt x="14989" y="48818"/>
                  </a:cubicBezTo>
                  <a:cubicBezTo>
                    <a:pt x="14978" y="48810"/>
                    <a:pt x="14963" y="48798"/>
                    <a:pt x="14949" y="48786"/>
                  </a:cubicBezTo>
                  <a:lnTo>
                    <a:pt x="14949" y="48786"/>
                  </a:lnTo>
                  <a:cubicBezTo>
                    <a:pt x="14920" y="48759"/>
                    <a:pt x="14891" y="48733"/>
                    <a:pt x="14863" y="48706"/>
                  </a:cubicBezTo>
                  <a:cubicBezTo>
                    <a:pt x="14708" y="48559"/>
                    <a:pt x="14561" y="48404"/>
                    <a:pt x="14417" y="48246"/>
                  </a:cubicBezTo>
                  <a:cubicBezTo>
                    <a:pt x="13541" y="47289"/>
                    <a:pt x="12856" y="46101"/>
                    <a:pt x="12578" y="44799"/>
                  </a:cubicBezTo>
                  <a:cubicBezTo>
                    <a:pt x="12337" y="43674"/>
                    <a:pt x="12370" y="42521"/>
                    <a:pt x="12647" y="41430"/>
                  </a:cubicBezTo>
                  <a:lnTo>
                    <a:pt x="12647" y="41430"/>
                  </a:lnTo>
                  <a:cubicBezTo>
                    <a:pt x="13099" y="41503"/>
                    <a:pt x="13561" y="41535"/>
                    <a:pt x="14025" y="41535"/>
                  </a:cubicBezTo>
                  <a:cubicBezTo>
                    <a:pt x="14196" y="41535"/>
                    <a:pt x="14367" y="41531"/>
                    <a:pt x="14538" y="41522"/>
                  </a:cubicBezTo>
                  <a:cubicBezTo>
                    <a:pt x="16157" y="41439"/>
                    <a:pt x="17828" y="40974"/>
                    <a:pt x="19248" y="40191"/>
                  </a:cubicBezTo>
                  <a:cubicBezTo>
                    <a:pt x="20278" y="39623"/>
                    <a:pt x="21519" y="38687"/>
                    <a:pt x="21438" y="37370"/>
                  </a:cubicBezTo>
                  <a:cubicBezTo>
                    <a:pt x="21372" y="36302"/>
                    <a:pt x="20462" y="35607"/>
                    <a:pt x="19582" y="35159"/>
                  </a:cubicBezTo>
                  <a:cubicBezTo>
                    <a:pt x="18782" y="34755"/>
                    <a:pt x="17912" y="34539"/>
                    <a:pt x="17024" y="34539"/>
                  </a:cubicBezTo>
                  <a:cubicBezTo>
                    <a:pt x="16859" y="34539"/>
                    <a:pt x="16694" y="34547"/>
                    <a:pt x="16529" y="34562"/>
                  </a:cubicBezTo>
                  <a:cubicBezTo>
                    <a:pt x="14628" y="34734"/>
                    <a:pt x="12934" y="36006"/>
                    <a:pt x="11867" y="37533"/>
                  </a:cubicBezTo>
                  <a:cubicBezTo>
                    <a:pt x="11486" y="38078"/>
                    <a:pt x="11171" y="38666"/>
                    <a:pt x="10927" y="39283"/>
                  </a:cubicBezTo>
                  <a:lnTo>
                    <a:pt x="10927" y="39283"/>
                  </a:lnTo>
                  <a:cubicBezTo>
                    <a:pt x="10913" y="39274"/>
                    <a:pt x="10898" y="39266"/>
                    <a:pt x="10884" y="39258"/>
                  </a:cubicBezTo>
                  <a:lnTo>
                    <a:pt x="10884" y="39258"/>
                  </a:lnTo>
                  <a:cubicBezTo>
                    <a:pt x="10805" y="39194"/>
                    <a:pt x="10716" y="39124"/>
                    <a:pt x="10632" y="39067"/>
                  </a:cubicBezTo>
                  <a:lnTo>
                    <a:pt x="10632" y="39067"/>
                  </a:lnTo>
                  <a:cubicBezTo>
                    <a:pt x="10730" y="39132"/>
                    <a:pt x="10768" y="39156"/>
                    <a:pt x="10773" y="39156"/>
                  </a:cubicBezTo>
                  <a:cubicBezTo>
                    <a:pt x="10783" y="39156"/>
                    <a:pt x="10623" y="39036"/>
                    <a:pt x="10557" y="38971"/>
                  </a:cubicBezTo>
                  <a:cubicBezTo>
                    <a:pt x="10551" y="38965"/>
                    <a:pt x="10545" y="38959"/>
                    <a:pt x="10540" y="38955"/>
                  </a:cubicBezTo>
                  <a:lnTo>
                    <a:pt x="10540" y="38955"/>
                  </a:lnTo>
                  <a:cubicBezTo>
                    <a:pt x="10533" y="38942"/>
                    <a:pt x="10524" y="38925"/>
                    <a:pt x="10511" y="38904"/>
                  </a:cubicBezTo>
                  <a:cubicBezTo>
                    <a:pt x="10481" y="38856"/>
                    <a:pt x="10390" y="38677"/>
                    <a:pt x="10384" y="38677"/>
                  </a:cubicBezTo>
                  <a:lnTo>
                    <a:pt x="10384" y="38677"/>
                  </a:lnTo>
                  <a:cubicBezTo>
                    <a:pt x="10382" y="38677"/>
                    <a:pt x="10392" y="38704"/>
                    <a:pt x="10425" y="38778"/>
                  </a:cubicBezTo>
                  <a:cubicBezTo>
                    <a:pt x="10375" y="38666"/>
                    <a:pt x="10322" y="38557"/>
                    <a:pt x="10281" y="38444"/>
                  </a:cubicBezTo>
                  <a:cubicBezTo>
                    <a:pt x="10263" y="38396"/>
                    <a:pt x="10247" y="38350"/>
                    <a:pt x="10231" y="38302"/>
                  </a:cubicBezTo>
                  <a:cubicBezTo>
                    <a:pt x="10224" y="38279"/>
                    <a:pt x="10219" y="38265"/>
                    <a:pt x="10216" y="38257"/>
                  </a:cubicBezTo>
                  <a:lnTo>
                    <a:pt x="10216" y="38257"/>
                  </a:lnTo>
                  <a:cubicBezTo>
                    <a:pt x="10213" y="38243"/>
                    <a:pt x="10210" y="38222"/>
                    <a:pt x="10204" y="38191"/>
                  </a:cubicBezTo>
                  <a:cubicBezTo>
                    <a:pt x="10161" y="37963"/>
                    <a:pt x="10131" y="37731"/>
                    <a:pt x="10113" y="37498"/>
                  </a:cubicBezTo>
                  <a:cubicBezTo>
                    <a:pt x="10109" y="37437"/>
                    <a:pt x="10105" y="37412"/>
                    <a:pt x="10102" y="37404"/>
                  </a:cubicBezTo>
                  <a:lnTo>
                    <a:pt x="10102" y="37404"/>
                  </a:lnTo>
                  <a:cubicBezTo>
                    <a:pt x="10105" y="37397"/>
                    <a:pt x="10111" y="37373"/>
                    <a:pt x="10119" y="37308"/>
                  </a:cubicBezTo>
                  <a:cubicBezTo>
                    <a:pt x="10135" y="37183"/>
                    <a:pt x="10151" y="37060"/>
                    <a:pt x="10177" y="36937"/>
                  </a:cubicBezTo>
                  <a:cubicBezTo>
                    <a:pt x="10287" y="36409"/>
                    <a:pt x="10437" y="36087"/>
                    <a:pt x="10667" y="35674"/>
                  </a:cubicBezTo>
                  <a:cubicBezTo>
                    <a:pt x="11890" y="33488"/>
                    <a:pt x="13912" y="31792"/>
                    <a:pt x="15633" y="30014"/>
                  </a:cubicBezTo>
                  <a:cubicBezTo>
                    <a:pt x="16970" y="28632"/>
                    <a:pt x="18959" y="26726"/>
                    <a:pt x="18729" y="24603"/>
                  </a:cubicBezTo>
                  <a:cubicBezTo>
                    <a:pt x="18673" y="24080"/>
                    <a:pt x="18455" y="23566"/>
                    <a:pt x="18158" y="23136"/>
                  </a:cubicBezTo>
                  <a:cubicBezTo>
                    <a:pt x="17990" y="22893"/>
                    <a:pt x="17799" y="22668"/>
                    <a:pt x="17588" y="22461"/>
                  </a:cubicBezTo>
                  <a:cubicBezTo>
                    <a:pt x="17529" y="22403"/>
                    <a:pt x="17338" y="22232"/>
                    <a:pt x="17261" y="22162"/>
                  </a:cubicBezTo>
                  <a:lnTo>
                    <a:pt x="17261" y="22162"/>
                  </a:lnTo>
                  <a:cubicBezTo>
                    <a:pt x="17099" y="22016"/>
                    <a:pt x="16938" y="21868"/>
                    <a:pt x="16764" y="21738"/>
                  </a:cubicBezTo>
                  <a:cubicBezTo>
                    <a:pt x="15822" y="21037"/>
                    <a:pt x="14720" y="20736"/>
                    <a:pt x="13579" y="20736"/>
                  </a:cubicBezTo>
                  <a:cubicBezTo>
                    <a:pt x="13382" y="20736"/>
                    <a:pt x="13184" y="20745"/>
                    <a:pt x="12985" y="20762"/>
                  </a:cubicBezTo>
                  <a:cubicBezTo>
                    <a:pt x="10516" y="20980"/>
                    <a:pt x="8273" y="22299"/>
                    <a:pt x="5785" y="22422"/>
                  </a:cubicBezTo>
                  <a:cubicBezTo>
                    <a:pt x="5771" y="22423"/>
                    <a:pt x="5759" y="22423"/>
                    <a:pt x="5749" y="22424"/>
                  </a:cubicBezTo>
                  <a:lnTo>
                    <a:pt x="5749" y="22424"/>
                  </a:lnTo>
                  <a:cubicBezTo>
                    <a:pt x="5666" y="22424"/>
                    <a:pt x="5584" y="22422"/>
                    <a:pt x="5501" y="22419"/>
                  </a:cubicBezTo>
                  <a:cubicBezTo>
                    <a:pt x="5373" y="22414"/>
                    <a:pt x="5247" y="22405"/>
                    <a:pt x="5119" y="22390"/>
                  </a:cubicBezTo>
                  <a:cubicBezTo>
                    <a:pt x="5049" y="22382"/>
                    <a:pt x="4980" y="22371"/>
                    <a:pt x="4910" y="22362"/>
                  </a:cubicBezTo>
                  <a:cubicBezTo>
                    <a:pt x="4892" y="22359"/>
                    <a:pt x="4878" y="22358"/>
                    <a:pt x="4865" y="22356"/>
                  </a:cubicBezTo>
                  <a:lnTo>
                    <a:pt x="4865" y="22356"/>
                  </a:lnTo>
                  <a:cubicBezTo>
                    <a:pt x="4721" y="22321"/>
                    <a:pt x="4582" y="22268"/>
                    <a:pt x="4437" y="22231"/>
                  </a:cubicBezTo>
                  <a:cubicBezTo>
                    <a:pt x="4429" y="22228"/>
                    <a:pt x="4422" y="22227"/>
                    <a:pt x="4415" y="22225"/>
                  </a:cubicBezTo>
                  <a:lnTo>
                    <a:pt x="4415" y="22225"/>
                  </a:lnTo>
                  <a:cubicBezTo>
                    <a:pt x="4356" y="22197"/>
                    <a:pt x="4298" y="22170"/>
                    <a:pt x="4241" y="22141"/>
                  </a:cubicBezTo>
                  <a:cubicBezTo>
                    <a:pt x="4189" y="22115"/>
                    <a:pt x="4140" y="22084"/>
                    <a:pt x="4087" y="22058"/>
                  </a:cubicBezTo>
                  <a:cubicBezTo>
                    <a:pt x="4082" y="22056"/>
                    <a:pt x="4077" y="22053"/>
                    <a:pt x="4073" y="22051"/>
                  </a:cubicBezTo>
                  <a:lnTo>
                    <a:pt x="4073" y="22051"/>
                  </a:lnTo>
                  <a:cubicBezTo>
                    <a:pt x="4068" y="22047"/>
                    <a:pt x="4064" y="22043"/>
                    <a:pt x="4058" y="22039"/>
                  </a:cubicBezTo>
                  <a:cubicBezTo>
                    <a:pt x="4018" y="22004"/>
                    <a:pt x="3859" y="21880"/>
                    <a:pt x="3808" y="21845"/>
                  </a:cubicBezTo>
                  <a:lnTo>
                    <a:pt x="3808" y="21845"/>
                  </a:lnTo>
                  <a:cubicBezTo>
                    <a:pt x="3771" y="21810"/>
                    <a:pt x="3728" y="21770"/>
                    <a:pt x="3726" y="21767"/>
                  </a:cubicBezTo>
                  <a:cubicBezTo>
                    <a:pt x="3654" y="21697"/>
                    <a:pt x="3589" y="21623"/>
                    <a:pt x="3522" y="21550"/>
                  </a:cubicBezTo>
                  <a:cubicBezTo>
                    <a:pt x="3508" y="21535"/>
                    <a:pt x="3497" y="21523"/>
                    <a:pt x="3487" y="21512"/>
                  </a:cubicBezTo>
                  <a:lnTo>
                    <a:pt x="3487" y="21512"/>
                  </a:lnTo>
                  <a:cubicBezTo>
                    <a:pt x="3484" y="21507"/>
                    <a:pt x="3479" y="21501"/>
                    <a:pt x="3474" y="21494"/>
                  </a:cubicBezTo>
                  <a:cubicBezTo>
                    <a:pt x="3419" y="21422"/>
                    <a:pt x="3365" y="21349"/>
                    <a:pt x="3314" y="21275"/>
                  </a:cubicBezTo>
                  <a:cubicBezTo>
                    <a:pt x="3205" y="21117"/>
                    <a:pt x="3102" y="20952"/>
                    <a:pt x="3007" y="20785"/>
                  </a:cubicBezTo>
                  <a:cubicBezTo>
                    <a:pt x="2931" y="20649"/>
                    <a:pt x="2868" y="20515"/>
                    <a:pt x="2779" y="20344"/>
                  </a:cubicBezTo>
                  <a:cubicBezTo>
                    <a:pt x="2748" y="20284"/>
                    <a:pt x="2728" y="20247"/>
                    <a:pt x="2717" y="20227"/>
                  </a:cubicBezTo>
                  <a:lnTo>
                    <a:pt x="2717" y="20227"/>
                  </a:lnTo>
                  <a:cubicBezTo>
                    <a:pt x="2679" y="20148"/>
                    <a:pt x="2641" y="20070"/>
                    <a:pt x="2605" y="19989"/>
                  </a:cubicBezTo>
                  <a:cubicBezTo>
                    <a:pt x="2351" y="19411"/>
                    <a:pt x="2266" y="19037"/>
                    <a:pt x="2194" y="18361"/>
                  </a:cubicBezTo>
                  <a:cubicBezTo>
                    <a:pt x="1887" y="15500"/>
                    <a:pt x="3049" y="12454"/>
                    <a:pt x="4320" y="9923"/>
                  </a:cubicBezTo>
                  <a:cubicBezTo>
                    <a:pt x="5638" y="7298"/>
                    <a:pt x="7329" y="4706"/>
                    <a:pt x="9493" y="2696"/>
                  </a:cubicBezTo>
                  <a:cubicBezTo>
                    <a:pt x="9857" y="2356"/>
                    <a:pt x="10252" y="2047"/>
                    <a:pt x="10671" y="1776"/>
                  </a:cubicBezTo>
                  <a:cubicBezTo>
                    <a:pt x="11456" y="1270"/>
                    <a:pt x="10251" y="1"/>
                    <a:pt x="9409" y="1"/>
                  </a:cubicBezTo>
                  <a:close/>
                </a:path>
              </a:pathLst>
            </a:custGeom>
            <a:solidFill>
              <a:srgbClr val="DE80D7"/>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9"/>
            <p:cNvSpPr/>
            <p:nvPr/>
          </p:nvSpPr>
          <p:spPr>
            <a:xfrm>
              <a:off x="715099" y="-749742"/>
              <a:ext cx="748453" cy="1751944"/>
            </a:xfrm>
            <a:custGeom>
              <a:avLst/>
              <a:gdLst/>
              <a:ahLst/>
              <a:cxnLst/>
              <a:rect l="l" t="t" r="r" b="b"/>
              <a:pathLst>
                <a:path w="25831" h="60464" extrusionOk="0">
                  <a:moveTo>
                    <a:pt x="14353" y="21284"/>
                  </a:moveTo>
                  <a:cubicBezTo>
                    <a:pt x="14354" y="21284"/>
                    <a:pt x="14354" y="21284"/>
                    <a:pt x="14354" y="21284"/>
                  </a:cubicBezTo>
                  <a:cubicBezTo>
                    <a:pt x="14354" y="21284"/>
                    <a:pt x="14354" y="21284"/>
                    <a:pt x="14353" y="21284"/>
                  </a:cubicBezTo>
                  <a:close/>
                  <a:moveTo>
                    <a:pt x="14972" y="22124"/>
                  </a:moveTo>
                  <a:cubicBezTo>
                    <a:pt x="14973" y="22126"/>
                    <a:pt x="14974" y="22128"/>
                    <a:pt x="14974" y="22130"/>
                  </a:cubicBezTo>
                  <a:lnTo>
                    <a:pt x="14974" y="22130"/>
                  </a:lnTo>
                  <a:cubicBezTo>
                    <a:pt x="14974" y="22128"/>
                    <a:pt x="14973" y="22126"/>
                    <a:pt x="14972" y="22124"/>
                  </a:cubicBezTo>
                  <a:close/>
                  <a:moveTo>
                    <a:pt x="14144" y="21194"/>
                  </a:moveTo>
                  <a:cubicBezTo>
                    <a:pt x="14170" y="21203"/>
                    <a:pt x="14227" y="21221"/>
                    <a:pt x="14276" y="21236"/>
                  </a:cubicBezTo>
                  <a:lnTo>
                    <a:pt x="14276" y="21236"/>
                  </a:lnTo>
                  <a:cubicBezTo>
                    <a:pt x="14312" y="21272"/>
                    <a:pt x="14362" y="21305"/>
                    <a:pt x="14404" y="21335"/>
                  </a:cubicBezTo>
                  <a:cubicBezTo>
                    <a:pt x="14411" y="21341"/>
                    <a:pt x="14417" y="21345"/>
                    <a:pt x="14421" y="21347"/>
                  </a:cubicBezTo>
                  <a:lnTo>
                    <a:pt x="14421" y="21347"/>
                  </a:lnTo>
                  <a:cubicBezTo>
                    <a:pt x="14423" y="21349"/>
                    <a:pt x="14425" y="21352"/>
                    <a:pt x="14428" y="21354"/>
                  </a:cubicBezTo>
                  <a:cubicBezTo>
                    <a:pt x="14614" y="21565"/>
                    <a:pt x="14726" y="21709"/>
                    <a:pt x="14822" y="21872"/>
                  </a:cubicBezTo>
                  <a:cubicBezTo>
                    <a:pt x="14873" y="21958"/>
                    <a:pt x="14921" y="22046"/>
                    <a:pt x="14971" y="22134"/>
                  </a:cubicBezTo>
                  <a:cubicBezTo>
                    <a:pt x="14977" y="22145"/>
                    <a:pt x="14986" y="22167"/>
                    <a:pt x="14994" y="22184"/>
                  </a:cubicBezTo>
                  <a:lnTo>
                    <a:pt x="14994" y="22184"/>
                  </a:lnTo>
                  <a:cubicBezTo>
                    <a:pt x="15007" y="22225"/>
                    <a:pt x="15019" y="22267"/>
                    <a:pt x="15030" y="22308"/>
                  </a:cubicBezTo>
                  <a:cubicBezTo>
                    <a:pt x="15054" y="22396"/>
                    <a:pt x="15071" y="22485"/>
                    <a:pt x="15086" y="22573"/>
                  </a:cubicBezTo>
                  <a:cubicBezTo>
                    <a:pt x="15088" y="22587"/>
                    <a:pt x="15091" y="22624"/>
                    <a:pt x="15093" y="22643"/>
                  </a:cubicBezTo>
                  <a:lnTo>
                    <a:pt x="15093" y="22643"/>
                  </a:lnTo>
                  <a:cubicBezTo>
                    <a:pt x="15094" y="22677"/>
                    <a:pt x="15095" y="22713"/>
                    <a:pt x="15094" y="22746"/>
                  </a:cubicBezTo>
                  <a:cubicBezTo>
                    <a:pt x="15087" y="22963"/>
                    <a:pt x="15062" y="23180"/>
                    <a:pt x="15017" y="23393"/>
                  </a:cubicBezTo>
                  <a:cubicBezTo>
                    <a:pt x="14942" y="23741"/>
                    <a:pt x="14761" y="24150"/>
                    <a:pt x="14549" y="24538"/>
                  </a:cubicBezTo>
                  <a:cubicBezTo>
                    <a:pt x="13546" y="26367"/>
                    <a:pt x="11836" y="27877"/>
                    <a:pt x="10089" y="28978"/>
                  </a:cubicBezTo>
                  <a:cubicBezTo>
                    <a:pt x="9781" y="29172"/>
                    <a:pt x="9606" y="29280"/>
                    <a:pt x="9368" y="29395"/>
                  </a:cubicBezTo>
                  <a:lnTo>
                    <a:pt x="9368" y="29395"/>
                  </a:lnTo>
                  <a:cubicBezTo>
                    <a:pt x="9239" y="28649"/>
                    <a:pt x="9206" y="27758"/>
                    <a:pt x="9386" y="26920"/>
                  </a:cubicBezTo>
                  <a:cubicBezTo>
                    <a:pt x="9414" y="26780"/>
                    <a:pt x="9453" y="26641"/>
                    <a:pt x="9499" y="26505"/>
                  </a:cubicBezTo>
                  <a:cubicBezTo>
                    <a:pt x="9574" y="26289"/>
                    <a:pt x="9657" y="26075"/>
                    <a:pt x="9748" y="25864"/>
                  </a:cubicBezTo>
                  <a:cubicBezTo>
                    <a:pt x="9946" y="25406"/>
                    <a:pt x="10175" y="24960"/>
                    <a:pt x="10431" y="24529"/>
                  </a:cubicBezTo>
                  <a:cubicBezTo>
                    <a:pt x="10950" y="23648"/>
                    <a:pt x="11550" y="22826"/>
                    <a:pt x="12309" y="22147"/>
                  </a:cubicBezTo>
                  <a:cubicBezTo>
                    <a:pt x="12471" y="22001"/>
                    <a:pt x="12640" y="21864"/>
                    <a:pt x="12817" y="21735"/>
                  </a:cubicBezTo>
                  <a:cubicBezTo>
                    <a:pt x="12913" y="21666"/>
                    <a:pt x="13012" y="21600"/>
                    <a:pt x="13113" y="21537"/>
                  </a:cubicBezTo>
                  <a:cubicBezTo>
                    <a:pt x="13258" y="21444"/>
                    <a:pt x="13201" y="21477"/>
                    <a:pt x="13292" y="21434"/>
                  </a:cubicBezTo>
                  <a:cubicBezTo>
                    <a:pt x="13474" y="21350"/>
                    <a:pt x="13662" y="21279"/>
                    <a:pt x="13857" y="21227"/>
                  </a:cubicBezTo>
                  <a:cubicBezTo>
                    <a:pt x="13862" y="21225"/>
                    <a:pt x="13866" y="21224"/>
                    <a:pt x="13869" y="21223"/>
                  </a:cubicBezTo>
                  <a:lnTo>
                    <a:pt x="13869" y="21223"/>
                  </a:lnTo>
                  <a:cubicBezTo>
                    <a:pt x="13898" y="21219"/>
                    <a:pt x="13928" y="21214"/>
                    <a:pt x="13956" y="21212"/>
                  </a:cubicBezTo>
                  <a:cubicBezTo>
                    <a:pt x="14002" y="21209"/>
                    <a:pt x="14060" y="21209"/>
                    <a:pt x="14106" y="21201"/>
                  </a:cubicBezTo>
                  <a:lnTo>
                    <a:pt x="14106" y="21201"/>
                  </a:lnTo>
                  <a:cubicBezTo>
                    <a:pt x="14186" y="21216"/>
                    <a:pt x="14246" y="21232"/>
                    <a:pt x="14250" y="21232"/>
                  </a:cubicBezTo>
                  <a:cubicBezTo>
                    <a:pt x="14254" y="21232"/>
                    <a:pt x="14224" y="21222"/>
                    <a:pt x="14144" y="21194"/>
                  </a:cubicBezTo>
                  <a:lnTo>
                    <a:pt x="14144" y="21194"/>
                  </a:lnTo>
                  <a:cubicBezTo>
                    <a:pt x="14144" y="21194"/>
                    <a:pt x="14144" y="21194"/>
                    <a:pt x="14144" y="21194"/>
                  </a:cubicBezTo>
                  <a:close/>
                  <a:moveTo>
                    <a:pt x="4782" y="29721"/>
                  </a:moveTo>
                  <a:cubicBezTo>
                    <a:pt x="4783" y="29721"/>
                    <a:pt x="4784" y="29721"/>
                    <a:pt x="4786" y="29722"/>
                  </a:cubicBezTo>
                  <a:lnTo>
                    <a:pt x="4786" y="29722"/>
                  </a:lnTo>
                  <a:cubicBezTo>
                    <a:pt x="4784" y="29721"/>
                    <a:pt x="4783" y="29721"/>
                    <a:pt x="4782" y="29721"/>
                  </a:cubicBezTo>
                  <a:close/>
                  <a:moveTo>
                    <a:pt x="4807" y="29729"/>
                  </a:moveTo>
                  <a:cubicBezTo>
                    <a:pt x="4858" y="29748"/>
                    <a:pt x="4915" y="29780"/>
                    <a:pt x="4910" y="29780"/>
                  </a:cubicBezTo>
                  <a:cubicBezTo>
                    <a:pt x="4907" y="29780"/>
                    <a:pt x="4879" y="29767"/>
                    <a:pt x="4807" y="29729"/>
                  </a:cubicBezTo>
                  <a:close/>
                  <a:moveTo>
                    <a:pt x="17346" y="35867"/>
                  </a:moveTo>
                  <a:cubicBezTo>
                    <a:pt x="17350" y="35867"/>
                    <a:pt x="17373" y="35889"/>
                    <a:pt x="17429" y="35954"/>
                  </a:cubicBezTo>
                  <a:lnTo>
                    <a:pt x="17429" y="35954"/>
                  </a:lnTo>
                  <a:cubicBezTo>
                    <a:pt x="17385" y="35925"/>
                    <a:pt x="17339" y="35867"/>
                    <a:pt x="17346" y="35867"/>
                  </a:cubicBezTo>
                  <a:close/>
                  <a:moveTo>
                    <a:pt x="17569" y="36120"/>
                  </a:moveTo>
                  <a:cubicBezTo>
                    <a:pt x="17608" y="36168"/>
                    <a:pt x="17629" y="36219"/>
                    <a:pt x="17630" y="36232"/>
                  </a:cubicBezTo>
                  <a:lnTo>
                    <a:pt x="17630" y="36232"/>
                  </a:lnTo>
                  <a:cubicBezTo>
                    <a:pt x="17607" y="36195"/>
                    <a:pt x="17586" y="36158"/>
                    <a:pt x="17569" y="36120"/>
                  </a:cubicBezTo>
                  <a:close/>
                  <a:moveTo>
                    <a:pt x="17781" y="36484"/>
                  </a:moveTo>
                  <a:lnTo>
                    <a:pt x="17781" y="36484"/>
                  </a:lnTo>
                  <a:cubicBezTo>
                    <a:pt x="17785" y="36496"/>
                    <a:pt x="17789" y="36508"/>
                    <a:pt x="17793" y="36519"/>
                  </a:cubicBezTo>
                  <a:lnTo>
                    <a:pt x="17793" y="36519"/>
                  </a:lnTo>
                  <a:cubicBezTo>
                    <a:pt x="17789" y="36509"/>
                    <a:pt x="17785" y="36497"/>
                    <a:pt x="17781" y="36484"/>
                  </a:cubicBezTo>
                  <a:close/>
                  <a:moveTo>
                    <a:pt x="17796" y="36527"/>
                  </a:moveTo>
                  <a:cubicBezTo>
                    <a:pt x="17809" y="36560"/>
                    <a:pt x="17817" y="36584"/>
                    <a:pt x="17817" y="36584"/>
                  </a:cubicBezTo>
                  <a:cubicBezTo>
                    <a:pt x="17816" y="36584"/>
                    <a:pt x="17810" y="36567"/>
                    <a:pt x="17796" y="36527"/>
                  </a:cubicBezTo>
                  <a:close/>
                  <a:moveTo>
                    <a:pt x="17985" y="37409"/>
                  </a:moveTo>
                  <a:cubicBezTo>
                    <a:pt x="17985" y="37411"/>
                    <a:pt x="17985" y="37413"/>
                    <a:pt x="17985" y="37414"/>
                  </a:cubicBezTo>
                  <a:cubicBezTo>
                    <a:pt x="17985" y="37413"/>
                    <a:pt x="17985" y="37411"/>
                    <a:pt x="17985" y="37409"/>
                  </a:cubicBezTo>
                  <a:close/>
                  <a:moveTo>
                    <a:pt x="9734" y="1"/>
                  </a:moveTo>
                  <a:cubicBezTo>
                    <a:pt x="9543" y="1"/>
                    <a:pt x="9367" y="52"/>
                    <a:pt x="9231" y="170"/>
                  </a:cubicBezTo>
                  <a:lnTo>
                    <a:pt x="9231" y="173"/>
                  </a:lnTo>
                  <a:cubicBezTo>
                    <a:pt x="8296" y="981"/>
                    <a:pt x="7563" y="2042"/>
                    <a:pt x="6908" y="3084"/>
                  </a:cubicBezTo>
                  <a:cubicBezTo>
                    <a:pt x="6018" y="4499"/>
                    <a:pt x="5258" y="5999"/>
                    <a:pt x="4569" y="7521"/>
                  </a:cubicBezTo>
                  <a:cubicBezTo>
                    <a:pt x="2968" y="11066"/>
                    <a:pt x="1706" y="14822"/>
                    <a:pt x="986" y="18648"/>
                  </a:cubicBezTo>
                  <a:cubicBezTo>
                    <a:pt x="401" y="21749"/>
                    <a:pt x="0" y="25390"/>
                    <a:pt x="1411" y="28336"/>
                  </a:cubicBezTo>
                  <a:cubicBezTo>
                    <a:pt x="2074" y="29719"/>
                    <a:pt x="3230" y="30775"/>
                    <a:pt x="4652" y="31339"/>
                  </a:cubicBezTo>
                  <a:cubicBezTo>
                    <a:pt x="5448" y="31655"/>
                    <a:pt x="6286" y="31781"/>
                    <a:pt x="7129" y="31781"/>
                  </a:cubicBezTo>
                  <a:cubicBezTo>
                    <a:pt x="7534" y="31781"/>
                    <a:pt x="7940" y="31752"/>
                    <a:pt x="8343" y="31701"/>
                  </a:cubicBezTo>
                  <a:lnTo>
                    <a:pt x="8343" y="31701"/>
                  </a:lnTo>
                  <a:cubicBezTo>
                    <a:pt x="8977" y="32515"/>
                    <a:pt x="9817" y="33157"/>
                    <a:pt x="10776" y="33606"/>
                  </a:cubicBezTo>
                  <a:cubicBezTo>
                    <a:pt x="12086" y="34221"/>
                    <a:pt x="13477" y="34524"/>
                    <a:pt x="14870" y="34884"/>
                  </a:cubicBezTo>
                  <a:cubicBezTo>
                    <a:pt x="15477" y="35042"/>
                    <a:pt x="16061" y="35238"/>
                    <a:pt x="16650" y="35451"/>
                  </a:cubicBezTo>
                  <a:lnTo>
                    <a:pt x="16650" y="35451"/>
                  </a:lnTo>
                  <a:cubicBezTo>
                    <a:pt x="16700" y="35476"/>
                    <a:pt x="16752" y="35500"/>
                    <a:pt x="16803" y="35526"/>
                  </a:cubicBezTo>
                  <a:cubicBezTo>
                    <a:pt x="16925" y="35588"/>
                    <a:pt x="17039" y="35663"/>
                    <a:pt x="17158" y="35729"/>
                  </a:cubicBezTo>
                  <a:lnTo>
                    <a:pt x="17158" y="35729"/>
                  </a:lnTo>
                  <a:cubicBezTo>
                    <a:pt x="17208" y="35769"/>
                    <a:pt x="17259" y="35806"/>
                    <a:pt x="17308" y="35846"/>
                  </a:cubicBezTo>
                  <a:cubicBezTo>
                    <a:pt x="17345" y="35876"/>
                    <a:pt x="17387" y="35928"/>
                    <a:pt x="17430" y="35955"/>
                  </a:cubicBezTo>
                  <a:lnTo>
                    <a:pt x="17430" y="35955"/>
                  </a:lnTo>
                  <a:cubicBezTo>
                    <a:pt x="17473" y="36007"/>
                    <a:pt x="17517" y="36058"/>
                    <a:pt x="17560" y="36109"/>
                  </a:cubicBezTo>
                  <a:cubicBezTo>
                    <a:pt x="17563" y="36112"/>
                    <a:pt x="17566" y="36116"/>
                    <a:pt x="17569" y="36119"/>
                  </a:cubicBezTo>
                  <a:lnTo>
                    <a:pt x="17569" y="36119"/>
                  </a:lnTo>
                  <a:cubicBezTo>
                    <a:pt x="17565" y="36111"/>
                    <a:pt x="17562" y="36103"/>
                    <a:pt x="17559" y="36095"/>
                  </a:cubicBezTo>
                  <a:lnTo>
                    <a:pt x="17559" y="36095"/>
                  </a:lnTo>
                  <a:cubicBezTo>
                    <a:pt x="17562" y="36103"/>
                    <a:pt x="17566" y="36112"/>
                    <a:pt x="17569" y="36120"/>
                  </a:cubicBezTo>
                  <a:lnTo>
                    <a:pt x="17569" y="36120"/>
                  </a:lnTo>
                  <a:cubicBezTo>
                    <a:pt x="17569" y="36120"/>
                    <a:pt x="17569" y="36119"/>
                    <a:pt x="17569" y="36119"/>
                  </a:cubicBezTo>
                  <a:lnTo>
                    <a:pt x="17569" y="36119"/>
                  </a:lnTo>
                  <a:cubicBezTo>
                    <a:pt x="17604" y="36204"/>
                    <a:pt x="17623" y="36235"/>
                    <a:pt x="17628" y="36235"/>
                  </a:cubicBezTo>
                  <a:cubicBezTo>
                    <a:pt x="17629" y="36235"/>
                    <a:pt x="17630" y="36234"/>
                    <a:pt x="17630" y="36232"/>
                  </a:cubicBezTo>
                  <a:lnTo>
                    <a:pt x="17630" y="36232"/>
                  </a:lnTo>
                  <a:cubicBezTo>
                    <a:pt x="17675" y="36308"/>
                    <a:pt x="17727" y="36383"/>
                    <a:pt x="17765" y="36459"/>
                  </a:cubicBezTo>
                  <a:cubicBezTo>
                    <a:pt x="17777" y="36483"/>
                    <a:pt x="17787" y="36507"/>
                    <a:pt x="17796" y="36527"/>
                  </a:cubicBezTo>
                  <a:lnTo>
                    <a:pt x="17796" y="36527"/>
                  </a:lnTo>
                  <a:cubicBezTo>
                    <a:pt x="17815" y="36584"/>
                    <a:pt x="17835" y="36640"/>
                    <a:pt x="17851" y="36697"/>
                  </a:cubicBezTo>
                  <a:cubicBezTo>
                    <a:pt x="17896" y="36849"/>
                    <a:pt x="17931" y="37004"/>
                    <a:pt x="17955" y="37162"/>
                  </a:cubicBezTo>
                  <a:cubicBezTo>
                    <a:pt x="17965" y="37227"/>
                    <a:pt x="17973" y="37294"/>
                    <a:pt x="17980" y="37360"/>
                  </a:cubicBezTo>
                  <a:lnTo>
                    <a:pt x="17980" y="37360"/>
                  </a:lnTo>
                  <a:cubicBezTo>
                    <a:pt x="17978" y="37345"/>
                    <a:pt x="17977" y="37339"/>
                    <a:pt x="17977" y="37339"/>
                  </a:cubicBezTo>
                  <a:lnTo>
                    <a:pt x="17977" y="37339"/>
                  </a:lnTo>
                  <a:cubicBezTo>
                    <a:pt x="17975" y="37339"/>
                    <a:pt x="17986" y="37489"/>
                    <a:pt x="17988" y="37531"/>
                  </a:cubicBezTo>
                  <a:cubicBezTo>
                    <a:pt x="17992" y="37739"/>
                    <a:pt x="17985" y="37945"/>
                    <a:pt x="17968" y="38152"/>
                  </a:cubicBezTo>
                  <a:cubicBezTo>
                    <a:pt x="17926" y="38613"/>
                    <a:pt x="17849" y="39068"/>
                    <a:pt x="17738" y="39517"/>
                  </a:cubicBezTo>
                  <a:cubicBezTo>
                    <a:pt x="17100" y="42140"/>
                    <a:pt x="15452" y="44289"/>
                    <a:pt x="14164" y="46616"/>
                  </a:cubicBezTo>
                  <a:cubicBezTo>
                    <a:pt x="12796" y="49087"/>
                    <a:pt x="11733" y="51966"/>
                    <a:pt x="13044" y="54692"/>
                  </a:cubicBezTo>
                  <a:cubicBezTo>
                    <a:pt x="13768" y="56195"/>
                    <a:pt x="15054" y="57465"/>
                    <a:pt x="16581" y="58131"/>
                  </a:cubicBezTo>
                  <a:cubicBezTo>
                    <a:pt x="17907" y="58709"/>
                    <a:pt x="19330" y="58799"/>
                    <a:pt x="20752" y="58927"/>
                  </a:cubicBezTo>
                  <a:cubicBezTo>
                    <a:pt x="21083" y="58957"/>
                    <a:pt x="21414" y="58992"/>
                    <a:pt x="21743" y="59042"/>
                  </a:cubicBezTo>
                  <a:cubicBezTo>
                    <a:pt x="22019" y="59083"/>
                    <a:pt x="22345" y="59149"/>
                    <a:pt x="22477" y="59189"/>
                  </a:cubicBezTo>
                  <a:cubicBezTo>
                    <a:pt x="22634" y="59235"/>
                    <a:pt x="22787" y="59288"/>
                    <a:pt x="22941" y="59344"/>
                  </a:cubicBezTo>
                  <a:cubicBezTo>
                    <a:pt x="22960" y="59350"/>
                    <a:pt x="23053" y="59392"/>
                    <a:pt x="23056" y="59392"/>
                  </a:cubicBezTo>
                  <a:cubicBezTo>
                    <a:pt x="23056" y="59392"/>
                    <a:pt x="23056" y="59392"/>
                    <a:pt x="23056" y="59392"/>
                  </a:cubicBezTo>
                  <a:lnTo>
                    <a:pt x="23056" y="59392"/>
                  </a:lnTo>
                  <a:cubicBezTo>
                    <a:pt x="23108" y="59417"/>
                    <a:pt x="23159" y="59443"/>
                    <a:pt x="23209" y="59471"/>
                  </a:cubicBezTo>
                  <a:cubicBezTo>
                    <a:pt x="23396" y="59570"/>
                    <a:pt x="23589" y="59687"/>
                    <a:pt x="23771" y="59864"/>
                  </a:cubicBezTo>
                  <a:cubicBezTo>
                    <a:pt x="24085" y="60168"/>
                    <a:pt x="24534" y="60464"/>
                    <a:pt x="24991" y="60464"/>
                  </a:cubicBezTo>
                  <a:cubicBezTo>
                    <a:pt x="25105" y="60464"/>
                    <a:pt x="25219" y="60445"/>
                    <a:pt x="25332" y="60404"/>
                  </a:cubicBezTo>
                  <a:cubicBezTo>
                    <a:pt x="25831" y="60222"/>
                    <a:pt x="25805" y="59609"/>
                    <a:pt x="25462" y="59276"/>
                  </a:cubicBezTo>
                  <a:cubicBezTo>
                    <a:pt x="24319" y="58168"/>
                    <a:pt x="22955" y="57554"/>
                    <a:pt x="21386" y="57310"/>
                  </a:cubicBezTo>
                  <a:cubicBezTo>
                    <a:pt x="20177" y="57120"/>
                    <a:pt x="18802" y="57152"/>
                    <a:pt x="17685" y="56867"/>
                  </a:cubicBezTo>
                  <a:cubicBezTo>
                    <a:pt x="17163" y="56735"/>
                    <a:pt x="16720" y="56542"/>
                    <a:pt x="16335" y="56232"/>
                  </a:cubicBezTo>
                  <a:cubicBezTo>
                    <a:pt x="15864" y="55850"/>
                    <a:pt x="15431" y="55292"/>
                    <a:pt x="15132" y="54724"/>
                  </a:cubicBezTo>
                  <a:cubicBezTo>
                    <a:pt x="14560" y="53634"/>
                    <a:pt x="14539" y="52407"/>
                    <a:pt x="14801" y="51227"/>
                  </a:cubicBezTo>
                  <a:cubicBezTo>
                    <a:pt x="15392" y="48554"/>
                    <a:pt x="17202" y="46265"/>
                    <a:pt x="18517" y="43918"/>
                  </a:cubicBezTo>
                  <a:cubicBezTo>
                    <a:pt x="19477" y="42204"/>
                    <a:pt x="20305" y="40076"/>
                    <a:pt x="20188" y="38069"/>
                  </a:cubicBezTo>
                  <a:cubicBezTo>
                    <a:pt x="20097" y="36493"/>
                    <a:pt x="19294" y="35274"/>
                    <a:pt x="17977" y="34429"/>
                  </a:cubicBezTo>
                  <a:cubicBezTo>
                    <a:pt x="16899" y="33737"/>
                    <a:pt x="15619" y="33424"/>
                    <a:pt x="14391" y="33120"/>
                  </a:cubicBezTo>
                  <a:cubicBezTo>
                    <a:pt x="13766" y="32965"/>
                    <a:pt x="13142" y="32815"/>
                    <a:pt x="12528" y="32623"/>
                  </a:cubicBezTo>
                  <a:cubicBezTo>
                    <a:pt x="12220" y="32528"/>
                    <a:pt x="11915" y="32422"/>
                    <a:pt x="11616" y="32301"/>
                  </a:cubicBezTo>
                  <a:cubicBezTo>
                    <a:pt x="11582" y="32287"/>
                    <a:pt x="11538" y="32274"/>
                    <a:pt x="11497" y="32258"/>
                  </a:cubicBezTo>
                  <a:lnTo>
                    <a:pt x="11497" y="32258"/>
                  </a:lnTo>
                  <a:cubicBezTo>
                    <a:pt x="11475" y="32243"/>
                    <a:pt x="11451" y="32229"/>
                    <a:pt x="11429" y="32218"/>
                  </a:cubicBezTo>
                  <a:cubicBezTo>
                    <a:pt x="11285" y="32144"/>
                    <a:pt x="11140" y="32072"/>
                    <a:pt x="11001" y="31991"/>
                  </a:cubicBezTo>
                  <a:cubicBezTo>
                    <a:pt x="10944" y="31958"/>
                    <a:pt x="10888" y="31922"/>
                    <a:pt x="10831" y="31890"/>
                  </a:cubicBezTo>
                  <a:lnTo>
                    <a:pt x="10831" y="31890"/>
                  </a:lnTo>
                  <a:cubicBezTo>
                    <a:pt x="10713" y="31800"/>
                    <a:pt x="10593" y="31716"/>
                    <a:pt x="10480" y="31620"/>
                  </a:cubicBezTo>
                  <a:cubicBezTo>
                    <a:pt x="10448" y="31593"/>
                    <a:pt x="10416" y="31564"/>
                    <a:pt x="10384" y="31535"/>
                  </a:cubicBezTo>
                  <a:lnTo>
                    <a:pt x="10384" y="31535"/>
                  </a:lnTo>
                  <a:cubicBezTo>
                    <a:pt x="10399" y="31550"/>
                    <a:pt x="10405" y="31557"/>
                    <a:pt x="10404" y="31557"/>
                  </a:cubicBezTo>
                  <a:cubicBezTo>
                    <a:pt x="10401" y="31557"/>
                    <a:pt x="10378" y="31537"/>
                    <a:pt x="10337" y="31493"/>
                  </a:cubicBezTo>
                  <a:lnTo>
                    <a:pt x="10337" y="31493"/>
                  </a:lnTo>
                  <a:cubicBezTo>
                    <a:pt x="10353" y="31507"/>
                    <a:pt x="10368" y="31521"/>
                    <a:pt x="10384" y="31535"/>
                  </a:cubicBezTo>
                  <a:lnTo>
                    <a:pt x="10384" y="31535"/>
                  </a:lnTo>
                  <a:cubicBezTo>
                    <a:pt x="10372" y="31524"/>
                    <a:pt x="10356" y="31508"/>
                    <a:pt x="10333" y="31489"/>
                  </a:cubicBezTo>
                  <a:lnTo>
                    <a:pt x="10333" y="31489"/>
                  </a:lnTo>
                  <a:cubicBezTo>
                    <a:pt x="10335" y="31490"/>
                    <a:pt x="10336" y="31491"/>
                    <a:pt x="10337" y="31493"/>
                  </a:cubicBezTo>
                  <a:lnTo>
                    <a:pt x="10337" y="31493"/>
                  </a:lnTo>
                  <a:cubicBezTo>
                    <a:pt x="10324" y="31482"/>
                    <a:pt x="10312" y="31471"/>
                    <a:pt x="10300" y="31460"/>
                  </a:cubicBezTo>
                  <a:lnTo>
                    <a:pt x="10300" y="31460"/>
                  </a:lnTo>
                  <a:cubicBezTo>
                    <a:pt x="10312" y="31471"/>
                    <a:pt x="10323" y="31480"/>
                    <a:pt x="10333" y="31489"/>
                  </a:cubicBezTo>
                  <a:lnTo>
                    <a:pt x="10333" y="31489"/>
                  </a:lnTo>
                  <a:cubicBezTo>
                    <a:pt x="10329" y="31485"/>
                    <a:pt x="10325" y="31480"/>
                    <a:pt x="10320" y="31475"/>
                  </a:cubicBezTo>
                  <a:cubicBezTo>
                    <a:pt x="10275" y="31425"/>
                    <a:pt x="10232" y="31374"/>
                    <a:pt x="10190" y="31324"/>
                  </a:cubicBezTo>
                  <a:lnTo>
                    <a:pt x="10190" y="31324"/>
                  </a:lnTo>
                  <a:cubicBezTo>
                    <a:pt x="10339" y="31271"/>
                    <a:pt x="10485" y="31210"/>
                    <a:pt x="10629" y="31144"/>
                  </a:cubicBezTo>
                  <a:cubicBezTo>
                    <a:pt x="11084" y="30932"/>
                    <a:pt x="11526" y="30690"/>
                    <a:pt x="11948" y="30417"/>
                  </a:cubicBezTo>
                  <a:cubicBezTo>
                    <a:pt x="12907" y="29809"/>
                    <a:pt x="13797" y="29083"/>
                    <a:pt x="14600" y="28281"/>
                  </a:cubicBezTo>
                  <a:cubicBezTo>
                    <a:pt x="15988" y="26898"/>
                    <a:pt x="17752" y="24786"/>
                    <a:pt x="17218" y="22656"/>
                  </a:cubicBezTo>
                  <a:cubicBezTo>
                    <a:pt x="16773" y="20878"/>
                    <a:pt x="15040" y="19461"/>
                    <a:pt x="13254" y="19461"/>
                  </a:cubicBezTo>
                  <a:cubicBezTo>
                    <a:pt x="12761" y="19461"/>
                    <a:pt x="12264" y="19568"/>
                    <a:pt x="11788" y="19806"/>
                  </a:cubicBezTo>
                  <a:cubicBezTo>
                    <a:pt x="9881" y="20762"/>
                    <a:pt x="8485" y="22808"/>
                    <a:pt x="7660" y="24724"/>
                  </a:cubicBezTo>
                  <a:cubicBezTo>
                    <a:pt x="6966" y="26337"/>
                    <a:pt x="6845" y="28259"/>
                    <a:pt x="7404" y="29942"/>
                  </a:cubicBezTo>
                  <a:lnTo>
                    <a:pt x="7404" y="29942"/>
                  </a:lnTo>
                  <a:cubicBezTo>
                    <a:pt x="7265" y="29960"/>
                    <a:pt x="7126" y="29976"/>
                    <a:pt x="6988" y="29987"/>
                  </a:cubicBezTo>
                  <a:cubicBezTo>
                    <a:pt x="6817" y="30002"/>
                    <a:pt x="6646" y="30011"/>
                    <a:pt x="6475" y="30016"/>
                  </a:cubicBezTo>
                  <a:cubicBezTo>
                    <a:pt x="6454" y="30017"/>
                    <a:pt x="6432" y="30017"/>
                    <a:pt x="6411" y="30017"/>
                  </a:cubicBezTo>
                  <a:cubicBezTo>
                    <a:pt x="6373" y="30017"/>
                    <a:pt x="6336" y="30016"/>
                    <a:pt x="6298" y="30016"/>
                  </a:cubicBezTo>
                  <a:cubicBezTo>
                    <a:pt x="6263" y="30016"/>
                    <a:pt x="6229" y="30017"/>
                    <a:pt x="6194" y="30018"/>
                  </a:cubicBezTo>
                  <a:cubicBezTo>
                    <a:pt x="6185" y="30018"/>
                    <a:pt x="6178" y="30018"/>
                    <a:pt x="6172" y="30019"/>
                  </a:cubicBezTo>
                  <a:lnTo>
                    <a:pt x="6172" y="30019"/>
                  </a:lnTo>
                  <a:cubicBezTo>
                    <a:pt x="6159" y="30018"/>
                    <a:pt x="6143" y="30016"/>
                    <a:pt x="6124" y="30015"/>
                  </a:cubicBezTo>
                  <a:cubicBezTo>
                    <a:pt x="5962" y="30000"/>
                    <a:pt x="5801" y="29986"/>
                    <a:pt x="5641" y="29962"/>
                  </a:cubicBezTo>
                  <a:cubicBezTo>
                    <a:pt x="5569" y="29952"/>
                    <a:pt x="5497" y="29938"/>
                    <a:pt x="5425" y="29927"/>
                  </a:cubicBezTo>
                  <a:cubicBezTo>
                    <a:pt x="5404" y="29922"/>
                    <a:pt x="5383" y="29917"/>
                    <a:pt x="5361" y="29912"/>
                  </a:cubicBezTo>
                  <a:lnTo>
                    <a:pt x="5361" y="29912"/>
                  </a:lnTo>
                  <a:cubicBezTo>
                    <a:pt x="5235" y="29864"/>
                    <a:pt x="5095" y="29839"/>
                    <a:pt x="4967" y="29793"/>
                  </a:cubicBezTo>
                  <a:cubicBezTo>
                    <a:pt x="4912" y="29773"/>
                    <a:pt x="4859" y="29746"/>
                    <a:pt x="4805" y="29728"/>
                  </a:cubicBezTo>
                  <a:lnTo>
                    <a:pt x="4805" y="29728"/>
                  </a:lnTo>
                  <a:cubicBezTo>
                    <a:pt x="4801" y="29726"/>
                    <a:pt x="4796" y="29723"/>
                    <a:pt x="4791" y="29721"/>
                  </a:cubicBezTo>
                  <a:cubicBezTo>
                    <a:pt x="4681" y="29662"/>
                    <a:pt x="4573" y="29589"/>
                    <a:pt x="4462" y="29533"/>
                  </a:cubicBezTo>
                  <a:lnTo>
                    <a:pt x="4462" y="29533"/>
                  </a:lnTo>
                  <a:cubicBezTo>
                    <a:pt x="4409" y="29493"/>
                    <a:pt x="4355" y="29453"/>
                    <a:pt x="4304" y="29411"/>
                  </a:cubicBezTo>
                  <a:cubicBezTo>
                    <a:pt x="4255" y="29371"/>
                    <a:pt x="4209" y="29330"/>
                    <a:pt x="4161" y="29290"/>
                  </a:cubicBezTo>
                  <a:lnTo>
                    <a:pt x="4161" y="29290"/>
                  </a:lnTo>
                  <a:cubicBezTo>
                    <a:pt x="4074" y="29187"/>
                    <a:pt x="3976" y="29092"/>
                    <a:pt x="3890" y="28986"/>
                  </a:cubicBezTo>
                  <a:cubicBezTo>
                    <a:pt x="3852" y="28938"/>
                    <a:pt x="3816" y="28888"/>
                    <a:pt x="3776" y="28840"/>
                  </a:cubicBezTo>
                  <a:lnTo>
                    <a:pt x="3776" y="28840"/>
                  </a:lnTo>
                  <a:cubicBezTo>
                    <a:pt x="3704" y="28714"/>
                    <a:pt x="3621" y="28596"/>
                    <a:pt x="3552" y="28468"/>
                  </a:cubicBezTo>
                  <a:cubicBezTo>
                    <a:pt x="3483" y="28342"/>
                    <a:pt x="3417" y="28214"/>
                    <a:pt x="3358" y="28082"/>
                  </a:cubicBezTo>
                  <a:cubicBezTo>
                    <a:pt x="3330" y="28019"/>
                    <a:pt x="3304" y="27955"/>
                    <a:pt x="3277" y="27893"/>
                  </a:cubicBezTo>
                  <a:cubicBezTo>
                    <a:pt x="3275" y="27890"/>
                    <a:pt x="3274" y="27887"/>
                    <a:pt x="3272" y="27884"/>
                  </a:cubicBezTo>
                  <a:lnTo>
                    <a:pt x="3272" y="27884"/>
                  </a:lnTo>
                  <a:cubicBezTo>
                    <a:pt x="3263" y="27860"/>
                    <a:pt x="3255" y="27837"/>
                    <a:pt x="3246" y="27813"/>
                  </a:cubicBezTo>
                  <a:cubicBezTo>
                    <a:pt x="3031" y="27192"/>
                    <a:pt x="2881" y="26553"/>
                    <a:pt x="2798" y="25901"/>
                  </a:cubicBezTo>
                  <a:cubicBezTo>
                    <a:pt x="2774" y="25728"/>
                    <a:pt x="2756" y="25556"/>
                    <a:pt x="2738" y="25382"/>
                  </a:cubicBezTo>
                  <a:cubicBezTo>
                    <a:pt x="2736" y="25356"/>
                    <a:pt x="2734" y="25339"/>
                    <a:pt x="2733" y="25326"/>
                  </a:cubicBezTo>
                  <a:lnTo>
                    <a:pt x="2733" y="25326"/>
                  </a:lnTo>
                  <a:cubicBezTo>
                    <a:pt x="2733" y="25320"/>
                    <a:pt x="2732" y="25299"/>
                    <a:pt x="2729" y="25246"/>
                  </a:cubicBezTo>
                  <a:cubicBezTo>
                    <a:pt x="2722" y="25149"/>
                    <a:pt x="2716" y="25053"/>
                    <a:pt x="2713" y="24955"/>
                  </a:cubicBezTo>
                  <a:cubicBezTo>
                    <a:pt x="2694" y="24567"/>
                    <a:pt x="2690" y="24179"/>
                    <a:pt x="2698" y="23791"/>
                  </a:cubicBezTo>
                  <a:cubicBezTo>
                    <a:pt x="2719" y="22957"/>
                    <a:pt x="2783" y="22126"/>
                    <a:pt x="2890" y="21299"/>
                  </a:cubicBezTo>
                  <a:cubicBezTo>
                    <a:pt x="3357" y="17632"/>
                    <a:pt x="4406" y="14162"/>
                    <a:pt x="5766" y="10761"/>
                  </a:cubicBezTo>
                  <a:cubicBezTo>
                    <a:pt x="6900" y="7918"/>
                    <a:pt x="8229" y="4980"/>
                    <a:pt x="10153" y="2571"/>
                  </a:cubicBezTo>
                  <a:cubicBezTo>
                    <a:pt x="10192" y="2521"/>
                    <a:pt x="10232" y="2472"/>
                    <a:pt x="10272" y="2422"/>
                  </a:cubicBezTo>
                  <a:cubicBezTo>
                    <a:pt x="10293" y="2397"/>
                    <a:pt x="10316" y="2371"/>
                    <a:pt x="10337" y="2345"/>
                  </a:cubicBezTo>
                  <a:lnTo>
                    <a:pt x="10337" y="2345"/>
                  </a:lnTo>
                  <a:cubicBezTo>
                    <a:pt x="10410" y="2262"/>
                    <a:pt x="10484" y="2180"/>
                    <a:pt x="10560" y="2099"/>
                  </a:cubicBezTo>
                  <a:cubicBezTo>
                    <a:pt x="10715" y="1935"/>
                    <a:pt x="10876" y="1778"/>
                    <a:pt x="11047" y="1630"/>
                  </a:cubicBezTo>
                  <a:cubicBezTo>
                    <a:pt x="11750" y="1024"/>
                    <a:pt x="10588" y="1"/>
                    <a:pt x="9734"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9"/>
            <p:cNvSpPr/>
            <p:nvPr/>
          </p:nvSpPr>
          <p:spPr>
            <a:xfrm rot="-2225305">
              <a:off x="8513182" y="3745809"/>
              <a:ext cx="435765" cy="1423073"/>
            </a:xfrm>
            <a:custGeom>
              <a:avLst/>
              <a:gdLst/>
              <a:ahLst/>
              <a:cxnLst/>
              <a:rect l="l" t="t" r="r" b="b"/>
              <a:pathLst>
                <a:path w="15040" h="49116" extrusionOk="0">
                  <a:moveTo>
                    <a:pt x="2622" y="0"/>
                  </a:moveTo>
                  <a:cubicBezTo>
                    <a:pt x="2279" y="0"/>
                    <a:pt x="1966" y="93"/>
                    <a:pt x="1911" y="396"/>
                  </a:cubicBezTo>
                  <a:lnTo>
                    <a:pt x="1909" y="396"/>
                  </a:lnTo>
                  <a:cubicBezTo>
                    <a:pt x="1170" y="4445"/>
                    <a:pt x="0" y="8600"/>
                    <a:pt x="387" y="12750"/>
                  </a:cubicBezTo>
                  <a:cubicBezTo>
                    <a:pt x="561" y="14618"/>
                    <a:pt x="1107" y="16551"/>
                    <a:pt x="2154" y="18121"/>
                  </a:cubicBezTo>
                  <a:cubicBezTo>
                    <a:pt x="2937" y="19295"/>
                    <a:pt x="4098" y="20091"/>
                    <a:pt x="5333" y="20727"/>
                  </a:cubicBezTo>
                  <a:cubicBezTo>
                    <a:pt x="5897" y="21017"/>
                    <a:pt x="6464" y="21298"/>
                    <a:pt x="7006" y="21629"/>
                  </a:cubicBezTo>
                  <a:cubicBezTo>
                    <a:pt x="7157" y="21722"/>
                    <a:pt x="7306" y="21818"/>
                    <a:pt x="7453" y="21917"/>
                  </a:cubicBezTo>
                  <a:cubicBezTo>
                    <a:pt x="7485" y="21938"/>
                    <a:pt x="7517" y="21961"/>
                    <a:pt x="7548" y="21983"/>
                  </a:cubicBezTo>
                  <a:lnTo>
                    <a:pt x="7548" y="21983"/>
                  </a:lnTo>
                  <a:cubicBezTo>
                    <a:pt x="7581" y="22006"/>
                    <a:pt x="7646" y="22053"/>
                    <a:pt x="7673" y="22075"/>
                  </a:cubicBezTo>
                  <a:cubicBezTo>
                    <a:pt x="8022" y="22350"/>
                    <a:pt x="8354" y="22636"/>
                    <a:pt x="8675" y="22942"/>
                  </a:cubicBezTo>
                  <a:cubicBezTo>
                    <a:pt x="9261" y="23505"/>
                    <a:pt x="9958" y="24216"/>
                    <a:pt x="10290" y="24815"/>
                  </a:cubicBezTo>
                  <a:cubicBezTo>
                    <a:pt x="10641" y="25447"/>
                    <a:pt x="10772" y="25871"/>
                    <a:pt x="10764" y="26580"/>
                  </a:cubicBezTo>
                  <a:cubicBezTo>
                    <a:pt x="10758" y="27147"/>
                    <a:pt x="10613" y="27661"/>
                    <a:pt x="10386" y="28272"/>
                  </a:cubicBezTo>
                  <a:cubicBezTo>
                    <a:pt x="10124" y="28975"/>
                    <a:pt x="9796" y="29652"/>
                    <a:pt x="9488" y="30336"/>
                  </a:cubicBezTo>
                  <a:cubicBezTo>
                    <a:pt x="8680" y="32128"/>
                    <a:pt x="8081" y="33925"/>
                    <a:pt x="7886" y="35895"/>
                  </a:cubicBezTo>
                  <a:cubicBezTo>
                    <a:pt x="7421" y="40569"/>
                    <a:pt x="9649" y="44705"/>
                    <a:pt x="12362" y="48335"/>
                  </a:cubicBezTo>
                  <a:cubicBezTo>
                    <a:pt x="12712" y="48804"/>
                    <a:pt x="13393" y="49116"/>
                    <a:pt x="13996" y="49116"/>
                  </a:cubicBezTo>
                  <a:cubicBezTo>
                    <a:pt x="14077" y="49116"/>
                    <a:pt x="14156" y="49110"/>
                    <a:pt x="14233" y="49099"/>
                  </a:cubicBezTo>
                  <a:cubicBezTo>
                    <a:pt x="14838" y="49007"/>
                    <a:pt x="15039" y="48506"/>
                    <a:pt x="14674" y="48017"/>
                  </a:cubicBezTo>
                  <a:cubicBezTo>
                    <a:pt x="12375" y="44940"/>
                    <a:pt x="10450" y="41528"/>
                    <a:pt x="10539" y="37574"/>
                  </a:cubicBezTo>
                  <a:cubicBezTo>
                    <a:pt x="10582" y="35627"/>
                    <a:pt x="11092" y="33807"/>
                    <a:pt x="11860" y="32032"/>
                  </a:cubicBezTo>
                  <a:cubicBezTo>
                    <a:pt x="12415" y="30756"/>
                    <a:pt x="13130" y="29495"/>
                    <a:pt x="13381" y="28113"/>
                  </a:cubicBezTo>
                  <a:cubicBezTo>
                    <a:pt x="13662" y="26562"/>
                    <a:pt x="13156" y="25164"/>
                    <a:pt x="12210" y="23930"/>
                  </a:cubicBezTo>
                  <a:cubicBezTo>
                    <a:pt x="11103" y="22484"/>
                    <a:pt x="9622" y="21198"/>
                    <a:pt x="8047" y="20286"/>
                  </a:cubicBezTo>
                  <a:cubicBezTo>
                    <a:pt x="7510" y="19976"/>
                    <a:pt x="6951" y="19707"/>
                    <a:pt x="6403" y="19418"/>
                  </a:cubicBezTo>
                  <a:cubicBezTo>
                    <a:pt x="6175" y="19298"/>
                    <a:pt x="5948" y="19174"/>
                    <a:pt x="5729" y="19040"/>
                  </a:cubicBezTo>
                  <a:cubicBezTo>
                    <a:pt x="5620" y="18972"/>
                    <a:pt x="5515" y="18900"/>
                    <a:pt x="5408" y="18830"/>
                  </a:cubicBezTo>
                  <a:lnTo>
                    <a:pt x="5408" y="18830"/>
                  </a:lnTo>
                  <a:cubicBezTo>
                    <a:pt x="5469" y="18869"/>
                    <a:pt x="5496" y="18885"/>
                    <a:pt x="5499" y="18885"/>
                  </a:cubicBezTo>
                  <a:cubicBezTo>
                    <a:pt x="5510" y="18885"/>
                    <a:pt x="5241" y="18695"/>
                    <a:pt x="5178" y="18640"/>
                  </a:cubicBezTo>
                  <a:cubicBezTo>
                    <a:pt x="5143" y="18610"/>
                    <a:pt x="5024" y="18496"/>
                    <a:pt x="4968" y="18445"/>
                  </a:cubicBezTo>
                  <a:lnTo>
                    <a:pt x="4968" y="18445"/>
                  </a:lnTo>
                  <a:cubicBezTo>
                    <a:pt x="4920" y="18388"/>
                    <a:pt x="4796" y="18249"/>
                    <a:pt x="4763" y="18207"/>
                  </a:cubicBezTo>
                  <a:cubicBezTo>
                    <a:pt x="4657" y="18078"/>
                    <a:pt x="4558" y="17942"/>
                    <a:pt x="4465" y="17803"/>
                  </a:cubicBezTo>
                  <a:cubicBezTo>
                    <a:pt x="4323" y="17589"/>
                    <a:pt x="4379" y="17678"/>
                    <a:pt x="4247" y="17421"/>
                  </a:cubicBezTo>
                  <a:cubicBezTo>
                    <a:pt x="3831" y="16626"/>
                    <a:pt x="3531" y="15749"/>
                    <a:pt x="3333" y="14875"/>
                  </a:cubicBezTo>
                  <a:cubicBezTo>
                    <a:pt x="2838" y="12678"/>
                    <a:pt x="3021" y="10352"/>
                    <a:pt x="3328" y="8143"/>
                  </a:cubicBezTo>
                  <a:cubicBezTo>
                    <a:pt x="3640" y="5903"/>
                    <a:pt x="4151" y="3699"/>
                    <a:pt x="4556" y="1476"/>
                  </a:cubicBezTo>
                  <a:cubicBezTo>
                    <a:pt x="4673" y="841"/>
                    <a:pt x="4080" y="390"/>
                    <a:pt x="3545" y="171"/>
                  </a:cubicBezTo>
                  <a:cubicBezTo>
                    <a:pt x="3375" y="102"/>
                    <a:pt x="2981" y="0"/>
                    <a:pt x="2622" y="0"/>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9"/>
            <p:cNvSpPr/>
            <p:nvPr/>
          </p:nvSpPr>
          <p:spPr>
            <a:xfrm>
              <a:off x="8054827" y="-79728"/>
              <a:ext cx="1054835" cy="1431162"/>
            </a:xfrm>
            <a:custGeom>
              <a:avLst/>
              <a:gdLst/>
              <a:ahLst/>
              <a:cxnLst/>
              <a:rect l="l" t="t" r="r" b="b"/>
              <a:pathLst>
                <a:path w="36405" h="49393" extrusionOk="0">
                  <a:moveTo>
                    <a:pt x="14570" y="18820"/>
                  </a:moveTo>
                  <a:cubicBezTo>
                    <a:pt x="14571" y="18820"/>
                    <a:pt x="14584" y="18822"/>
                    <a:pt x="14618" y="18826"/>
                  </a:cubicBezTo>
                  <a:lnTo>
                    <a:pt x="14618" y="18826"/>
                  </a:lnTo>
                  <a:cubicBezTo>
                    <a:pt x="14592" y="18823"/>
                    <a:pt x="14569" y="18820"/>
                    <a:pt x="14570" y="18820"/>
                  </a:cubicBezTo>
                  <a:close/>
                  <a:moveTo>
                    <a:pt x="14649" y="18829"/>
                  </a:moveTo>
                  <a:cubicBezTo>
                    <a:pt x="14656" y="18830"/>
                    <a:pt x="14663" y="18831"/>
                    <a:pt x="14671" y="18831"/>
                  </a:cubicBezTo>
                  <a:cubicBezTo>
                    <a:pt x="14664" y="18831"/>
                    <a:pt x="14656" y="18830"/>
                    <a:pt x="14649" y="18829"/>
                  </a:cubicBezTo>
                  <a:close/>
                  <a:moveTo>
                    <a:pt x="4756" y="1"/>
                  </a:moveTo>
                  <a:cubicBezTo>
                    <a:pt x="4233" y="1"/>
                    <a:pt x="3605" y="121"/>
                    <a:pt x="3325" y="476"/>
                  </a:cubicBezTo>
                  <a:lnTo>
                    <a:pt x="3326" y="476"/>
                  </a:lnTo>
                  <a:cubicBezTo>
                    <a:pt x="2008" y="2142"/>
                    <a:pt x="1178" y="4142"/>
                    <a:pt x="699" y="6201"/>
                  </a:cubicBezTo>
                  <a:cubicBezTo>
                    <a:pt x="189" y="8379"/>
                    <a:pt x="0" y="10711"/>
                    <a:pt x="513" y="12908"/>
                  </a:cubicBezTo>
                  <a:cubicBezTo>
                    <a:pt x="1037" y="15152"/>
                    <a:pt x="2290" y="16981"/>
                    <a:pt x="4410" y="17964"/>
                  </a:cubicBezTo>
                  <a:cubicBezTo>
                    <a:pt x="5998" y="18700"/>
                    <a:pt x="7727" y="18857"/>
                    <a:pt x="9460" y="18857"/>
                  </a:cubicBezTo>
                  <a:cubicBezTo>
                    <a:pt x="10349" y="18857"/>
                    <a:pt x="11239" y="18815"/>
                    <a:pt x="12111" y="18790"/>
                  </a:cubicBezTo>
                  <a:cubicBezTo>
                    <a:pt x="12453" y="18779"/>
                    <a:pt x="12794" y="18772"/>
                    <a:pt x="13136" y="18772"/>
                  </a:cubicBezTo>
                  <a:cubicBezTo>
                    <a:pt x="13425" y="18772"/>
                    <a:pt x="13714" y="18777"/>
                    <a:pt x="14003" y="18790"/>
                  </a:cubicBezTo>
                  <a:cubicBezTo>
                    <a:pt x="14159" y="18796"/>
                    <a:pt x="14314" y="18804"/>
                    <a:pt x="14471" y="18815"/>
                  </a:cubicBezTo>
                  <a:cubicBezTo>
                    <a:pt x="14524" y="18819"/>
                    <a:pt x="14579" y="18823"/>
                    <a:pt x="14634" y="18828"/>
                  </a:cubicBezTo>
                  <a:lnTo>
                    <a:pt x="14634" y="18828"/>
                  </a:lnTo>
                  <a:cubicBezTo>
                    <a:pt x="14656" y="18831"/>
                    <a:pt x="14684" y="18835"/>
                    <a:pt x="14720" y="18839"/>
                  </a:cubicBezTo>
                  <a:cubicBezTo>
                    <a:pt x="15027" y="18879"/>
                    <a:pt x="15332" y="18924"/>
                    <a:pt x="15635" y="18988"/>
                  </a:cubicBezTo>
                  <a:cubicBezTo>
                    <a:pt x="16640" y="19200"/>
                    <a:pt x="17890" y="19807"/>
                    <a:pt x="18695" y="20664"/>
                  </a:cubicBezTo>
                  <a:cubicBezTo>
                    <a:pt x="19527" y="21549"/>
                    <a:pt x="20224" y="22576"/>
                    <a:pt x="20570" y="23749"/>
                  </a:cubicBezTo>
                  <a:cubicBezTo>
                    <a:pt x="20886" y="24819"/>
                    <a:pt x="20955" y="25940"/>
                    <a:pt x="20971" y="27052"/>
                  </a:cubicBezTo>
                  <a:cubicBezTo>
                    <a:pt x="20990" y="28322"/>
                    <a:pt x="20957" y="29591"/>
                    <a:pt x="21038" y="30859"/>
                  </a:cubicBezTo>
                  <a:cubicBezTo>
                    <a:pt x="21109" y="31947"/>
                    <a:pt x="21323" y="33040"/>
                    <a:pt x="21492" y="34117"/>
                  </a:cubicBezTo>
                  <a:cubicBezTo>
                    <a:pt x="21808" y="36134"/>
                    <a:pt x="22180" y="38161"/>
                    <a:pt x="22863" y="40093"/>
                  </a:cubicBezTo>
                  <a:cubicBezTo>
                    <a:pt x="23527" y="41973"/>
                    <a:pt x="24467" y="43754"/>
                    <a:pt x="25866" y="45194"/>
                  </a:cubicBezTo>
                  <a:cubicBezTo>
                    <a:pt x="27515" y="46892"/>
                    <a:pt x="29609" y="48042"/>
                    <a:pt x="31850" y="48764"/>
                  </a:cubicBezTo>
                  <a:cubicBezTo>
                    <a:pt x="32564" y="48994"/>
                    <a:pt x="33293" y="49180"/>
                    <a:pt x="34025" y="49343"/>
                  </a:cubicBezTo>
                  <a:cubicBezTo>
                    <a:pt x="34171" y="49376"/>
                    <a:pt x="34339" y="49393"/>
                    <a:pt x="34515" y="49393"/>
                  </a:cubicBezTo>
                  <a:cubicBezTo>
                    <a:pt x="35034" y="49393"/>
                    <a:pt x="35624" y="49242"/>
                    <a:pt x="35945" y="48906"/>
                  </a:cubicBezTo>
                  <a:cubicBezTo>
                    <a:pt x="36405" y="48427"/>
                    <a:pt x="35742" y="48132"/>
                    <a:pt x="35343" y="48042"/>
                  </a:cubicBezTo>
                  <a:cubicBezTo>
                    <a:pt x="33117" y="47542"/>
                    <a:pt x="30972" y="46657"/>
                    <a:pt x="29210" y="45162"/>
                  </a:cubicBezTo>
                  <a:cubicBezTo>
                    <a:pt x="27772" y="43941"/>
                    <a:pt x="26721" y="42297"/>
                    <a:pt x="25997" y="40569"/>
                  </a:cubicBezTo>
                  <a:cubicBezTo>
                    <a:pt x="25240" y="38761"/>
                    <a:pt x="24837" y="36808"/>
                    <a:pt x="24506" y="34883"/>
                  </a:cubicBezTo>
                  <a:cubicBezTo>
                    <a:pt x="24332" y="33863"/>
                    <a:pt x="24182" y="32837"/>
                    <a:pt x="24032" y="31813"/>
                  </a:cubicBezTo>
                  <a:cubicBezTo>
                    <a:pt x="23850" y="30583"/>
                    <a:pt x="23821" y="29356"/>
                    <a:pt x="23820" y="28115"/>
                  </a:cubicBezTo>
                  <a:cubicBezTo>
                    <a:pt x="23818" y="25859"/>
                    <a:pt x="23799" y="23608"/>
                    <a:pt x="22609" y="21606"/>
                  </a:cubicBezTo>
                  <a:cubicBezTo>
                    <a:pt x="21187" y="19216"/>
                    <a:pt x="18762" y="17862"/>
                    <a:pt x="16038" y="17537"/>
                  </a:cubicBezTo>
                  <a:cubicBezTo>
                    <a:pt x="15248" y="17443"/>
                    <a:pt x="14457" y="17412"/>
                    <a:pt x="13665" y="17412"/>
                  </a:cubicBezTo>
                  <a:cubicBezTo>
                    <a:pt x="13152" y="17412"/>
                    <a:pt x="12639" y="17425"/>
                    <a:pt x="12124" y="17443"/>
                  </a:cubicBezTo>
                  <a:cubicBezTo>
                    <a:pt x="11515" y="17466"/>
                    <a:pt x="10907" y="17489"/>
                    <a:pt x="10298" y="17494"/>
                  </a:cubicBezTo>
                  <a:cubicBezTo>
                    <a:pt x="10236" y="17495"/>
                    <a:pt x="10174" y="17495"/>
                    <a:pt x="10111" y="17495"/>
                  </a:cubicBezTo>
                  <a:cubicBezTo>
                    <a:pt x="9884" y="17495"/>
                    <a:pt x="9657" y="17492"/>
                    <a:pt x="9429" y="17485"/>
                  </a:cubicBezTo>
                  <a:cubicBezTo>
                    <a:pt x="9274" y="17480"/>
                    <a:pt x="9119" y="17472"/>
                    <a:pt x="8966" y="17464"/>
                  </a:cubicBezTo>
                  <a:cubicBezTo>
                    <a:pt x="8913" y="17460"/>
                    <a:pt x="8629" y="17434"/>
                    <a:pt x="8602" y="17434"/>
                  </a:cubicBezTo>
                  <a:cubicBezTo>
                    <a:pt x="8594" y="17434"/>
                    <a:pt x="8608" y="17436"/>
                    <a:pt x="8656" y="17442"/>
                  </a:cubicBezTo>
                  <a:cubicBezTo>
                    <a:pt x="8063" y="17371"/>
                    <a:pt x="7584" y="17285"/>
                    <a:pt x="7114" y="17128"/>
                  </a:cubicBezTo>
                  <a:cubicBezTo>
                    <a:pt x="6585" y="16956"/>
                    <a:pt x="6084" y="16707"/>
                    <a:pt x="5625" y="16392"/>
                  </a:cubicBezTo>
                  <a:cubicBezTo>
                    <a:pt x="4850" y="15860"/>
                    <a:pt x="4275" y="15020"/>
                    <a:pt x="3874" y="14167"/>
                  </a:cubicBezTo>
                  <a:cubicBezTo>
                    <a:pt x="2983" y="12275"/>
                    <a:pt x="2927" y="10002"/>
                    <a:pt x="3176" y="7962"/>
                  </a:cubicBezTo>
                  <a:cubicBezTo>
                    <a:pt x="3430" y="5869"/>
                    <a:pt x="4087" y="3764"/>
                    <a:pt x="5152" y="1939"/>
                  </a:cubicBezTo>
                  <a:cubicBezTo>
                    <a:pt x="5360" y="1578"/>
                    <a:pt x="5592" y="1233"/>
                    <a:pt x="5847" y="906"/>
                  </a:cubicBezTo>
                  <a:cubicBezTo>
                    <a:pt x="6232" y="418"/>
                    <a:pt x="5708" y="123"/>
                    <a:pt x="5245" y="40"/>
                  </a:cubicBezTo>
                  <a:cubicBezTo>
                    <a:pt x="5108" y="15"/>
                    <a:pt x="4938" y="1"/>
                    <a:pt x="4756"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9"/>
            <p:cNvSpPr/>
            <p:nvPr/>
          </p:nvSpPr>
          <p:spPr>
            <a:xfrm>
              <a:off x="8877766" y="3133802"/>
              <a:ext cx="463049" cy="786208"/>
            </a:xfrm>
            <a:custGeom>
              <a:avLst/>
              <a:gdLst/>
              <a:ahLst/>
              <a:cxnLst/>
              <a:rect l="l" t="t" r="r" b="b"/>
              <a:pathLst>
                <a:path w="15981" h="27134" extrusionOk="0">
                  <a:moveTo>
                    <a:pt x="7190" y="14865"/>
                  </a:moveTo>
                  <a:lnTo>
                    <a:pt x="7180" y="14871"/>
                  </a:lnTo>
                  <a:lnTo>
                    <a:pt x="7180" y="14871"/>
                  </a:lnTo>
                  <a:cubicBezTo>
                    <a:pt x="7185" y="14868"/>
                    <a:pt x="7188" y="14866"/>
                    <a:pt x="7190" y="14865"/>
                  </a:cubicBezTo>
                  <a:close/>
                  <a:moveTo>
                    <a:pt x="2881" y="21722"/>
                  </a:moveTo>
                  <a:cubicBezTo>
                    <a:pt x="2871" y="21757"/>
                    <a:pt x="2867" y="21770"/>
                    <a:pt x="2867" y="21770"/>
                  </a:cubicBezTo>
                  <a:cubicBezTo>
                    <a:pt x="2867" y="21770"/>
                    <a:pt x="2874" y="21744"/>
                    <a:pt x="2881" y="21722"/>
                  </a:cubicBezTo>
                  <a:close/>
                  <a:moveTo>
                    <a:pt x="14455" y="0"/>
                  </a:moveTo>
                  <a:cubicBezTo>
                    <a:pt x="14202" y="0"/>
                    <a:pt x="13948" y="49"/>
                    <a:pt x="13799" y="99"/>
                  </a:cubicBezTo>
                  <a:cubicBezTo>
                    <a:pt x="13337" y="254"/>
                    <a:pt x="12754" y="641"/>
                    <a:pt x="12862" y="1200"/>
                  </a:cubicBezTo>
                  <a:lnTo>
                    <a:pt x="12862" y="1198"/>
                  </a:lnTo>
                  <a:cubicBezTo>
                    <a:pt x="13145" y="2655"/>
                    <a:pt x="13322" y="4133"/>
                    <a:pt x="13276" y="5620"/>
                  </a:cubicBezTo>
                  <a:cubicBezTo>
                    <a:pt x="13259" y="6238"/>
                    <a:pt x="13198" y="6853"/>
                    <a:pt x="13094" y="7464"/>
                  </a:cubicBezTo>
                  <a:cubicBezTo>
                    <a:pt x="13001" y="8000"/>
                    <a:pt x="12872" y="8502"/>
                    <a:pt x="12738" y="8889"/>
                  </a:cubicBezTo>
                  <a:cubicBezTo>
                    <a:pt x="12580" y="9350"/>
                    <a:pt x="12383" y="9798"/>
                    <a:pt x="12155" y="10229"/>
                  </a:cubicBezTo>
                  <a:cubicBezTo>
                    <a:pt x="12051" y="10424"/>
                    <a:pt x="11939" y="10612"/>
                    <a:pt x="11822" y="10801"/>
                  </a:cubicBezTo>
                  <a:cubicBezTo>
                    <a:pt x="11798" y="10840"/>
                    <a:pt x="11783" y="10864"/>
                    <a:pt x="11775" y="10878"/>
                  </a:cubicBezTo>
                  <a:lnTo>
                    <a:pt x="11775" y="10878"/>
                  </a:lnTo>
                  <a:cubicBezTo>
                    <a:pt x="11766" y="10890"/>
                    <a:pt x="11749" y="10913"/>
                    <a:pt x="11719" y="10956"/>
                  </a:cubicBezTo>
                  <a:cubicBezTo>
                    <a:pt x="11650" y="11053"/>
                    <a:pt x="11581" y="11151"/>
                    <a:pt x="11509" y="11245"/>
                  </a:cubicBezTo>
                  <a:cubicBezTo>
                    <a:pt x="11239" y="11600"/>
                    <a:pt x="10949" y="11937"/>
                    <a:pt x="10637" y="12255"/>
                  </a:cubicBezTo>
                  <a:cubicBezTo>
                    <a:pt x="10556" y="12338"/>
                    <a:pt x="10472" y="12418"/>
                    <a:pt x="10391" y="12499"/>
                  </a:cubicBezTo>
                  <a:cubicBezTo>
                    <a:pt x="10459" y="12431"/>
                    <a:pt x="10484" y="12406"/>
                    <a:pt x="10483" y="12406"/>
                  </a:cubicBezTo>
                  <a:lnTo>
                    <a:pt x="10483" y="12406"/>
                  </a:lnTo>
                  <a:cubicBezTo>
                    <a:pt x="10482" y="12406"/>
                    <a:pt x="10350" y="12535"/>
                    <a:pt x="10313" y="12569"/>
                  </a:cubicBezTo>
                  <a:cubicBezTo>
                    <a:pt x="10142" y="12724"/>
                    <a:pt x="9966" y="12876"/>
                    <a:pt x="9789" y="13021"/>
                  </a:cubicBezTo>
                  <a:cubicBezTo>
                    <a:pt x="9102" y="13587"/>
                    <a:pt x="8370" y="14092"/>
                    <a:pt x="7629" y="14579"/>
                  </a:cubicBezTo>
                  <a:cubicBezTo>
                    <a:pt x="7455" y="14692"/>
                    <a:pt x="7281" y="14806"/>
                    <a:pt x="7108" y="14919"/>
                  </a:cubicBezTo>
                  <a:cubicBezTo>
                    <a:pt x="7080" y="14937"/>
                    <a:pt x="7064" y="14947"/>
                    <a:pt x="7056" y="14953"/>
                  </a:cubicBezTo>
                  <a:lnTo>
                    <a:pt x="7056" y="14953"/>
                  </a:lnTo>
                  <a:lnTo>
                    <a:pt x="7180" y="14871"/>
                  </a:lnTo>
                  <a:lnTo>
                    <a:pt x="7180" y="14871"/>
                  </a:lnTo>
                  <a:cubicBezTo>
                    <a:pt x="7147" y="14893"/>
                    <a:pt x="7049" y="14957"/>
                    <a:pt x="7049" y="14957"/>
                  </a:cubicBezTo>
                  <a:cubicBezTo>
                    <a:pt x="7049" y="14957"/>
                    <a:pt x="7051" y="14955"/>
                    <a:pt x="7056" y="14953"/>
                  </a:cubicBezTo>
                  <a:lnTo>
                    <a:pt x="7056" y="14953"/>
                  </a:lnTo>
                  <a:lnTo>
                    <a:pt x="7046" y="14959"/>
                  </a:lnTo>
                  <a:lnTo>
                    <a:pt x="6530" y="15291"/>
                  </a:lnTo>
                  <a:cubicBezTo>
                    <a:pt x="6166" y="15526"/>
                    <a:pt x="5803" y="15761"/>
                    <a:pt x="5445" y="16004"/>
                  </a:cubicBezTo>
                  <a:cubicBezTo>
                    <a:pt x="3923" y="17034"/>
                    <a:pt x="2501" y="18220"/>
                    <a:pt x="1502" y="19781"/>
                  </a:cubicBezTo>
                  <a:cubicBezTo>
                    <a:pt x="172" y="21859"/>
                    <a:pt x="1" y="24332"/>
                    <a:pt x="291" y="26723"/>
                  </a:cubicBezTo>
                  <a:cubicBezTo>
                    <a:pt x="330" y="27041"/>
                    <a:pt x="683" y="27133"/>
                    <a:pt x="1039" y="27133"/>
                  </a:cubicBezTo>
                  <a:cubicBezTo>
                    <a:pt x="1300" y="27133"/>
                    <a:pt x="1563" y="27083"/>
                    <a:pt x="1702" y="27036"/>
                  </a:cubicBezTo>
                  <a:cubicBezTo>
                    <a:pt x="2196" y="26870"/>
                    <a:pt x="2707" y="26503"/>
                    <a:pt x="2638" y="25936"/>
                  </a:cubicBezTo>
                  <a:cubicBezTo>
                    <a:pt x="2502" y="24818"/>
                    <a:pt x="2499" y="23669"/>
                    <a:pt x="2692" y="22557"/>
                  </a:cubicBezTo>
                  <a:cubicBezTo>
                    <a:pt x="2734" y="22316"/>
                    <a:pt x="2790" y="22079"/>
                    <a:pt x="2847" y="21841"/>
                  </a:cubicBezTo>
                  <a:cubicBezTo>
                    <a:pt x="2859" y="21799"/>
                    <a:pt x="2871" y="21757"/>
                    <a:pt x="2883" y="21714"/>
                  </a:cubicBezTo>
                  <a:lnTo>
                    <a:pt x="2883" y="21714"/>
                  </a:lnTo>
                  <a:cubicBezTo>
                    <a:pt x="2885" y="21706"/>
                    <a:pt x="2887" y="21699"/>
                    <a:pt x="2889" y="21694"/>
                  </a:cubicBezTo>
                  <a:cubicBezTo>
                    <a:pt x="2934" y="21555"/>
                    <a:pt x="2980" y="21420"/>
                    <a:pt x="3030" y="21284"/>
                  </a:cubicBezTo>
                  <a:cubicBezTo>
                    <a:pt x="3183" y="20873"/>
                    <a:pt x="3371" y="20477"/>
                    <a:pt x="3593" y="20098"/>
                  </a:cubicBezTo>
                  <a:cubicBezTo>
                    <a:pt x="3643" y="20012"/>
                    <a:pt x="3697" y="19928"/>
                    <a:pt x="3750" y="19841"/>
                  </a:cubicBezTo>
                  <a:cubicBezTo>
                    <a:pt x="3751" y="19840"/>
                    <a:pt x="3751" y="19840"/>
                    <a:pt x="3752" y="19839"/>
                  </a:cubicBezTo>
                  <a:lnTo>
                    <a:pt x="3752" y="19839"/>
                  </a:lnTo>
                  <a:cubicBezTo>
                    <a:pt x="3773" y="19806"/>
                    <a:pt x="3796" y="19774"/>
                    <a:pt x="3819" y="19742"/>
                  </a:cubicBezTo>
                  <a:cubicBezTo>
                    <a:pt x="3945" y="19562"/>
                    <a:pt x="4079" y="19388"/>
                    <a:pt x="4220" y="19218"/>
                  </a:cubicBezTo>
                  <a:cubicBezTo>
                    <a:pt x="4346" y="19066"/>
                    <a:pt x="4477" y="18919"/>
                    <a:pt x="4613" y="18776"/>
                  </a:cubicBezTo>
                  <a:cubicBezTo>
                    <a:pt x="4688" y="18696"/>
                    <a:pt x="4763" y="18618"/>
                    <a:pt x="4841" y="18541"/>
                  </a:cubicBezTo>
                  <a:cubicBezTo>
                    <a:pt x="4872" y="18511"/>
                    <a:pt x="4903" y="18480"/>
                    <a:pt x="4935" y="18450"/>
                  </a:cubicBezTo>
                  <a:cubicBezTo>
                    <a:pt x="4936" y="18449"/>
                    <a:pt x="4938" y="18448"/>
                    <a:pt x="4939" y="18447"/>
                  </a:cubicBezTo>
                  <a:lnTo>
                    <a:pt x="4939" y="18447"/>
                  </a:lnTo>
                  <a:cubicBezTo>
                    <a:pt x="5577" y="17885"/>
                    <a:pt x="6250" y="17362"/>
                    <a:pt x="6955" y="16883"/>
                  </a:cubicBezTo>
                  <a:cubicBezTo>
                    <a:pt x="7321" y="16633"/>
                    <a:pt x="7693" y="16392"/>
                    <a:pt x="8065" y="16151"/>
                  </a:cubicBezTo>
                  <a:cubicBezTo>
                    <a:pt x="8070" y="16148"/>
                    <a:pt x="8075" y="16145"/>
                    <a:pt x="8078" y="16142"/>
                  </a:cubicBezTo>
                  <a:lnTo>
                    <a:pt x="8078" y="16142"/>
                  </a:lnTo>
                  <a:cubicBezTo>
                    <a:pt x="8084" y="16138"/>
                    <a:pt x="8090" y="16134"/>
                    <a:pt x="8097" y="16130"/>
                  </a:cubicBezTo>
                  <a:lnTo>
                    <a:pt x="8586" y="15817"/>
                  </a:lnTo>
                  <a:cubicBezTo>
                    <a:pt x="8779" y="15692"/>
                    <a:pt x="8972" y="15566"/>
                    <a:pt x="9164" y="15440"/>
                  </a:cubicBezTo>
                  <a:cubicBezTo>
                    <a:pt x="9897" y="14961"/>
                    <a:pt x="10623" y="14464"/>
                    <a:pt x="11302" y="13911"/>
                  </a:cubicBezTo>
                  <a:cubicBezTo>
                    <a:pt x="12829" y="12670"/>
                    <a:pt x="14140" y="11143"/>
                    <a:pt x="14867" y="9294"/>
                  </a:cubicBezTo>
                  <a:cubicBezTo>
                    <a:pt x="15981" y="6464"/>
                    <a:pt x="15776" y="3342"/>
                    <a:pt x="15211" y="412"/>
                  </a:cubicBezTo>
                  <a:cubicBezTo>
                    <a:pt x="15149" y="94"/>
                    <a:pt x="14803" y="0"/>
                    <a:pt x="14455"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8" name="Google Shape;1168;p29"/>
          <p:cNvSpPr/>
          <p:nvPr/>
        </p:nvSpPr>
        <p:spPr>
          <a:xfrm>
            <a:off x="367676" y="348709"/>
            <a:ext cx="8408648" cy="4446082"/>
          </a:xfrm>
          <a:custGeom>
            <a:avLst/>
            <a:gdLst/>
            <a:ahLst/>
            <a:cxnLst/>
            <a:rect l="l" t="t" r="r" b="b"/>
            <a:pathLst>
              <a:path w="82202" h="38056" extrusionOk="0">
                <a:moveTo>
                  <a:pt x="1" y="0"/>
                </a:moveTo>
                <a:lnTo>
                  <a:pt x="1" y="38056"/>
                </a:lnTo>
                <a:lnTo>
                  <a:pt x="82201" y="38056"/>
                </a:lnTo>
                <a:lnTo>
                  <a:pt x="82201" y="3110"/>
                </a:lnTo>
                <a:lnTo>
                  <a:pt x="82201" y="0"/>
                </a:lnTo>
                <a:lnTo>
                  <a:pt x="79392" y="0"/>
                </a:lnTo>
                <a:cubicBezTo>
                  <a:pt x="79392" y="97"/>
                  <a:pt x="79392" y="154"/>
                  <a:pt x="79400" y="389"/>
                </a:cubicBezTo>
                <a:lnTo>
                  <a:pt x="79416" y="875"/>
                </a:lnTo>
                <a:cubicBezTo>
                  <a:pt x="79448" y="891"/>
                  <a:pt x="79489" y="899"/>
                  <a:pt x="79521" y="923"/>
                </a:cubicBezTo>
                <a:cubicBezTo>
                  <a:pt x="79610" y="964"/>
                  <a:pt x="79683" y="1037"/>
                  <a:pt x="79724" y="1126"/>
                </a:cubicBezTo>
                <a:cubicBezTo>
                  <a:pt x="79877" y="1288"/>
                  <a:pt x="79926" y="1514"/>
                  <a:pt x="79869" y="1725"/>
                </a:cubicBezTo>
                <a:cubicBezTo>
                  <a:pt x="79782" y="2019"/>
                  <a:pt x="79508" y="2219"/>
                  <a:pt x="79207" y="2219"/>
                </a:cubicBezTo>
                <a:cubicBezTo>
                  <a:pt x="79201" y="2219"/>
                  <a:pt x="79195" y="2219"/>
                  <a:pt x="79189" y="2219"/>
                </a:cubicBezTo>
                <a:cubicBezTo>
                  <a:pt x="78890" y="2211"/>
                  <a:pt x="78517" y="2000"/>
                  <a:pt x="78444" y="1693"/>
                </a:cubicBezTo>
                <a:cubicBezTo>
                  <a:pt x="78363" y="1320"/>
                  <a:pt x="78630" y="1045"/>
                  <a:pt x="78954" y="915"/>
                </a:cubicBezTo>
                <a:lnTo>
                  <a:pt x="78962" y="389"/>
                </a:lnTo>
                <a:cubicBezTo>
                  <a:pt x="78971" y="154"/>
                  <a:pt x="78962" y="57"/>
                  <a:pt x="78962" y="0"/>
                </a:cubicBezTo>
                <a:lnTo>
                  <a:pt x="76833" y="0"/>
                </a:lnTo>
                <a:cubicBezTo>
                  <a:pt x="76833" y="73"/>
                  <a:pt x="76833" y="146"/>
                  <a:pt x="76841" y="389"/>
                </a:cubicBezTo>
                <a:lnTo>
                  <a:pt x="76857" y="875"/>
                </a:lnTo>
                <a:cubicBezTo>
                  <a:pt x="76898" y="891"/>
                  <a:pt x="76930" y="899"/>
                  <a:pt x="76971" y="923"/>
                </a:cubicBezTo>
                <a:cubicBezTo>
                  <a:pt x="77060" y="964"/>
                  <a:pt x="77124" y="1037"/>
                  <a:pt x="77173" y="1126"/>
                </a:cubicBezTo>
                <a:cubicBezTo>
                  <a:pt x="77319" y="1288"/>
                  <a:pt x="77375" y="1514"/>
                  <a:pt x="77319" y="1725"/>
                </a:cubicBezTo>
                <a:cubicBezTo>
                  <a:pt x="77223" y="2019"/>
                  <a:pt x="76957" y="2219"/>
                  <a:pt x="76649" y="2219"/>
                </a:cubicBezTo>
                <a:cubicBezTo>
                  <a:pt x="76643" y="2219"/>
                  <a:pt x="76637" y="2219"/>
                  <a:pt x="76630" y="2219"/>
                </a:cubicBezTo>
                <a:cubicBezTo>
                  <a:pt x="76339" y="2211"/>
                  <a:pt x="75958" y="2000"/>
                  <a:pt x="75894" y="1693"/>
                </a:cubicBezTo>
                <a:cubicBezTo>
                  <a:pt x="75805" y="1320"/>
                  <a:pt x="76072" y="1045"/>
                  <a:pt x="76396" y="915"/>
                </a:cubicBezTo>
                <a:lnTo>
                  <a:pt x="76412" y="389"/>
                </a:lnTo>
                <a:cubicBezTo>
                  <a:pt x="76412" y="138"/>
                  <a:pt x="76412" y="89"/>
                  <a:pt x="76412" y="0"/>
                </a:cubicBezTo>
                <a:lnTo>
                  <a:pt x="74274" y="0"/>
                </a:lnTo>
                <a:cubicBezTo>
                  <a:pt x="74274" y="73"/>
                  <a:pt x="74274" y="138"/>
                  <a:pt x="74282" y="389"/>
                </a:cubicBezTo>
                <a:lnTo>
                  <a:pt x="74299" y="875"/>
                </a:lnTo>
                <a:cubicBezTo>
                  <a:pt x="74339" y="891"/>
                  <a:pt x="74380" y="899"/>
                  <a:pt x="74412" y="923"/>
                </a:cubicBezTo>
                <a:cubicBezTo>
                  <a:pt x="74501" y="964"/>
                  <a:pt x="74574" y="1037"/>
                  <a:pt x="74614" y="1126"/>
                </a:cubicBezTo>
                <a:cubicBezTo>
                  <a:pt x="74760" y="1288"/>
                  <a:pt x="74817" y="1514"/>
                  <a:pt x="74760" y="1725"/>
                </a:cubicBezTo>
                <a:cubicBezTo>
                  <a:pt x="74665" y="2019"/>
                  <a:pt x="74398" y="2219"/>
                  <a:pt x="74090" y="2219"/>
                </a:cubicBezTo>
                <a:cubicBezTo>
                  <a:pt x="74084" y="2219"/>
                  <a:pt x="74078" y="2219"/>
                  <a:pt x="74072" y="2219"/>
                </a:cubicBezTo>
                <a:cubicBezTo>
                  <a:pt x="73780" y="2211"/>
                  <a:pt x="73408" y="2000"/>
                  <a:pt x="73335" y="1693"/>
                </a:cubicBezTo>
                <a:cubicBezTo>
                  <a:pt x="73254" y="1320"/>
                  <a:pt x="73521" y="1045"/>
                  <a:pt x="73837" y="915"/>
                </a:cubicBezTo>
                <a:lnTo>
                  <a:pt x="73853" y="389"/>
                </a:lnTo>
                <a:cubicBezTo>
                  <a:pt x="73861" y="138"/>
                  <a:pt x="73861" y="57"/>
                  <a:pt x="73861" y="0"/>
                </a:cubicBezTo>
                <a:lnTo>
                  <a:pt x="71724" y="0"/>
                </a:lnTo>
                <a:cubicBezTo>
                  <a:pt x="71724" y="73"/>
                  <a:pt x="71724" y="138"/>
                  <a:pt x="71732" y="389"/>
                </a:cubicBezTo>
                <a:lnTo>
                  <a:pt x="71748" y="875"/>
                </a:lnTo>
                <a:cubicBezTo>
                  <a:pt x="71789" y="891"/>
                  <a:pt x="71821" y="899"/>
                  <a:pt x="71861" y="923"/>
                </a:cubicBezTo>
                <a:cubicBezTo>
                  <a:pt x="71950" y="964"/>
                  <a:pt x="72015" y="1037"/>
                  <a:pt x="72064" y="1126"/>
                </a:cubicBezTo>
                <a:cubicBezTo>
                  <a:pt x="72210" y="1288"/>
                  <a:pt x="72266" y="1514"/>
                  <a:pt x="72210" y="1725"/>
                </a:cubicBezTo>
                <a:cubicBezTo>
                  <a:pt x="72114" y="2019"/>
                  <a:pt x="71848" y="2219"/>
                  <a:pt x="71540" y="2219"/>
                </a:cubicBezTo>
                <a:cubicBezTo>
                  <a:pt x="71533" y="2219"/>
                  <a:pt x="71527" y="2219"/>
                  <a:pt x="71521" y="2219"/>
                </a:cubicBezTo>
                <a:cubicBezTo>
                  <a:pt x="71230" y="2211"/>
                  <a:pt x="70849" y="2000"/>
                  <a:pt x="70784" y="1693"/>
                </a:cubicBezTo>
                <a:cubicBezTo>
                  <a:pt x="70695" y="1320"/>
                  <a:pt x="70963" y="1045"/>
                  <a:pt x="71286" y="915"/>
                </a:cubicBezTo>
                <a:lnTo>
                  <a:pt x="71303" y="389"/>
                </a:lnTo>
                <a:cubicBezTo>
                  <a:pt x="71303" y="130"/>
                  <a:pt x="71303" y="41"/>
                  <a:pt x="71303" y="0"/>
                </a:cubicBezTo>
                <a:lnTo>
                  <a:pt x="69165" y="0"/>
                </a:lnTo>
                <a:cubicBezTo>
                  <a:pt x="69165" y="49"/>
                  <a:pt x="69165" y="138"/>
                  <a:pt x="69181" y="389"/>
                </a:cubicBezTo>
                <a:lnTo>
                  <a:pt x="69197" y="875"/>
                </a:lnTo>
                <a:cubicBezTo>
                  <a:pt x="69230" y="891"/>
                  <a:pt x="69270" y="899"/>
                  <a:pt x="69303" y="923"/>
                </a:cubicBezTo>
                <a:cubicBezTo>
                  <a:pt x="69392" y="964"/>
                  <a:pt x="69465" y="1037"/>
                  <a:pt x="69505" y="1126"/>
                </a:cubicBezTo>
                <a:cubicBezTo>
                  <a:pt x="69659" y="1288"/>
                  <a:pt x="69708" y="1514"/>
                  <a:pt x="69651" y="1725"/>
                </a:cubicBezTo>
                <a:cubicBezTo>
                  <a:pt x="69564" y="2019"/>
                  <a:pt x="69289" y="2219"/>
                  <a:pt x="68989" y="2219"/>
                </a:cubicBezTo>
                <a:cubicBezTo>
                  <a:pt x="68983" y="2219"/>
                  <a:pt x="68977" y="2219"/>
                  <a:pt x="68971" y="2219"/>
                </a:cubicBezTo>
                <a:cubicBezTo>
                  <a:pt x="68671" y="2211"/>
                  <a:pt x="68299" y="2000"/>
                  <a:pt x="68226" y="1693"/>
                </a:cubicBezTo>
                <a:cubicBezTo>
                  <a:pt x="68145" y="1320"/>
                  <a:pt x="68412" y="1045"/>
                  <a:pt x="68736" y="915"/>
                </a:cubicBezTo>
                <a:lnTo>
                  <a:pt x="68744" y="389"/>
                </a:lnTo>
                <a:cubicBezTo>
                  <a:pt x="68752" y="138"/>
                  <a:pt x="68752" y="73"/>
                  <a:pt x="68752" y="0"/>
                </a:cubicBezTo>
                <a:lnTo>
                  <a:pt x="66615" y="0"/>
                </a:lnTo>
                <a:cubicBezTo>
                  <a:pt x="66615" y="65"/>
                  <a:pt x="66615" y="138"/>
                  <a:pt x="66623" y="389"/>
                </a:cubicBezTo>
                <a:lnTo>
                  <a:pt x="66639" y="875"/>
                </a:lnTo>
                <a:cubicBezTo>
                  <a:pt x="66679" y="891"/>
                  <a:pt x="66720" y="899"/>
                  <a:pt x="66752" y="923"/>
                </a:cubicBezTo>
                <a:cubicBezTo>
                  <a:pt x="66841" y="964"/>
                  <a:pt x="66914" y="1037"/>
                  <a:pt x="66955" y="1126"/>
                </a:cubicBezTo>
                <a:cubicBezTo>
                  <a:pt x="67100" y="1288"/>
                  <a:pt x="67157" y="1514"/>
                  <a:pt x="67100" y="1725"/>
                </a:cubicBezTo>
                <a:cubicBezTo>
                  <a:pt x="67005" y="2019"/>
                  <a:pt x="66738" y="2219"/>
                  <a:pt x="66430" y="2219"/>
                </a:cubicBezTo>
                <a:cubicBezTo>
                  <a:pt x="66424" y="2219"/>
                  <a:pt x="66418" y="2219"/>
                  <a:pt x="66412" y="2219"/>
                </a:cubicBezTo>
                <a:cubicBezTo>
                  <a:pt x="66121" y="2211"/>
                  <a:pt x="65748" y="2000"/>
                  <a:pt x="65675" y="1693"/>
                </a:cubicBezTo>
                <a:cubicBezTo>
                  <a:pt x="65586" y="1320"/>
                  <a:pt x="65853" y="1045"/>
                  <a:pt x="66177" y="915"/>
                </a:cubicBezTo>
                <a:cubicBezTo>
                  <a:pt x="66177" y="745"/>
                  <a:pt x="66185" y="567"/>
                  <a:pt x="66194" y="389"/>
                </a:cubicBezTo>
                <a:cubicBezTo>
                  <a:pt x="66194" y="138"/>
                  <a:pt x="66194" y="57"/>
                  <a:pt x="66194" y="0"/>
                </a:cubicBezTo>
                <a:lnTo>
                  <a:pt x="64064" y="0"/>
                </a:lnTo>
                <a:cubicBezTo>
                  <a:pt x="64064" y="73"/>
                  <a:pt x="64064" y="146"/>
                  <a:pt x="64072" y="389"/>
                </a:cubicBezTo>
                <a:lnTo>
                  <a:pt x="64088" y="875"/>
                </a:lnTo>
                <a:cubicBezTo>
                  <a:pt x="64129" y="891"/>
                  <a:pt x="64161" y="899"/>
                  <a:pt x="64202" y="923"/>
                </a:cubicBezTo>
                <a:cubicBezTo>
                  <a:pt x="64283" y="964"/>
                  <a:pt x="64355" y="1037"/>
                  <a:pt x="64404" y="1126"/>
                </a:cubicBezTo>
                <a:cubicBezTo>
                  <a:pt x="64550" y="1288"/>
                  <a:pt x="64606" y="1514"/>
                  <a:pt x="64550" y="1725"/>
                </a:cubicBezTo>
                <a:cubicBezTo>
                  <a:pt x="64455" y="2019"/>
                  <a:pt x="64180" y="2219"/>
                  <a:pt x="63879" y="2219"/>
                </a:cubicBezTo>
                <a:cubicBezTo>
                  <a:pt x="63873" y="2219"/>
                  <a:pt x="63868" y="2219"/>
                  <a:pt x="63862" y="2219"/>
                </a:cubicBezTo>
                <a:cubicBezTo>
                  <a:pt x="63570" y="2211"/>
                  <a:pt x="63190" y="2000"/>
                  <a:pt x="63117" y="1693"/>
                </a:cubicBezTo>
                <a:cubicBezTo>
                  <a:pt x="63036" y="1320"/>
                  <a:pt x="63303" y="1045"/>
                  <a:pt x="63627" y="915"/>
                </a:cubicBezTo>
                <a:cubicBezTo>
                  <a:pt x="63627" y="745"/>
                  <a:pt x="63635" y="567"/>
                  <a:pt x="63635" y="389"/>
                </a:cubicBezTo>
                <a:cubicBezTo>
                  <a:pt x="63643" y="146"/>
                  <a:pt x="63635" y="73"/>
                  <a:pt x="63635" y="0"/>
                </a:cubicBezTo>
                <a:lnTo>
                  <a:pt x="61513" y="0"/>
                </a:lnTo>
                <a:cubicBezTo>
                  <a:pt x="61513" y="73"/>
                  <a:pt x="61513" y="154"/>
                  <a:pt x="61522" y="389"/>
                </a:cubicBezTo>
                <a:lnTo>
                  <a:pt x="61538" y="875"/>
                </a:lnTo>
                <a:cubicBezTo>
                  <a:pt x="61570" y="891"/>
                  <a:pt x="61611" y="899"/>
                  <a:pt x="61643" y="923"/>
                </a:cubicBezTo>
                <a:cubicBezTo>
                  <a:pt x="61732" y="964"/>
                  <a:pt x="61805" y="1037"/>
                  <a:pt x="61845" y="1126"/>
                </a:cubicBezTo>
                <a:cubicBezTo>
                  <a:pt x="61999" y="1288"/>
                  <a:pt x="62056" y="1514"/>
                  <a:pt x="61991" y="1725"/>
                </a:cubicBezTo>
                <a:cubicBezTo>
                  <a:pt x="61904" y="2019"/>
                  <a:pt x="61630" y="2219"/>
                  <a:pt x="61329" y="2219"/>
                </a:cubicBezTo>
                <a:cubicBezTo>
                  <a:pt x="61323" y="2219"/>
                  <a:pt x="61317" y="2219"/>
                  <a:pt x="61311" y="2219"/>
                </a:cubicBezTo>
                <a:cubicBezTo>
                  <a:pt x="61011" y="2211"/>
                  <a:pt x="60639" y="2000"/>
                  <a:pt x="60566" y="1693"/>
                </a:cubicBezTo>
                <a:cubicBezTo>
                  <a:pt x="60485" y="1320"/>
                  <a:pt x="60752" y="1045"/>
                  <a:pt x="61076" y="915"/>
                </a:cubicBezTo>
                <a:lnTo>
                  <a:pt x="61084" y="389"/>
                </a:lnTo>
                <a:lnTo>
                  <a:pt x="61084" y="0"/>
                </a:lnTo>
                <a:lnTo>
                  <a:pt x="58963" y="0"/>
                </a:lnTo>
                <a:cubicBezTo>
                  <a:pt x="58963" y="73"/>
                  <a:pt x="58955" y="170"/>
                  <a:pt x="58963" y="389"/>
                </a:cubicBezTo>
                <a:lnTo>
                  <a:pt x="58979" y="875"/>
                </a:lnTo>
                <a:cubicBezTo>
                  <a:pt x="59011" y="891"/>
                  <a:pt x="59052" y="899"/>
                  <a:pt x="59084" y="923"/>
                </a:cubicBezTo>
                <a:cubicBezTo>
                  <a:pt x="59173" y="964"/>
                  <a:pt x="59246" y="1037"/>
                  <a:pt x="59287" y="1126"/>
                </a:cubicBezTo>
                <a:cubicBezTo>
                  <a:pt x="59441" y="1288"/>
                  <a:pt x="59489" y="1514"/>
                  <a:pt x="59433" y="1725"/>
                </a:cubicBezTo>
                <a:cubicBezTo>
                  <a:pt x="59345" y="2019"/>
                  <a:pt x="59071" y="2219"/>
                  <a:pt x="58770" y="2219"/>
                </a:cubicBezTo>
                <a:cubicBezTo>
                  <a:pt x="58764" y="2219"/>
                  <a:pt x="58758" y="2219"/>
                  <a:pt x="58752" y="2219"/>
                </a:cubicBezTo>
                <a:cubicBezTo>
                  <a:pt x="58453" y="2211"/>
                  <a:pt x="58080" y="2000"/>
                  <a:pt x="58007" y="1693"/>
                </a:cubicBezTo>
                <a:cubicBezTo>
                  <a:pt x="57926" y="1320"/>
                  <a:pt x="58194" y="1045"/>
                  <a:pt x="58518" y="915"/>
                </a:cubicBezTo>
                <a:lnTo>
                  <a:pt x="58526" y="389"/>
                </a:lnTo>
                <a:lnTo>
                  <a:pt x="58526" y="0"/>
                </a:lnTo>
                <a:lnTo>
                  <a:pt x="56404" y="0"/>
                </a:lnTo>
                <a:cubicBezTo>
                  <a:pt x="56412" y="227"/>
                  <a:pt x="56404" y="187"/>
                  <a:pt x="56404" y="389"/>
                </a:cubicBezTo>
                <a:lnTo>
                  <a:pt x="56420" y="875"/>
                </a:lnTo>
                <a:cubicBezTo>
                  <a:pt x="56461" y="891"/>
                  <a:pt x="56501" y="899"/>
                  <a:pt x="56534" y="923"/>
                </a:cubicBezTo>
                <a:cubicBezTo>
                  <a:pt x="56623" y="964"/>
                  <a:pt x="56696" y="1037"/>
                  <a:pt x="56736" y="1126"/>
                </a:cubicBezTo>
                <a:cubicBezTo>
                  <a:pt x="56882" y="1288"/>
                  <a:pt x="56939" y="1514"/>
                  <a:pt x="56882" y="1725"/>
                </a:cubicBezTo>
                <a:cubicBezTo>
                  <a:pt x="56787" y="2019"/>
                  <a:pt x="56520" y="2219"/>
                  <a:pt x="56212" y="2219"/>
                </a:cubicBezTo>
                <a:cubicBezTo>
                  <a:pt x="56206" y="2219"/>
                  <a:pt x="56200" y="2219"/>
                  <a:pt x="56194" y="2219"/>
                </a:cubicBezTo>
                <a:cubicBezTo>
                  <a:pt x="55902" y="2211"/>
                  <a:pt x="55530" y="2000"/>
                  <a:pt x="55457" y="1693"/>
                </a:cubicBezTo>
                <a:cubicBezTo>
                  <a:pt x="55376" y="1320"/>
                  <a:pt x="55643" y="1045"/>
                  <a:pt x="55959" y="915"/>
                </a:cubicBezTo>
                <a:lnTo>
                  <a:pt x="55975" y="389"/>
                </a:lnTo>
                <a:cubicBezTo>
                  <a:pt x="55975" y="187"/>
                  <a:pt x="55967" y="227"/>
                  <a:pt x="55975" y="0"/>
                </a:cubicBezTo>
                <a:lnTo>
                  <a:pt x="53854" y="0"/>
                </a:lnTo>
                <a:lnTo>
                  <a:pt x="53854" y="389"/>
                </a:lnTo>
                <a:lnTo>
                  <a:pt x="53870" y="875"/>
                </a:lnTo>
                <a:cubicBezTo>
                  <a:pt x="53910" y="891"/>
                  <a:pt x="53943" y="899"/>
                  <a:pt x="53983" y="923"/>
                </a:cubicBezTo>
                <a:cubicBezTo>
                  <a:pt x="54072" y="964"/>
                  <a:pt x="54137" y="1037"/>
                  <a:pt x="54186" y="1126"/>
                </a:cubicBezTo>
                <a:cubicBezTo>
                  <a:pt x="54331" y="1288"/>
                  <a:pt x="54388" y="1514"/>
                  <a:pt x="54331" y="1725"/>
                </a:cubicBezTo>
                <a:cubicBezTo>
                  <a:pt x="54236" y="2019"/>
                  <a:pt x="53970" y="2219"/>
                  <a:pt x="53661" y="2219"/>
                </a:cubicBezTo>
                <a:cubicBezTo>
                  <a:pt x="53655" y="2219"/>
                  <a:pt x="53649" y="2219"/>
                  <a:pt x="53643" y="2219"/>
                </a:cubicBezTo>
                <a:cubicBezTo>
                  <a:pt x="53352" y="2211"/>
                  <a:pt x="52971" y="2000"/>
                  <a:pt x="52906" y="1693"/>
                </a:cubicBezTo>
                <a:cubicBezTo>
                  <a:pt x="52817" y="1320"/>
                  <a:pt x="53085" y="1045"/>
                  <a:pt x="53408" y="915"/>
                </a:cubicBezTo>
                <a:lnTo>
                  <a:pt x="53425" y="389"/>
                </a:lnTo>
                <a:cubicBezTo>
                  <a:pt x="53425" y="203"/>
                  <a:pt x="53416" y="211"/>
                  <a:pt x="53416" y="0"/>
                </a:cubicBezTo>
                <a:lnTo>
                  <a:pt x="51303" y="0"/>
                </a:lnTo>
                <a:lnTo>
                  <a:pt x="51303" y="389"/>
                </a:lnTo>
                <a:lnTo>
                  <a:pt x="51319" y="875"/>
                </a:lnTo>
                <a:cubicBezTo>
                  <a:pt x="51352" y="891"/>
                  <a:pt x="51392" y="899"/>
                  <a:pt x="51425" y="923"/>
                </a:cubicBezTo>
                <a:cubicBezTo>
                  <a:pt x="51514" y="964"/>
                  <a:pt x="51587" y="1037"/>
                  <a:pt x="51627" y="1126"/>
                </a:cubicBezTo>
                <a:cubicBezTo>
                  <a:pt x="51781" y="1288"/>
                  <a:pt x="51829" y="1514"/>
                  <a:pt x="51773" y="1725"/>
                </a:cubicBezTo>
                <a:cubicBezTo>
                  <a:pt x="51685" y="2019"/>
                  <a:pt x="51411" y="2219"/>
                  <a:pt x="51110" y="2219"/>
                </a:cubicBezTo>
                <a:cubicBezTo>
                  <a:pt x="51105" y="2219"/>
                  <a:pt x="51099" y="2219"/>
                  <a:pt x="51093" y="2219"/>
                </a:cubicBezTo>
                <a:cubicBezTo>
                  <a:pt x="50793" y="2211"/>
                  <a:pt x="50421" y="2000"/>
                  <a:pt x="50348" y="1693"/>
                </a:cubicBezTo>
                <a:cubicBezTo>
                  <a:pt x="50267" y="1320"/>
                  <a:pt x="50534" y="1045"/>
                  <a:pt x="50858" y="915"/>
                </a:cubicBezTo>
                <a:lnTo>
                  <a:pt x="50866" y="389"/>
                </a:lnTo>
                <a:lnTo>
                  <a:pt x="50866" y="0"/>
                </a:lnTo>
                <a:lnTo>
                  <a:pt x="48753" y="0"/>
                </a:lnTo>
                <a:lnTo>
                  <a:pt x="48753" y="389"/>
                </a:lnTo>
                <a:lnTo>
                  <a:pt x="48761" y="875"/>
                </a:lnTo>
                <a:cubicBezTo>
                  <a:pt x="48801" y="891"/>
                  <a:pt x="48842" y="899"/>
                  <a:pt x="48874" y="923"/>
                </a:cubicBezTo>
                <a:cubicBezTo>
                  <a:pt x="48963" y="964"/>
                  <a:pt x="49036" y="1037"/>
                  <a:pt x="49077" y="1126"/>
                </a:cubicBezTo>
                <a:cubicBezTo>
                  <a:pt x="49222" y="1288"/>
                  <a:pt x="49279" y="1514"/>
                  <a:pt x="49222" y="1725"/>
                </a:cubicBezTo>
                <a:cubicBezTo>
                  <a:pt x="49127" y="2019"/>
                  <a:pt x="48860" y="2219"/>
                  <a:pt x="48552" y="2219"/>
                </a:cubicBezTo>
                <a:cubicBezTo>
                  <a:pt x="48546" y="2219"/>
                  <a:pt x="48540" y="2219"/>
                  <a:pt x="48534" y="2219"/>
                </a:cubicBezTo>
                <a:cubicBezTo>
                  <a:pt x="48243" y="2211"/>
                  <a:pt x="47870" y="2000"/>
                  <a:pt x="47797" y="1693"/>
                </a:cubicBezTo>
                <a:cubicBezTo>
                  <a:pt x="47716" y="1320"/>
                  <a:pt x="47983" y="1045"/>
                  <a:pt x="48299" y="915"/>
                </a:cubicBezTo>
                <a:lnTo>
                  <a:pt x="48315" y="389"/>
                </a:lnTo>
                <a:lnTo>
                  <a:pt x="48315" y="0"/>
                </a:lnTo>
                <a:lnTo>
                  <a:pt x="46170" y="0"/>
                </a:lnTo>
                <a:lnTo>
                  <a:pt x="46170" y="389"/>
                </a:lnTo>
                <a:cubicBezTo>
                  <a:pt x="46170" y="551"/>
                  <a:pt x="46178" y="713"/>
                  <a:pt x="46186" y="875"/>
                </a:cubicBezTo>
                <a:cubicBezTo>
                  <a:pt x="46226" y="891"/>
                  <a:pt x="46259" y="899"/>
                  <a:pt x="46299" y="915"/>
                </a:cubicBezTo>
                <a:cubicBezTo>
                  <a:pt x="46380" y="964"/>
                  <a:pt x="46453" y="1037"/>
                  <a:pt x="46502" y="1126"/>
                </a:cubicBezTo>
                <a:cubicBezTo>
                  <a:pt x="46647" y="1288"/>
                  <a:pt x="46704" y="1514"/>
                  <a:pt x="46647" y="1725"/>
                </a:cubicBezTo>
                <a:cubicBezTo>
                  <a:pt x="46550" y="2025"/>
                  <a:pt x="46275" y="2219"/>
                  <a:pt x="45967" y="2219"/>
                </a:cubicBezTo>
                <a:cubicBezTo>
                  <a:pt x="45676" y="2203"/>
                  <a:pt x="45311" y="1992"/>
                  <a:pt x="45239" y="1693"/>
                </a:cubicBezTo>
                <a:cubicBezTo>
                  <a:pt x="45158" y="1320"/>
                  <a:pt x="45425" y="1045"/>
                  <a:pt x="45749" y="915"/>
                </a:cubicBezTo>
                <a:cubicBezTo>
                  <a:pt x="45749" y="745"/>
                  <a:pt x="45757" y="567"/>
                  <a:pt x="45757" y="389"/>
                </a:cubicBezTo>
                <a:lnTo>
                  <a:pt x="45757" y="0"/>
                </a:lnTo>
                <a:lnTo>
                  <a:pt x="43611" y="0"/>
                </a:lnTo>
                <a:lnTo>
                  <a:pt x="43611" y="397"/>
                </a:lnTo>
                <a:lnTo>
                  <a:pt x="43627" y="875"/>
                </a:lnTo>
                <a:cubicBezTo>
                  <a:pt x="43668" y="891"/>
                  <a:pt x="43708" y="907"/>
                  <a:pt x="43741" y="923"/>
                </a:cubicBezTo>
                <a:cubicBezTo>
                  <a:pt x="43830" y="972"/>
                  <a:pt x="43903" y="1045"/>
                  <a:pt x="43943" y="1134"/>
                </a:cubicBezTo>
                <a:cubicBezTo>
                  <a:pt x="44097" y="1296"/>
                  <a:pt x="44145" y="1523"/>
                  <a:pt x="44089" y="1733"/>
                </a:cubicBezTo>
                <a:cubicBezTo>
                  <a:pt x="43994" y="2019"/>
                  <a:pt x="43727" y="2219"/>
                  <a:pt x="43419" y="2219"/>
                </a:cubicBezTo>
                <a:cubicBezTo>
                  <a:pt x="43413" y="2219"/>
                  <a:pt x="43407" y="2219"/>
                  <a:pt x="43401" y="2219"/>
                </a:cubicBezTo>
                <a:cubicBezTo>
                  <a:pt x="43109" y="2219"/>
                  <a:pt x="42737" y="2000"/>
                  <a:pt x="42664" y="1693"/>
                </a:cubicBezTo>
                <a:cubicBezTo>
                  <a:pt x="42583" y="1320"/>
                  <a:pt x="42850" y="1045"/>
                  <a:pt x="43166" y="915"/>
                </a:cubicBezTo>
                <a:cubicBezTo>
                  <a:pt x="43166" y="745"/>
                  <a:pt x="43174" y="567"/>
                  <a:pt x="43182" y="397"/>
                </a:cubicBezTo>
                <a:cubicBezTo>
                  <a:pt x="43182" y="219"/>
                  <a:pt x="43182" y="195"/>
                  <a:pt x="43182" y="0"/>
                </a:cubicBezTo>
                <a:lnTo>
                  <a:pt x="41061" y="0"/>
                </a:lnTo>
                <a:lnTo>
                  <a:pt x="41061" y="397"/>
                </a:lnTo>
                <a:lnTo>
                  <a:pt x="41077" y="875"/>
                </a:lnTo>
                <a:cubicBezTo>
                  <a:pt x="41109" y="891"/>
                  <a:pt x="41150" y="907"/>
                  <a:pt x="41182" y="923"/>
                </a:cubicBezTo>
                <a:cubicBezTo>
                  <a:pt x="41271" y="972"/>
                  <a:pt x="41344" y="1045"/>
                  <a:pt x="41384" y="1134"/>
                </a:cubicBezTo>
                <a:cubicBezTo>
                  <a:pt x="41538" y="1296"/>
                  <a:pt x="41595" y="1523"/>
                  <a:pt x="41530" y="1733"/>
                </a:cubicBezTo>
                <a:cubicBezTo>
                  <a:pt x="41443" y="2019"/>
                  <a:pt x="41169" y="2219"/>
                  <a:pt x="40868" y="2219"/>
                </a:cubicBezTo>
                <a:cubicBezTo>
                  <a:pt x="40862" y="2219"/>
                  <a:pt x="40856" y="2219"/>
                  <a:pt x="40850" y="2219"/>
                </a:cubicBezTo>
                <a:cubicBezTo>
                  <a:pt x="40550" y="2219"/>
                  <a:pt x="40178" y="2000"/>
                  <a:pt x="40105" y="1693"/>
                </a:cubicBezTo>
                <a:cubicBezTo>
                  <a:pt x="40024" y="1320"/>
                  <a:pt x="40291" y="1045"/>
                  <a:pt x="40615" y="915"/>
                </a:cubicBezTo>
                <a:lnTo>
                  <a:pt x="40623" y="397"/>
                </a:lnTo>
                <a:lnTo>
                  <a:pt x="40623" y="0"/>
                </a:lnTo>
                <a:lnTo>
                  <a:pt x="38502" y="0"/>
                </a:lnTo>
                <a:cubicBezTo>
                  <a:pt x="38502" y="49"/>
                  <a:pt x="38502" y="170"/>
                  <a:pt x="38510" y="397"/>
                </a:cubicBezTo>
                <a:lnTo>
                  <a:pt x="38518" y="875"/>
                </a:lnTo>
                <a:cubicBezTo>
                  <a:pt x="38559" y="891"/>
                  <a:pt x="38599" y="907"/>
                  <a:pt x="38631" y="923"/>
                </a:cubicBezTo>
                <a:cubicBezTo>
                  <a:pt x="38720" y="972"/>
                  <a:pt x="38793" y="1045"/>
                  <a:pt x="38834" y="1134"/>
                </a:cubicBezTo>
                <a:cubicBezTo>
                  <a:pt x="38988" y="1296"/>
                  <a:pt x="39036" y="1523"/>
                  <a:pt x="38980" y="1733"/>
                </a:cubicBezTo>
                <a:cubicBezTo>
                  <a:pt x="38884" y="2019"/>
                  <a:pt x="38618" y="2219"/>
                  <a:pt x="38317" y="2219"/>
                </a:cubicBezTo>
                <a:cubicBezTo>
                  <a:pt x="38311" y="2219"/>
                  <a:pt x="38305" y="2219"/>
                  <a:pt x="38299" y="2219"/>
                </a:cubicBezTo>
                <a:cubicBezTo>
                  <a:pt x="38000" y="2219"/>
                  <a:pt x="37627" y="2000"/>
                  <a:pt x="37555" y="1693"/>
                </a:cubicBezTo>
                <a:cubicBezTo>
                  <a:pt x="37474" y="1320"/>
                  <a:pt x="37741" y="1045"/>
                  <a:pt x="38065" y="915"/>
                </a:cubicBezTo>
                <a:lnTo>
                  <a:pt x="38073" y="397"/>
                </a:lnTo>
                <a:lnTo>
                  <a:pt x="38073" y="0"/>
                </a:lnTo>
                <a:lnTo>
                  <a:pt x="35951" y="0"/>
                </a:lnTo>
                <a:cubicBezTo>
                  <a:pt x="35951" y="97"/>
                  <a:pt x="35951" y="154"/>
                  <a:pt x="35959" y="397"/>
                </a:cubicBezTo>
                <a:lnTo>
                  <a:pt x="35968" y="875"/>
                </a:lnTo>
                <a:cubicBezTo>
                  <a:pt x="36008" y="891"/>
                  <a:pt x="36048" y="907"/>
                  <a:pt x="36081" y="923"/>
                </a:cubicBezTo>
                <a:cubicBezTo>
                  <a:pt x="36170" y="972"/>
                  <a:pt x="36243" y="1045"/>
                  <a:pt x="36283" y="1134"/>
                </a:cubicBezTo>
                <a:cubicBezTo>
                  <a:pt x="36437" y="1296"/>
                  <a:pt x="36486" y="1523"/>
                  <a:pt x="36429" y="1733"/>
                </a:cubicBezTo>
                <a:cubicBezTo>
                  <a:pt x="36334" y="2019"/>
                  <a:pt x="36067" y="2219"/>
                  <a:pt x="35767" y="2219"/>
                </a:cubicBezTo>
                <a:cubicBezTo>
                  <a:pt x="35761" y="2219"/>
                  <a:pt x="35755" y="2219"/>
                  <a:pt x="35749" y="2219"/>
                </a:cubicBezTo>
                <a:cubicBezTo>
                  <a:pt x="35449" y="2219"/>
                  <a:pt x="35077" y="2000"/>
                  <a:pt x="35004" y="1693"/>
                </a:cubicBezTo>
                <a:cubicBezTo>
                  <a:pt x="34923" y="1320"/>
                  <a:pt x="35190" y="1045"/>
                  <a:pt x="35514" y="915"/>
                </a:cubicBezTo>
                <a:lnTo>
                  <a:pt x="35522" y="397"/>
                </a:lnTo>
                <a:lnTo>
                  <a:pt x="35522" y="0"/>
                </a:lnTo>
                <a:lnTo>
                  <a:pt x="33393" y="0"/>
                </a:lnTo>
                <a:cubicBezTo>
                  <a:pt x="33393" y="73"/>
                  <a:pt x="33393" y="146"/>
                  <a:pt x="33401" y="397"/>
                </a:cubicBezTo>
                <a:lnTo>
                  <a:pt x="33417" y="875"/>
                </a:lnTo>
                <a:cubicBezTo>
                  <a:pt x="33457" y="891"/>
                  <a:pt x="33490" y="907"/>
                  <a:pt x="33530" y="923"/>
                </a:cubicBezTo>
                <a:cubicBezTo>
                  <a:pt x="33619" y="972"/>
                  <a:pt x="33684" y="1045"/>
                  <a:pt x="33733" y="1134"/>
                </a:cubicBezTo>
                <a:cubicBezTo>
                  <a:pt x="33879" y="1296"/>
                  <a:pt x="33935" y="1523"/>
                  <a:pt x="33879" y="1733"/>
                </a:cubicBezTo>
                <a:cubicBezTo>
                  <a:pt x="33783" y="2019"/>
                  <a:pt x="33517" y="2219"/>
                  <a:pt x="33209" y="2219"/>
                </a:cubicBezTo>
                <a:cubicBezTo>
                  <a:pt x="33202" y="2219"/>
                  <a:pt x="33196" y="2219"/>
                  <a:pt x="33190" y="2219"/>
                </a:cubicBezTo>
                <a:cubicBezTo>
                  <a:pt x="32899" y="2219"/>
                  <a:pt x="32518" y="2000"/>
                  <a:pt x="32445" y="1693"/>
                </a:cubicBezTo>
                <a:cubicBezTo>
                  <a:pt x="32364" y="1320"/>
                  <a:pt x="32632" y="1045"/>
                  <a:pt x="32955" y="915"/>
                </a:cubicBezTo>
                <a:lnTo>
                  <a:pt x="32964" y="397"/>
                </a:lnTo>
                <a:cubicBezTo>
                  <a:pt x="32972" y="146"/>
                  <a:pt x="32964" y="89"/>
                  <a:pt x="32964" y="0"/>
                </a:cubicBezTo>
                <a:lnTo>
                  <a:pt x="30834" y="0"/>
                </a:lnTo>
                <a:cubicBezTo>
                  <a:pt x="30834" y="73"/>
                  <a:pt x="30834" y="138"/>
                  <a:pt x="30842" y="397"/>
                </a:cubicBezTo>
                <a:lnTo>
                  <a:pt x="30858" y="875"/>
                </a:lnTo>
                <a:cubicBezTo>
                  <a:pt x="30899" y="891"/>
                  <a:pt x="30931" y="907"/>
                  <a:pt x="30972" y="923"/>
                </a:cubicBezTo>
                <a:cubicBezTo>
                  <a:pt x="31061" y="972"/>
                  <a:pt x="31126" y="1045"/>
                  <a:pt x="31174" y="1134"/>
                </a:cubicBezTo>
                <a:cubicBezTo>
                  <a:pt x="31320" y="1296"/>
                  <a:pt x="31377" y="1523"/>
                  <a:pt x="31320" y="1733"/>
                </a:cubicBezTo>
                <a:cubicBezTo>
                  <a:pt x="31225" y="2019"/>
                  <a:pt x="30958" y="2219"/>
                  <a:pt x="30650" y="2219"/>
                </a:cubicBezTo>
                <a:cubicBezTo>
                  <a:pt x="30644" y="2219"/>
                  <a:pt x="30638" y="2219"/>
                  <a:pt x="30632" y="2219"/>
                </a:cubicBezTo>
                <a:cubicBezTo>
                  <a:pt x="30340" y="2219"/>
                  <a:pt x="29960" y="2000"/>
                  <a:pt x="29895" y="1693"/>
                </a:cubicBezTo>
                <a:cubicBezTo>
                  <a:pt x="29806" y="1320"/>
                  <a:pt x="30073" y="1045"/>
                  <a:pt x="30397" y="915"/>
                </a:cubicBezTo>
                <a:lnTo>
                  <a:pt x="30413" y="397"/>
                </a:lnTo>
                <a:cubicBezTo>
                  <a:pt x="30413" y="138"/>
                  <a:pt x="30413" y="57"/>
                  <a:pt x="30413" y="0"/>
                </a:cubicBezTo>
                <a:lnTo>
                  <a:pt x="28275" y="0"/>
                </a:lnTo>
                <a:cubicBezTo>
                  <a:pt x="28275" y="73"/>
                  <a:pt x="28275" y="138"/>
                  <a:pt x="28284" y="397"/>
                </a:cubicBezTo>
                <a:lnTo>
                  <a:pt x="28300" y="875"/>
                </a:lnTo>
                <a:cubicBezTo>
                  <a:pt x="28340" y="891"/>
                  <a:pt x="28373" y="907"/>
                  <a:pt x="28413" y="923"/>
                </a:cubicBezTo>
                <a:cubicBezTo>
                  <a:pt x="28502" y="972"/>
                  <a:pt x="28567" y="1045"/>
                  <a:pt x="28615" y="1134"/>
                </a:cubicBezTo>
                <a:cubicBezTo>
                  <a:pt x="28761" y="1296"/>
                  <a:pt x="28818" y="1523"/>
                  <a:pt x="28761" y="1733"/>
                </a:cubicBezTo>
                <a:cubicBezTo>
                  <a:pt x="28666" y="2019"/>
                  <a:pt x="28399" y="2219"/>
                  <a:pt x="28091" y="2219"/>
                </a:cubicBezTo>
                <a:cubicBezTo>
                  <a:pt x="28085" y="2219"/>
                  <a:pt x="28079" y="2219"/>
                  <a:pt x="28073" y="2219"/>
                </a:cubicBezTo>
                <a:cubicBezTo>
                  <a:pt x="27781" y="2219"/>
                  <a:pt x="27401" y="2000"/>
                  <a:pt x="27336" y="1693"/>
                </a:cubicBezTo>
                <a:cubicBezTo>
                  <a:pt x="27247" y="1320"/>
                  <a:pt x="27514" y="1045"/>
                  <a:pt x="27838" y="915"/>
                </a:cubicBezTo>
                <a:cubicBezTo>
                  <a:pt x="27838" y="745"/>
                  <a:pt x="27846" y="567"/>
                  <a:pt x="27846" y="397"/>
                </a:cubicBezTo>
                <a:cubicBezTo>
                  <a:pt x="27854" y="138"/>
                  <a:pt x="27854" y="41"/>
                  <a:pt x="27854" y="0"/>
                </a:cubicBezTo>
                <a:lnTo>
                  <a:pt x="25717" y="0"/>
                </a:lnTo>
                <a:cubicBezTo>
                  <a:pt x="25717" y="49"/>
                  <a:pt x="25725" y="138"/>
                  <a:pt x="25733" y="397"/>
                </a:cubicBezTo>
                <a:cubicBezTo>
                  <a:pt x="25733" y="551"/>
                  <a:pt x="25741" y="713"/>
                  <a:pt x="25749" y="875"/>
                </a:cubicBezTo>
                <a:cubicBezTo>
                  <a:pt x="25782" y="891"/>
                  <a:pt x="25822" y="907"/>
                  <a:pt x="25854" y="923"/>
                </a:cubicBezTo>
                <a:cubicBezTo>
                  <a:pt x="25943" y="972"/>
                  <a:pt x="26016" y="1045"/>
                  <a:pt x="26057" y="1134"/>
                </a:cubicBezTo>
                <a:cubicBezTo>
                  <a:pt x="26211" y="1296"/>
                  <a:pt x="26267" y="1523"/>
                  <a:pt x="26203" y="1733"/>
                </a:cubicBezTo>
                <a:cubicBezTo>
                  <a:pt x="26115" y="2019"/>
                  <a:pt x="25841" y="2219"/>
                  <a:pt x="25540" y="2219"/>
                </a:cubicBezTo>
                <a:cubicBezTo>
                  <a:pt x="25534" y="2219"/>
                  <a:pt x="25528" y="2219"/>
                  <a:pt x="25522" y="2219"/>
                </a:cubicBezTo>
                <a:cubicBezTo>
                  <a:pt x="25223" y="2219"/>
                  <a:pt x="24850" y="2000"/>
                  <a:pt x="24778" y="1693"/>
                </a:cubicBezTo>
                <a:cubicBezTo>
                  <a:pt x="24697" y="1320"/>
                  <a:pt x="24964" y="1045"/>
                  <a:pt x="25288" y="915"/>
                </a:cubicBezTo>
                <a:cubicBezTo>
                  <a:pt x="25288" y="745"/>
                  <a:pt x="25288" y="567"/>
                  <a:pt x="25296" y="397"/>
                </a:cubicBezTo>
                <a:cubicBezTo>
                  <a:pt x="25304" y="138"/>
                  <a:pt x="25304" y="73"/>
                  <a:pt x="25304" y="0"/>
                </a:cubicBezTo>
                <a:lnTo>
                  <a:pt x="23166" y="0"/>
                </a:lnTo>
                <a:cubicBezTo>
                  <a:pt x="23166" y="73"/>
                  <a:pt x="23166" y="138"/>
                  <a:pt x="23174" y="397"/>
                </a:cubicBezTo>
                <a:cubicBezTo>
                  <a:pt x="23174" y="551"/>
                  <a:pt x="23182" y="713"/>
                  <a:pt x="23191" y="875"/>
                </a:cubicBezTo>
                <a:cubicBezTo>
                  <a:pt x="23231" y="891"/>
                  <a:pt x="23271" y="907"/>
                  <a:pt x="23304" y="923"/>
                </a:cubicBezTo>
                <a:cubicBezTo>
                  <a:pt x="23393" y="972"/>
                  <a:pt x="23466" y="1045"/>
                  <a:pt x="23506" y="1134"/>
                </a:cubicBezTo>
                <a:cubicBezTo>
                  <a:pt x="23652" y="1296"/>
                  <a:pt x="23709" y="1523"/>
                  <a:pt x="23652" y="1733"/>
                </a:cubicBezTo>
                <a:cubicBezTo>
                  <a:pt x="23557" y="2019"/>
                  <a:pt x="23290" y="2219"/>
                  <a:pt x="22982" y="2219"/>
                </a:cubicBezTo>
                <a:cubicBezTo>
                  <a:pt x="22976" y="2219"/>
                  <a:pt x="22970" y="2219"/>
                  <a:pt x="22964" y="2219"/>
                </a:cubicBezTo>
                <a:cubicBezTo>
                  <a:pt x="22672" y="2219"/>
                  <a:pt x="22292" y="2000"/>
                  <a:pt x="22227" y="1693"/>
                </a:cubicBezTo>
                <a:cubicBezTo>
                  <a:pt x="22138" y="1320"/>
                  <a:pt x="22405" y="1045"/>
                  <a:pt x="22729" y="915"/>
                </a:cubicBezTo>
                <a:cubicBezTo>
                  <a:pt x="22729" y="745"/>
                  <a:pt x="22737" y="567"/>
                  <a:pt x="22745" y="397"/>
                </a:cubicBezTo>
                <a:cubicBezTo>
                  <a:pt x="22745" y="138"/>
                  <a:pt x="22745" y="57"/>
                  <a:pt x="22745" y="0"/>
                </a:cubicBezTo>
                <a:lnTo>
                  <a:pt x="20608" y="0"/>
                </a:lnTo>
                <a:cubicBezTo>
                  <a:pt x="20608" y="73"/>
                  <a:pt x="20608" y="146"/>
                  <a:pt x="20616" y="397"/>
                </a:cubicBezTo>
                <a:cubicBezTo>
                  <a:pt x="20616" y="551"/>
                  <a:pt x="20632" y="713"/>
                  <a:pt x="20632" y="875"/>
                </a:cubicBezTo>
                <a:cubicBezTo>
                  <a:pt x="20672" y="891"/>
                  <a:pt x="20713" y="907"/>
                  <a:pt x="20745" y="923"/>
                </a:cubicBezTo>
                <a:cubicBezTo>
                  <a:pt x="20834" y="972"/>
                  <a:pt x="20907" y="1045"/>
                  <a:pt x="20948" y="1134"/>
                </a:cubicBezTo>
                <a:cubicBezTo>
                  <a:pt x="21093" y="1296"/>
                  <a:pt x="21150" y="1523"/>
                  <a:pt x="21093" y="1733"/>
                </a:cubicBezTo>
                <a:cubicBezTo>
                  <a:pt x="20998" y="2019"/>
                  <a:pt x="20732" y="2219"/>
                  <a:pt x="20423" y="2219"/>
                </a:cubicBezTo>
                <a:cubicBezTo>
                  <a:pt x="20417" y="2219"/>
                  <a:pt x="20411" y="2219"/>
                  <a:pt x="20405" y="2219"/>
                </a:cubicBezTo>
                <a:cubicBezTo>
                  <a:pt x="20114" y="2219"/>
                  <a:pt x="19733" y="2000"/>
                  <a:pt x="19668" y="1693"/>
                </a:cubicBezTo>
                <a:cubicBezTo>
                  <a:pt x="19587" y="1320"/>
                  <a:pt x="19846" y="1045"/>
                  <a:pt x="20170" y="915"/>
                </a:cubicBezTo>
                <a:lnTo>
                  <a:pt x="20187" y="397"/>
                </a:lnTo>
                <a:lnTo>
                  <a:pt x="20187" y="0"/>
                </a:lnTo>
                <a:lnTo>
                  <a:pt x="18057" y="0"/>
                </a:lnTo>
                <a:cubicBezTo>
                  <a:pt x="18057" y="73"/>
                  <a:pt x="18057" y="154"/>
                  <a:pt x="18065" y="397"/>
                </a:cubicBezTo>
                <a:lnTo>
                  <a:pt x="18081" y="875"/>
                </a:lnTo>
                <a:cubicBezTo>
                  <a:pt x="18114" y="891"/>
                  <a:pt x="18154" y="907"/>
                  <a:pt x="18187" y="923"/>
                </a:cubicBezTo>
                <a:cubicBezTo>
                  <a:pt x="18276" y="972"/>
                  <a:pt x="18349" y="1045"/>
                  <a:pt x="18389" y="1134"/>
                </a:cubicBezTo>
                <a:cubicBezTo>
                  <a:pt x="18543" y="1296"/>
                  <a:pt x="18600" y="1523"/>
                  <a:pt x="18535" y="1733"/>
                </a:cubicBezTo>
                <a:cubicBezTo>
                  <a:pt x="18447" y="2019"/>
                  <a:pt x="18173" y="2219"/>
                  <a:pt x="17872" y="2219"/>
                </a:cubicBezTo>
                <a:cubicBezTo>
                  <a:pt x="17867" y="2219"/>
                  <a:pt x="17861" y="2219"/>
                  <a:pt x="17855" y="2219"/>
                </a:cubicBezTo>
                <a:cubicBezTo>
                  <a:pt x="17563" y="2219"/>
                  <a:pt x="17183" y="2000"/>
                  <a:pt x="17110" y="1693"/>
                </a:cubicBezTo>
                <a:cubicBezTo>
                  <a:pt x="17029" y="1320"/>
                  <a:pt x="17296" y="1045"/>
                  <a:pt x="17612" y="915"/>
                </a:cubicBezTo>
                <a:lnTo>
                  <a:pt x="17628" y="397"/>
                </a:lnTo>
                <a:cubicBezTo>
                  <a:pt x="17628" y="154"/>
                  <a:pt x="17628" y="97"/>
                  <a:pt x="17628" y="0"/>
                </a:cubicBezTo>
                <a:lnTo>
                  <a:pt x="15498" y="0"/>
                </a:lnTo>
                <a:cubicBezTo>
                  <a:pt x="15498" y="73"/>
                  <a:pt x="15498" y="170"/>
                  <a:pt x="15498" y="397"/>
                </a:cubicBezTo>
                <a:lnTo>
                  <a:pt x="15515" y="875"/>
                </a:lnTo>
                <a:cubicBezTo>
                  <a:pt x="15555" y="891"/>
                  <a:pt x="15587" y="907"/>
                  <a:pt x="15628" y="923"/>
                </a:cubicBezTo>
                <a:cubicBezTo>
                  <a:pt x="15717" y="972"/>
                  <a:pt x="15782" y="1045"/>
                  <a:pt x="15830" y="1134"/>
                </a:cubicBezTo>
                <a:cubicBezTo>
                  <a:pt x="15976" y="1296"/>
                  <a:pt x="16033" y="1523"/>
                  <a:pt x="15976" y="1733"/>
                </a:cubicBezTo>
                <a:cubicBezTo>
                  <a:pt x="15881" y="2019"/>
                  <a:pt x="15614" y="2219"/>
                  <a:pt x="15306" y="2219"/>
                </a:cubicBezTo>
                <a:cubicBezTo>
                  <a:pt x="15300" y="2219"/>
                  <a:pt x="15294" y="2219"/>
                  <a:pt x="15288" y="2219"/>
                </a:cubicBezTo>
                <a:cubicBezTo>
                  <a:pt x="14996" y="2219"/>
                  <a:pt x="14616" y="2000"/>
                  <a:pt x="14551" y="1693"/>
                </a:cubicBezTo>
                <a:cubicBezTo>
                  <a:pt x="14462" y="1320"/>
                  <a:pt x="14729" y="1045"/>
                  <a:pt x="15045" y="915"/>
                </a:cubicBezTo>
                <a:lnTo>
                  <a:pt x="15061" y="397"/>
                </a:lnTo>
                <a:cubicBezTo>
                  <a:pt x="15069" y="170"/>
                  <a:pt x="15061" y="106"/>
                  <a:pt x="15061" y="0"/>
                </a:cubicBezTo>
                <a:lnTo>
                  <a:pt x="12932" y="0"/>
                </a:lnTo>
                <a:cubicBezTo>
                  <a:pt x="12940" y="235"/>
                  <a:pt x="12932" y="187"/>
                  <a:pt x="12932" y="397"/>
                </a:cubicBezTo>
                <a:lnTo>
                  <a:pt x="12948" y="875"/>
                </a:lnTo>
                <a:cubicBezTo>
                  <a:pt x="12988" y="891"/>
                  <a:pt x="13021" y="907"/>
                  <a:pt x="13061" y="923"/>
                </a:cubicBezTo>
                <a:cubicBezTo>
                  <a:pt x="13150" y="972"/>
                  <a:pt x="13215" y="1045"/>
                  <a:pt x="13264" y="1134"/>
                </a:cubicBezTo>
                <a:cubicBezTo>
                  <a:pt x="13409" y="1296"/>
                  <a:pt x="13466" y="1523"/>
                  <a:pt x="13409" y="1733"/>
                </a:cubicBezTo>
                <a:cubicBezTo>
                  <a:pt x="13314" y="2019"/>
                  <a:pt x="13048" y="2219"/>
                  <a:pt x="12739" y="2219"/>
                </a:cubicBezTo>
                <a:cubicBezTo>
                  <a:pt x="12733" y="2219"/>
                  <a:pt x="12727" y="2219"/>
                  <a:pt x="12721" y="2219"/>
                </a:cubicBezTo>
                <a:cubicBezTo>
                  <a:pt x="12430" y="2219"/>
                  <a:pt x="12049" y="2000"/>
                  <a:pt x="11976" y="1693"/>
                </a:cubicBezTo>
                <a:cubicBezTo>
                  <a:pt x="11895" y="1320"/>
                  <a:pt x="12162" y="1045"/>
                  <a:pt x="12478" y="915"/>
                </a:cubicBezTo>
                <a:lnTo>
                  <a:pt x="12494" y="397"/>
                </a:lnTo>
                <a:cubicBezTo>
                  <a:pt x="12503" y="187"/>
                  <a:pt x="12486" y="227"/>
                  <a:pt x="12494" y="0"/>
                </a:cubicBezTo>
                <a:lnTo>
                  <a:pt x="10373" y="0"/>
                </a:lnTo>
                <a:lnTo>
                  <a:pt x="10373" y="397"/>
                </a:lnTo>
                <a:lnTo>
                  <a:pt x="10389" y="875"/>
                </a:lnTo>
                <a:cubicBezTo>
                  <a:pt x="10422" y="891"/>
                  <a:pt x="10462" y="907"/>
                  <a:pt x="10503" y="923"/>
                </a:cubicBezTo>
                <a:cubicBezTo>
                  <a:pt x="10584" y="972"/>
                  <a:pt x="10656" y="1045"/>
                  <a:pt x="10705" y="1134"/>
                </a:cubicBezTo>
                <a:cubicBezTo>
                  <a:pt x="10851" y="1296"/>
                  <a:pt x="10907" y="1523"/>
                  <a:pt x="10843" y="1733"/>
                </a:cubicBezTo>
                <a:cubicBezTo>
                  <a:pt x="10755" y="2019"/>
                  <a:pt x="10481" y="2219"/>
                  <a:pt x="10180" y="2219"/>
                </a:cubicBezTo>
                <a:cubicBezTo>
                  <a:pt x="10174" y="2219"/>
                  <a:pt x="10168" y="2219"/>
                  <a:pt x="10162" y="2219"/>
                </a:cubicBezTo>
                <a:cubicBezTo>
                  <a:pt x="9871" y="2219"/>
                  <a:pt x="9490" y="2000"/>
                  <a:pt x="9418" y="1693"/>
                </a:cubicBezTo>
                <a:cubicBezTo>
                  <a:pt x="9337" y="1320"/>
                  <a:pt x="9604" y="1045"/>
                  <a:pt x="9920" y="915"/>
                </a:cubicBezTo>
                <a:lnTo>
                  <a:pt x="9936" y="397"/>
                </a:lnTo>
                <a:cubicBezTo>
                  <a:pt x="9936" y="203"/>
                  <a:pt x="9928" y="211"/>
                  <a:pt x="9936" y="0"/>
                </a:cubicBezTo>
                <a:lnTo>
                  <a:pt x="7814" y="0"/>
                </a:lnTo>
                <a:lnTo>
                  <a:pt x="7814" y="397"/>
                </a:lnTo>
                <a:lnTo>
                  <a:pt x="7831" y="875"/>
                </a:lnTo>
                <a:cubicBezTo>
                  <a:pt x="7871" y="891"/>
                  <a:pt x="7912" y="907"/>
                  <a:pt x="7944" y="923"/>
                </a:cubicBezTo>
                <a:cubicBezTo>
                  <a:pt x="8033" y="972"/>
                  <a:pt x="8106" y="1045"/>
                  <a:pt x="8146" y="1134"/>
                </a:cubicBezTo>
                <a:cubicBezTo>
                  <a:pt x="8292" y="1296"/>
                  <a:pt x="8349" y="1523"/>
                  <a:pt x="8292" y="1733"/>
                </a:cubicBezTo>
                <a:cubicBezTo>
                  <a:pt x="8197" y="2019"/>
                  <a:pt x="7930" y="2219"/>
                  <a:pt x="7622" y="2219"/>
                </a:cubicBezTo>
                <a:cubicBezTo>
                  <a:pt x="7616" y="2219"/>
                  <a:pt x="7610" y="2219"/>
                  <a:pt x="7604" y="2219"/>
                </a:cubicBezTo>
                <a:cubicBezTo>
                  <a:pt x="7312" y="2219"/>
                  <a:pt x="6940" y="2000"/>
                  <a:pt x="6867" y="1693"/>
                </a:cubicBezTo>
                <a:cubicBezTo>
                  <a:pt x="6778" y="1320"/>
                  <a:pt x="7045" y="1045"/>
                  <a:pt x="7369" y="915"/>
                </a:cubicBezTo>
                <a:cubicBezTo>
                  <a:pt x="7369" y="745"/>
                  <a:pt x="7377" y="567"/>
                  <a:pt x="7385" y="397"/>
                </a:cubicBezTo>
                <a:cubicBezTo>
                  <a:pt x="7385" y="219"/>
                  <a:pt x="7385" y="195"/>
                  <a:pt x="7385" y="0"/>
                </a:cubicBezTo>
                <a:lnTo>
                  <a:pt x="5264" y="0"/>
                </a:lnTo>
                <a:lnTo>
                  <a:pt x="5264" y="397"/>
                </a:lnTo>
                <a:cubicBezTo>
                  <a:pt x="5264" y="543"/>
                  <a:pt x="5272" y="713"/>
                  <a:pt x="5272" y="875"/>
                </a:cubicBezTo>
                <a:cubicBezTo>
                  <a:pt x="5312" y="891"/>
                  <a:pt x="5353" y="907"/>
                  <a:pt x="5385" y="923"/>
                </a:cubicBezTo>
                <a:cubicBezTo>
                  <a:pt x="5474" y="972"/>
                  <a:pt x="5547" y="1045"/>
                  <a:pt x="5588" y="1134"/>
                </a:cubicBezTo>
                <a:cubicBezTo>
                  <a:pt x="5733" y="1296"/>
                  <a:pt x="5790" y="1523"/>
                  <a:pt x="5733" y="1733"/>
                </a:cubicBezTo>
                <a:cubicBezTo>
                  <a:pt x="5638" y="2019"/>
                  <a:pt x="5372" y="2219"/>
                  <a:pt x="5063" y="2219"/>
                </a:cubicBezTo>
                <a:cubicBezTo>
                  <a:pt x="5057" y="2219"/>
                  <a:pt x="5051" y="2219"/>
                  <a:pt x="5045" y="2219"/>
                </a:cubicBezTo>
                <a:cubicBezTo>
                  <a:pt x="4754" y="2219"/>
                  <a:pt x="4381" y="2000"/>
                  <a:pt x="4308" y="1693"/>
                </a:cubicBezTo>
                <a:cubicBezTo>
                  <a:pt x="4227" y="1320"/>
                  <a:pt x="4495" y="1045"/>
                  <a:pt x="4810" y="915"/>
                </a:cubicBezTo>
                <a:cubicBezTo>
                  <a:pt x="4810" y="745"/>
                  <a:pt x="4819" y="567"/>
                  <a:pt x="4827" y="397"/>
                </a:cubicBezTo>
                <a:lnTo>
                  <a:pt x="4827" y="0"/>
                </a:lnTo>
                <a:lnTo>
                  <a:pt x="2713" y="0"/>
                </a:lnTo>
                <a:lnTo>
                  <a:pt x="2713" y="397"/>
                </a:lnTo>
                <a:cubicBezTo>
                  <a:pt x="2713" y="551"/>
                  <a:pt x="2721" y="713"/>
                  <a:pt x="2721" y="875"/>
                </a:cubicBezTo>
                <a:cubicBezTo>
                  <a:pt x="2762" y="891"/>
                  <a:pt x="2802" y="907"/>
                  <a:pt x="2835" y="923"/>
                </a:cubicBezTo>
                <a:cubicBezTo>
                  <a:pt x="2924" y="972"/>
                  <a:pt x="2997" y="1045"/>
                  <a:pt x="3037" y="1134"/>
                </a:cubicBezTo>
                <a:cubicBezTo>
                  <a:pt x="3191" y="1296"/>
                  <a:pt x="3240" y="1523"/>
                  <a:pt x="3183" y="1733"/>
                </a:cubicBezTo>
                <a:cubicBezTo>
                  <a:pt x="3088" y="2019"/>
                  <a:pt x="2821" y="2219"/>
                  <a:pt x="2521" y="2219"/>
                </a:cubicBezTo>
                <a:cubicBezTo>
                  <a:pt x="2515" y="2219"/>
                  <a:pt x="2509" y="2219"/>
                  <a:pt x="2503" y="2219"/>
                </a:cubicBezTo>
                <a:cubicBezTo>
                  <a:pt x="2203" y="2219"/>
                  <a:pt x="1831" y="2000"/>
                  <a:pt x="1758" y="1693"/>
                </a:cubicBezTo>
                <a:cubicBezTo>
                  <a:pt x="1677" y="1320"/>
                  <a:pt x="1944" y="1045"/>
                  <a:pt x="2268" y="915"/>
                </a:cubicBezTo>
                <a:cubicBezTo>
                  <a:pt x="2268" y="745"/>
                  <a:pt x="2276" y="567"/>
                  <a:pt x="2276" y="397"/>
                </a:cubicBezTo>
                <a:lnTo>
                  <a:pt x="2276"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9"/>
          <p:cNvSpPr txBox="1">
            <a:spLocks noGrp="1"/>
          </p:cNvSpPr>
          <p:nvPr>
            <p:ph type="title"/>
          </p:nvPr>
        </p:nvSpPr>
        <p:spPr>
          <a:xfrm>
            <a:off x="3465387" y="3316275"/>
            <a:ext cx="2213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200" b="1">
                <a:latin typeface="Arial" panose="020B0604020202020204" pitchFamily="34" charset="0"/>
                <a:ea typeface="Arial" panose="020B0604020202020204" pitchFamily="34" charset="0"/>
                <a:cs typeface="Arial" panose="020B0604020202020204" pitchFamily="34" charset="0"/>
                <a:sym typeface="Patrick Hand"/>
              </a:defRPr>
            </a:lvl1pPr>
            <a:lvl2pPr lvl="1" rtl="0">
              <a:spcBef>
                <a:spcPts val="0"/>
              </a:spcBef>
              <a:spcAft>
                <a:spcPts val="0"/>
              </a:spcAft>
              <a:buSzPts val="3500"/>
              <a:buNone/>
              <a:defRPr>
                <a:latin typeface="Poppins"/>
                <a:ea typeface="Poppins"/>
                <a:cs typeface="Poppins"/>
                <a:sym typeface="Poppins"/>
              </a:defRPr>
            </a:lvl2pPr>
            <a:lvl3pPr lvl="2" rtl="0">
              <a:spcBef>
                <a:spcPts val="0"/>
              </a:spcBef>
              <a:spcAft>
                <a:spcPts val="0"/>
              </a:spcAft>
              <a:buSzPts val="3500"/>
              <a:buNone/>
              <a:defRPr>
                <a:latin typeface="Poppins"/>
                <a:ea typeface="Poppins"/>
                <a:cs typeface="Poppins"/>
                <a:sym typeface="Poppins"/>
              </a:defRPr>
            </a:lvl3pPr>
            <a:lvl4pPr lvl="3" rtl="0">
              <a:spcBef>
                <a:spcPts val="0"/>
              </a:spcBef>
              <a:spcAft>
                <a:spcPts val="0"/>
              </a:spcAft>
              <a:buSzPts val="3500"/>
              <a:buNone/>
              <a:defRPr>
                <a:latin typeface="Poppins"/>
                <a:ea typeface="Poppins"/>
                <a:cs typeface="Poppins"/>
                <a:sym typeface="Poppins"/>
              </a:defRPr>
            </a:lvl4pPr>
            <a:lvl5pPr lvl="4" rtl="0">
              <a:spcBef>
                <a:spcPts val="0"/>
              </a:spcBef>
              <a:spcAft>
                <a:spcPts val="0"/>
              </a:spcAft>
              <a:buSzPts val="3500"/>
              <a:buNone/>
              <a:defRPr>
                <a:latin typeface="Poppins"/>
                <a:ea typeface="Poppins"/>
                <a:cs typeface="Poppins"/>
                <a:sym typeface="Poppins"/>
              </a:defRPr>
            </a:lvl5pPr>
            <a:lvl6pPr lvl="5" rtl="0">
              <a:spcBef>
                <a:spcPts val="0"/>
              </a:spcBef>
              <a:spcAft>
                <a:spcPts val="0"/>
              </a:spcAft>
              <a:buSzPts val="3500"/>
              <a:buNone/>
              <a:defRPr>
                <a:latin typeface="Poppins"/>
                <a:ea typeface="Poppins"/>
                <a:cs typeface="Poppins"/>
                <a:sym typeface="Poppins"/>
              </a:defRPr>
            </a:lvl6pPr>
            <a:lvl7pPr lvl="6" rtl="0">
              <a:spcBef>
                <a:spcPts val="0"/>
              </a:spcBef>
              <a:spcAft>
                <a:spcPts val="0"/>
              </a:spcAft>
              <a:buSzPts val="3500"/>
              <a:buNone/>
              <a:defRPr>
                <a:latin typeface="Poppins"/>
                <a:ea typeface="Poppins"/>
                <a:cs typeface="Poppins"/>
                <a:sym typeface="Poppins"/>
              </a:defRPr>
            </a:lvl7pPr>
            <a:lvl8pPr lvl="7" rtl="0">
              <a:spcBef>
                <a:spcPts val="0"/>
              </a:spcBef>
              <a:spcAft>
                <a:spcPts val="0"/>
              </a:spcAft>
              <a:buSzPts val="3500"/>
              <a:buNone/>
              <a:defRPr>
                <a:latin typeface="Poppins"/>
                <a:ea typeface="Poppins"/>
                <a:cs typeface="Poppins"/>
                <a:sym typeface="Poppins"/>
              </a:defRPr>
            </a:lvl8pPr>
            <a:lvl9pPr lvl="8" rtl="0">
              <a:spcBef>
                <a:spcPts val="0"/>
              </a:spcBef>
              <a:spcAft>
                <a:spcPts val="0"/>
              </a:spcAft>
              <a:buSzPts val="3500"/>
              <a:buNone/>
              <a:defRPr>
                <a:latin typeface="Poppins"/>
                <a:ea typeface="Poppins"/>
                <a:cs typeface="Poppins"/>
                <a:sym typeface="Poppins"/>
              </a:defRPr>
            </a:lvl9pPr>
          </a:lstStyle>
          <a:p>
            <a:endParaRPr dirty="0"/>
          </a:p>
        </p:txBody>
      </p:sp>
      <p:sp>
        <p:nvSpPr>
          <p:cNvPr id="1170" name="Google Shape;1170;p29"/>
          <p:cNvSpPr txBox="1"/>
          <p:nvPr/>
        </p:nvSpPr>
        <p:spPr>
          <a:xfrm>
            <a:off x="1042162" y="3184750"/>
            <a:ext cx="2181300"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D25A56"/>
              </a:solidFill>
              <a:latin typeface="Fredoka One"/>
              <a:ea typeface="Fredoka One"/>
              <a:cs typeface="Fredoka One"/>
              <a:sym typeface="Fredoka One"/>
            </a:endParaRPr>
          </a:p>
        </p:txBody>
      </p:sp>
      <p:sp>
        <p:nvSpPr>
          <p:cNvPr id="1171" name="Google Shape;1171;p29"/>
          <p:cNvSpPr txBox="1">
            <a:spLocks noGrp="1"/>
          </p:cNvSpPr>
          <p:nvPr>
            <p:ph type="title" idx="2"/>
          </p:nvPr>
        </p:nvSpPr>
        <p:spPr>
          <a:xfrm>
            <a:off x="997138" y="3316275"/>
            <a:ext cx="2213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200" b="1">
                <a:latin typeface="Arial" panose="020B0604020202020204" pitchFamily="34" charset="0"/>
                <a:ea typeface="Arial" panose="020B0604020202020204" pitchFamily="34" charset="0"/>
                <a:cs typeface="Arial" panose="020B0604020202020204" pitchFamily="34" charset="0"/>
                <a:sym typeface="Patrick Hand"/>
              </a:defRPr>
            </a:lvl1pPr>
            <a:lvl2pPr lvl="1" rtl="0">
              <a:spcBef>
                <a:spcPts val="0"/>
              </a:spcBef>
              <a:spcAft>
                <a:spcPts val="0"/>
              </a:spcAft>
              <a:buSzPts val="3500"/>
              <a:buNone/>
              <a:defRPr>
                <a:latin typeface="Poppins"/>
                <a:ea typeface="Poppins"/>
                <a:cs typeface="Poppins"/>
                <a:sym typeface="Poppins"/>
              </a:defRPr>
            </a:lvl2pPr>
            <a:lvl3pPr lvl="2" rtl="0">
              <a:spcBef>
                <a:spcPts val="0"/>
              </a:spcBef>
              <a:spcAft>
                <a:spcPts val="0"/>
              </a:spcAft>
              <a:buSzPts val="3500"/>
              <a:buNone/>
              <a:defRPr>
                <a:latin typeface="Poppins"/>
                <a:ea typeface="Poppins"/>
                <a:cs typeface="Poppins"/>
                <a:sym typeface="Poppins"/>
              </a:defRPr>
            </a:lvl3pPr>
            <a:lvl4pPr lvl="3" rtl="0">
              <a:spcBef>
                <a:spcPts val="0"/>
              </a:spcBef>
              <a:spcAft>
                <a:spcPts val="0"/>
              </a:spcAft>
              <a:buSzPts val="3500"/>
              <a:buNone/>
              <a:defRPr>
                <a:latin typeface="Poppins"/>
                <a:ea typeface="Poppins"/>
                <a:cs typeface="Poppins"/>
                <a:sym typeface="Poppins"/>
              </a:defRPr>
            </a:lvl4pPr>
            <a:lvl5pPr lvl="4" rtl="0">
              <a:spcBef>
                <a:spcPts val="0"/>
              </a:spcBef>
              <a:spcAft>
                <a:spcPts val="0"/>
              </a:spcAft>
              <a:buSzPts val="3500"/>
              <a:buNone/>
              <a:defRPr>
                <a:latin typeface="Poppins"/>
                <a:ea typeface="Poppins"/>
                <a:cs typeface="Poppins"/>
                <a:sym typeface="Poppins"/>
              </a:defRPr>
            </a:lvl5pPr>
            <a:lvl6pPr lvl="5" rtl="0">
              <a:spcBef>
                <a:spcPts val="0"/>
              </a:spcBef>
              <a:spcAft>
                <a:spcPts val="0"/>
              </a:spcAft>
              <a:buSzPts val="3500"/>
              <a:buNone/>
              <a:defRPr>
                <a:latin typeface="Poppins"/>
                <a:ea typeface="Poppins"/>
                <a:cs typeface="Poppins"/>
                <a:sym typeface="Poppins"/>
              </a:defRPr>
            </a:lvl6pPr>
            <a:lvl7pPr lvl="6" rtl="0">
              <a:spcBef>
                <a:spcPts val="0"/>
              </a:spcBef>
              <a:spcAft>
                <a:spcPts val="0"/>
              </a:spcAft>
              <a:buSzPts val="3500"/>
              <a:buNone/>
              <a:defRPr>
                <a:latin typeface="Poppins"/>
                <a:ea typeface="Poppins"/>
                <a:cs typeface="Poppins"/>
                <a:sym typeface="Poppins"/>
              </a:defRPr>
            </a:lvl7pPr>
            <a:lvl8pPr lvl="7" rtl="0">
              <a:spcBef>
                <a:spcPts val="0"/>
              </a:spcBef>
              <a:spcAft>
                <a:spcPts val="0"/>
              </a:spcAft>
              <a:buSzPts val="3500"/>
              <a:buNone/>
              <a:defRPr>
                <a:latin typeface="Poppins"/>
                <a:ea typeface="Poppins"/>
                <a:cs typeface="Poppins"/>
                <a:sym typeface="Poppins"/>
              </a:defRPr>
            </a:lvl8pPr>
            <a:lvl9pPr lvl="8" rtl="0">
              <a:spcBef>
                <a:spcPts val="0"/>
              </a:spcBef>
              <a:spcAft>
                <a:spcPts val="0"/>
              </a:spcAft>
              <a:buSzPts val="3500"/>
              <a:buNone/>
              <a:defRPr>
                <a:latin typeface="Poppins"/>
                <a:ea typeface="Poppins"/>
                <a:cs typeface="Poppins"/>
                <a:sym typeface="Poppins"/>
              </a:defRPr>
            </a:lvl9pPr>
          </a:lstStyle>
          <a:p>
            <a:endParaRPr dirty="0"/>
          </a:p>
        </p:txBody>
      </p:sp>
      <p:sp>
        <p:nvSpPr>
          <p:cNvPr id="1172" name="Google Shape;1172;p29"/>
          <p:cNvSpPr txBox="1">
            <a:spLocks noGrp="1"/>
          </p:cNvSpPr>
          <p:nvPr>
            <p:ph type="title" idx="3"/>
          </p:nvPr>
        </p:nvSpPr>
        <p:spPr>
          <a:xfrm>
            <a:off x="5933463" y="3316275"/>
            <a:ext cx="2213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200" b="1">
                <a:latin typeface="Arial" panose="020B0604020202020204" pitchFamily="34" charset="0"/>
                <a:ea typeface="Arial" panose="020B0604020202020204" pitchFamily="34" charset="0"/>
                <a:cs typeface="Arial" panose="020B0604020202020204" pitchFamily="34" charset="0"/>
                <a:sym typeface="Patrick Hand"/>
              </a:defRPr>
            </a:lvl1pPr>
            <a:lvl2pPr lvl="1" rtl="0">
              <a:spcBef>
                <a:spcPts val="0"/>
              </a:spcBef>
              <a:spcAft>
                <a:spcPts val="0"/>
              </a:spcAft>
              <a:buSzPts val="3500"/>
              <a:buNone/>
              <a:defRPr>
                <a:latin typeface="Poppins"/>
                <a:ea typeface="Poppins"/>
                <a:cs typeface="Poppins"/>
                <a:sym typeface="Poppins"/>
              </a:defRPr>
            </a:lvl2pPr>
            <a:lvl3pPr lvl="2" rtl="0">
              <a:spcBef>
                <a:spcPts val="0"/>
              </a:spcBef>
              <a:spcAft>
                <a:spcPts val="0"/>
              </a:spcAft>
              <a:buSzPts val="3500"/>
              <a:buNone/>
              <a:defRPr>
                <a:latin typeface="Poppins"/>
                <a:ea typeface="Poppins"/>
                <a:cs typeface="Poppins"/>
                <a:sym typeface="Poppins"/>
              </a:defRPr>
            </a:lvl3pPr>
            <a:lvl4pPr lvl="3" rtl="0">
              <a:spcBef>
                <a:spcPts val="0"/>
              </a:spcBef>
              <a:spcAft>
                <a:spcPts val="0"/>
              </a:spcAft>
              <a:buSzPts val="3500"/>
              <a:buNone/>
              <a:defRPr>
                <a:latin typeface="Poppins"/>
                <a:ea typeface="Poppins"/>
                <a:cs typeface="Poppins"/>
                <a:sym typeface="Poppins"/>
              </a:defRPr>
            </a:lvl4pPr>
            <a:lvl5pPr lvl="4" rtl="0">
              <a:spcBef>
                <a:spcPts val="0"/>
              </a:spcBef>
              <a:spcAft>
                <a:spcPts val="0"/>
              </a:spcAft>
              <a:buSzPts val="3500"/>
              <a:buNone/>
              <a:defRPr>
                <a:latin typeface="Poppins"/>
                <a:ea typeface="Poppins"/>
                <a:cs typeface="Poppins"/>
                <a:sym typeface="Poppins"/>
              </a:defRPr>
            </a:lvl5pPr>
            <a:lvl6pPr lvl="5" rtl="0">
              <a:spcBef>
                <a:spcPts val="0"/>
              </a:spcBef>
              <a:spcAft>
                <a:spcPts val="0"/>
              </a:spcAft>
              <a:buSzPts val="3500"/>
              <a:buNone/>
              <a:defRPr>
                <a:latin typeface="Poppins"/>
                <a:ea typeface="Poppins"/>
                <a:cs typeface="Poppins"/>
                <a:sym typeface="Poppins"/>
              </a:defRPr>
            </a:lvl6pPr>
            <a:lvl7pPr lvl="6" rtl="0">
              <a:spcBef>
                <a:spcPts val="0"/>
              </a:spcBef>
              <a:spcAft>
                <a:spcPts val="0"/>
              </a:spcAft>
              <a:buSzPts val="3500"/>
              <a:buNone/>
              <a:defRPr>
                <a:latin typeface="Poppins"/>
                <a:ea typeface="Poppins"/>
                <a:cs typeface="Poppins"/>
                <a:sym typeface="Poppins"/>
              </a:defRPr>
            </a:lvl7pPr>
            <a:lvl8pPr lvl="7" rtl="0">
              <a:spcBef>
                <a:spcPts val="0"/>
              </a:spcBef>
              <a:spcAft>
                <a:spcPts val="0"/>
              </a:spcAft>
              <a:buSzPts val="3500"/>
              <a:buNone/>
              <a:defRPr>
                <a:latin typeface="Poppins"/>
                <a:ea typeface="Poppins"/>
                <a:cs typeface="Poppins"/>
                <a:sym typeface="Poppins"/>
              </a:defRPr>
            </a:lvl8pPr>
            <a:lvl9pPr lvl="8" rtl="0">
              <a:spcBef>
                <a:spcPts val="0"/>
              </a:spcBef>
              <a:spcAft>
                <a:spcPts val="0"/>
              </a:spcAft>
              <a:buSzPts val="3500"/>
              <a:buNone/>
              <a:defRPr>
                <a:latin typeface="Poppins"/>
                <a:ea typeface="Poppins"/>
                <a:cs typeface="Poppins"/>
                <a:sym typeface="Poppins"/>
              </a:defRPr>
            </a:lvl9pPr>
          </a:lstStyle>
          <a:p>
            <a:endParaRPr dirty="0"/>
          </a:p>
        </p:txBody>
      </p:sp>
      <p:sp>
        <p:nvSpPr>
          <p:cNvPr id="1173" name="Google Shape;1173;p29"/>
          <p:cNvSpPr txBox="1">
            <a:spLocks noGrp="1"/>
          </p:cNvSpPr>
          <p:nvPr>
            <p:ph type="subTitle" idx="1"/>
          </p:nvPr>
        </p:nvSpPr>
        <p:spPr>
          <a:xfrm>
            <a:off x="997138" y="3804675"/>
            <a:ext cx="22134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500">
                <a:latin typeface="Barlow Medium"/>
                <a:ea typeface="Barlow Medium"/>
                <a:cs typeface="Barlow Medium"/>
                <a:sym typeface="Barlow Medium"/>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174" name="Google Shape;1174;p29"/>
          <p:cNvSpPr txBox="1">
            <a:spLocks noGrp="1"/>
          </p:cNvSpPr>
          <p:nvPr>
            <p:ph type="subTitle" idx="4"/>
          </p:nvPr>
        </p:nvSpPr>
        <p:spPr>
          <a:xfrm>
            <a:off x="3465387" y="3804675"/>
            <a:ext cx="22134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500">
                <a:latin typeface="Barlow Medium"/>
                <a:ea typeface="Barlow Medium"/>
                <a:cs typeface="Barlow Medium"/>
                <a:sym typeface="Barlow Medium"/>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175" name="Google Shape;1175;p29"/>
          <p:cNvSpPr txBox="1">
            <a:spLocks noGrp="1"/>
          </p:cNvSpPr>
          <p:nvPr>
            <p:ph type="subTitle" idx="5"/>
          </p:nvPr>
        </p:nvSpPr>
        <p:spPr>
          <a:xfrm>
            <a:off x="5933463" y="3804675"/>
            <a:ext cx="22134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500">
                <a:latin typeface="Barlow Medium"/>
                <a:ea typeface="Barlow Medium"/>
                <a:cs typeface="Barlow Medium"/>
                <a:sym typeface="Barlow Medium"/>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176" name="Google Shape;1176;p29"/>
          <p:cNvSpPr txBox="1">
            <a:spLocks noGrp="1"/>
          </p:cNvSpPr>
          <p:nvPr>
            <p:ph type="title" idx="6" hasCustomPrompt="1"/>
          </p:nvPr>
        </p:nvSpPr>
        <p:spPr>
          <a:xfrm>
            <a:off x="1494538" y="1532800"/>
            <a:ext cx="1218600" cy="48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4000" b="1">
                <a:latin typeface="Arial" panose="020B0604020202020204" pitchFamily="34" charset="0"/>
                <a:ea typeface="Arial" panose="020B0604020202020204" pitchFamily="34" charset="0"/>
                <a:cs typeface="Arial" panose="020B0604020202020204" pitchFamily="34" charset="0"/>
                <a:sym typeface="Patrick Hand"/>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dirty="0"/>
              <a:t>xx%</a:t>
            </a:r>
          </a:p>
        </p:txBody>
      </p:sp>
      <p:sp>
        <p:nvSpPr>
          <p:cNvPr id="1177" name="Google Shape;1177;p29"/>
          <p:cNvSpPr txBox="1">
            <a:spLocks noGrp="1"/>
          </p:cNvSpPr>
          <p:nvPr>
            <p:ph type="title" idx="7" hasCustomPrompt="1"/>
          </p:nvPr>
        </p:nvSpPr>
        <p:spPr>
          <a:xfrm>
            <a:off x="3962787" y="1532800"/>
            <a:ext cx="1218600" cy="48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4000" b="1">
                <a:latin typeface="Arial" panose="020B0604020202020204" pitchFamily="34" charset="0"/>
                <a:ea typeface="Arial" panose="020B0604020202020204" pitchFamily="34" charset="0"/>
                <a:cs typeface="Arial" panose="020B0604020202020204" pitchFamily="34" charset="0"/>
                <a:sym typeface="Patrick Hand"/>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dirty="0"/>
              <a:t>xx%</a:t>
            </a:r>
          </a:p>
        </p:txBody>
      </p:sp>
      <p:sp>
        <p:nvSpPr>
          <p:cNvPr id="1178" name="Google Shape;1178;p29"/>
          <p:cNvSpPr txBox="1">
            <a:spLocks noGrp="1"/>
          </p:cNvSpPr>
          <p:nvPr>
            <p:ph type="title" idx="8" hasCustomPrompt="1"/>
          </p:nvPr>
        </p:nvSpPr>
        <p:spPr>
          <a:xfrm>
            <a:off x="6430863" y="1532800"/>
            <a:ext cx="1218600" cy="48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4000" b="1">
                <a:latin typeface="Arial" panose="020B0604020202020204" pitchFamily="34" charset="0"/>
                <a:ea typeface="Arial" panose="020B0604020202020204" pitchFamily="34" charset="0"/>
                <a:cs typeface="Arial" panose="020B0604020202020204" pitchFamily="34" charset="0"/>
                <a:sym typeface="Patrick Hand"/>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dirty="0"/>
              <a:t>xx%</a:t>
            </a:r>
          </a:p>
        </p:txBody>
      </p:sp>
      <p:sp>
        <p:nvSpPr>
          <p:cNvPr id="1179" name="Google Shape;1179;p29"/>
          <p:cNvSpPr txBox="1">
            <a:spLocks noGrp="1"/>
          </p:cNvSpPr>
          <p:nvPr>
            <p:ph type="title" idx="9"/>
          </p:nvPr>
        </p:nvSpPr>
        <p:spPr>
          <a:xfrm>
            <a:off x="728375" y="807175"/>
            <a:ext cx="7687200" cy="48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700"/>
              <a:buNone/>
              <a:defRPr sz="3600" b="1">
                <a:latin typeface="Arial" panose="020B0604020202020204" pitchFamily="34" charset="0"/>
                <a:ea typeface="Arial" panose="020B0604020202020204" pitchFamily="34" charset="0"/>
                <a:cs typeface="Arial" panose="020B0604020202020204" pitchFamily="34" charset="0"/>
                <a:sym typeface="Patrick Hand"/>
              </a:defRPr>
            </a:lvl1pPr>
            <a:lvl2pPr lvl="1" rtl="0">
              <a:spcBef>
                <a:spcPts val="0"/>
              </a:spcBef>
              <a:spcAft>
                <a:spcPts val="0"/>
              </a:spcAft>
              <a:buSzPts val="3500"/>
              <a:buNone/>
              <a:defRPr>
                <a:latin typeface="Poppins"/>
                <a:ea typeface="Poppins"/>
                <a:cs typeface="Poppins"/>
                <a:sym typeface="Poppins"/>
              </a:defRPr>
            </a:lvl2pPr>
            <a:lvl3pPr lvl="2" rtl="0">
              <a:spcBef>
                <a:spcPts val="0"/>
              </a:spcBef>
              <a:spcAft>
                <a:spcPts val="0"/>
              </a:spcAft>
              <a:buSzPts val="3500"/>
              <a:buNone/>
              <a:defRPr>
                <a:latin typeface="Poppins"/>
                <a:ea typeface="Poppins"/>
                <a:cs typeface="Poppins"/>
                <a:sym typeface="Poppins"/>
              </a:defRPr>
            </a:lvl3pPr>
            <a:lvl4pPr lvl="3" rtl="0">
              <a:spcBef>
                <a:spcPts val="0"/>
              </a:spcBef>
              <a:spcAft>
                <a:spcPts val="0"/>
              </a:spcAft>
              <a:buSzPts val="3500"/>
              <a:buNone/>
              <a:defRPr>
                <a:latin typeface="Poppins"/>
                <a:ea typeface="Poppins"/>
                <a:cs typeface="Poppins"/>
                <a:sym typeface="Poppins"/>
              </a:defRPr>
            </a:lvl4pPr>
            <a:lvl5pPr lvl="4" rtl="0">
              <a:spcBef>
                <a:spcPts val="0"/>
              </a:spcBef>
              <a:spcAft>
                <a:spcPts val="0"/>
              </a:spcAft>
              <a:buSzPts val="3500"/>
              <a:buNone/>
              <a:defRPr>
                <a:latin typeface="Poppins"/>
                <a:ea typeface="Poppins"/>
                <a:cs typeface="Poppins"/>
                <a:sym typeface="Poppins"/>
              </a:defRPr>
            </a:lvl5pPr>
            <a:lvl6pPr lvl="5" rtl="0">
              <a:spcBef>
                <a:spcPts val="0"/>
              </a:spcBef>
              <a:spcAft>
                <a:spcPts val="0"/>
              </a:spcAft>
              <a:buSzPts val="3500"/>
              <a:buNone/>
              <a:defRPr>
                <a:latin typeface="Poppins"/>
                <a:ea typeface="Poppins"/>
                <a:cs typeface="Poppins"/>
                <a:sym typeface="Poppins"/>
              </a:defRPr>
            </a:lvl6pPr>
            <a:lvl7pPr lvl="6" rtl="0">
              <a:spcBef>
                <a:spcPts val="0"/>
              </a:spcBef>
              <a:spcAft>
                <a:spcPts val="0"/>
              </a:spcAft>
              <a:buSzPts val="3500"/>
              <a:buNone/>
              <a:defRPr>
                <a:latin typeface="Poppins"/>
                <a:ea typeface="Poppins"/>
                <a:cs typeface="Poppins"/>
                <a:sym typeface="Poppins"/>
              </a:defRPr>
            </a:lvl7pPr>
            <a:lvl8pPr lvl="7" rtl="0">
              <a:spcBef>
                <a:spcPts val="0"/>
              </a:spcBef>
              <a:spcAft>
                <a:spcPts val="0"/>
              </a:spcAft>
              <a:buSzPts val="3500"/>
              <a:buNone/>
              <a:defRPr>
                <a:latin typeface="Poppins"/>
                <a:ea typeface="Poppins"/>
                <a:cs typeface="Poppins"/>
                <a:sym typeface="Poppins"/>
              </a:defRPr>
            </a:lvl8pPr>
            <a:lvl9pPr lvl="8" rtl="0">
              <a:spcBef>
                <a:spcPts val="0"/>
              </a:spcBef>
              <a:spcAft>
                <a:spcPts val="0"/>
              </a:spcAft>
              <a:buSzPts val="3500"/>
              <a:buNone/>
              <a:defRPr>
                <a:latin typeface="Poppins"/>
                <a:ea typeface="Poppins"/>
                <a:cs typeface="Poppins"/>
                <a:sym typeface="Poppins"/>
              </a:defRPr>
            </a:lvl9pPr>
          </a:lstStyle>
          <a:p>
            <a:endParaRPr dirty="0"/>
          </a:p>
        </p:txBody>
      </p:sp>
      <p:sp>
        <p:nvSpPr>
          <p:cNvPr id="1180" name="Google Shape;1180;p29"/>
          <p:cNvSpPr/>
          <p:nvPr/>
        </p:nvSpPr>
        <p:spPr>
          <a:xfrm rot="10800000" flipH="1">
            <a:off x="8032959" y="730363"/>
            <a:ext cx="544006" cy="934791"/>
          </a:xfrm>
          <a:custGeom>
            <a:avLst/>
            <a:gdLst/>
            <a:ahLst/>
            <a:cxnLst/>
            <a:rect l="l" t="t" r="r" b="b"/>
            <a:pathLst>
              <a:path w="18775" h="32262" extrusionOk="0">
                <a:moveTo>
                  <a:pt x="11539" y="9839"/>
                </a:moveTo>
                <a:cubicBezTo>
                  <a:pt x="11540" y="9839"/>
                  <a:pt x="11541" y="9839"/>
                  <a:pt x="11542" y="9839"/>
                </a:cubicBezTo>
                <a:lnTo>
                  <a:pt x="11542" y="9839"/>
                </a:lnTo>
                <a:cubicBezTo>
                  <a:pt x="11542" y="9839"/>
                  <a:pt x="11543" y="9840"/>
                  <a:pt x="11543" y="9840"/>
                </a:cubicBezTo>
                <a:lnTo>
                  <a:pt x="11543" y="9840"/>
                </a:lnTo>
                <a:cubicBezTo>
                  <a:pt x="11542" y="9839"/>
                  <a:pt x="11540" y="9839"/>
                  <a:pt x="11539" y="9839"/>
                </a:cubicBezTo>
                <a:close/>
                <a:moveTo>
                  <a:pt x="10445" y="9705"/>
                </a:moveTo>
                <a:cubicBezTo>
                  <a:pt x="10662" y="9705"/>
                  <a:pt x="10879" y="9721"/>
                  <a:pt x="11095" y="9752"/>
                </a:cubicBezTo>
                <a:lnTo>
                  <a:pt x="11095" y="9752"/>
                </a:lnTo>
                <a:cubicBezTo>
                  <a:pt x="11229" y="10795"/>
                  <a:pt x="10928" y="11809"/>
                  <a:pt x="10083" y="12588"/>
                </a:cubicBezTo>
                <a:cubicBezTo>
                  <a:pt x="9204" y="13399"/>
                  <a:pt x="7980" y="13766"/>
                  <a:pt x="6789" y="13766"/>
                </a:cubicBezTo>
                <a:cubicBezTo>
                  <a:pt x="6551" y="13766"/>
                  <a:pt x="6314" y="13751"/>
                  <a:pt x="6081" y="13723"/>
                </a:cubicBezTo>
                <a:cubicBezTo>
                  <a:pt x="5889" y="13699"/>
                  <a:pt x="5740" y="13676"/>
                  <a:pt x="5598" y="13647"/>
                </a:cubicBezTo>
                <a:lnTo>
                  <a:pt x="5598" y="13647"/>
                </a:lnTo>
                <a:cubicBezTo>
                  <a:pt x="6034" y="12537"/>
                  <a:pt x="6747" y="11427"/>
                  <a:pt x="7709" y="10660"/>
                </a:cubicBezTo>
                <a:cubicBezTo>
                  <a:pt x="8507" y="10024"/>
                  <a:pt x="9470" y="9705"/>
                  <a:pt x="10445" y="9705"/>
                </a:cubicBezTo>
                <a:close/>
                <a:moveTo>
                  <a:pt x="14564" y="19435"/>
                </a:moveTo>
                <a:lnTo>
                  <a:pt x="14564" y="19435"/>
                </a:lnTo>
                <a:cubicBezTo>
                  <a:pt x="14564" y="19444"/>
                  <a:pt x="14564" y="19453"/>
                  <a:pt x="14564" y="19461"/>
                </a:cubicBezTo>
                <a:lnTo>
                  <a:pt x="14564" y="19461"/>
                </a:lnTo>
                <a:cubicBezTo>
                  <a:pt x="14564" y="19461"/>
                  <a:pt x="14563" y="19461"/>
                  <a:pt x="14563" y="19461"/>
                </a:cubicBezTo>
                <a:lnTo>
                  <a:pt x="14563" y="19461"/>
                </a:lnTo>
                <a:cubicBezTo>
                  <a:pt x="14563" y="19453"/>
                  <a:pt x="14564" y="19445"/>
                  <a:pt x="14564" y="19435"/>
                </a:cubicBezTo>
                <a:close/>
                <a:moveTo>
                  <a:pt x="14428" y="19664"/>
                </a:moveTo>
                <a:lnTo>
                  <a:pt x="14428" y="19664"/>
                </a:lnTo>
                <a:cubicBezTo>
                  <a:pt x="14436" y="19665"/>
                  <a:pt x="14444" y="19667"/>
                  <a:pt x="14452" y="19669"/>
                </a:cubicBezTo>
                <a:cubicBezTo>
                  <a:pt x="14443" y="19667"/>
                  <a:pt x="14435" y="19665"/>
                  <a:pt x="14428" y="19664"/>
                </a:cubicBezTo>
                <a:close/>
                <a:moveTo>
                  <a:pt x="14531" y="19694"/>
                </a:moveTo>
                <a:lnTo>
                  <a:pt x="14531" y="19694"/>
                </a:lnTo>
                <a:cubicBezTo>
                  <a:pt x="14531" y="19694"/>
                  <a:pt x="14531" y="19694"/>
                  <a:pt x="14531" y="19695"/>
                </a:cubicBezTo>
                <a:lnTo>
                  <a:pt x="14531" y="19695"/>
                </a:lnTo>
                <a:cubicBezTo>
                  <a:pt x="14531" y="19696"/>
                  <a:pt x="14530" y="19697"/>
                  <a:pt x="14530" y="19698"/>
                </a:cubicBezTo>
                <a:lnTo>
                  <a:pt x="14530" y="19698"/>
                </a:lnTo>
                <a:cubicBezTo>
                  <a:pt x="14530" y="19697"/>
                  <a:pt x="14530" y="19696"/>
                  <a:pt x="14531" y="19694"/>
                </a:cubicBezTo>
                <a:close/>
                <a:moveTo>
                  <a:pt x="14779" y="19781"/>
                </a:moveTo>
                <a:cubicBezTo>
                  <a:pt x="14780" y="19781"/>
                  <a:pt x="14781" y="19782"/>
                  <a:pt x="14782" y="19782"/>
                </a:cubicBezTo>
                <a:lnTo>
                  <a:pt x="14782" y="19782"/>
                </a:lnTo>
                <a:cubicBezTo>
                  <a:pt x="14814" y="19800"/>
                  <a:pt x="14847" y="19818"/>
                  <a:pt x="14880" y="19835"/>
                </a:cubicBezTo>
                <a:lnTo>
                  <a:pt x="14880" y="19835"/>
                </a:lnTo>
                <a:cubicBezTo>
                  <a:pt x="14885" y="19839"/>
                  <a:pt x="14888" y="19841"/>
                  <a:pt x="14887" y="19841"/>
                </a:cubicBezTo>
                <a:cubicBezTo>
                  <a:pt x="14883" y="19841"/>
                  <a:pt x="14854" y="19826"/>
                  <a:pt x="14779" y="19781"/>
                </a:cubicBezTo>
                <a:close/>
                <a:moveTo>
                  <a:pt x="5402" y="20224"/>
                </a:moveTo>
                <a:lnTo>
                  <a:pt x="5402" y="20224"/>
                </a:lnTo>
                <a:cubicBezTo>
                  <a:pt x="5403" y="20227"/>
                  <a:pt x="5404" y="20230"/>
                  <a:pt x="5405" y="20233"/>
                </a:cubicBezTo>
                <a:cubicBezTo>
                  <a:pt x="5404" y="20229"/>
                  <a:pt x="5403" y="20227"/>
                  <a:pt x="5402" y="20224"/>
                </a:cubicBezTo>
                <a:close/>
                <a:moveTo>
                  <a:pt x="6201" y="21492"/>
                </a:moveTo>
                <a:cubicBezTo>
                  <a:pt x="6209" y="21500"/>
                  <a:pt x="6216" y="21507"/>
                  <a:pt x="6220" y="21512"/>
                </a:cubicBezTo>
                <a:lnTo>
                  <a:pt x="6220" y="21512"/>
                </a:lnTo>
                <a:cubicBezTo>
                  <a:pt x="6211" y="21507"/>
                  <a:pt x="6204" y="21503"/>
                  <a:pt x="6203" y="21503"/>
                </a:cubicBezTo>
                <a:lnTo>
                  <a:pt x="6203" y="21503"/>
                </a:lnTo>
                <a:cubicBezTo>
                  <a:pt x="6201" y="21503"/>
                  <a:pt x="6207" y="21509"/>
                  <a:pt x="6227" y="21522"/>
                </a:cubicBezTo>
                <a:lnTo>
                  <a:pt x="6227" y="21522"/>
                </a:lnTo>
                <a:cubicBezTo>
                  <a:pt x="6227" y="21521"/>
                  <a:pt x="6224" y="21517"/>
                  <a:pt x="6220" y="21512"/>
                </a:cubicBezTo>
                <a:lnTo>
                  <a:pt x="6220" y="21512"/>
                </a:lnTo>
                <a:cubicBezTo>
                  <a:pt x="6225" y="21514"/>
                  <a:pt x="6229" y="21517"/>
                  <a:pt x="6235" y="21520"/>
                </a:cubicBezTo>
                <a:lnTo>
                  <a:pt x="6235" y="21520"/>
                </a:lnTo>
                <a:cubicBezTo>
                  <a:pt x="6221" y="21509"/>
                  <a:pt x="6209" y="21499"/>
                  <a:pt x="6201" y="21492"/>
                </a:cubicBezTo>
                <a:close/>
                <a:moveTo>
                  <a:pt x="6375" y="21627"/>
                </a:moveTo>
                <a:lnTo>
                  <a:pt x="6375" y="21627"/>
                </a:lnTo>
                <a:cubicBezTo>
                  <a:pt x="6416" y="21647"/>
                  <a:pt x="6467" y="21686"/>
                  <a:pt x="6462" y="21686"/>
                </a:cubicBezTo>
                <a:cubicBezTo>
                  <a:pt x="6459" y="21686"/>
                  <a:pt x="6435" y="21671"/>
                  <a:pt x="6375" y="21627"/>
                </a:cubicBezTo>
                <a:close/>
                <a:moveTo>
                  <a:pt x="13539" y="19563"/>
                </a:moveTo>
                <a:cubicBezTo>
                  <a:pt x="13800" y="19563"/>
                  <a:pt x="14065" y="19593"/>
                  <a:pt x="14362" y="19651"/>
                </a:cubicBezTo>
                <a:lnTo>
                  <a:pt x="14362" y="19651"/>
                </a:lnTo>
                <a:cubicBezTo>
                  <a:pt x="14361" y="19651"/>
                  <a:pt x="14361" y="19650"/>
                  <a:pt x="14360" y="19650"/>
                </a:cubicBezTo>
                <a:lnTo>
                  <a:pt x="14360" y="19650"/>
                </a:lnTo>
                <a:cubicBezTo>
                  <a:pt x="14356" y="19650"/>
                  <a:pt x="14474" y="19677"/>
                  <a:pt x="14524" y="19692"/>
                </a:cubicBezTo>
                <a:lnTo>
                  <a:pt x="14524" y="19692"/>
                </a:lnTo>
                <a:cubicBezTo>
                  <a:pt x="14500" y="19721"/>
                  <a:pt x="14430" y="19855"/>
                  <a:pt x="14394" y="19897"/>
                </a:cubicBezTo>
                <a:cubicBezTo>
                  <a:pt x="14302" y="20001"/>
                  <a:pt x="14196" y="20094"/>
                  <a:pt x="14081" y="20172"/>
                </a:cubicBezTo>
                <a:cubicBezTo>
                  <a:pt x="13177" y="20806"/>
                  <a:pt x="12056" y="21269"/>
                  <a:pt x="11014" y="21622"/>
                </a:cubicBezTo>
                <a:cubicBezTo>
                  <a:pt x="10687" y="21733"/>
                  <a:pt x="10331" y="21835"/>
                  <a:pt x="9972" y="21917"/>
                </a:cubicBezTo>
                <a:lnTo>
                  <a:pt x="9972" y="21917"/>
                </a:lnTo>
                <a:cubicBezTo>
                  <a:pt x="10122" y="21614"/>
                  <a:pt x="10301" y="21325"/>
                  <a:pt x="10516" y="21055"/>
                </a:cubicBezTo>
                <a:cubicBezTo>
                  <a:pt x="11024" y="20420"/>
                  <a:pt x="11687" y="19956"/>
                  <a:pt x="12469" y="19729"/>
                </a:cubicBezTo>
                <a:cubicBezTo>
                  <a:pt x="12861" y="19615"/>
                  <a:pt x="13196" y="19563"/>
                  <a:pt x="13539" y="19563"/>
                </a:cubicBezTo>
                <a:close/>
                <a:moveTo>
                  <a:pt x="11319" y="30029"/>
                </a:moveTo>
                <a:cubicBezTo>
                  <a:pt x="11321" y="30030"/>
                  <a:pt x="11324" y="30031"/>
                  <a:pt x="11326" y="30033"/>
                </a:cubicBezTo>
                <a:lnTo>
                  <a:pt x="11326" y="30033"/>
                </a:lnTo>
                <a:cubicBezTo>
                  <a:pt x="11324" y="30031"/>
                  <a:pt x="11321" y="30030"/>
                  <a:pt x="11319" y="30029"/>
                </a:cubicBezTo>
                <a:close/>
                <a:moveTo>
                  <a:pt x="11354" y="30050"/>
                </a:moveTo>
                <a:cubicBezTo>
                  <a:pt x="11371" y="30061"/>
                  <a:pt x="11384" y="30070"/>
                  <a:pt x="11384" y="30070"/>
                </a:cubicBezTo>
                <a:cubicBezTo>
                  <a:pt x="11384" y="30070"/>
                  <a:pt x="11376" y="30064"/>
                  <a:pt x="11354" y="30050"/>
                </a:cubicBezTo>
                <a:close/>
                <a:moveTo>
                  <a:pt x="7317" y="0"/>
                </a:moveTo>
                <a:cubicBezTo>
                  <a:pt x="7270" y="0"/>
                  <a:pt x="7223" y="6"/>
                  <a:pt x="7178" y="18"/>
                </a:cubicBezTo>
                <a:lnTo>
                  <a:pt x="7180" y="16"/>
                </a:lnTo>
                <a:lnTo>
                  <a:pt x="7180" y="16"/>
                </a:lnTo>
                <a:cubicBezTo>
                  <a:pt x="5272" y="516"/>
                  <a:pt x="3590" y="2046"/>
                  <a:pt x="2379" y="3540"/>
                </a:cubicBezTo>
                <a:cubicBezTo>
                  <a:pt x="1125" y="5085"/>
                  <a:pt x="1" y="7133"/>
                  <a:pt x="354" y="9187"/>
                </a:cubicBezTo>
                <a:cubicBezTo>
                  <a:pt x="528" y="10208"/>
                  <a:pt x="1128" y="11231"/>
                  <a:pt x="1751" y="12044"/>
                </a:cubicBezTo>
                <a:cubicBezTo>
                  <a:pt x="2202" y="12632"/>
                  <a:pt x="2716" y="13169"/>
                  <a:pt x="3288" y="13637"/>
                </a:cubicBezTo>
                <a:lnTo>
                  <a:pt x="3288" y="13637"/>
                </a:lnTo>
                <a:cubicBezTo>
                  <a:pt x="3104" y="14426"/>
                  <a:pt x="3013" y="15234"/>
                  <a:pt x="3009" y="16020"/>
                </a:cubicBezTo>
                <a:cubicBezTo>
                  <a:pt x="2996" y="18411"/>
                  <a:pt x="3836" y="20793"/>
                  <a:pt x="5734" y="22337"/>
                </a:cubicBezTo>
                <a:cubicBezTo>
                  <a:pt x="6244" y="22751"/>
                  <a:pt x="6803" y="23099"/>
                  <a:pt x="7400" y="23354"/>
                </a:cubicBezTo>
                <a:lnTo>
                  <a:pt x="7400" y="23354"/>
                </a:lnTo>
                <a:cubicBezTo>
                  <a:pt x="7276" y="25244"/>
                  <a:pt x="7763" y="27144"/>
                  <a:pt x="8821" y="28743"/>
                </a:cubicBezTo>
                <a:cubicBezTo>
                  <a:pt x="10106" y="30685"/>
                  <a:pt x="12297" y="32262"/>
                  <a:pt x="14686" y="32262"/>
                </a:cubicBezTo>
                <a:cubicBezTo>
                  <a:pt x="14772" y="32262"/>
                  <a:pt x="14859" y="32260"/>
                  <a:pt x="14945" y="32256"/>
                </a:cubicBezTo>
                <a:cubicBezTo>
                  <a:pt x="16208" y="32195"/>
                  <a:pt x="17351" y="31684"/>
                  <a:pt x="18385" y="30981"/>
                </a:cubicBezTo>
                <a:cubicBezTo>
                  <a:pt x="18775" y="30716"/>
                  <a:pt x="17560" y="29348"/>
                  <a:pt x="16835" y="29348"/>
                </a:cubicBezTo>
                <a:cubicBezTo>
                  <a:pt x="16743" y="29348"/>
                  <a:pt x="16660" y="29370"/>
                  <a:pt x="16588" y="29418"/>
                </a:cubicBezTo>
                <a:cubicBezTo>
                  <a:pt x="15622" y="30074"/>
                  <a:pt x="14460" y="30554"/>
                  <a:pt x="13283" y="30554"/>
                </a:cubicBezTo>
                <a:cubicBezTo>
                  <a:pt x="12954" y="30554"/>
                  <a:pt x="12623" y="30517"/>
                  <a:pt x="12295" y="30434"/>
                </a:cubicBezTo>
                <a:cubicBezTo>
                  <a:pt x="12025" y="30369"/>
                  <a:pt x="11765" y="30270"/>
                  <a:pt x="11519" y="30139"/>
                </a:cubicBezTo>
                <a:cubicBezTo>
                  <a:pt x="11459" y="30108"/>
                  <a:pt x="11400" y="30075"/>
                  <a:pt x="11341" y="30042"/>
                </a:cubicBezTo>
                <a:lnTo>
                  <a:pt x="11341" y="30042"/>
                </a:lnTo>
                <a:cubicBezTo>
                  <a:pt x="11325" y="30031"/>
                  <a:pt x="11303" y="30016"/>
                  <a:pt x="11274" y="29997"/>
                </a:cubicBezTo>
                <a:cubicBezTo>
                  <a:pt x="11210" y="29954"/>
                  <a:pt x="11148" y="29909"/>
                  <a:pt x="11086" y="29863"/>
                </a:cubicBezTo>
                <a:lnTo>
                  <a:pt x="11086" y="29863"/>
                </a:lnTo>
                <a:cubicBezTo>
                  <a:pt x="11131" y="29896"/>
                  <a:pt x="11150" y="29909"/>
                  <a:pt x="11151" y="29909"/>
                </a:cubicBezTo>
                <a:cubicBezTo>
                  <a:pt x="11155" y="29909"/>
                  <a:pt x="10984" y="29777"/>
                  <a:pt x="10976" y="29768"/>
                </a:cubicBezTo>
                <a:cubicBezTo>
                  <a:pt x="10678" y="29509"/>
                  <a:pt x="10327" y="29073"/>
                  <a:pt x="10027" y="28493"/>
                </a:cubicBezTo>
                <a:cubicBezTo>
                  <a:pt x="9337" y="27155"/>
                  <a:pt x="9166" y="25627"/>
                  <a:pt x="9349" y="24145"/>
                </a:cubicBezTo>
                <a:cubicBezTo>
                  <a:pt x="9363" y="24036"/>
                  <a:pt x="9378" y="23928"/>
                  <a:pt x="9396" y="23820"/>
                </a:cubicBezTo>
                <a:lnTo>
                  <a:pt x="9396" y="23820"/>
                </a:lnTo>
                <a:cubicBezTo>
                  <a:pt x="9512" y="23826"/>
                  <a:pt x="9629" y="23829"/>
                  <a:pt x="9745" y="23829"/>
                </a:cubicBezTo>
                <a:cubicBezTo>
                  <a:pt x="11066" y="23829"/>
                  <a:pt x="12368" y="23457"/>
                  <a:pt x="13576" y="22940"/>
                </a:cubicBezTo>
                <a:cubicBezTo>
                  <a:pt x="14372" y="22599"/>
                  <a:pt x="15249" y="22217"/>
                  <a:pt x="15944" y="21691"/>
                </a:cubicBezTo>
                <a:cubicBezTo>
                  <a:pt x="16239" y="21468"/>
                  <a:pt x="16470" y="21138"/>
                  <a:pt x="16465" y="20755"/>
                </a:cubicBezTo>
                <a:cubicBezTo>
                  <a:pt x="16457" y="20086"/>
                  <a:pt x="15923" y="19490"/>
                  <a:pt x="15455" y="19074"/>
                </a:cubicBezTo>
                <a:cubicBezTo>
                  <a:pt x="14955" y="18630"/>
                  <a:pt x="14369" y="18295"/>
                  <a:pt x="13731" y="18092"/>
                </a:cubicBezTo>
                <a:cubicBezTo>
                  <a:pt x="13237" y="17937"/>
                  <a:pt x="12713" y="17854"/>
                  <a:pt x="12191" y="17854"/>
                </a:cubicBezTo>
                <a:cubicBezTo>
                  <a:pt x="11512" y="17854"/>
                  <a:pt x="10835" y="17993"/>
                  <a:pt x="10226" y="18295"/>
                </a:cubicBezTo>
                <a:cubicBezTo>
                  <a:pt x="8798" y="19001"/>
                  <a:pt x="7985" y="20364"/>
                  <a:pt x="7622" y="21880"/>
                </a:cubicBezTo>
                <a:cubicBezTo>
                  <a:pt x="7609" y="21936"/>
                  <a:pt x="7596" y="21993"/>
                  <a:pt x="7583" y="22050"/>
                </a:cubicBezTo>
                <a:lnTo>
                  <a:pt x="7583" y="22050"/>
                </a:lnTo>
                <a:cubicBezTo>
                  <a:pt x="7518" y="22040"/>
                  <a:pt x="7454" y="22029"/>
                  <a:pt x="7389" y="22017"/>
                </a:cubicBezTo>
                <a:cubicBezTo>
                  <a:pt x="7357" y="22011"/>
                  <a:pt x="7203" y="21972"/>
                  <a:pt x="7196" y="21972"/>
                </a:cubicBezTo>
                <a:lnTo>
                  <a:pt x="7196" y="21972"/>
                </a:lnTo>
                <a:cubicBezTo>
                  <a:pt x="7194" y="21972"/>
                  <a:pt x="7207" y="21976"/>
                  <a:pt x="7243" y="21987"/>
                </a:cubicBezTo>
                <a:lnTo>
                  <a:pt x="7243" y="21987"/>
                </a:lnTo>
                <a:cubicBezTo>
                  <a:pt x="7181" y="21970"/>
                  <a:pt x="7118" y="21953"/>
                  <a:pt x="7057" y="21932"/>
                </a:cubicBezTo>
                <a:cubicBezTo>
                  <a:pt x="6983" y="21908"/>
                  <a:pt x="6913" y="21886"/>
                  <a:pt x="6843" y="21859"/>
                </a:cubicBezTo>
                <a:cubicBezTo>
                  <a:pt x="6797" y="21842"/>
                  <a:pt x="6737" y="21816"/>
                  <a:pt x="6699" y="21799"/>
                </a:cubicBezTo>
                <a:lnTo>
                  <a:pt x="6699" y="21799"/>
                </a:lnTo>
                <a:cubicBezTo>
                  <a:pt x="6593" y="21738"/>
                  <a:pt x="6481" y="21664"/>
                  <a:pt x="6372" y="21625"/>
                </a:cubicBezTo>
                <a:lnTo>
                  <a:pt x="6372" y="21625"/>
                </a:lnTo>
                <a:cubicBezTo>
                  <a:pt x="6367" y="21622"/>
                  <a:pt x="6362" y="21618"/>
                  <a:pt x="6357" y="21614"/>
                </a:cubicBezTo>
                <a:cubicBezTo>
                  <a:pt x="6355" y="21613"/>
                  <a:pt x="6353" y="21612"/>
                  <a:pt x="6352" y="21610"/>
                </a:cubicBezTo>
                <a:lnTo>
                  <a:pt x="6352" y="21610"/>
                </a:lnTo>
                <a:cubicBezTo>
                  <a:pt x="6354" y="21614"/>
                  <a:pt x="6354" y="21617"/>
                  <a:pt x="6352" y="21619"/>
                </a:cubicBezTo>
                <a:cubicBezTo>
                  <a:pt x="6352" y="21619"/>
                  <a:pt x="6352" y="21619"/>
                  <a:pt x="6352" y="21619"/>
                </a:cubicBezTo>
                <a:cubicBezTo>
                  <a:pt x="6351" y="21619"/>
                  <a:pt x="6313" y="21588"/>
                  <a:pt x="6275" y="21555"/>
                </a:cubicBezTo>
                <a:lnTo>
                  <a:pt x="6275" y="21555"/>
                </a:lnTo>
                <a:cubicBezTo>
                  <a:pt x="6301" y="21572"/>
                  <a:pt x="6327" y="21592"/>
                  <a:pt x="6352" y="21610"/>
                </a:cubicBezTo>
                <a:lnTo>
                  <a:pt x="6352" y="21610"/>
                </a:lnTo>
                <a:cubicBezTo>
                  <a:pt x="6340" y="21589"/>
                  <a:pt x="6275" y="21545"/>
                  <a:pt x="6235" y="21520"/>
                </a:cubicBezTo>
                <a:lnTo>
                  <a:pt x="6235" y="21520"/>
                </a:lnTo>
                <a:cubicBezTo>
                  <a:pt x="6247" y="21531"/>
                  <a:pt x="6261" y="21543"/>
                  <a:pt x="6275" y="21555"/>
                </a:cubicBezTo>
                <a:lnTo>
                  <a:pt x="6275" y="21555"/>
                </a:lnTo>
                <a:cubicBezTo>
                  <a:pt x="6274" y="21554"/>
                  <a:pt x="6272" y="21553"/>
                  <a:pt x="6271" y="21552"/>
                </a:cubicBezTo>
                <a:cubicBezTo>
                  <a:pt x="6252" y="21540"/>
                  <a:pt x="6237" y="21530"/>
                  <a:pt x="6227" y="21522"/>
                </a:cubicBezTo>
                <a:lnTo>
                  <a:pt x="6227" y="21522"/>
                </a:lnTo>
                <a:cubicBezTo>
                  <a:pt x="6227" y="21523"/>
                  <a:pt x="6226" y="21523"/>
                  <a:pt x="6226" y="21523"/>
                </a:cubicBezTo>
                <a:cubicBezTo>
                  <a:pt x="6226" y="21524"/>
                  <a:pt x="6225" y="21524"/>
                  <a:pt x="6224" y="21524"/>
                </a:cubicBezTo>
                <a:cubicBezTo>
                  <a:pt x="6214" y="21524"/>
                  <a:pt x="6180" y="21488"/>
                  <a:pt x="6139" y="21440"/>
                </a:cubicBezTo>
                <a:lnTo>
                  <a:pt x="6139" y="21440"/>
                </a:lnTo>
                <a:cubicBezTo>
                  <a:pt x="6153" y="21451"/>
                  <a:pt x="6170" y="21466"/>
                  <a:pt x="6191" y="21483"/>
                </a:cubicBezTo>
                <a:cubicBezTo>
                  <a:pt x="6193" y="21485"/>
                  <a:pt x="6196" y="21488"/>
                  <a:pt x="6201" y="21492"/>
                </a:cubicBezTo>
                <a:lnTo>
                  <a:pt x="6201" y="21492"/>
                </a:lnTo>
                <a:cubicBezTo>
                  <a:pt x="6181" y="21472"/>
                  <a:pt x="6152" y="21447"/>
                  <a:pt x="6130" y="21428"/>
                </a:cubicBezTo>
                <a:lnTo>
                  <a:pt x="6130" y="21428"/>
                </a:lnTo>
                <a:cubicBezTo>
                  <a:pt x="6133" y="21432"/>
                  <a:pt x="6136" y="21436"/>
                  <a:pt x="6139" y="21440"/>
                </a:cubicBezTo>
                <a:lnTo>
                  <a:pt x="6139" y="21440"/>
                </a:lnTo>
                <a:cubicBezTo>
                  <a:pt x="6107" y="21412"/>
                  <a:pt x="6095" y="21402"/>
                  <a:pt x="6096" y="21402"/>
                </a:cubicBezTo>
                <a:lnTo>
                  <a:pt x="6096" y="21402"/>
                </a:lnTo>
                <a:cubicBezTo>
                  <a:pt x="6097" y="21402"/>
                  <a:pt x="6111" y="21413"/>
                  <a:pt x="6130" y="21428"/>
                </a:cubicBezTo>
                <a:lnTo>
                  <a:pt x="6130" y="21428"/>
                </a:lnTo>
                <a:cubicBezTo>
                  <a:pt x="6052" y="21336"/>
                  <a:pt x="5957" y="21209"/>
                  <a:pt x="5955" y="21209"/>
                </a:cubicBezTo>
                <a:lnTo>
                  <a:pt x="5955" y="21209"/>
                </a:lnTo>
                <a:cubicBezTo>
                  <a:pt x="5954" y="21209"/>
                  <a:pt x="5981" y="21246"/>
                  <a:pt x="6052" y="21346"/>
                </a:cubicBezTo>
                <a:lnTo>
                  <a:pt x="6052" y="21346"/>
                </a:lnTo>
                <a:cubicBezTo>
                  <a:pt x="5961" y="21219"/>
                  <a:pt x="5865" y="21095"/>
                  <a:pt x="5776" y="20966"/>
                </a:cubicBezTo>
                <a:cubicBezTo>
                  <a:pt x="5773" y="20962"/>
                  <a:pt x="5770" y="20958"/>
                  <a:pt x="5767" y="20954"/>
                </a:cubicBezTo>
                <a:lnTo>
                  <a:pt x="5767" y="20954"/>
                </a:lnTo>
                <a:cubicBezTo>
                  <a:pt x="5767" y="20953"/>
                  <a:pt x="5767" y="20952"/>
                  <a:pt x="5766" y="20952"/>
                </a:cubicBezTo>
                <a:cubicBezTo>
                  <a:pt x="5726" y="20872"/>
                  <a:pt x="5677" y="20795"/>
                  <a:pt x="5633" y="20715"/>
                </a:cubicBezTo>
                <a:cubicBezTo>
                  <a:pt x="5566" y="20586"/>
                  <a:pt x="5504" y="20453"/>
                  <a:pt x="5443" y="20320"/>
                </a:cubicBezTo>
                <a:cubicBezTo>
                  <a:pt x="5403" y="20231"/>
                  <a:pt x="5389" y="20194"/>
                  <a:pt x="5389" y="20194"/>
                </a:cubicBezTo>
                <a:lnTo>
                  <a:pt x="5389" y="20194"/>
                </a:lnTo>
                <a:cubicBezTo>
                  <a:pt x="5390" y="20194"/>
                  <a:pt x="5394" y="20204"/>
                  <a:pt x="5402" y="20224"/>
                </a:cubicBezTo>
                <a:lnTo>
                  <a:pt x="5402" y="20224"/>
                </a:lnTo>
                <a:cubicBezTo>
                  <a:pt x="5371" y="20140"/>
                  <a:pt x="5339" y="20055"/>
                  <a:pt x="5311" y="19969"/>
                </a:cubicBezTo>
                <a:cubicBezTo>
                  <a:pt x="5204" y="19653"/>
                  <a:pt x="5119" y="19330"/>
                  <a:pt x="5055" y="19003"/>
                </a:cubicBezTo>
                <a:cubicBezTo>
                  <a:pt x="5023" y="18840"/>
                  <a:pt x="4994" y="18677"/>
                  <a:pt x="4972" y="18512"/>
                </a:cubicBezTo>
                <a:cubicBezTo>
                  <a:pt x="4950" y="18370"/>
                  <a:pt x="4935" y="18228"/>
                  <a:pt x="4927" y="18086"/>
                </a:cubicBezTo>
                <a:cubicBezTo>
                  <a:pt x="4852" y="16991"/>
                  <a:pt x="4951" y="15894"/>
                  <a:pt x="5219" y="14834"/>
                </a:cubicBezTo>
                <a:lnTo>
                  <a:pt x="5219" y="14834"/>
                </a:lnTo>
                <a:cubicBezTo>
                  <a:pt x="6150" y="15248"/>
                  <a:pt x="7154" y="15482"/>
                  <a:pt x="8171" y="15482"/>
                </a:cubicBezTo>
                <a:cubicBezTo>
                  <a:pt x="8537" y="15482"/>
                  <a:pt x="8905" y="15452"/>
                  <a:pt x="9271" y="15389"/>
                </a:cubicBezTo>
                <a:cubicBezTo>
                  <a:pt x="10600" y="15160"/>
                  <a:pt x="11976" y="14429"/>
                  <a:pt x="12623" y="13197"/>
                </a:cubicBezTo>
                <a:cubicBezTo>
                  <a:pt x="12955" y="12569"/>
                  <a:pt x="13097" y="11858"/>
                  <a:pt x="13033" y="11151"/>
                </a:cubicBezTo>
                <a:cubicBezTo>
                  <a:pt x="13000" y="10731"/>
                  <a:pt x="12912" y="10318"/>
                  <a:pt x="12773" y="9921"/>
                </a:cubicBezTo>
                <a:cubicBezTo>
                  <a:pt x="12485" y="9107"/>
                  <a:pt x="11837" y="8590"/>
                  <a:pt x="11032" y="8326"/>
                </a:cubicBezTo>
                <a:cubicBezTo>
                  <a:pt x="10393" y="8117"/>
                  <a:pt x="9751" y="8011"/>
                  <a:pt x="9124" y="8011"/>
                </a:cubicBezTo>
                <a:cubicBezTo>
                  <a:pt x="7607" y="8011"/>
                  <a:pt x="6181" y="8630"/>
                  <a:pt x="5109" y="9884"/>
                </a:cubicBezTo>
                <a:cubicBezTo>
                  <a:pt x="4429" y="10679"/>
                  <a:pt x="3921" y="11627"/>
                  <a:pt x="3574" y="12637"/>
                </a:cubicBezTo>
                <a:lnTo>
                  <a:pt x="3574" y="12637"/>
                </a:lnTo>
                <a:cubicBezTo>
                  <a:pt x="3538" y="12600"/>
                  <a:pt x="3485" y="12547"/>
                  <a:pt x="3474" y="12536"/>
                </a:cubicBezTo>
                <a:cubicBezTo>
                  <a:pt x="3403" y="12462"/>
                  <a:pt x="3336" y="12387"/>
                  <a:pt x="3269" y="12312"/>
                </a:cubicBezTo>
                <a:cubicBezTo>
                  <a:pt x="3213" y="12247"/>
                  <a:pt x="3194" y="12226"/>
                  <a:pt x="3195" y="12226"/>
                </a:cubicBezTo>
                <a:lnTo>
                  <a:pt x="3195" y="12226"/>
                </a:lnTo>
                <a:cubicBezTo>
                  <a:pt x="3196" y="12226"/>
                  <a:pt x="3239" y="12275"/>
                  <a:pt x="3256" y="12296"/>
                </a:cubicBezTo>
                <a:cubicBezTo>
                  <a:pt x="3224" y="12256"/>
                  <a:pt x="3192" y="12215"/>
                  <a:pt x="3161" y="12173"/>
                </a:cubicBezTo>
                <a:cubicBezTo>
                  <a:pt x="2993" y="11945"/>
                  <a:pt x="2900" y="11810"/>
                  <a:pt x="2791" y="11622"/>
                </a:cubicBezTo>
                <a:cubicBezTo>
                  <a:pt x="2309" y="10774"/>
                  <a:pt x="2084" y="9961"/>
                  <a:pt x="2236" y="8984"/>
                </a:cubicBezTo>
                <a:cubicBezTo>
                  <a:pt x="2400" y="7936"/>
                  <a:pt x="2875" y="6967"/>
                  <a:pt x="3451" y="6088"/>
                </a:cubicBezTo>
                <a:cubicBezTo>
                  <a:pt x="4145" y="5039"/>
                  <a:pt x="4988" y="4098"/>
                  <a:pt x="5955" y="3292"/>
                </a:cubicBezTo>
                <a:cubicBezTo>
                  <a:pt x="6776" y="2607"/>
                  <a:pt x="7699" y="1987"/>
                  <a:pt x="8744" y="1716"/>
                </a:cubicBezTo>
                <a:cubicBezTo>
                  <a:pt x="9204" y="1596"/>
                  <a:pt x="8642" y="883"/>
                  <a:pt x="8499" y="728"/>
                </a:cubicBezTo>
                <a:cubicBezTo>
                  <a:pt x="8254" y="463"/>
                  <a:pt x="7751" y="0"/>
                  <a:pt x="7317" y="0"/>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9"/>
          <p:cNvSpPr/>
          <p:nvPr/>
        </p:nvSpPr>
        <p:spPr>
          <a:xfrm rot="10800000" flipH="1">
            <a:off x="194988" y="4410687"/>
            <a:ext cx="520101" cy="621050"/>
          </a:xfrm>
          <a:custGeom>
            <a:avLst/>
            <a:gdLst/>
            <a:ahLst/>
            <a:cxnLst/>
            <a:rect l="l" t="t" r="r" b="b"/>
            <a:pathLst>
              <a:path w="17950" h="21434" extrusionOk="0">
                <a:moveTo>
                  <a:pt x="2976" y="8256"/>
                </a:moveTo>
                <a:cubicBezTo>
                  <a:pt x="2979" y="8259"/>
                  <a:pt x="2982" y="8262"/>
                  <a:pt x="2984" y="8264"/>
                </a:cubicBezTo>
                <a:lnTo>
                  <a:pt x="2984" y="8264"/>
                </a:lnTo>
                <a:cubicBezTo>
                  <a:pt x="2984" y="8264"/>
                  <a:pt x="2984" y="8264"/>
                  <a:pt x="2985" y="8264"/>
                </a:cubicBezTo>
                <a:lnTo>
                  <a:pt x="2985" y="8264"/>
                </a:lnTo>
                <a:cubicBezTo>
                  <a:pt x="2982" y="8262"/>
                  <a:pt x="2979" y="8259"/>
                  <a:pt x="2977" y="8256"/>
                </a:cubicBezTo>
                <a:lnTo>
                  <a:pt x="2977" y="8256"/>
                </a:lnTo>
                <a:cubicBezTo>
                  <a:pt x="2977" y="8256"/>
                  <a:pt x="2976" y="8256"/>
                  <a:pt x="2976" y="8256"/>
                </a:cubicBezTo>
                <a:close/>
                <a:moveTo>
                  <a:pt x="3070" y="8354"/>
                </a:moveTo>
                <a:cubicBezTo>
                  <a:pt x="3094" y="8379"/>
                  <a:pt x="3108" y="8396"/>
                  <a:pt x="3108" y="8396"/>
                </a:cubicBezTo>
                <a:cubicBezTo>
                  <a:pt x="3108" y="8396"/>
                  <a:pt x="3097" y="8384"/>
                  <a:pt x="3070" y="8354"/>
                </a:cubicBezTo>
                <a:close/>
                <a:moveTo>
                  <a:pt x="14914" y="16791"/>
                </a:moveTo>
                <a:cubicBezTo>
                  <a:pt x="14927" y="16804"/>
                  <a:pt x="14940" y="16817"/>
                  <a:pt x="14954" y="16830"/>
                </a:cubicBezTo>
                <a:cubicBezTo>
                  <a:pt x="15016" y="16891"/>
                  <a:pt x="15037" y="16914"/>
                  <a:pt x="15035" y="16914"/>
                </a:cubicBezTo>
                <a:cubicBezTo>
                  <a:pt x="15032" y="16914"/>
                  <a:pt x="14964" y="16850"/>
                  <a:pt x="14914" y="16791"/>
                </a:cubicBezTo>
                <a:close/>
                <a:moveTo>
                  <a:pt x="1603" y="0"/>
                </a:moveTo>
                <a:cubicBezTo>
                  <a:pt x="1509" y="0"/>
                  <a:pt x="1429" y="45"/>
                  <a:pt x="1378" y="156"/>
                </a:cubicBezTo>
                <a:cubicBezTo>
                  <a:pt x="554" y="1957"/>
                  <a:pt x="1" y="4008"/>
                  <a:pt x="618" y="5958"/>
                </a:cubicBezTo>
                <a:cubicBezTo>
                  <a:pt x="1279" y="8059"/>
                  <a:pt x="2876" y="9752"/>
                  <a:pt x="4635" y="11011"/>
                </a:cubicBezTo>
                <a:cubicBezTo>
                  <a:pt x="6145" y="12091"/>
                  <a:pt x="7866" y="12858"/>
                  <a:pt x="9541" y="13636"/>
                </a:cubicBezTo>
                <a:cubicBezTo>
                  <a:pt x="10380" y="14026"/>
                  <a:pt x="11220" y="14417"/>
                  <a:pt x="12042" y="14844"/>
                </a:cubicBezTo>
                <a:lnTo>
                  <a:pt x="12181" y="14917"/>
                </a:lnTo>
                <a:lnTo>
                  <a:pt x="12181" y="14917"/>
                </a:lnTo>
                <a:cubicBezTo>
                  <a:pt x="12186" y="14919"/>
                  <a:pt x="12191" y="14922"/>
                  <a:pt x="12196" y="14925"/>
                </a:cubicBezTo>
                <a:cubicBezTo>
                  <a:pt x="12299" y="14980"/>
                  <a:pt x="12401" y="15035"/>
                  <a:pt x="12503" y="15093"/>
                </a:cubicBezTo>
                <a:cubicBezTo>
                  <a:pt x="12704" y="15205"/>
                  <a:pt x="12903" y="15321"/>
                  <a:pt x="13101" y="15440"/>
                </a:cubicBezTo>
                <a:cubicBezTo>
                  <a:pt x="13273" y="15543"/>
                  <a:pt x="13444" y="15652"/>
                  <a:pt x="13613" y="15762"/>
                </a:cubicBezTo>
                <a:cubicBezTo>
                  <a:pt x="13708" y="15823"/>
                  <a:pt x="13800" y="15887"/>
                  <a:pt x="13893" y="15949"/>
                </a:cubicBezTo>
                <a:cubicBezTo>
                  <a:pt x="13919" y="15968"/>
                  <a:pt x="14022" y="16041"/>
                  <a:pt x="14088" y="16087"/>
                </a:cubicBezTo>
                <a:lnTo>
                  <a:pt x="14088" y="16087"/>
                </a:lnTo>
                <a:cubicBezTo>
                  <a:pt x="14148" y="16133"/>
                  <a:pt x="14265" y="16220"/>
                  <a:pt x="14291" y="16242"/>
                </a:cubicBezTo>
                <a:cubicBezTo>
                  <a:pt x="14377" y="16309"/>
                  <a:pt x="14460" y="16377"/>
                  <a:pt x="14545" y="16448"/>
                </a:cubicBezTo>
                <a:cubicBezTo>
                  <a:pt x="14570" y="16469"/>
                  <a:pt x="14607" y="16509"/>
                  <a:pt x="14647" y="16550"/>
                </a:cubicBezTo>
                <a:lnTo>
                  <a:pt x="14647" y="16550"/>
                </a:lnTo>
                <a:cubicBezTo>
                  <a:pt x="14648" y="16549"/>
                  <a:pt x="14649" y="16549"/>
                  <a:pt x="14651" y="16549"/>
                </a:cubicBezTo>
                <a:cubicBezTo>
                  <a:pt x="14662" y="16549"/>
                  <a:pt x="14686" y="16564"/>
                  <a:pt x="14727" y="16606"/>
                </a:cubicBezTo>
                <a:cubicBezTo>
                  <a:pt x="14751" y="16631"/>
                  <a:pt x="14776" y="16655"/>
                  <a:pt x="14801" y="16679"/>
                </a:cubicBezTo>
                <a:lnTo>
                  <a:pt x="14801" y="16679"/>
                </a:lnTo>
                <a:cubicBezTo>
                  <a:pt x="14757" y="16659"/>
                  <a:pt x="14699" y="16604"/>
                  <a:pt x="14647" y="16550"/>
                </a:cubicBezTo>
                <a:lnTo>
                  <a:pt x="14647" y="16550"/>
                </a:lnTo>
                <a:cubicBezTo>
                  <a:pt x="14634" y="16562"/>
                  <a:pt x="14695" y="16648"/>
                  <a:pt x="14802" y="16681"/>
                </a:cubicBezTo>
                <a:lnTo>
                  <a:pt x="14802" y="16681"/>
                </a:lnTo>
                <a:cubicBezTo>
                  <a:pt x="14802" y="16680"/>
                  <a:pt x="14801" y="16679"/>
                  <a:pt x="14801" y="16679"/>
                </a:cubicBezTo>
                <a:lnTo>
                  <a:pt x="14801" y="16679"/>
                </a:lnTo>
                <a:cubicBezTo>
                  <a:pt x="14805" y="16681"/>
                  <a:pt x="14810" y="16683"/>
                  <a:pt x="14815" y="16684"/>
                </a:cubicBezTo>
                <a:cubicBezTo>
                  <a:pt x="14811" y="16683"/>
                  <a:pt x="14806" y="16682"/>
                  <a:pt x="14802" y="16681"/>
                </a:cubicBezTo>
                <a:lnTo>
                  <a:pt x="14802" y="16681"/>
                </a:lnTo>
                <a:cubicBezTo>
                  <a:pt x="14819" y="16697"/>
                  <a:pt x="14836" y="16714"/>
                  <a:pt x="14853" y="16730"/>
                </a:cubicBezTo>
                <a:cubicBezTo>
                  <a:pt x="14870" y="16747"/>
                  <a:pt x="14886" y="16763"/>
                  <a:pt x="14902" y="16779"/>
                </a:cubicBezTo>
                <a:lnTo>
                  <a:pt x="14902" y="16779"/>
                </a:lnTo>
                <a:cubicBezTo>
                  <a:pt x="14961" y="16857"/>
                  <a:pt x="15039" y="16929"/>
                  <a:pt x="15101" y="17002"/>
                </a:cubicBezTo>
                <a:cubicBezTo>
                  <a:pt x="15103" y="17005"/>
                  <a:pt x="15105" y="17007"/>
                  <a:pt x="15108" y="17010"/>
                </a:cubicBezTo>
                <a:lnTo>
                  <a:pt x="15108" y="17010"/>
                </a:lnTo>
                <a:cubicBezTo>
                  <a:pt x="15108" y="17010"/>
                  <a:pt x="15108" y="17011"/>
                  <a:pt x="15109" y="17012"/>
                </a:cubicBezTo>
                <a:cubicBezTo>
                  <a:pt x="15122" y="17031"/>
                  <a:pt x="15136" y="17050"/>
                  <a:pt x="15150" y="17070"/>
                </a:cubicBezTo>
                <a:lnTo>
                  <a:pt x="15150" y="17070"/>
                </a:lnTo>
                <a:cubicBezTo>
                  <a:pt x="15148" y="17064"/>
                  <a:pt x="15147" y="17059"/>
                  <a:pt x="15145" y="17053"/>
                </a:cubicBezTo>
                <a:lnTo>
                  <a:pt x="15145" y="17053"/>
                </a:lnTo>
                <a:cubicBezTo>
                  <a:pt x="15145" y="17053"/>
                  <a:pt x="15145" y="17053"/>
                  <a:pt x="15145" y="17053"/>
                </a:cubicBezTo>
                <a:lnTo>
                  <a:pt x="15145" y="17053"/>
                </a:lnTo>
                <a:cubicBezTo>
                  <a:pt x="15147" y="17060"/>
                  <a:pt x="15150" y="17067"/>
                  <a:pt x="15152" y="17074"/>
                </a:cubicBezTo>
                <a:lnTo>
                  <a:pt x="15152" y="17074"/>
                </a:lnTo>
                <a:cubicBezTo>
                  <a:pt x="15164" y="17091"/>
                  <a:pt x="15176" y="17108"/>
                  <a:pt x="15189" y="17125"/>
                </a:cubicBezTo>
                <a:cubicBezTo>
                  <a:pt x="15228" y="17178"/>
                  <a:pt x="15243" y="17212"/>
                  <a:pt x="15243" y="17227"/>
                </a:cubicBezTo>
                <a:lnTo>
                  <a:pt x="15243" y="17227"/>
                </a:lnTo>
                <a:cubicBezTo>
                  <a:pt x="15207" y="17176"/>
                  <a:pt x="15171" y="17122"/>
                  <a:pt x="15152" y="17074"/>
                </a:cubicBezTo>
                <a:lnTo>
                  <a:pt x="15152" y="17074"/>
                </a:lnTo>
                <a:cubicBezTo>
                  <a:pt x="15151" y="17072"/>
                  <a:pt x="15150" y="17071"/>
                  <a:pt x="15150" y="17070"/>
                </a:cubicBezTo>
                <a:lnTo>
                  <a:pt x="15150" y="17070"/>
                </a:lnTo>
                <a:cubicBezTo>
                  <a:pt x="15179" y="17181"/>
                  <a:pt x="15223" y="17235"/>
                  <a:pt x="15238" y="17235"/>
                </a:cubicBezTo>
                <a:cubicBezTo>
                  <a:pt x="15241" y="17235"/>
                  <a:pt x="15243" y="17232"/>
                  <a:pt x="15243" y="17227"/>
                </a:cubicBezTo>
                <a:lnTo>
                  <a:pt x="15243" y="17227"/>
                </a:lnTo>
                <a:cubicBezTo>
                  <a:pt x="15273" y="17269"/>
                  <a:pt x="15303" y="17310"/>
                  <a:pt x="15323" y="17346"/>
                </a:cubicBezTo>
                <a:cubicBezTo>
                  <a:pt x="15341" y="17378"/>
                  <a:pt x="15358" y="17413"/>
                  <a:pt x="15377" y="17446"/>
                </a:cubicBezTo>
                <a:lnTo>
                  <a:pt x="15377" y="17446"/>
                </a:lnTo>
                <a:cubicBezTo>
                  <a:pt x="15421" y="17551"/>
                  <a:pt x="15471" y="17653"/>
                  <a:pt x="15515" y="17758"/>
                </a:cubicBezTo>
                <a:cubicBezTo>
                  <a:pt x="15533" y="17804"/>
                  <a:pt x="15604" y="18008"/>
                  <a:pt x="15607" y="18008"/>
                </a:cubicBezTo>
                <a:cubicBezTo>
                  <a:pt x="15608" y="18008"/>
                  <a:pt x="15601" y="17983"/>
                  <a:pt x="15580" y="17917"/>
                </a:cubicBezTo>
                <a:lnTo>
                  <a:pt x="15580" y="17917"/>
                </a:lnTo>
                <a:cubicBezTo>
                  <a:pt x="15732" y="18397"/>
                  <a:pt x="15828" y="18892"/>
                  <a:pt x="15869" y="19394"/>
                </a:cubicBezTo>
                <a:cubicBezTo>
                  <a:pt x="15923" y="20020"/>
                  <a:pt x="16631" y="20719"/>
                  <a:pt x="17088" y="21093"/>
                </a:cubicBezTo>
                <a:cubicBezTo>
                  <a:pt x="17252" y="21227"/>
                  <a:pt x="17547" y="21434"/>
                  <a:pt x="17741" y="21434"/>
                </a:cubicBezTo>
                <a:cubicBezTo>
                  <a:pt x="17866" y="21434"/>
                  <a:pt x="17950" y="21347"/>
                  <a:pt x="17928" y="21098"/>
                </a:cubicBezTo>
                <a:cubicBezTo>
                  <a:pt x="17561" y="16782"/>
                  <a:pt x="13593" y="13949"/>
                  <a:pt x="10037" y="12192"/>
                </a:cubicBezTo>
                <a:cubicBezTo>
                  <a:pt x="9204" y="11781"/>
                  <a:pt x="8359" y="11398"/>
                  <a:pt x="7520" y="11005"/>
                </a:cubicBezTo>
                <a:cubicBezTo>
                  <a:pt x="7105" y="10810"/>
                  <a:pt x="6691" y="10615"/>
                  <a:pt x="6282" y="10412"/>
                </a:cubicBezTo>
                <a:cubicBezTo>
                  <a:pt x="6086" y="10315"/>
                  <a:pt x="5891" y="10217"/>
                  <a:pt x="5698" y="10117"/>
                </a:cubicBezTo>
                <a:cubicBezTo>
                  <a:pt x="5595" y="10064"/>
                  <a:pt x="5495" y="10011"/>
                  <a:pt x="5394" y="9957"/>
                </a:cubicBezTo>
                <a:lnTo>
                  <a:pt x="5394" y="9957"/>
                </a:lnTo>
                <a:cubicBezTo>
                  <a:pt x="5445" y="9984"/>
                  <a:pt x="5466" y="9995"/>
                  <a:pt x="5466" y="9995"/>
                </a:cubicBezTo>
                <a:cubicBezTo>
                  <a:pt x="5467" y="9995"/>
                  <a:pt x="5267" y="9887"/>
                  <a:pt x="5223" y="9863"/>
                </a:cubicBezTo>
                <a:cubicBezTo>
                  <a:pt x="4862" y="9660"/>
                  <a:pt x="4504" y="9447"/>
                  <a:pt x="4158" y="9219"/>
                </a:cubicBezTo>
                <a:cubicBezTo>
                  <a:pt x="4070" y="9160"/>
                  <a:pt x="3980" y="9101"/>
                  <a:pt x="3894" y="9040"/>
                </a:cubicBezTo>
                <a:cubicBezTo>
                  <a:pt x="3847" y="9007"/>
                  <a:pt x="3694" y="8892"/>
                  <a:pt x="3692" y="8892"/>
                </a:cubicBezTo>
                <a:lnTo>
                  <a:pt x="3692" y="8892"/>
                </a:lnTo>
                <a:cubicBezTo>
                  <a:pt x="3692" y="8892"/>
                  <a:pt x="3692" y="8893"/>
                  <a:pt x="3692" y="8893"/>
                </a:cubicBezTo>
                <a:lnTo>
                  <a:pt x="3692" y="8893"/>
                </a:lnTo>
                <a:cubicBezTo>
                  <a:pt x="3577" y="8804"/>
                  <a:pt x="3463" y="8714"/>
                  <a:pt x="3351" y="8620"/>
                </a:cubicBezTo>
                <a:cubicBezTo>
                  <a:pt x="3314" y="8588"/>
                  <a:pt x="3278" y="8550"/>
                  <a:pt x="3240" y="8515"/>
                </a:cubicBezTo>
                <a:lnTo>
                  <a:pt x="3240" y="8515"/>
                </a:lnTo>
                <a:cubicBezTo>
                  <a:pt x="3286" y="8550"/>
                  <a:pt x="3328" y="8573"/>
                  <a:pt x="3336" y="8573"/>
                </a:cubicBezTo>
                <a:cubicBezTo>
                  <a:pt x="3345" y="8573"/>
                  <a:pt x="3307" y="8541"/>
                  <a:pt x="3173" y="8458"/>
                </a:cubicBezTo>
                <a:lnTo>
                  <a:pt x="3173" y="8458"/>
                </a:lnTo>
                <a:cubicBezTo>
                  <a:pt x="3174" y="8459"/>
                  <a:pt x="3175" y="8460"/>
                  <a:pt x="3177" y="8462"/>
                </a:cubicBezTo>
                <a:cubicBezTo>
                  <a:pt x="3177" y="8462"/>
                  <a:pt x="3177" y="8462"/>
                  <a:pt x="3178" y="8462"/>
                </a:cubicBezTo>
                <a:lnTo>
                  <a:pt x="3178" y="8462"/>
                </a:lnTo>
                <a:cubicBezTo>
                  <a:pt x="3199" y="8478"/>
                  <a:pt x="3220" y="8496"/>
                  <a:pt x="3240" y="8515"/>
                </a:cubicBezTo>
                <a:lnTo>
                  <a:pt x="3240" y="8515"/>
                </a:lnTo>
                <a:cubicBezTo>
                  <a:pt x="3219" y="8500"/>
                  <a:pt x="3197" y="8482"/>
                  <a:pt x="3178" y="8462"/>
                </a:cubicBezTo>
                <a:lnTo>
                  <a:pt x="3178" y="8462"/>
                </a:lnTo>
                <a:cubicBezTo>
                  <a:pt x="3168" y="8456"/>
                  <a:pt x="3159" y="8449"/>
                  <a:pt x="3150" y="8444"/>
                </a:cubicBezTo>
                <a:lnTo>
                  <a:pt x="3150" y="8444"/>
                </a:lnTo>
                <a:cubicBezTo>
                  <a:pt x="3158" y="8448"/>
                  <a:pt x="3165" y="8453"/>
                  <a:pt x="3173" y="8458"/>
                </a:cubicBezTo>
                <a:lnTo>
                  <a:pt x="3173" y="8458"/>
                </a:lnTo>
                <a:cubicBezTo>
                  <a:pt x="3134" y="8419"/>
                  <a:pt x="3096" y="8380"/>
                  <a:pt x="3058" y="8340"/>
                </a:cubicBezTo>
                <a:lnTo>
                  <a:pt x="3058" y="8340"/>
                </a:lnTo>
                <a:cubicBezTo>
                  <a:pt x="3046" y="8326"/>
                  <a:pt x="3031" y="8309"/>
                  <a:pt x="3013" y="8288"/>
                </a:cubicBezTo>
                <a:lnTo>
                  <a:pt x="3013" y="8288"/>
                </a:lnTo>
                <a:cubicBezTo>
                  <a:pt x="2977" y="8229"/>
                  <a:pt x="2931" y="8152"/>
                  <a:pt x="2886" y="8105"/>
                </a:cubicBezTo>
                <a:lnTo>
                  <a:pt x="2886" y="8105"/>
                </a:lnTo>
                <a:cubicBezTo>
                  <a:pt x="2847" y="8032"/>
                  <a:pt x="2793" y="7903"/>
                  <a:pt x="2792" y="7903"/>
                </a:cubicBezTo>
                <a:lnTo>
                  <a:pt x="2792" y="7903"/>
                </a:lnTo>
                <a:cubicBezTo>
                  <a:pt x="2792" y="7903"/>
                  <a:pt x="2809" y="7946"/>
                  <a:pt x="2859" y="8067"/>
                </a:cubicBezTo>
                <a:lnTo>
                  <a:pt x="2859" y="8067"/>
                </a:lnTo>
                <a:cubicBezTo>
                  <a:pt x="2819" y="7971"/>
                  <a:pt x="2770" y="7879"/>
                  <a:pt x="2730" y="7784"/>
                </a:cubicBezTo>
                <a:cubicBezTo>
                  <a:pt x="2710" y="7737"/>
                  <a:pt x="2649" y="7554"/>
                  <a:pt x="2645" y="7554"/>
                </a:cubicBezTo>
                <a:lnTo>
                  <a:pt x="2645" y="7554"/>
                </a:lnTo>
                <a:cubicBezTo>
                  <a:pt x="2644" y="7554"/>
                  <a:pt x="2652" y="7584"/>
                  <a:pt x="2677" y="7665"/>
                </a:cubicBezTo>
                <a:cubicBezTo>
                  <a:pt x="2614" y="7463"/>
                  <a:pt x="2563" y="7260"/>
                  <a:pt x="2522" y="7056"/>
                </a:cubicBezTo>
                <a:cubicBezTo>
                  <a:pt x="2431" y="6580"/>
                  <a:pt x="2420" y="6315"/>
                  <a:pt x="2456" y="5783"/>
                </a:cubicBezTo>
                <a:cubicBezTo>
                  <a:pt x="2539" y="4548"/>
                  <a:pt x="2955" y="3358"/>
                  <a:pt x="3466" y="2241"/>
                </a:cubicBezTo>
                <a:cubicBezTo>
                  <a:pt x="3543" y="2073"/>
                  <a:pt x="3290" y="1635"/>
                  <a:pt x="3226" y="1525"/>
                </a:cubicBezTo>
                <a:cubicBezTo>
                  <a:pt x="3036" y="1191"/>
                  <a:pt x="2776" y="869"/>
                  <a:pt x="2504" y="599"/>
                </a:cubicBezTo>
                <a:cubicBezTo>
                  <a:pt x="2352" y="448"/>
                  <a:pt x="1904" y="0"/>
                  <a:pt x="1603" y="0"/>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9"/>
          <p:cNvSpPr/>
          <p:nvPr/>
        </p:nvSpPr>
        <p:spPr>
          <a:xfrm rot="10800000" flipH="1">
            <a:off x="715108" y="1082890"/>
            <a:ext cx="246230" cy="229772"/>
          </a:xfrm>
          <a:custGeom>
            <a:avLst/>
            <a:gdLst/>
            <a:ahLst/>
            <a:cxnLst/>
            <a:rect l="l" t="t" r="r" b="b"/>
            <a:pathLst>
              <a:path w="8498" h="7930" extrusionOk="0">
                <a:moveTo>
                  <a:pt x="5850" y="1"/>
                </a:moveTo>
                <a:cubicBezTo>
                  <a:pt x="4962" y="1555"/>
                  <a:pt x="3595" y="2685"/>
                  <a:pt x="2149" y="3881"/>
                </a:cubicBezTo>
                <a:cubicBezTo>
                  <a:pt x="1424" y="4482"/>
                  <a:pt x="673" y="5102"/>
                  <a:pt x="0" y="5774"/>
                </a:cubicBezTo>
                <a:lnTo>
                  <a:pt x="2155" y="7929"/>
                </a:lnTo>
                <a:cubicBezTo>
                  <a:pt x="2726" y="7358"/>
                  <a:pt x="3389" y="6811"/>
                  <a:pt x="4092" y="6231"/>
                </a:cubicBezTo>
                <a:cubicBezTo>
                  <a:pt x="5611" y="4974"/>
                  <a:pt x="7333" y="3551"/>
                  <a:pt x="8498" y="1512"/>
                </a:cubicBezTo>
                <a:lnTo>
                  <a:pt x="5850" y="1"/>
                </a:ln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1183"/>
        <p:cNvGrpSpPr/>
        <p:nvPr/>
      </p:nvGrpSpPr>
      <p:grpSpPr>
        <a:xfrm>
          <a:off x="0" y="0"/>
          <a:ext cx="0" cy="0"/>
          <a:chOff x="0" y="0"/>
          <a:chExt cx="0" cy="0"/>
        </a:xfrm>
      </p:grpSpPr>
      <p:grpSp>
        <p:nvGrpSpPr>
          <p:cNvPr id="1184" name="Google Shape;1184;p30"/>
          <p:cNvGrpSpPr/>
          <p:nvPr/>
        </p:nvGrpSpPr>
        <p:grpSpPr>
          <a:xfrm>
            <a:off x="10900" y="0"/>
            <a:ext cx="9142800" cy="5143500"/>
            <a:chOff x="10900" y="0"/>
            <a:chExt cx="9142800" cy="5143500"/>
          </a:xfrm>
        </p:grpSpPr>
        <p:cxnSp>
          <p:nvCxnSpPr>
            <p:cNvPr id="1185" name="Google Shape;1185;p30"/>
            <p:cNvCxnSpPr/>
            <p:nvPr/>
          </p:nvCxnSpPr>
          <p:spPr>
            <a:xfrm>
              <a:off x="45767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186" name="Google Shape;1186;p30"/>
            <p:cNvCxnSpPr/>
            <p:nvPr/>
          </p:nvCxnSpPr>
          <p:spPr>
            <a:xfrm>
              <a:off x="578761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187" name="Google Shape;1187;p30"/>
            <p:cNvCxnSpPr/>
            <p:nvPr/>
          </p:nvCxnSpPr>
          <p:spPr>
            <a:xfrm>
              <a:off x="627215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188" name="Google Shape;1188;p30"/>
            <p:cNvCxnSpPr/>
            <p:nvPr/>
          </p:nvCxnSpPr>
          <p:spPr>
            <a:xfrm>
              <a:off x="675669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189" name="Google Shape;1189;p30"/>
            <p:cNvCxnSpPr/>
            <p:nvPr/>
          </p:nvCxnSpPr>
          <p:spPr>
            <a:xfrm>
              <a:off x="724123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190" name="Google Shape;1190;p30"/>
            <p:cNvCxnSpPr/>
            <p:nvPr/>
          </p:nvCxnSpPr>
          <p:spPr>
            <a:xfrm>
              <a:off x="772577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191" name="Google Shape;1191;p30"/>
            <p:cNvCxnSpPr/>
            <p:nvPr/>
          </p:nvCxnSpPr>
          <p:spPr>
            <a:xfrm>
              <a:off x="821031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192" name="Google Shape;1192;p30"/>
            <p:cNvCxnSpPr/>
            <p:nvPr/>
          </p:nvCxnSpPr>
          <p:spPr>
            <a:xfrm>
              <a:off x="869485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193" name="Google Shape;1193;p30"/>
            <p:cNvCxnSpPr/>
            <p:nvPr/>
          </p:nvCxnSpPr>
          <p:spPr>
            <a:xfrm>
              <a:off x="94221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194" name="Google Shape;1194;p30"/>
            <p:cNvCxnSpPr/>
            <p:nvPr/>
          </p:nvCxnSpPr>
          <p:spPr>
            <a:xfrm>
              <a:off x="142675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195" name="Google Shape;1195;p30"/>
            <p:cNvCxnSpPr/>
            <p:nvPr/>
          </p:nvCxnSpPr>
          <p:spPr>
            <a:xfrm>
              <a:off x="191129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196" name="Google Shape;1196;p30"/>
            <p:cNvCxnSpPr/>
            <p:nvPr/>
          </p:nvCxnSpPr>
          <p:spPr>
            <a:xfrm>
              <a:off x="239583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197" name="Google Shape;1197;p30"/>
            <p:cNvCxnSpPr/>
            <p:nvPr/>
          </p:nvCxnSpPr>
          <p:spPr>
            <a:xfrm>
              <a:off x="288037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198" name="Google Shape;1198;p30"/>
            <p:cNvCxnSpPr/>
            <p:nvPr/>
          </p:nvCxnSpPr>
          <p:spPr>
            <a:xfrm>
              <a:off x="336491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199" name="Google Shape;1199;p30"/>
            <p:cNvCxnSpPr/>
            <p:nvPr/>
          </p:nvCxnSpPr>
          <p:spPr>
            <a:xfrm>
              <a:off x="384945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200" name="Google Shape;1200;p30"/>
            <p:cNvCxnSpPr/>
            <p:nvPr/>
          </p:nvCxnSpPr>
          <p:spPr>
            <a:xfrm>
              <a:off x="433399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201" name="Google Shape;1201;p30"/>
            <p:cNvCxnSpPr/>
            <p:nvPr/>
          </p:nvCxnSpPr>
          <p:spPr>
            <a:xfrm>
              <a:off x="481853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202" name="Google Shape;1202;p30"/>
            <p:cNvCxnSpPr/>
            <p:nvPr/>
          </p:nvCxnSpPr>
          <p:spPr>
            <a:xfrm>
              <a:off x="530307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203" name="Google Shape;1203;p30"/>
            <p:cNvCxnSpPr/>
            <p:nvPr/>
          </p:nvCxnSpPr>
          <p:spPr>
            <a:xfrm>
              <a:off x="10900" y="4685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204" name="Google Shape;1204;p30"/>
            <p:cNvCxnSpPr/>
            <p:nvPr/>
          </p:nvCxnSpPr>
          <p:spPr>
            <a:xfrm>
              <a:off x="10900" y="46965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205" name="Google Shape;1205;p30"/>
            <p:cNvCxnSpPr/>
            <p:nvPr/>
          </p:nvCxnSpPr>
          <p:spPr>
            <a:xfrm>
              <a:off x="10900" y="9383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206" name="Google Shape;1206;p30"/>
            <p:cNvCxnSpPr/>
            <p:nvPr/>
          </p:nvCxnSpPr>
          <p:spPr>
            <a:xfrm>
              <a:off x="10900" y="14081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207" name="Google Shape;1207;p30"/>
            <p:cNvCxnSpPr/>
            <p:nvPr/>
          </p:nvCxnSpPr>
          <p:spPr>
            <a:xfrm>
              <a:off x="10900" y="18779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208" name="Google Shape;1208;p30"/>
            <p:cNvCxnSpPr/>
            <p:nvPr/>
          </p:nvCxnSpPr>
          <p:spPr>
            <a:xfrm>
              <a:off x="10900" y="23476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209" name="Google Shape;1209;p30"/>
            <p:cNvCxnSpPr/>
            <p:nvPr/>
          </p:nvCxnSpPr>
          <p:spPr>
            <a:xfrm>
              <a:off x="10900" y="28174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210" name="Google Shape;1210;p30"/>
            <p:cNvCxnSpPr/>
            <p:nvPr/>
          </p:nvCxnSpPr>
          <p:spPr>
            <a:xfrm>
              <a:off x="10900" y="32872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211" name="Google Shape;1211;p30"/>
            <p:cNvCxnSpPr/>
            <p:nvPr/>
          </p:nvCxnSpPr>
          <p:spPr>
            <a:xfrm>
              <a:off x="10900" y="37570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212" name="Google Shape;1212;p30"/>
            <p:cNvCxnSpPr/>
            <p:nvPr/>
          </p:nvCxnSpPr>
          <p:spPr>
            <a:xfrm>
              <a:off x="10900" y="4226775"/>
              <a:ext cx="9142800" cy="0"/>
            </a:xfrm>
            <a:prstGeom prst="straightConnector1">
              <a:avLst/>
            </a:prstGeom>
            <a:noFill/>
            <a:ln w="28575" cap="flat" cmpd="sng">
              <a:solidFill>
                <a:srgbClr val="9FABFF"/>
              </a:solidFill>
              <a:prstDash val="solid"/>
              <a:round/>
              <a:headEnd type="none" w="med" len="med"/>
              <a:tailEnd type="none" w="med" len="med"/>
            </a:ln>
          </p:spPr>
        </p:cxnSp>
      </p:grpSp>
      <p:grpSp>
        <p:nvGrpSpPr>
          <p:cNvPr id="1213" name="Google Shape;1213;p30"/>
          <p:cNvGrpSpPr/>
          <p:nvPr/>
        </p:nvGrpSpPr>
        <p:grpSpPr>
          <a:xfrm rot="10800000">
            <a:off x="-44062" y="-749742"/>
            <a:ext cx="9384877" cy="6019445"/>
            <a:chOff x="-44062" y="-749742"/>
            <a:chExt cx="9384877" cy="6019445"/>
          </a:xfrm>
        </p:grpSpPr>
        <p:sp>
          <p:nvSpPr>
            <p:cNvPr id="1214" name="Google Shape;1214;p30"/>
            <p:cNvSpPr/>
            <p:nvPr/>
          </p:nvSpPr>
          <p:spPr>
            <a:xfrm>
              <a:off x="165315" y="2970308"/>
              <a:ext cx="340398" cy="375255"/>
            </a:xfrm>
            <a:custGeom>
              <a:avLst/>
              <a:gdLst/>
              <a:ahLst/>
              <a:cxnLst/>
              <a:rect l="l" t="t" r="r" b="b"/>
              <a:pathLst>
                <a:path w="11748" h="12951" extrusionOk="0">
                  <a:moveTo>
                    <a:pt x="2065" y="1"/>
                  </a:moveTo>
                  <a:cubicBezTo>
                    <a:pt x="1319" y="1"/>
                    <a:pt x="488" y="136"/>
                    <a:pt x="417" y="513"/>
                  </a:cubicBezTo>
                  <a:cubicBezTo>
                    <a:pt x="160" y="1879"/>
                    <a:pt x="0" y="3428"/>
                    <a:pt x="608" y="4730"/>
                  </a:cubicBezTo>
                  <a:cubicBezTo>
                    <a:pt x="1026" y="5631"/>
                    <a:pt x="1766" y="6254"/>
                    <a:pt x="2646" y="6678"/>
                  </a:cubicBezTo>
                  <a:cubicBezTo>
                    <a:pt x="3565" y="7119"/>
                    <a:pt x="4547" y="7373"/>
                    <a:pt x="5510" y="7692"/>
                  </a:cubicBezTo>
                  <a:cubicBezTo>
                    <a:pt x="6416" y="7993"/>
                    <a:pt x="7175" y="8275"/>
                    <a:pt x="7867" y="8994"/>
                  </a:cubicBezTo>
                  <a:cubicBezTo>
                    <a:pt x="8808" y="9972"/>
                    <a:pt x="8907" y="11419"/>
                    <a:pt x="8798" y="12704"/>
                  </a:cubicBezTo>
                  <a:cubicBezTo>
                    <a:pt x="8780" y="12905"/>
                    <a:pt x="9222" y="12951"/>
                    <a:pt x="9626" y="12951"/>
                  </a:cubicBezTo>
                  <a:cubicBezTo>
                    <a:pt x="9914" y="12951"/>
                    <a:pt x="10184" y="12928"/>
                    <a:pt x="10255" y="12921"/>
                  </a:cubicBezTo>
                  <a:cubicBezTo>
                    <a:pt x="10520" y="12894"/>
                    <a:pt x="11608" y="12825"/>
                    <a:pt x="11642" y="12424"/>
                  </a:cubicBezTo>
                  <a:cubicBezTo>
                    <a:pt x="11747" y="11189"/>
                    <a:pt x="11640" y="9918"/>
                    <a:pt x="10888" y="8889"/>
                  </a:cubicBezTo>
                  <a:cubicBezTo>
                    <a:pt x="10305" y="8095"/>
                    <a:pt x="9408" y="7638"/>
                    <a:pt x="8507" y="7294"/>
                  </a:cubicBezTo>
                  <a:cubicBezTo>
                    <a:pt x="6779" y="6638"/>
                    <a:pt x="4651" y="6461"/>
                    <a:pt x="3622" y="4774"/>
                  </a:cubicBezTo>
                  <a:cubicBezTo>
                    <a:pt x="2807" y="3438"/>
                    <a:pt x="2986" y="1695"/>
                    <a:pt x="3261" y="233"/>
                  </a:cubicBezTo>
                  <a:cubicBezTo>
                    <a:pt x="3286" y="101"/>
                    <a:pt x="2707" y="1"/>
                    <a:pt x="2065" y="1"/>
                  </a:cubicBezTo>
                  <a:close/>
                </a:path>
              </a:pathLst>
            </a:custGeom>
            <a:solidFill>
              <a:schemeClr val="dk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0"/>
            <p:cNvSpPr/>
            <p:nvPr/>
          </p:nvSpPr>
          <p:spPr>
            <a:xfrm>
              <a:off x="-44062" y="3571652"/>
              <a:ext cx="759174" cy="1698051"/>
            </a:xfrm>
            <a:custGeom>
              <a:avLst/>
              <a:gdLst/>
              <a:ahLst/>
              <a:cxnLst/>
              <a:rect l="l" t="t" r="r" b="b"/>
              <a:pathLst>
                <a:path w="26201" h="58604" extrusionOk="0">
                  <a:moveTo>
                    <a:pt x="5742" y="22424"/>
                  </a:moveTo>
                  <a:cubicBezTo>
                    <a:pt x="5704" y="22426"/>
                    <a:pt x="5689" y="22426"/>
                    <a:pt x="5687" y="22426"/>
                  </a:cubicBezTo>
                  <a:cubicBezTo>
                    <a:pt x="5683" y="22426"/>
                    <a:pt x="5717" y="22425"/>
                    <a:pt x="5742" y="22424"/>
                  </a:cubicBezTo>
                  <a:close/>
                  <a:moveTo>
                    <a:pt x="15230" y="22608"/>
                  </a:moveTo>
                  <a:lnTo>
                    <a:pt x="15230" y="22608"/>
                  </a:lnTo>
                  <a:cubicBezTo>
                    <a:pt x="15231" y="22608"/>
                    <a:pt x="15232" y="22608"/>
                    <a:pt x="15233" y="22608"/>
                  </a:cubicBezTo>
                  <a:lnTo>
                    <a:pt x="15233" y="22608"/>
                  </a:lnTo>
                  <a:cubicBezTo>
                    <a:pt x="15231" y="22608"/>
                    <a:pt x="15230" y="22608"/>
                    <a:pt x="15230" y="22608"/>
                  </a:cubicBezTo>
                  <a:close/>
                  <a:moveTo>
                    <a:pt x="15790" y="22813"/>
                  </a:moveTo>
                  <a:lnTo>
                    <a:pt x="15790" y="22813"/>
                  </a:lnTo>
                  <a:cubicBezTo>
                    <a:pt x="15802" y="22823"/>
                    <a:pt x="15812" y="22831"/>
                    <a:pt x="15820" y="22837"/>
                  </a:cubicBezTo>
                  <a:lnTo>
                    <a:pt x="15820" y="22837"/>
                  </a:lnTo>
                  <a:cubicBezTo>
                    <a:pt x="15810" y="22829"/>
                    <a:pt x="15800" y="22822"/>
                    <a:pt x="15791" y="22813"/>
                  </a:cubicBezTo>
                  <a:lnTo>
                    <a:pt x="15791" y="22813"/>
                  </a:lnTo>
                  <a:cubicBezTo>
                    <a:pt x="15791" y="22813"/>
                    <a:pt x="15791" y="22813"/>
                    <a:pt x="15790" y="22813"/>
                  </a:cubicBezTo>
                  <a:close/>
                  <a:moveTo>
                    <a:pt x="15987" y="22959"/>
                  </a:moveTo>
                  <a:cubicBezTo>
                    <a:pt x="16003" y="22971"/>
                    <a:pt x="16020" y="22982"/>
                    <a:pt x="16035" y="22994"/>
                  </a:cubicBezTo>
                  <a:cubicBezTo>
                    <a:pt x="16016" y="22980"/>
                    <a:pt x="16000" y="22968"/>
                    <a:pt x="15987" y="22959"/>
                  </a:cubicBezTo>
                  <a:close/>
                  <a:moveTo>
                    <a:pt x="16201" y="23148"/>
                  </a:moveTo>
                  <a:cubicBezTo>
                    <a:pt x="16275" y="23214"/>
                    <a:pt x="16300" y="23237"/>
                    <a:pt x="16300" y="23237"/>
                  </a:cubicBezTo>
                  <a:cubicBezTo>
                    <a:pt x="16300" y="23237"/>
                    <a:pt x="16243" y="23186"/>
                    <a:pt x="16201" y="23148"/>
                  </a:cubicBezTo>
                  <a:close/>
                  <a:moveTo>
                    <a:pt x="16412" y="25138"/>
                  </a:moveTo>
                  <a:lnTo>
                    <a:pt x="16412" y="25138"/>
                  </a:lnTo>
                  <a:cubicBezTo>
                    <a:pt x="16412" y="25139"/>
                    <a:pt x="16411" y="25140"/>
                    <a:pt x="16411" y="25141"/>
                  </a:cubicBezTo>
                  <a:lnTo>
                    <a:pt x="16411" y="25141"/>
                  </a:lnTo>
                  <a:cubicBezTo>
                    <a:pt x="16411" y="25140"/>
                    <a:pt x="16412" y="25139"/>
                    <a:pt x="16412" y="25138"/>
                  </a:cubicBezTo>
                  <a:close/>
                  <a:moveTo>
                    <a:pt x="19352" y="36701"/>
                  </a:moveTo>
                  <a:cubicBezTo>
                    <a:pt x="19353" y="36701"/>
                    <a:pt x="19353" y="36701"/>
                    <a:pt x="19354" y="36701"/>
                  </a:cubicBezTo>
                  <a:lnTo>
                    <a:pt x="19354" y="36701"/>
                  </a:lnTo>
                  <a:cubicBezTo>
                    <a:pt x="19354" y="36705"/>
                    <a:pt x="19353" y="36710"/>
                    <a:pt x="19353" y="36714"/>
                  </a:cubicBezTo>
                  <a:lnTo>
                    <a:pt x="19353" y="36714"/>
                  </a:lnTo>
                  <a:cubicBezTo>
                    <a:pt x="19353" y="36709"/>
                    <a:pt x="19353" y="36705"/>
                    <a:pt x="19352" y="36701"/>
                  </a:cubicBezTo>
                  <a:close/>
                  <a:moveTo>
                    <a:pt x="17957" y="36354"/>
                  </a:moveTo>
                  <a:cubicBezTo>
                    <a:pt x="18149" y="36354"/>
                    <a:pt x="18350" y="36377"/>
                    <a:pt x="18618" y="36421"/>
                  </a:cubicBezTo>
                  <a:cubicBezTo>
                    <a:pt x="18581" y="36415"/>
                    <a:pt x="18561" y="36413"/>
                    <a:pt x="18556" y="36413"/>
                  </a:cubicBezTo>
                  <a:cubicBezTo>
                    <a:pt x="18528" y="36413"/>
                    <a:pt x="18808" y="36472"/>
                    <a:pt x="18866" y="36490"/>
                  </a:cubicBezTo>
                  <a:cubicBezTo>
                    <a:pt x="18922" y="36508"/>
                    <a:pt x="18978" y="36530"/>
                    <a:pt x="19034" y="36546"/>
                  </a:cubicBezTo>
                  <a:cubicBezTo>
                    <a:pt x="19046" y="36549"/>
                    <a:pt x="19057" y="36552"/>
                    <a:pt x="19067" y="36555"/>
                  </a:cubicBezTo>
                  <a:lnTo>
                    <a:pt x="19067" y="36555"/>
                  </a:lnTo>
                  <a:cubicBezTo>
                    <a:pt x="19075" y="36559"/>
                    <a:pt x="19085" y="36564"/>
                    <a:pt x="19096" y="36570"/>
                  </a:cubicBezTo>
                  <a:cubicBezTo>
                    <a:pt x="19181" y="36613"/>
                    <a:pt x="19265" y="36655"/>
                    <a:pt x="19348" y="36698"/>
                  </a:cubicBezTo>
                  <a:lnTo>
                    <a:pt x="19348" y="36698"/>
                  </a:lnTo>
                  <a:cubicBezTo>
                    <a:pt x="19350" y="36708"/>
                    <a:pt x="19351" y="36718"/>
                    <a:pt x="19353" y="36728"/>
                  </a:cubicBezTo>
                  <a:lnTo>
                    <a:pt x="19353" y="36728"/>
                  </a:lnTo>
                  <a:cubicBezTo>
                    <a:pt x="19352" y="36754"/>
                    <a:pt x="19348" y="36785"/>
                    <a:pt x="19340" y="36816"/>
                  </a:cubicBezTo>
                  <a:cubicBezTo>
                    <a:pt x="19323" y="36888"/>
                    <a:pt x="19299" y="36960"/>
                    <a:pt x="19280" y="37032"/>
                  </a:cubicBezTo>
                  <a:cubicBezTo>
                    <a:pt x="19276" y="37048"/>
                    <a:pt x="19273" y="37061"/>
                    <a:pt x="19271" y="37070"/>
                  </a:cubicBezTo>
                  <a:lnTo>
                    <a:pt x="19271" y="37070"/>
                  </a:lnTo>
                  <a:cubicBezTo>
                    <a:pt x="19264" y="37079"/>
                    <a:pt x="19254" y="37092"/>
                    <a:pt x="19241" y="37111"/>
                  </a:cubicBezTo>
                  <a:cubicBezTo>
                    <a:pt x="19142" y="37257"/>
                    <a:pt x="19054" y="37402"/>
                    <a:pt x="18938" y="37535"/>
                  </a:cubicBezTo>
                  <a:cubicBezTo>
                    <a:pt x="18876" y="37607"/>
                    <a:pt x="18808" y="37674"/>
                    <a:pt x="18743" y="37742"/>
                  </a:cubicBezTo>
                  <a:cubicBezTo>
                    <a:pt x="18708" y="37778"/>
                    <a:pt x="18671" y="37810"/>
                    <a:pt x="18634" y="37843"/>
                  </a:cubicBezTo>
                  <a:cubicBezTo>
                    <a:pt x="18631" y="37846"/>
                    <a:pt x="18628" y="37849"/>
                    <a:pt x="18625" y="37852"/>
                  </a:cubicBezTo>
                  <a:lnTo>
                    <a:pt x="18625" y="37852"/>
                  </a:lnTo>
                  <a:cubicBezTo>
                    <a:pt x="18623" y="37853"/>
                    <a:pt x="18622" y="37854"/>
                    <a:pt x="18620" y="37856"/>
                  </a:cubicBezTo>
                  <a:cubicBezTo>
                    <a:pt x="18451" y="37993"/>
                    <a:pt x="18273" y="38123"/>
                    <a:pt x="18091" y="38243"/>
                  </a:cubicBezTo>
                  <a:cubicBezTo>
                    <a:pt x="17679" y="38506"/>
                    <a:pt x="17243" y="38733"/>
                    <a:pt x="16791" y="38921"/>
                  </a:cubicBezTo>
                  <a:cubicBezTo>
                    <a:pt x="16233" y="39158"/>
                    <a:pt x="15938" y="39255"/>
                    <a:pt x="15351" y="39401"/>
                  </a:cubicBezTo>
                  <a:cubicBezTo>
                    <a:pt x="14819" y="39535"/>
                    <a:pt x="14276" y="39629"/>
                    <a:pt x="13730" y="39680"/>
                  </a:cubicBezTo>
                  <a:cubicBezTo>
                    <a:pt x="13608" y="39691"/>
                    <a:pt x="13487" y="39701"/>
                    <a:pt x="13364" y="39707"/>
                  </a:cubicBezTo>
                  <a:cubicBezTo>
                    <a:pt x="13348" y="39708"/>
                    <a:pt x="13332" y="39709"/>
                    <a:pt x="13315" y="39710"/>
                  </a:cubicBezTo>
                  <a:lnTo>
                    <a:pt x="13315" y="39710"/>
                  </a:lnTo>
                  <a:cubicBezTo>
                    <a:pt x="13600" y="39178"/>
                    <a:pt x="13950" y="38677"/>
                    <a:pt x="14359" y="38222"/>
                  </a:cubicBezTo>
                  <a:cubicBezTo>
                    <a:pt x="15102" y="37394"/>
                    <a:pt x="16144" y="36693"/>
                    <a:pt x="17152" y="36466"/>
                  </a:cubicBezTo>
                  <a:cubicBezTo>
                    <a:pt x="17487" y="36390"/>
                    <a:pt x="17715" y="36354"/>
                    <a:pt x="17957" y="36354"/>
                  </a:cubicBezTo>
                  <a:close/>
                  <a:moveTo>
                    <a:pt x="9409" y="1"/>
                  </a:moveTo>
                  <a:cubicBezTo>
                    <a:pt x="9281" y="1"/>
                    <a:pt x="9160" y="30"/>
                    <a:pt x="9057" y="97"/>
                  </a:cubicBezTo>
                  <a:lnTo>
                    <a:pt x="9057" y="94"/>
                  </a:lnTo>
                  <a:cubicBezTo>
                    <a:pt x="7445" y="1132"/>
                    <a:pt x="6145" y="2683"/>
                    <a:pt x="5023" y="4215"/>
                  </a:cubicBezTo>
                  <a:cubicBezTo>
                    <a:pt x="3600" y="6163"/>
                    <a:pt x="2415" y="8275"/>
                    <a:pt x="1491" y="10505"/>
                  </a:cubicBezTo>
                  <a:cubicBezTo>
                    <a:pt x="633" y="12581"/>
                    <a:pt x="1" y="14816"/>
                    <a:pt x="69" y="17082"/>
                  </a:cubicBezTo>
                  <a:cubicBezTo>
                    <a:pt x="98" y="18048"/>
                    <a:pt x="288" y="19039"/>
                    <a:pt x="702" y="19917"/>
                  </a:cubicBezTo>
                  <a:cubicBezTo>
                    <a:pt x="1183" y="20938"/>
                    <a:pt x="1863" y="22077"/>
                    <a:pt x="2838" y="22906"/>
                  </a:cubicBezTo>
                  <a:cubicBezTo>
                    <a:pt x="3949" y="23851"/>
                    <a:pt x="5280" y="24228"/>
                    <a:pt x="6653" y="24228"/>
                  </a:cubicBezTo>
                  <a:cubicBezTo>
                    <a:pt x="7272" y="24228"/>
                    <a:pt x="7899" y="24151"/>
                    <a:pt x="8519" y="24017"/>
                  </a:cubicBezTo>
                  <a:cubicBezTo>
                    <a:pt x="10343" y="23619"/>
                    <a:pt x="12084" y="22830"/>
                    <a:pt x="13946" y="22600"/>
                  </a:cubicBezTo>
                  <a:cubicBezTo>
                    <a:pt x="14224" y="22565"/>
                    <a:pt x="14376" y="22546"/>
                    <a:pt x="14541" y="22546"/>
                  </a:cubicBezTo>
                  <a:cubicBezTo>
                    <a:pt x="14671" y="22546"/>
                    <a:pt x="14809" y="22558"/>
                    <a:pt x="15025" y="22582"/>
                  </a:cubicBezTo>
                  <a:cubicBezTo>
                    <a:pt x="15105" y="22592"/>
                    <a:pt x="15184" y="22604"/>
                    <a:pt x="15263" y="22616"/>
                  </a:cubicBezTo>
                  <a:lnTo>
                    <a:pt x="15263" y="22616"/>
                  </a:lnTo>
                  <a:cubicBezTo>
                    <a:pt x="15303" y="22626"/>
                    <a:pt x="15343" y="22635"/>
                    <a:pt x="15382" y="22647"/>
                  </a:cubicBezTo>
                  <a:cubicBezTo>
                    <a:pt x="15457" y="22671"/>
                    <a:pt x="15533" y="22698"/>
                    <a:pt x="15609" y="22723"/>
                  </a:cubicBezTo>
                  <a:lnTo>
                    <a:pt x="15609" y="22723"/>
                  </a:lnTo>
                  <a:cubicBezTo>
                    <a:pt x="15659" y="22749"/>
                    <a:pt x="15712" y="22774"/>
                    <a:pt x="15764" y="22799"/>
                  </a:cubicBezTo>
                  <a:cubicBezTo>
                    <a:pt x="15773" y="22804"/>
                    <a:pt x="15782" y="22809"/>
                    <a:pt x="15790" y="22813"/>
                  </a:cubicBezTo>
                  <a:lnTo>
                    <a:pt x="15790" y="22813"/>
                  </a:lnTo>
                  <a:cubicBezTo>
                    <a:pt x="15786" y="22810"/>
                    <a:pt x="15782" y="22806"/>
                    <a:pt x="15778" y="22803"/>
                  </a:cubicBezTo>
                  <a:lnTo>
                    <a:pt x="15778" y="22803"/>
                  </a:lnTo>
                  <a:cubicBezTo>
                    <a:pt x="15782" y="22806"/>
                    <a:pt x="15786" y="22810"/>
                    <a:pt x="15791" y="22813"/>
                  </a:cubicBezTo>
                  <a:lnTo>
                    <a:pt x="15791" y="22813"/>
                  </a:lnTo>
                  <a:cubicBezTo>
                    <a:pt x="15850" y="22846"/>
                    <a:pt x="15877" y="22870"/>
                    <a:pt x="15871" y="22870"/>
                  </a:cubicBezTo>
                  <a:cubicBezTo>
                    <a:pt x="15867" y="22870"/>
                    <a:pt x="15850" y="22860"/>
                    <a:pt x="15820" y="22837"/>
                  </a:cubicBezTo>
                  <a:lnTo>
                    <a:pt x="15820" y="22837"/>
                  </a:lnTo>
                  <a:cubicBezTo>
                    <a:pt x="15863" y="22870"/>
                    <a:pt x="15908" y="22902"/>
                    <a:pt x="15952" y="22933"/>
                  </a:cubicBezTo>
                  <a:lnTo>
                    <a:pt x="15952" y="22933"/>
                  </a:lnTo>
                  <a:cubicBezTo>
                    <a:pt x="15943" y="22928"/>
                    <a:pt x="15939" y="22925"/>
                    <a:pt x="15938" y="22925"/>
                  </a:cubicBezTo>
                  <a:cubicBezTo>
                    <a:pt x="15932" y="22925"/>
                    <a:pt x="16115" y="23070"/>
                    <a:pt x="16171" y="23120"/>
                  </a:cubicBezTo>
                  <a:cubicBezTo>
                    <a:pt x="16179" y="23127"/>
                    <a:pt x="16186" y="23134"/>
                    <a:pt x="16193" y="23140"/>
                  </a:cubicBezTo>
                  <a:lnTo>
                    <a:pt x="16193" y="23140"/>
                  </a:lnTo>
                  <a:cubicBezTo>
                    <a:pt x="16230" y="23176"/>
                    <a:pt x="16269" y="23210"/>
                    <a:pt x="16305" y="23247"/>
                  </a:cubicBezTo>
                  <a:cubicBezTo>
                    <a:pt x="16361" y="23306"/>
                    <a:pt x="16413" y="23376"/>
                    <a:pt x="16472" y="23428"/>
                  </a:cubicBezTo>
                  <a:lnTo>
                    <a:pt x="16472" y="23428"/>
                  </a:lnTo>
                  <a:cubicBezTo>
                    <a:pt x="16392" y="23356"/>
                    <a:pt x="16363" y="23330"/>
                    <a:pt x="16362" y="23330"/>
                  </a:cubicBezTo>
                  <a:lnTo>
                    <a:pt x="16362" y="23330"/>
                  </a:lnTo>
                  <a:cubicBezTo>
                    <a:pt x="16361" y="23330"/>
                    <a:pt x="16447" y="23411"/>
                    <a:pt x="16489" y="23467"/>
                  </a:cubicBezTo>
                  <a:cubicBezTo>
                    <a:pt x="16498" y="23480"/>
                    <a:pt x="16506" y="23493"/>
                    <a:pt x="16514" y="23507"/>
                  </a:cubicBezTo>
                  <a:lnTo>
                    <a:pt x="16514" y="23507"/>
                  </a:lnTo>
                  <a:cubicBezTo>
                    <a:pt x="16539" y="23572"/>
                    <a:pt x="16567" y="23639"/>
                    <a:pt x="16597" y="23700"/>
                  </a:cubicBezTo>
                  <a:cubicBezTo>
                    <a:pt x="16601" y="23708"/>
                    <a:pt x="16605" y="23715"/>
                    <a:pt x="16608" y="23721"/>
                  </a:cubicBezTo>
                  <a:lnTo>
                    <a:pt x="16608" y="23721"/>
                  </a:lnTo>
                  <a:cubicBezTo>
                    <a:pt x="16608" y="23723"/>
                    <a:pt x="16608" y="23724"/>
                    <a:pt x="16609" y="23726"/>
                  </a:cubicBezTo>
                  <a:cubicBezTo>
                    <a:pt x="16621" y="23802"/>
                    <a:pt x="16639" y="23878"/>
                    <a:pt x="16647" y="23956"/>
                  </a:cubicBezTo>
                  <a:cubicBezTo>
                    <a:pt x="16653" y="24025"/>
                    <a:pt x="16655" y="24092"/>
                    <a:pt x="16658" y="24160"/>
                  </a:cubicBezTo>
                  <a:cubicBezTo>
                    <a:pt x="16658" y="24162"/>
                    <a:pt x="16658" y="24163"/>
                    <a:pt x="16658" y="24164"/>
                  </a:cubicBezTo>
                  <a:lnTo>
                    <a:pt x="16658" y="24164"/>
                  </a:lnTo>
                  <a:cubicBezTo>
                    <a:pt x="16656" y="24191"/>
                    <a:pt x="16654" y="24219"/>
                    <a:pt x="16650" y="24245"/>
                  </a:cubicBezTo>
                  <a:cubicBezTo>
                    <a:pt x="16609" y="24560"/>
                    <a:pt x="16524" y="24868"/>
                    <a:pt x="16401" y="25160"/>
                  </a:cubicBezTo>
                  <a:cubicBezTo>
                    <a:pt x="16400" y="25163"/>
                    <a:pt x="16398" y="25166"/>
                    <a:pt x="16397" y="25169"/>
                  </a:cubicBezTo>
                  <a:lnTo>
                    <a:pt x="16397" y="25169"/>
                  </a:lnTo>
                  <a:cubicBezTo>
                    <a:pt x="16382" y="25201"/>
                    <a:pt x="16367" y="25233"/>
                    <a:pt x="16351" y="25264"/>
                  </a:cubicBezTo>
                  <a:cubicBezTo>
                    <a:pt x="16313" y="25339"/>
                    <a:pt x="16275" y="25413"/>
                    <a:pt x="16235" y="25486"/>
                  </a:cubicBezTo>
                  <a:cubicBezTo>
                    <a:pt x="16137" y="25664"/>
                    <a:pt x="16032" y="25835"/>
                    <a:pt x="15920" y="26001"/>
                  </a:cubicBezTo>
                  <a:cubicBezTo>
                    <a:pt x="15690" y="26344"/>
                    <a:pt x="15442" y="26673"/>
                    <a:pt x="15177" y="26991"/>
                  </a:cubicBezTo>
                  <a:cubicBezTo>
                    <a:pt x="13966" y="28456"/>
                    <a:pt x="12552" y="29742"/>
                    <a:pt x="11243" y="31118"/>
                  </a:cubicBezTo>
                  <a:cubicBezTo>
                    <a:pt x="10048" y="32372"/>
                    <a:pt x="8782" y="33752"/>
                    <a:pt x="8226" y="35431"/>
                  </a:cubicBezTo>
                  <a:cubicBezTo>
                    <a:pt x="7701" y="37022"/>
                    <a:pt x="8263" y="38848"/>
                    <a:pt x="9484" y="39968"/>
                  </a:cubicBezTo>
                  <a:cubicBezTo>
                    <a:pt x="9800" y="40258"/>
                    <a:pt x="10141" y="40502"/>
                    <a:pt x="10499" y="40704"/>
                  </a:cubicBezTo>
                  <a:lnTo>
                    <a:pt x="10499" y="40704"/>
                  </a:lnTo>
                  <a:cubicBezTo>
                    <a:pt x="10290" y="41706"/>
                    <a:pt x="10257" y="42744"/>
                    <a:pt x="10420" y="43759"/>
                  </a:cubicBezTo>
                  <a:cubicBezTo>
                    <a:pt x="10829" y="46302"/>
                    <a:pt x="12410" y="48773"/>
                    <a:pt x="14509" y="50262"/>
                  </a:cubicBezTo>
                  <a:cubicBezTo>
                    <a:pt x="16198" y="51460"/>
                    <a:pt x="18182" y="51989"/>
                    <a:pt x="20141" y="52561"/>
                  </a:cubicBezTo>
                  <a:cubicBezTo>
                    <a:pt x="20575" y="52687"/>
                    <a:pt x="21010" y="52820"/>
                    <a:pt x="21436" y="52973"/>
                  </a:cubicBezTo>
                  <a:cubicBezTo>
                    <a:pt x="21532" y="53007"/>
                    <a:pt x="21628" y="53042"/>
                    <a:pt x="21724" y="53079"/>
                  </a:cubicBezTo>
                  <a:cubicBezTo>
                    <a:pt x="21774" y="53099"/>
                    <a:pt x="21853" y="53132"/>
                    <a:pt x="21887" y="53146"/>
                  </a:cubicBezTo>
                  <a:lnTo>
                    <a:pt x="21887" y="53146"/>
                  </a:lnTo>
                  <a:cubicBezTo>
                    <a:pt x="22068" y="53227"/>
                    <a:pt x="22249" y="53310"/>
                    <a:pt x="22424" y="53403"/>
                  </a:cubicBezTo>
                  <a:cubicBezTo>
                    <a:pt x="22510" y="53448"/>
                    <a:pt x="22593" y="53496"/>
                    <a:pt x="22676" y="53544"/>
                  </a:cubicBezTo>
                  <a:cubicBezTo>
                    <a:pt x="22684" y="53548"/>
                    <a:pt x="22692" y="53552"/>
                    <a:pt x="22699" y="53556"/>
                  </a:cubicBezTo>
                  <a:lnTo>
                    <a:pt x="22699" y="53556"/>
                  </a:lnTo>
                  <a:cubicBezTo>
                    <a:pt x="22704" y="53560"/>
                    <a:pt x="22710" y="53565"/>
                    <a:pt x="22718" y="53571"/>
                  </a:cubicBezTo>
                  <a:cubicBezTo>
                    <a:pt x="22793" y="53628"/>
                    <a:pt x="22873" y="53678"/>
                    <a:pt x="22948" y="53735"/>
                  </a:cubicBezTo>
                  <a:cubicBezTo>
                    <a:pt x="23010" y="53783"/>
                    <a:pt x="23129" y="53916"/>
                    <a:pt x="23133" y="53916"/>
                  </a:cubicBezTo>
                  <a:cubicBezTo>
                    <a:pt x="23135" y="53916"/>
                    <a:pt x="23112" y="53888"/>
                    <a:pt x="23049" y="53811"/>
                  </a:cubicBezTo>
                  <a:lnTo>
                    <a:pt x="23049" y="53811"/>
                  </a:lnTo>
                  <a:cubicBezTo>
                    <a:pt x="23108" y="53882"/>
                    <a:pt x="23183" y="53941"/>
                    <a:pt x="23246" y="54007"/>
                  </a:cubicBezTo>
                  <a:cubicBezTo>
                    <a:pt x="23295" y="54059"/>
                    <a:pt x="23361" y="54139"/>
                    <a:pt x="23363" y="54139"/>
                  </a:cubicBezTo>
                  <a:cubicBezTo>
                    <a:pt x="23363" y="54139"/>
                    <a:pt x="23363" y="54139"/>
                    <a:pt x="23363" y="54139"/>
                  </a:cubicBezTo>
                  <a:lnTo>
                    <a:pt x="23363" y="54139"/>
                  </a:lnTo>
                  <a:cubicBezTo>
                    <a:pt x="23399" y="54187"/>
                    <a:pt x="23434" y="54236"/>
                    <a:pt x="23468" y="54285"/>
                  </a:cubicBezTo>
                  <a:cubicBezTo>
                    <a:pt x="23492" y="54319"/>
                    <a:pt x="23607" y="54516"/>
                    <a:pt x="23612" y="54516"/>
                  </a:cubicBezTo>
                  <a:cubicBezTo>
                    <a:pt x="23613" y="54516"/>
                    <a:pt x="23604" y="54497"/>
                    <a:pt x="23579" y="54448"/>
                  </a:cubicBezTo>
                  <a:lnTo>
                    <a:pt x="23579" y="54448"/>
                  </a:lnTo>
                  <a:cubicBezTo>
                    <a:pt x="24016" y="55277"/>
                    <a:pt x="24114" y="56167"/>
                    <a:pt x="24067" y="57165"/>
                  </a:cubicBezTo>
                  <a:cubicBezTo>
                    <a:pt x="24040" y="57731"/>
                    <a:pt x="24456" y="58196"/>
                    <a:pt x="24941" y="58443"/>
                  </a:cubicBezTo>
                  <a:cubicBezTo>
                    <a:pt x="25080" y="58514"/>
                    <a:pt x="25373" y="58604"/>
                    <a:pt x="25634" y="58604"/>
                  </a:cubicBezTo>
                  <a:cubicBezTo>
                    <a:pt x="25894" y="58604"/>
                    <a:pt x="26124" y="58515"/>
                    <a:pt x="26136" y="58231"/>
                  </a:cubicBezTo>
                  <a:cubicBezTo>
                    <a:pt x="26200" y="56865"/>
                    <a:pt x="26050" y="55539"/>
                    <a:pt x="25369" y="54330"/>
                  </a:cubicBezTo>
                  <a:cubicBezTo>
                    <a:pt x="24801" y="53318"/>
                    <a:pt x="23892" y="52555"/>
                    <a:pt x="22892" y="51992"/>
                  </a:cubicBezTo>
                  <a:cubicBezTo>
                    <a:pt x="20999" y="50926"/>
                    <a:pt x="18775" y="50634"/>
                    <a:pt x="16767" y="49853"/>
                  </a:cubicBezTo>
                  <a:lnTo>
                    <a:pt x="16767" y="49853"/>
                  </a:lnTo>
                  <a:cubicBezTo>
                    <a:pt x="16768" y="49853"/>
                    <a:pt x="16768" y="49853"/>
                    <a:pt x="16768" y="49853"/>
                  </a:cubicBezTo>
                  <a:cubicBezTo>
                    <a:pt x="16768" y="49853"/>
                    <a:pt x="16767" y="49853"/>
                    <a:pt x="16766" y="49852"/>
                  </a:cubicBezTo>
                  <a:lnTo>
                    <a:pt x="16766" y="49852"/>
                  </a:lnTo>
                  <a:cubicBezTo>
                    <a:pt x="16767" y="49853"/>
                    <a:pt x="16767" y="49853"/>
                    <a:pt x="16767" y="49853"/>
                  </a:cubicBezTo>
                  <a:lnTo>
                    <a:pt x="16767" y="49853"/>
                  </a:lnTo>
                  <a:cubicBezTo>
                    <a:pt x="16763" y="49851"/>
                    <a:pt x="16759" y="49849"/>
                    <a:pt x="16753" y="49847"/>
                  </a:cubicBezTo>
                  <a:lnTo>
                    <a:pt x="16753" y="49847"/>
                  </a:lnTo>
                  <a:cubicBezTo>
                    <a:pt x="16758" y="49849"/>
                    <a:pt x="16762" y="49851"/>
                    <a:pt x="16766" y="49852"/>
                  </a:cubicBezTo>
                  <a:lnTo>
                    <a:pt x="16766" y="49852"/>
                  </a:lnTo>
                  <a:cubicBezTo>
                    <a:pt x="16764" y="49852"/>
                    <a:pt x="16762" y="49851"/>
                    <a:pt x="16760" y="49850"/>
                  </a:cubicBezTo>
                  <a:cubicBezTo>
                    <a:pt x="16688" y="49822"/>
                    <a:pt x="16664" y="49812"/>
                    <a:pt x="16665" y="49812"/>
                  </a:cubicBezTo>
                  <a:lnTo>
                    <a:pt x="16665" y="49812"/>
                  </a:lnTo>
                  <a:cubicBezTo>
                    <a:pt x="16666" y="49812"/>
                    <a:pt x="16721" y="49833"/>
                    <a:pt x="16753" y="49847"/>
                  </a:cubicBezTo>
                  <a:lnTo>
                    <a:pt x="16753" y="49847"/>
                  </a:lnTo>
                  <a:cubicBezTo>
                    <a:pt x="16699" y="49823"/>
                    <a:pt x="16647" y="49800"/>
                    <a:pt x="16594" y="49777"/>
                  </a:cubicBezTo>
                  <a:cubicBezTo>
                    <a:pt x="16463" y="49716"/>
                    <a:pt x="16334" y="49658"/>
                    <a:pt x="16206" y="49595"/>
                  </a:cubicBezTo>
                  <a:cubicBezTo>
                    <a:pt x="16093" y="49539"/>
                    <a:pt x="15981" y="49479"/>
                    <a:pt x="15869" y="49419"/>
                  </a:cubicBezTo>
                  <a:cubicBezTo>
                    <a:pt x="15800" y="49380"/>
                    <a:pt x="15732" y="49341"/>
                    <a:pt x="15663" y="49302"/>
                  </a:cubicBezTo>
                  <a:cubicBezTo>
                    <a:pt x="15648" y="49294"/>
                    <a:pt x="15593" y="49260"/>
                    <a:pt x="15552" y="49234"/>
                  </a:cubicBezTo>
                  <a:lnTo>
                    <a:pt x="15552" y="49234"/>
                  </a:lnTo>
                  <a:cubicBezTo>
                    <a:pt x="15489" y="49190"/>
                    <a:pt x="15355" y="49099"/>
                    <a:pt x="15332" y="49082"/>
                  </a:cubicBezTo>
                  <a:cubicBezTo>
                    <a:pt x="15214" y="48997"/>
                    <a:pt x="15104" y="48906"/>
                    <a:pt x="14989" y="48818"/>
                  </a:cubicBezTo>
                  <a:cubicBezTo>
                    <a:pt x="14978" y="48810"/>
                    <a:pt x="14963" y="48798"/>
                    <a:pt x="14949" y="48786"/>
                  </a:cubicBezTo>
                  <a:lnTo>
                    <a:pt x="14949" y="48786"/>
                  </a:lnTo>
                  <a:cubicBezTo>
                    <a:pt x="14920" y="48759"/>
                    <a:pt x="14891" y="48733"/>
                    <a:pt x="14863" y="48706"/>
                  </a:cubicBezTo>
                  <a:cubicBezTo>
                    <a:pt x="14708" y="48559"/>
                    <a:pt x="14561" y="48404"/>
                    <a:pt x="14417" y="48246"/>
                  </a:cubicBezTo>
                  <a:cubicBezTo>
                    <a:pt x="13541" y="47289"/>
                    <a:pt x="12856" y="46101"/>
                    <a:pt x="12578" y="44799"/>
                  </a:cubicBezTo>
                  <a:cubicBezTo>
                    <a:pt x="12337" y="43674"/>
                    <a:pt x="12370" y="42521"/>
                    <a:pt x="12647" y="41430"/>
                  </a:cubicBezTo>
                  <a:lnTo>
                    <a:pt x="12647" y="41430"/>
                  </a:lnTo>
                  <a:cubicBezTo>
                    <a:pt x="13099" y="41503"/>
                    <a:pt x="13561" y="41535"/>
                    <a:pt x="14025" y="41535"/>
                  </a:cubicBezTo>
                  <a:cubicBezTo>
                    <a:pt x="14196" y="41535"/>
                    <a:pt x="14367" y="41531"/>
                    <a:pt x="14538" y="41522"/>
                  </a:cubicBezTo>
                  <a:cubicBezTo>
                    <a:pt x="16157" y="41439"/>
                    <a:pt x="17828" y="40974"/>
                    <a:pt x="19248" y="40191"/>
                  </a:cubicBezTo>
                  <a:cubicBezTo>
                    <a:pt x="20278" y="39623"/>
                    <a:pt x="21519" y="38687"/>
                    <a:pt x="21438" y="37370"/>
                  </a:cubicBezTo>
                  <a:cubicBezTo>
                    <a:pt x="21372" y="36302"/>
                    <a:pt x="20462" y="35607"/>
                    <a:pt x="19582" y="35159"/>
                  </a:cubicBezTo>
                  <a:cubicBezTo>
                    <a:pt x="18782" y="34755"/>
                    <a:pt x="17912" y="34539"/>
                    <a:pt x="17024" y="34539"/>
                  </a:cubicBezTo>
                  <a:cubicBezTo>
                    <a:pt x="16859" y="34539"/>
                    <a:pt x="16694" y="34547"/>
                    <a:pt x="16529" y="34562"/>
                  </a:cubicBezTo>
                  <a:cubicBezTo>
                    <a:pt x="14628" y="34734"/>
                    <a:pt x="12934" y="36006"/>
                    <a:pt x="11867" y="37533"/>
                  </a:cubicBezTo>
                  <a:cubicBezTo>
                    <a:pt x="11486" y="38078"/>
                    <a:pt x="11171" y="38666"/>
                    <a:pt x="10927" y="39283"/>
                  </a:cubicBezTo>
                  <a:lnTo>
                    <a:pt x="10927" y="39283"/>
                  </a:lnTo>
                  <a:cubicBezTo>
                    <a:pt x="10913" y="39274"/>
                    <a:pt x="10898" y="39266"/>
                    <a:pt x="10884" y="39258"/>
                  </a:cubicBezTo>
                  <a:lnTo>
                    <a:pt x="10884" y="39258"/>
                  </a:lnTo>
                  <a:cubicBezTo>
                    <a:pt x="10805" y="39194"/>
                    <a:pt x="10716" y="39124"/>
                    <a:pt x="10632" y="39067"/>
                  </a:cubicBezTo>
                  <a:lnTo>
                    <a:pt x="10632" y="39067"/>
                  </a:lnTo>
                  <a:cubicBezTo>
                    <a:pt x="10730" y="39132"/>
                    <a:pt x="10768" y="39156"/>
                    <a:pt x="10773" y="39156"/>
                  </a:cubicBezTo>
                  <a:cubicBezTo>
                    <a:pt x="10783" y="39156"/>
                    <a:pt x="10623" y="39036"/>
                    <a:pt x="10557" y="38971"/>
                  </a:cubicBezTo>
                  <a:cubicBezTo>
                    <a:pt x="10551" y="38965"/>
                    <a:pt x="10545" y="38959"/>
                    <a:pt x="10540" y="38955"/>
                  </a:cubicBezTo>
                  <a:lnTo>
                    <a:pt x="10540" y="38955"/>
                  </a:lnTo>
                  <a:cubicBezTo>
                    <a:pt x="10533" y="38942"/>
                    <a:pt x="10524" y="38925"/>
                    <a:pt x="10511" y="38904"/>
                  </a:cubicBezTo>
                  <a:cubicBezTo>
                    <a:pt x="10481" y="38856"/>
                    <a:pt x="10390" y="38677"/>
                    <a:pt x="10384" y="38677"/>
                  </a:cubicBezTo>
                  <a:lnTo>
                    <a:pt x="10384" y="38677"/>
                  </a:lnTo>
                  <a:cubicBezTo>
                    <a:pt x="10382" y="38677"/>
                    <a:pt x="10392" y="38704"/>
                    <a:pt x="10425" y="38778"/>
                  </a:cubicBezTo>
                  <a:cubicBezTo>
                    <a:pt x="10375" y="38666"/>
                    <a:pt x="10322" y="38557"/>
                    <a:pt x="10281" y="38444"/>
                  </a:cubicBezTo>
                  <a:cubicBezTo>
                    <a:pt x="10263" y="38396"/>
                    <a:pt x="10247" y="38350"/>
                    <a:pt x="10231" y="38302"/>
                  </a:cubicBezTo>
                  <a:cubicBezTo>
                    <a:pt x="10224" y="38279"/>
                    <a:pt x="10219" y="38265"/>
                    <a:pt x="10216" y="38257"/>
                  </a:cubicBezTo>
                  <a:lnTo>
                    <a:pt x="10216" y="38257"/>
                  </a:lnTo>
                  <a:cubicBezTo>
                    <a:pt x="10213" y="38243"/>
                    <a:pt x="10210" y="38222"/>
                    <a:pt x="10204" y="38191"/>
                  </a:cubicBezTo>
                  <a:cubicBezTo>
                    <a:pt x="10161" y="37963"/>
                    <a:pt x="10131" y="37731"/>
                    <a:pt x="10113" y="37498"/>
                  </a:cubicBezTo>
                  <a:cubicBezTo>
                    <a:pt x="10109" y="37437"/>
                    <a:pt x="10105" y="37412"/>
                    <a:pt x="10102" y="37404"/>
                  </a:cubicBezTo>
                  <a:lnTo>
                    <a:pt x="10102" y="37404"/>
                  </a:lnTo>
                  <a:cubicBezTo>
                    <a:pt x="10105" y="37397"/>
                    <a:pt x="10111" y="37373"/>
                    <a:pt x="10119" y="37308"/>
                  </a:cubicBezTo>
                  <a:cubicBezTo>
                    <a:pt x="10135" y="37183"/>
                    <a:pt x="10151" y="37060"/>
                    <a:pt x="10177" y="36937"/>
                  </a:cubicBezTo>
                  <a:cubicBezTo>
                    <a:pt x="10287" y="36409"/>
                    <a:pt x="10437" y="36087"/>
                    <a:pt x="10667" y="35674"/>
                  </a:cubicBezTo>
                  <a:cubicBezTo>
                    <a:pt x="11890" y="33488"/>
                    <a:pt x="13912" y="31792"/>
                    <a:pt x="15633" y="30014"/>
                  </a:cubicBezTo>
                  <a:cubicBezTo>
                    <a:pt x="16970" y="28632"/>
                    <a:pt x="18959" y="26726"/>
                    <a:pt x="18729" y="24603"/>
                  </a:cubicBezTo>
                  <a:cubicBezTo>
                    <a:pt x="18673" y="24080"/>
                    <a:pt x="18455" y="23566"/>
                    <a:pt x="18158" y="23136"/>
                  </a:cubicBezTo>
                  <a:cubicBezTo>
                    <a:pt x="17990" y="22893"/>
                    <a:pt x="17799" y="22668"/>
                    <a:pt x="17588" y="22461"/>
                  </a:cubicBezTo>
                  <a:cubicBezTo>
                    <a:pt x="17529" y="22403"/>
                    <a:pt x="17338" y="22232"/>
                    <a:pt x="17261" y="22162"/>
                  </a:cubicBezTo>
                  <a:lnTo>
                    <a:pt x="17261" y="22162"/>
                  </a:lnTo>
                  <a:cubicBezTo>
                    <a:pt x="17099" y="22016"/>
                    <a:pt x="16938" y="21868"/>
                    <a:pt x="16764" y="21738"/>
                  </a:cubicBezTo>
                  <a:cubicBezTo>
                    <a:pt x="15822" y="21037"/>
                    <a:pt x="14720" y="20736"/>
                    <a:pt x="13579" y="20736"/>
                  </a:cubicBezTo>
                  <a:cubicBezTo>
                    <a:pt x="13382" y="20736"/>
                    <a:pt x="13184" y="20745"/>
                    <a:pt x="12985" y="20762"/>
                  </a:cubicBezTo>
                  <a:cubicBezTo>
                    <a:pt x="10516" y="20980"/>
                    <a:pt x="8273" y="22299"/>
                    <a:pt x="5785" y="22422"/>
                  </a:cubicBezTo>
                  <a:cubicBezTo>
                    <a:pt x="5771" y="22423"/>
                    <a:pt x="5759" y="22423"/>
                    <a:pt x="5749" y="22424"/>
                  </a:cubicBezTo>
                  <a:lnTo>
                    <a:pt x="5749" y="22424"/>
                  </a:lnTo>
                  <a:cubicBezTo>
                    <a:pt x="5666" y="22424"/>
                    <a:pt x="5584" y="22422"/>
                    <a:pt x="5501" y="22419"/>
                  </a:cubicBezTo>
                  <a:cubicBezTo>
                    <a:pt x="5373" y="22414"/>
                    <a:pt x="5247" y="22405"/>
                    <a:pt x="5119" y="22390"/>
                  </a:cubicBezTo>
                  <a:cubicBezTo>
                    <a:pt x="5049" y="22382"/>
                    <a:pt x="4980" y="22371"/>
                    <a:pt x="4910" y="22362"/>
                  </a:cubicBezTo>
                  <a:cubicBezTo>
                    <a:pt x="4892" y="22359"/>
                    <a:pt x="4878" y="22358"/>
                    <a:pt x="4865" y="22356"/>
                  </a:cubicBezTo>
                  <a:lnTo>
                    <a:pt x="4865" y="22356"/>
                  </a:lnTo>
                  <a:cubicBezTo>
                    <a:pt x="4721" y="22321"/>
                    <a:pt x="4582" y="22268"/>
                    <a:pt x="4437" y="22231"/>
                  </a:cubicBezTo>
                  <a:cubicBezTo>
                    <a:pt x="4429" y="22228"/>
                    <a:pt x="4422" y="22227"/>
                    <a:pt x="4415" y="22225"/>
                  </a:cubicBezTo>
                  <a:lnTo>
                    <a:pt x="4415" y="22225"/>
                  </a:lnTo>
                  <a:cubicBezTo>
                    <a:pt x="4356" y="22197"/>
                    <a:pt x="4298" y="22170"/>
                    <a:pt x="4241" y="22141"/>
                  </a:cubicBezTo>
                  <a:cubicBezTo>
                    <a:pt x="4189" y="22115"/>
                    <a:pt x="4140" y="22084"/>
                    <a:pt x="4087" y="22058"/>
                  </a:cubicBezTo>
                  <a:cubicBezTo>
                    <a:pt x="4082" y="22056"/>
                    <a:pt x="4077" y="22053"/>
                    <a:pt x="4073" y="22051"/>
                  </a:cubicBezTo>
                  <a:lnTo>
                    <a:pt x="4073" y="22051"/>
                  </a:lnTo>
                  <a:cubicBezTo>
                    <a:pt x="4068" y="22047"/>
                    <a:pt x="4064" y="22043"/>
                    <a:pt x="4058" y="22039"/>
                  </a:cubicBezTo>
                  <a:cubicBezTo>
                    <a:pt x="4018" y="22004"/>
                    <a:pt x="3859" y="21880"/>
                    <a:pt x="3808" y="21845"/>
                  </a:cubicBezTo>
                  <a:lnTo>
                    <a:pt x="3808" y="21845"/>
                  </a:lnTo>
                  <a:cubicBezTo>
                    <a:pt x="3771" y="21810"/>
                    <a:pt x="3728" y="21770"/>
                    <a:pt x="3726" y="21767"/>
                  </a:cubicBezTo>
                  <a:cubicBezTo>
                    <a:pt x="3654" y="21697"/>
                    <a:pt x="3589" y="21623"/>
                    <a:pt x="3522" y="21550"/>
                  </a:cubicBezTo>
                  <a:cubicBezTo>
                    <a:pt x="3508" y="21535"/>
                    <a:pt x="3497" y="21523"/>
                    <a:pt x="3487" y="21512"/>
                  </a:cubicBezTo>
                  <a:lnTo>
                    <a:pt x="3487" y="21512"/>
                  </a:lnTo>
                  <a:cubicBezTo>
                    <a:pt x="3484" y="21507"/>
                    <a:pt x="3479" y="21501"/>
                    <a:pt x="3474" y="21494"/>
                  </a:cubicBezTo>
                  <a:cubicBezTo>
                    <a:pt x="3419" y="21422"/>
                    <a:pt x="3365" y="21349"/>
                    <a:pt x="3314" y="21275"/>
                  </a:cubicBezTo>
                  <a:cubicBezTo>
                    <a:pt x="3205" y="21117"/>
                    <a:pt x="3102" y="20952"/>
                    <a:pt x="3007" y="20785"/>
                  </a:cubicBezTo>
                  <a:cubicBezTo>
                    <a:pt x="2931" y="20649"/>
                    <a:pt x="2868" y="20515"/>
                    <a:pt x="2779" y="20344"/>
                  </a:cubicBezTo>
                  <a:cubicBezTo>
                    <a:pt x="2748" y="20284"/>
                    <a:pt x="2728" y="20247"/>
                    <a:pt x="2717" y="20227"/>
                  </a:cubicBezTo>
                  <a:lnTo>
                    <a:pt x="2717" y="20227"/>
                  </a:lnTo>
                  <a:cubicBezTo>
                    <a:pt x="2679" y="20148"/>
                    <a:pt x="2641" y="20070"/>
                    <a:pt x="2605" y="19989"/>
                  </a:cubicBezTo>
                  <a:cubicBezTo>
                    <a:pt x="2351" y="19411"/>
                    <a:pt x="2266" y="19037"/>
                    <a:pt x="2194" y="18361"/>
                  </a:cubicBezTo>
                  <a:cubicBezTo>
                    <a:pt x="1887" y="15500"/>
                    <a:pt x="3049" y="12454"/>
                    <a:pt x="4320" y="9923"/>
                  </a:cubicBezTo>
                  <a:cubicBezTo>
                    <a:pt x="5638" y="7298"/>
                    <a:pt x="7329" y="4706"/>
                    <a:pt x="9493" y="2696"/>
                  </a:cubicBezTo>
                  <a:cubicBezTo>
                    <a:pt x="9857" y="2356"/>
                    <a:pt x="10252" y="2047"/>
                    <a:pt x="10671" y="1776"/>
                  </a:cubicBezTo>
                  <a:cubicBezTo>
                    <a:pt x="11456" y="1270"/>
                    <a:pt x="10251" y="1"/>
                    <a:pt x="9409" y="1"/>
                  </a:cubicBezTo>
                  <a:close/>
                </a:path>
              </a:pathLst>
            </a:custGeom>
            <a:solidFill>
              <a:srgbClr val="DE80D7"/>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0"/>
            <p:cNvSpPr/>
            <p:nvPr/>
          </p:nvSpPr>
          <p:spPr>
            <a:xfrm>
              <a:off x="715099" y="-749742"/>
              <a:ext cx="748453" cy="1751944"/>
            </a:xfrm>
            <a:custGeom>
              <a:avLst/>
              <a:gdLst/>
              <a:ahLst/>
              <a:cxnLst/>
              <a:rect l="l" t="t" r="r" b="b"/>
              <a:pathLst>
                <a:path w="25831" h="60464" extrusionOk="0">
                  <a:moveTo>
                    <a:pt x="14353" y="21284"/>
                  </a:moveTo>
                  <a:cubicBezTo>
                    <a:pt x="14354" y="21284"/>
                    <a:pt x="14354" y="21284"/>
                    <a:pt x="14354" y="21284"/>
                  </a:cubicBezTo>
                  <a:cubicBezTo>
                    <a:pt x="14354" y="21284"/>
                    <a:pt x="14354" y="21284"/>
                    <a:pt x="14353" y="21284"/>
                  </a:cubicBezTo>
                  <a:close/>
                  <a:moveTo>
                    <a:pt x="14972" y="22124"/>
                  </a:moveTo>
                  <a:cubicBezTo>
                    <a:pt x="14973" y="22126"/>
                    <a:pt x="14974" y="22128"/>
                    <a:pt x="14974" y="22130"/>
                  </a:cubicBezTo>
                  <a:lnTo>
                    <a:pt x="14974" y="22130"/>
                  </a:lnTo>
                  <a:cubicBezTo>
                    <a:pt x="14974" y="22128"/>
                    <a:pt x="14973" y="22126"/>
                    <a:pt x="14972" y="22124"/>
                  </a:cubicBezTo>
                  <a:close/>
                  <a:moveTo>
                    <a:pt x="14144" y="21194"/>
                  </a:moveTo>
                  <a:cubicBezTo>
                    <a:pt x="14170" y="21203"/>
                    <a:pt x="14227" y="21221"/>
                    <a:pt x="14276" y="21236"/>
                  </a:cubicBezTo>
                  <a:lnTo>
                    <a:pt x="14276" y="21236"/>
                  </a:lnTo>
                  <a:cubicBezTo>
                    <a:pt x="14312" y="21272"/>
                    <a:pt x="14362" y="21305"/>
                    <a:pt x="14404" y="21335"/>
                  </a:cubicBezTo>
                  <a:cubicBezTo>
                    <a:pt x="14411" y="21341"/>
                    <a:pt x="14417" y="21345"/>
                    <a:pt x="14421" y="21347"/>
                  </a:cubicBezTo>
                  <a:lnTo>
                    <a:pt x="14421" y="21347"/>
                  </a:lnTo>
                  <a:cubicBezTo>
                    <a:pt x="14423" y="21349"/>
                    <a:pt x="14425" y="21352"/>
                    <a:pt x="14428" y="21354"/>
                  </a:cubicBezTo>
                  <a:cubicBezTo>
                    <a:pt x="14614" y="21565"/>
                    <a:pt x="14726" y="21709"/>
                    <a:pt x="14822" y="21872"/>
                  </a:cubicBezTo>
                  <a:cubicBezTo>
                    <a:pt x="14873" y="21958"/>
                    <a:pt x="14921" y="22046"/>
                    <a:pt x="14971" y="22134"/>
                  </a:cubicBezTo>
                  <a:cubicBezTo>
                    <a:pt x="14977" y="22145"/>
                    <a:pt x="14986" y="22167"/>
                    <a:pt x="14994" y="22184"/>
                  </a:cubicBezTo>
                  <a:lnTo>
                    <a:pt x="14994" y="22184"/>
                  </a:lnTo>
                  <a:cubicBezTo>
                    <a:pt x="15007" y="22225"/>
                    <a:pt x="15019" y="22267"/>
                    <a:pt x="15030" y="22308"/>
                  </a:cubicBezTo>
                  <a:cubicBezTo>
                    <a:pt x="15054" y="22396"/>
                    <a:pt x="15071" y="22485"/>
                    <a:pt x="15086" y="22573"/>
                  </a:cubicBezTo>
                  <a:cubicBezTo>
                    <a:pt x="15088" y="22587"/>
                    <a:pt x="15091" y="22624"/>
                    <a:pt x="15093" y="22643"/>
                  </a:cubicBezTo>
                  <a:lnTo>
                    <a:pt x="15093" y="22643"/>
                  </a:lnTo>
                  <a:cubicBezTo>
                    <a:pt x="15094" y="22677"/>
                    <a:pt x="15095" y="22713"/>
                    <a:pt x="15094" y="22746"/>
                  </a:cubicBezTo>
                  <a:cubicBezTo>
                    <a:pt x="15087" y="22963"/>
                    <a:pt x="15062" y="23180"/>
                    <a:pt x="15017" y="23393"/>
                  </a:cubicBezTo>
                  <a:cubicBezTo>
                    <a:pt x="14942" y="23741"/>
                    <a:pt x="14761" y="24150"/>
                    <a:pt x="14549" y="24538"/>
                  </a:cubicBezTo>
                  <a:cubicBezTo>
                    <a:pt x="13546" y="26367"/>
                    <a:pt x="11836" y="27877"/>
                    <a:pt x="10089" y="28978"/>
                  </a:cubicBezTo>
                  <a:cubicBezTo>
                    <a:pt x="9781" y="29172"/>
                    <a:pt x="9606" y="29280"/>
                    <a:pt x="9368" y="29395"/>
                  </a:cubicBezTo>
                  <a:lnTo>
                    <a:pt x="9368" y="29395"/>
                  </a:lnTo>
                  <a:cubicBezTo>
                    <a:pt x="9239" y="28649"/>
                    <a:pt x="9206" y="27758"/>
                    <a:pt x="9386" y="26920"/>
                  </a:cubicBezTo>
                  <a:cubicBezTo>
                    <a:pt x="9414" y="26780"/>
                    <a:pt x="9453" y="26641"/>
                    <a:pt x="9499" y="26505"/>
                  </a:cubicBezTo>
                  <a:cubicBezTo>
                    <a:pt x="9574" y="26289"/>
                    <a:pt x="9657" y="26075"/>
                    <a:pt x="9748" y="25864"/>
                  </a:cubicBezTo>
                  <a:cubicBezTo>
                    <a:pt x="9946" y="25406"/>
                    <a:pt x="10175" y="24960"/>
                    <a:pt x="10431" y="24529"/>
                  </a:cubicBezTo>
                  <a:cubicBezTo>
                    <a:pt x="10950" y="23648"/>
                    <a:pt x="11550" y="22826"/>
                    <a:pt x="12309" y="22147"/>
                  </a:cubicBezTo>
                  <a:cubicBezTo>
                    <a:pt x="12471" y="22001"/>
                    <a:pt x="12640" y="21864"/>
                    <a:pt x="12817" y="21735"/>
                  </a:cubicBezTo>
                  <a:cubicBezTo>
                    <a:pt x="12913" y="21666"/>
                    <a:pt x="13012" y="21600"/>
                    <a:pt x="13113" y="21537"/>
                  </a:cubicBezTo>
                  <a:cubicBezTo>
                    <a:pt x="13258" y="21444"/>
                    <a:pt x="13201" y="21477"/>
                    <a:pt x="13292" y="21434"/>
                  </a:cubicBezTo>
                  <a:cubicBezTo>
                    <a:pt x="13474" y="21350"/>
                    <a:pt x="13662" y="21279"/>
                    <a:pt x="13857" y="21227"/>
                  </a:cubicBezTo>
                  <a:cubicBezTo>
                    <a:pt x="13862" y="21225"/>
                    <a:pt x="13866" y="21224"/>
                    <a:pt x="13869" y="21223"/>
                  </a:cubicBezTo>
                  <a:lnTo>
                    <a:pt x="13869" y="21223"/>
                  </a:lnTo>
                  <a:cubicBezTo>
                    <a:pt x="13898" y="21219"/>
                    <a:pt x="13928" y="21214"/>
                    <a:pt x="13956" y="21212"/>
                  </a:cubicBezTo>
                  <a:cubicBezTo>
                    <a:pt x="14002" y="21209"/>
                    <a:pt x="14060" y="21209"/>
                    <a:pt x="14106" y="21201"/>
                  </a:cubicBezTo>
                  <a:lnTo>
                    <a:pt x="14106" y="21201"/>
                  </a:lnTo>
                  <a:cubicBezTo>
                    <a:pt x="14186" y="21216"/>
                    <a:pt x="14246" y="21232"/>
                    <a:pt x="14250" y="21232"/>
                  </a:cubicBezTo>
                  <a:cubicBezTo>
                    <a:pt x="14254" y="21232"/>
                    <a:pt x="14224" y="21222"/>
                    <a:pt x="14144" y="21194"/>
                  </a:cubicBezTo>
                  <a:lnTo>
                    <a:pt x="14144" y="21194"/>
                  </a:lnTo>
                  <a:cubicBezTo>
                    <a:pt x="14144" y="21194"/>
                    <a:pt x="14144" y="21194"/>
                    <a:pt x="14144" y="21194"/>
                  </a:cubicBezTo>
                  <a:close/>
                  <a:moveTo>
                    <a:pt x="4782" y="29721"/>
                  </a:moveTo>
                  <a:cubicBezTo>
                    <a:pt x="4783" y="29721"/>
                    <a:pt x="4784" y="29721"/>
                    <a:pt x="4786" y="29722"/>
                  </a:cubicBezTo>
                  <a:lnTo>
                    <a:pt x="4786" y="29722"/>
                  </a:lnTo>
                  <a:cubicBezTo>
                    <a:pt x="4784" y="29721"/>
                    <a:pt x="4783" y="29721"/>
                    <a:pt x="4782" y="29721"/>
                  </a:cubicBezTo>
                  <a:close/>
                  <a:moveTo>
                    <a:pt x="4807" y="29729"/>
                  </a:moveTo>
                  <a:cubicBezTo>
                    <a:pt x="4858" y="29748"/>
                    <a:pt x="4915" y="29780"/>
                    <a:pt x="4910" y="29780"/>
                  </a:cubicBezTo>
                  <a:cubicBezTo>
                    <a:pt x="4907" y="29780"/>
                    <a:pt x="4879" y="29767"/>
                    <a:pt x="4807" y="29729"/>
                  </a:cubicBezTo>
                  <a:close/>
                  <a:moveTo>
                    <a:pt x="17346" y="35867"/>
                  </a:moveTo>
                  <a:cubicBezTo>
                    <a:pt x="17350" y="35867"/>
                    <a:pt x="17373" y="35889"/>
                    <a:pt x="17429" y="35954"/>
                  </a:cubicBezTo>
                  <a:lnTo>
                    <a:pt x="17429" y="35954"/>
                  </a:lnTo>
                  <a:cubicBezTo>
                    <a:pt x="17385" y="35925"/>
                    <a:pt x="17339" y="35867"/>
                    <a:pt x="17346" y="35867"/>
                  </a:cubicBezTo>
                  <a:close/>
                  <a:moveTo>
                    <a:pt x="17569" y="36120"/>
                  </a:moveTo>
                  <a:cubicBezTo>
                    <a:pt x="17608" y="36168"/>
                    <a:pt x="17629" y="36219"/>
                    <a:pt x="17630" y="36232"/>
                  </a:cubicBezTo>
                  <a:lnTo>
                    <a:pt x="17630" y="36232"/>
                  </a:lnTo>
                  <a:cubicBezTo>
                    <a:pt x="17607" y="36195"/>
                    <a:pt x="17586" y="36158"/>
                    <a:pt x="17569" y="36120"/>
                  </a:cubicBezTo>
                  <a:close/>
                  <a:moveTo>
                    <a:pt x="17781" y="36484"/>
                  </a:moveTo>
                  <a:lnTo>
                    <a:pt x="17781" y="36484"/>
                  </a:lnTo>
                  <a:cubicBezTo>
                    <a:pt x="17785" y="36496"/>
                    <a:pt x="17789" y="36508"/>
                    <a:pt x="17793" y="36519"/>
                  </a:cubicBezTo>
                  <a:lnTo>
                    <a:pt x="17793" y="36519"/>
                  </a:lnTo>
                  <a:cubicBezTo>
                    <a:pt x="17789" y="36509"/>
                    <a:pt x="17785" y="36497"/>
                    <a:pt x="17781" y="36484"/>
                  </a:cubicBezTo>
                  <a:close/>
                  <a:moveTo>
                    <a:pt x="17796" y="36527"/>
                  </a:moveTo>
                  <a:cubicBezTo>
                    <a:pt x="17809" y="36560"/>
                    <a:pt x="17817" y="36584"/>
                    <a:pt x="17817" y="36584"/>
                  </a:cubicBezTo>
                  <a:cubicBezTo>
                    <a:pt x="17816" y="36584"/>
                    <a:pt x="17810" y="36567"/>
                    <a:pt x="17796" y="36527"/>
                  </a:cubicBezTo>
                  <a:close/>
                  <a:moveTo>
                    <a:pt x="17985" y="37409"/>
                  </a:moveTo>
                  <a:cubicBezTo>
                    <a:pt x="17985" y="37411"/>
                    <a:pt x="17985" y="37413"/>
                    <a:pt x="17985" y="37414"/>
                  </a:cubicBezTo>
                  <a:cubicBezTo>
                    <a:pt x="17985" y="37413"/>
                    <a:pt x="17985" y="37411"/>
                    <a:pt x="17985" y="37409"/>
                  </a:cubicBezTo>
                  <a:close/>
                  <a:moveTo>
                    <a:pt x="9734" y="1"/>
                  </a:moveTo>
                  <a:cubicBezTo>
                    <a:pt x="9543" y="1"/>
                    <a:pt x="9367" y="52"/>
                    <a:pt x="9231" y="170"/>
                  </a:cubicBezTo>
                  <a:lnTo>
                    <a:pt x="9231" y="173"/>
                  </a:lnTo>
                  <a:cubicBezTo>
                    <a:pt x="8296" y="981"/>
                    <a:pt x="7563" y="2042"/>
                    <a:pt x="6908" y="3084"/>
                  </a:cubicBezTo>
                  <a:cubicBezTo>
                    <a:pt x="6018" y="4499"/>
                    <a:pt x="5258" y="5999"/>
                    <a:pt x="4569" y="7521"/>
                  </a:cubicBezTo>
                  <a:cubicBezTo>
                    <a:pt x="2968" y="11066"/>
                    <a:pt x="1706" y="14822"/>
                    <a:pt x="986" y="18648"/>
                  </a:cubicBezTo>
                  <a:cubicBezTo>
                    <a:pt x="401" y="21749"/>
                    <a:pt x="0" y="25390"/>
                    <a:pt x="1411" y="28336"/>
                  </a:cubicBezTo>
                  <a:cubicBezTo>
                    <a:pt x="2074" y="29719"/>
                    <a:pt x="3230" y="30775"/>
                    <a:pt x="4652" y="31339"/>
                  </a:cubicBezTo>
                  <a:cubicBezTo>
                    <a:pt x="5448" y="31655"/>
                    <a:pt x="6286" y="31781"/>
                    <a:pt x="7129" y="31781"/>
                  </a:cubicBezTo>
                  <a:cubicBezTo>
                    <a:pt x="7534" y="31781"/>
                    <a:pt x="7940" y="31752"/>
                    <a:pt x="8343" y="31701"/>
                  </a:cubicBezTo>
                  <a:lnTo>
                    <a:pt x="8343" y="31701"/>
                  </a:lnTo>
                  <a:cubicBezTo>
                    <a:pt x="8977" y="32515"/>
                    <a:pt x="9817" y="33157"/>
                    <a:pt x="10776" y="33606"/>
                  </a:cubicBezTo>
                  <a:cubicBezTo>
                    <a:pt x="12086" y="34221"/>
                    <a:pt x="13477" y="34524"/>
                    <a:pt x="14870" y="34884"/>
                  </a:cubicBezTo>
                  <a:cubicBezTo>
                    <a:pt x="15477" y="35042"/>
                    <a:pt x="16061" y="35238"/>
                    <a:pt x="16650" y="35451"/>
                  </a:cubicBezTo>
                  <a:lnTo>
                    <a:pt x="16650" y="35451"/>
                  </a:lnTo>
                  <a:cubicBezTo>
                    <a:pt x="16700" y="35476"/>
                    <a:pt x="16752" y="35500"/>
                    <a:pt x="16803" y="35526"/>
                  </a:cubicBezTo>
                  <a:cubicBezTo>
                    <a:pt x="16925" y="35588"/>
                    <a:pt x="17039" y="35663"/>
                    <a:pt x="17158" y="35729"/>
                  </a:cubicBezTo>
                  <a:lnTo>
                    <a:pt x="17158" y="35729"/>
                  </a:lnTo>
                  <a:cubicBezTo>
                    <a:pt x="17208" y="35769"/>
                    <a:pt x="17259" y="35806"/>
                    <a:pt x="17308" y="35846"/>
                  </a:cubicBezTo>
                  <a:cubicBezTo>
                    <a:pt x="17345" y="35876"/>
                    <a:pt x="17387" y="35928"/>
                    <a:pt x="17430" y="35955"/>
                  </a:cubicBezTo>
                  <a:lnTo>
                    <a:pt x="17430" y="35955"/>
                  </a:lnTo>
                  <a:cubicBezTo>
                    <a:pt x="17473" y="36007"/>
                    <a:pt x="17517" y="36058"/>
                    <a:pt x="17560" y="36109"/>
                  </a:cubicBezTo>
                  <a:cubicBezTo>
                    <a:pt x="17563" y="36112"/>
                    <a:pt x="17566" y="36116"/>
                    <a:pt x="17569" y="36119"/>
                  </a:cubicBezTo>
                  <a:lnTo>
                    <a:pt x="17569" y="36119"/>
                  </a:lnTo>
                  <a:cubicBezTo>
                    <a:pt x="17565" y="36111"/>
                    <a:pt x="17562" y="36103"/>
                    <a:pt x="17559" y="36095"/>
                  </a:cubicBezTo>
                  <a:lnTo>
                    <a:pt x="17559" y="36095"/>
                  </a:lnTo>
                  <a:cubicBezTo>
                    <a:pt x="17562" y="36103"/>
                    <a:pt x="17566" y="36112"/>
                    <a:pt x="17569" y="36120"/>
                  </a:cubicBezTo>
                  <a:lnTo>
                    <a:pt x="17569" y="36120"/>
                  </a:lnTo>
                  <a:cubicBezTo>
                    <a:pt x="17569" y="36120"/>
                    <a:pt x="17569" y="36119"/>
                    <a:pt x="17569" y="36119"/>
                  </a:cubicBezTo>
                  <a:lnTo>
                    <a:pt x="17569" y="36119"/>
                  </a:lnTo>
                  <a:cubicBezTo>
                    <a:pt x="17604" y="36204"/>
                    <a:pt x="17623" y="36235"/>
                    <a:pt x="17628" y="36235"/>
                  </a:cubicBezTo>
                  <a:cubicBezTo>
                    <a:pt x="17629" y="36235"/>
                    <a:pt x="17630" y="36234"/>
                    <a:pt x="17630" y="36232"/>
                  </a:cubicBezTo>
                  <a:lnTo>
                    <a:pt x="17630" y="36232"/>
                  </a:lnTo>
                  <a:cubicBezTo>
                    <a:pt x="17675" y="36308"/>
                    <a:pt x="17727" y="36383"/>
                    <a:pt x="17765" y="36459"/>
                  </a:cubicBezTo>
                  <a:cubicBezTo>
                    <a:pt x="17777" y="36483"/>
                    <a:pt x="17787" y="36507"/>
                    <a:pt x="17796" y="36527"/>
                  </a:cubicBezTo>
                  <a:lnTo>
                    <a:pt x="17796" y="36527"/>
                  </a:lnTo>
                  <a:cubicBezTo>
                    <a:pt x="17815" y="36584"/>
                    <a:pt x="17835" y="36640"/>
                    <a:pt x="17851" y="36697"/>
                  </a:cubicBezTo>
                  <a:cubicBezTo>
                    <a:pt x="17896" y="36849"/>
                    <a:pt x="17931" y="37004"/>
                    <a:pt x="17955" y="37162"/>
                  </a:cubicBezTo>
                  <a:cubicBezTo>
                    <a:pt x="17965" y="37227"/>
                    <a:pt x="17973" y="37294"/>
                    <a:pt x="17980" y="37360"/>
                  </a:cubicBezTo>
                  <a:lnTo>
                    <a:pt x="17980" y="37360"/>
                  </a:lnTo>
                  <a:cubicBezTo>
                    <a:pt x="17978" y="37345"/>
                    <a:pt x="17977" y="37339"/>
                    <a:pt x="17977" y="37339"/>
                  </a:cubicBezTo>
                  <a:lnTo>
                    <a:pt x="17977" y="37339"/>
                  </a:lnTo>
                  <a:cubicBezTo>
                    <a:pt x="17975" y="37339"/>
                    <a:pt x="17986" y="37489"/>
                    <a:pt x="17988" y="37531"/>
                  </a:cubicBezTo>
                  <a:cubicBezTo>
                    <a:pt x="17992" y="37739"/>
                    <a:pt x="17985" y="37945"/>
                    <a:pt x="17968" y="38152"/>
                  </a:cubicBezTo>
                  <a:cubicBezTo>
                    <a:pt x="17926" y="38613"/>
                    <a:pt x="17849" y="39068"/>
                    <a:pt x="17738" y="39517"/>
                  </a:cubicBezTo>
                  <a:cubicBezTo>
                    <a:pt x="17100" y="42140"/>
                    <a:pt x="15452" y="44289"/>
                    <a:pt x="14164" y="46616"/>
                  </a:cubicBezTo>
                  <a:cubicBezTo>
                    <a:pt x="12796" y="49087"/>
                    <a:pt x="11733" y="51966"/>
                    <a:pt x="13044" y="54692"/>
                  </a:cubicBezTo>
                  <a:cubicBezTo>
                    <a:pt x="13768" y="56195"/>
                    <a:pt x="15054" y="57465"/>
                    <a:pt x="16581" y="58131"/>
                  </a:cubicBezTo>
                  <a:cubicBezTo>
                    <a:pt x="17907" y="58709"/>
                    <a:pt x="19330" y="58799"/>
                    <a:pt x="20752" y="58927"/>
                  </a:cubicBezTo>
                  <a:cubicBezTo>
                    <a:pt x="21083" y="58957"/>
                    <a:pt x="21414" y="58992"/>
                    <a:pt x="21743" y="59042"/>
                  </a:cubicBezTo>
                  <a:cubicBezTo>
                    <a:pt x="22019" y="59083"/>
                    <a:pt x="22345" y="59149"/>
                    <a:pt x="22477" y="59189"/>
                  </a:cubicBezTo>
                  <a:cubicBezTo>
                    <a:pt x="22634" y="59235"/>
                    <a:pt x="22787" y="59288"/>
                    <a:pt x="22941" y="59344"/>
                  </a:cubicBezTo>
                  <a:cubicBezTo>
                    <a:pt x="22960" y="59350"/>
                    <a:pt x="23053" y="59392"/>
                    <a:pt x="23056" y="59392"/>
                  </a:cubicBezTo>
                  <a:cubicBezTo>
                    <a:pt x="23056" y="59392"/>
                    <a:pt x="23056" y="59392"/>
                    <a:pt x="23056" y="59392"/>
                  </a:cubicBezTo>
                  <a:lnTo>
                    <a:pt x="23056" y="59392"/>
                  </a:lnTo>
                  <a:cubicBezTo>
                    <a:pt x="23108" y="59417"/>
                    <a:pt x="23159" y="59443"/>
                    <a:pt x="23209" y="59471"/>
                  </a:cubicBezTo>
                  <a:cubicBezTo>
                    <a:pt x="23396" y="59570"/>
                    <a:pt x="23589" y="59687"/>
                    <a:pt x="23771" y="59864"/>
                  </a:cubicBezTo>
                  <a:cubicBezTo>
                    <a:pt x="24085" y="60168"/>
                    <a:pt x="24534" y="60464"/>
                    <a:pt x="24991" y="60464"/>
                  </a:cubicBezTo>
                  <a:cubicBezTo>
                    <a:pt x="25105" y="60464"/>
                    <a:pt x="25219" y="60445"/>
                    <a:pt x="25332" y="60404"/>
                  </a:cubicBezTo>
                  <a:cubicBezTo>
                    <a:pt x="25831" y="60222"/>
                    <a:pt x="25805" y="59609"/>
                    <a:pt x="25462" y="59276"/>
                  </a:cubicBezTo>
                  <a:cubicBezTo>
                    <a:pt x="24319" y="58168"/>
                    <a:pt x="22955" y="57554"/>
                    <a:pt x="21386" y="57310"/>
                  </a:cubicBezTo>
                  <a:cubicBezTo>
                    <a:pt x="20177" y="57120"/>
                    <a:pt x="18802" y="57152"/>
                    <a:pt x="17685" y="56867"/>
                  </a:cubicBezTo>
                  <a:cubicBezTo>
                    <a:pt x="17163" y="56735"/>
                    <a:pt x="16720" y="56542"/>
                    <a:pt x="16335" y="56232"/>
                  </a:cubicBezTo>
                  <a:cubicBezTo>
                    <a:pt x="15864" y="55850"/>
                    <a:pt x="15431" y="55292"/>
                    <a:pt x="15132" y="54724"/>
                  </a:cubicBezTo>
                  <a:cubicBezTo>
                    <a:pt x="14560" y="53634"/>
                    <a:pt x="14539" y="52407"/>
                    <a:pt x="14801" y="51227"/>
                  </a:cubicBezTo>
                  <a:cubicBezTo>
                    <a:pt x="15392" y="48554"/>
                    <a:pt x="17202" y="46265"/>
                    <a:pt x="18517" y="43918"/>
                  </a:cubicBezTo>
                  <a:cubicBezTo>
                    <a:pt x="19477" y="42204"/>
                    <a:pt x="20305" y="40076"/>
                    <a:pt x="20188" y="38069"/>
                  </a:cubicBezTo>
                  <a:cubicBezTo>
                    <a:pt x="20097" y="36493"/>
                    <a:pt x="19294" y="35274"/>
                    <a:pt x="17977" y="34429"/>
                  </a:cubicBezTo>
                  <a:cubicBezTo>
                    <a:pt x="16899" y="33737"/>
                    <a:pt x="15619" y="33424"/>
                    <a:pt x="14391" y="33120"/>
                  </a:cubicBezTo>
                  <a:cubicBezTo>
                    <a:pt x="13766" y="32965"/>
                    <a:pt x="13142" y="32815"/>
                    <a:pt x="12528" y="32623"/>
                  </a:cubicBezTo>
                  <a:cubicBezTo>
                    <a:pt x="12220" y="32528"/>
                    <a:pt x="11915" y="32422"/>
                    <a:pt x="11616" y="32301"/>
                  </a:cubicBezTo>
                  <a:cubicBezTo>
                    <a:pt x="11582" y="32287"/>
                    <a:pt x="11538" y="32274"/>
                    <a:pt x="11497" y="32258"/>
                  </a:cubicBezTo>
                  <a:lnTo>
                    <a:pt x="11497" y="32258"/>
                  </a:lnTo>
                  <a:cubicBezTo>
                    <a:pt x="11475" y="32243"/>
                    <a:pt x="11451" y="32229"/>
                    <a:pt x="11429" y="32218"/>
                  </a:cubicBezTo>
                  <a:cubicBezTo>
                    <a:pt x="11285" y="32144"/>
                    <a:pt x="11140" y="32072"/>
                    <a:pt x="11001" y="31991"/>
                  </a:cubicBezTo>
                  <a:cubicBezTo>
                    <a:pt x="10944" y="31958"/>
                    <a:pt x="10888" y="31922"/>
                    <a:pt x="10831" y="31890"/>
                  </a:cubicBezTo>
                  <a:lnTo>
                    <a:pt x="10831" y="31890"/>
                  </a:lnTo>
                  <a:cubicBezTo>
                    <a:pt x="10713" y="31800"/>
                    <a:pt x="10593" y="31716"/>
                    <a:pt x="10480" y="31620"/>
                  </a:cubicBezTo>
                  <a:cubicBezTo>
                    <a:pt x="10448" y="31593"/>
                    <a:pt x="10416" y="31564"/>
                    <a:pt x="10384" y="31535"/>
                  </a:cubicBezTo>
                  <a:lnTo>
                    <a:pt x="10384" y="31535"/>
                  </a:lnTo>
                  <a:cubicBezTo>
                    <a:pt x="10399" y="31550"/>
                    <a:pt x="10405" y="31557"/>
                    <a:pt x="10404" y="31557"/>
                  </a:cubicBezTo>
                  <a:cubicBezTo>
                    <a:pt x="10401" y="31557"/>
                    <a:pt x="10378" y="31537"/>
                    <a:pt x="10337" y="31493"/>
                  </a:cubicBezTo>
                  <a:lnTo>
                    <a:pt x="10337" y="31493"/>
                  </a:lnTo>
                  <a:cubicBezTo>
                    <a:pt x="10353" y="31507"/>
                    <a:pt x="10368" y="31521"/>
                    <a:pt x="10384" y="31535"/>
                  </a:cubicBezTo>
                  <a:lnTo>
                    <a:pt x="10384" y="31535"/>
                  </a:lnTo>
                  <a:cubicBezTo>
                    <a:pt x="10372" y="31524"/>
                    <a:pt x="10356" y="31508"/>
                    <a:pt x="10333" y="31489"/>
                  </a:cubicBezTo>
                  <a:lnTo>
                    <a:pt x="10333" y="31489"/>
                  </a:lnTo>
                  <a:cubicBezTo>
                    <a:pt x="10335" y="31490"/>
                    <a:pt x="10336" y="31491"/>
                    <a:pt x="10337" y="31493"/>
                  </a:cubicBezTo>
                  <a:lnTo>
                    <a:pt x="10337" y="31493"/>
                  </a:lnTo>
                  <a:cubicBezTo>
                    <a:pt x="10324" y="31482"/>
                    <a:pt x="10312" y="31471"/>
                    <a:pt x="10300" y="31460"/>
                  </a:cubicBezTo>
                  <a:lnTo>
                    <a:pt x="10300" y="31460"/>
                  </a:lnTo>
                  <a:cubicBezTo>
                    <a:pt x="10312" y="31471"/>
                    <a:pt x="10323" y="31480"/>
                    <a:pt x="10333" y="31489"/>
                  </a:cubicBezTo>
                  <a:lnTo>
                    <a:pt x="10333" y="31489"/>
                  </a:lnTo>
                  <a:cubicBezTo>
                    <a:pt x="10329" y="31485"/>
                    <a:pt x="10325" y="31480"/>
                    <a:pt x="10320" y="31475"/>
                  </a:cubicBezTo>
                  <a:cubicBezTo>
                    <a:pt x="10275" y="31425"/>
                    <a:pt x="10232" y="31374"/>
                    <a:pt x="10190" y="31324"/>
                  </a:cubicBezTo>
                  <a:lnTo>
                    <a:pt x="10190" y="31324"/>
                  </a:lnTo>
                  <a:cubicBezTo>
                    <a:pt x="10339" y="31271"/>
                    <a:pt x="10485" y="31210"/>
                    <a:pt x="10629" y="31144"/>
                  </a:cubicBezTo>
                  <a:cubicBezTo>
                    <a:pt x="11084" y="30932"/>
                    <a:pt x="11526" y="30690"/>
                    <a:pt x="11948" y="30417"/>
                  </a:cubicBezTo>
                  <a:cubicBezTo>
                    <a:pt x="12907" y="29809"/>
                    <a:pt x="13797" y="29083"/>
                    <a:pt x="14600" y="28281"/>
                  </a:cubicBezTo>
                  <a:cubicBezTo>
                    <a:pt x="15988" y="26898"/>
                    <a:pt x="17752" y="24786"/>
                    <a:pt x="17218" y="22656"/>
                  </a:cubicBezTo>
                  <a:cubicBezTo>
                    <a:pt x="16773" y="20878"/>
                    <a:pt x="15040" y="19461"/>
                    <a:pt x="13254" y="19461"/>
                  </a:cubicBezTo>
                  <a:cubicBezTo>
                    <a:pt x="12761" y="19461"/>
                    <a:pt x="12264" y="19568"/>
                    <a:pt x="11788" y="19806"/>
                  </a:cubicBezTo>
                  <a:cubicBezTo>
                    <a:pt x="9881" y="20762"/>
                    <a:pt x="8485" y="22808"/>
                    <a:pt x="7660" y="24724"/>
                  </a:cubicBezTo>
                  <a:cubicBezTo>
                    <a:pt x="6966" y="26337"/>
                    <a:pt x="6845" y="28259"/>
                    <a:pt x="7404" y="29942"/>
                  </a:cubicBezTo>
                  <a:lnTo>
                    <a:pt x="7404" y="29942"/>
                  </a:lnTo>
                  <a:cubicBezTo>
                    <a:pt x="7265" y="29960"/>
                    <a:pt x="7126" y="29976"/>
                    <a:pt x="6988" y="29987"/>
                  </a:cubicBezTo>
                  <a:cubicBezTo>
                    <a:pt x="6817" y="30002"/>
                    <a:pt x="6646" y="30011"/>
                    <a:pt x="6475" y="30016"/>
                  </a:cubicBezTo>
                  <a:cubicBezTo>
                    <a:pt x="6454" y="30017"/>
                    <a:pt x="6432" y="30017"/>
                    <a:pt x="6411" y="30017"/>
                  </a:cubicBezTo>
                  <a:cubicBezTo>
                    <a:pt x="6373" y="30017"/>
                    <a:pt x="6336" y="30016"/>
                    <a:pt x="6298" y="30016"/>
                  </a:cubicBezTo>
                  <a:cubicBezTo>
                    <a:pt x="6263" y="30016"/>
                    <a:pt x="6229" y="30017"/>
                    <a:pt x="6194" y="30018"/>
                  </a:cubicBezTo>
                  <a:cubicBezTo>
                    <a:pt x="6185" y="30018"/>
                    <a:pt x="6178" y="30018"/>
                    <a:pt x="6172" y="30019"/>
                  </a:cubicBezTo>
                  <a:lnTo>
                    <a:pt x="6172" y="30019"/>
                  </a:lnTo>
                  <a:cubicBezTo>
                    <a:pt x="6159" y="30018"/>
                    <a:pt x="6143" y="30016"/>
                    <a:pt x="6124" y="30015"/>
                  </a:cubicBezTo>
                  <a:cubicBezTo>
                    <a:pt x="5962" y="30000"/>
                    <a:pt x="5801" y="29986"/>
                    <a:pt x="5641" y="29962"/>
                  </a:cubicBezTo>
                  <a:cubicBezTo>
                    <a:pt x="5569" y="29952"/>
                    <a:pt x="5497" y="29938"/>
                    <a:pt x="5425" y="29927"/>
                  </a:cubicBezTo>
                  <a:cubicBezTo>
                    <a:pt x="5404" y="29922"/>
                    <a:pt x="5383" y="29917"/>
                    <a:pt x="5361" y="29912"/>
                  </a:cubicBezTo>
                  <a:lnTo>
                    <a:pt x="5361" y="29912"/>
                  </a:lnTo>
                  <a:cubicBezTo>
                    <a:pt x="5235" y="29864"/>
                    <a:pt x="5095" y="29839"/>
                    <a:pt x="4967" y="29793"/>
                  </a:cubicBezTo>
                  <a:cubicBezTo>
                    <a:pt x="4912" y="29773"/>
                    <a:pt x="4859" y="29746"/>
                    <a:pt x="4805" y="29728"/>
                  </a:cubicBezTo>
                  <a:lnTo>
                    <a:pt x="4805" y="29728"/>
                  </a:lnTo>
                  <a:cubicBezTo>
                    <a:pt x="4801" y="29726"/>
                    <a:pt x="4796" y="29723"/>
                    <a:pt x="4791" y="29721"/>
                  </a:cubicBezTo>
                  <a:cubicBezTo>
                    <a:pt x="4681" y="29662"/>
                    <a:pt x="4573" y="29589"/>
                    <a:pt x="4462" y="29533"/>
                  </a:cubicBezTo>
                  <a:lnTo>
                    <a:pt x="4462" y="29533"/>
                  </a:lnTo>
                  <a:cubicBezTo>
                    <a:pt x="4409" y="29493"/>
                    <a:pt x="4355" y="29453"/>
                    <a:pt x="4304" y="29411"/>
                  </a:cubicBezTo>
                  <a:cubicBezTo>
                    <a:pt x="4255" y="29371"/>
                    <a:pt x="4209" y="29330"/>
                    <a:pt x="4161" y="29290"/>
                  </a:cubicBezTo>
                  <a:lnTo>
                    <a:pt x="4161" y="29290"/>
                  </a:lnTo>
                  <a:cubicBezTo>
                    <a:pt x="4074" y="29187"/>
                    <a:pt x="3976" y="29092"/>
                    <a:pt x="3890" y="28986"/>
                  </a:cubicBezTo>
                  <a:cubicBezTo>
                    <a:pt x="3852" y="28938"/>
                    <a:pt x="3816" y="28888"/>
                    <a:pt x="3776" y="28840"/>
                  </a:cubicBezTo>
                  <a:lnTo>
                    <a:pt x="3776" y="28840"/>
                  </a:lnTo>
                  <a:cubicBezTo>
                    <a:pt x="3704" y="28714"/>
                    <a:pt x="3621" y="28596"/>
                    <a:pt x="3552" y="28468"/>
                  </a:cubicBezTo>
                  <a:cubicBezTo>
                    <a:pt x="3483" y="28342"/>
                    <a:pt x="3417" y="28214"/>
                    <a:pt x="3358" y="28082"/>
                  </a:cubicBezTo>
                  <a:cubicBezTo>
                    <a:pt x="3330" y="28019"/>
                    <a:pt x="3304" y="27955"/>
                    <a:pt x="3277" y="27893"/>
                  </a:cubicBezTo>
                  <a:cubicBezTo>
                    <a:pt x="3275" y="27890"/>
                    <a:pt x="3274" y="27887"/>
                    <a:pt x="3272" y="27884"/>
                  </a:cubicBezTo>
                  <a:lnTo>
                    <a:pt x="3272" y="27884"/>
                  </a:lnTo>
                  <a:cubicBezTo>
                    <a:pt x="3263" y="27860"/>
                    <a:pt x="3255" y="27837"/>
                    <a:pt x="3246" y="27813"/>
                  </a:cubicBezTo>
                  <a:cubicBezTo>
                    <a:pt x="3031" y="27192"/>
                    <a:pt x="2881" y="26553"/>
                    <a:pt x="2798" y="25901"/>
                  </a:cubicBezTo>
                  <a:cubicBezTo>
                    <a:pt x="2774" y="25728"/>
                    <a:pt x="2756" y="25556"/>
                    <a:pt x="2738" y="25382"/>
                  </a:cubicBezTo>
                  <a:cubicBezTo>
                    <a:pt x="2736" y="25356"/>
                    <a:pt x="2734" y="25339"/>
                    <a:pt x="2733" y="25326"/>
                  </a:cubicBezTo>
                  <a:lnTo>
                    <a:pt x="2733" y="25326"/>
                  </a:lnTo>
                  <a:cubicBezTo>
                    <a:pt x="2733" y="25320"/>
                    <a:pt x="2732" y="25299"/>
                    <a:pt x="2729" y="25246"/>
                  </a:cubicBezTo>
                  <a:cubicBezTo>
                    <a:pt x="2722" y="25149"/>
                    <a:pt x="2716" y="25053"/>
                    <a:pt x="2713" y="24955"/>
                  </a:cubicBezTo>
                  <a:cubicBezTo>
                    <a:pt x="2694" y="24567"/>
                    <a:pt x="2690" y="24179"/>
                    <a:pt x="2698" y="23791"/>
                  </a:cubicBezTo>
                  <a:cubicBezTo>
                    <a:pt x="2719" y="22957"/>
                    <a:pt x="2783" y="22126"/>
                    <a:pt x="2890" y="21299"/>
                  </a:cubicBezTo>
                  <a:cubicBezTo>
                    <a:pt x="3357" y="17632"/>
                    <a:pt x="4406" y="14162"/>
                    <a:pt x="5766" y="10761"/>
                  </a:cubicBezTo>
                  <a:cubicBezTo>
                    <a:pt x="6900" y="7918"/>
                    <a:pt x="8229" y="4980"/>
                    <a:pt x="10153" y="2571"/>
                  </a:cubicBezTo>
                  <a:cubicBezTo>
                    <a:pt x="10192" y="2521"/>
                    <a:pt x="10232" y="2472"/>
                    <a:pt x="10272" y="2422"/>
                  </a:cubicBezTo>
                  <a:cubicBezTo>
                    <a:pt x="10293" y="2397"/>
                    <a:pt x="10316" y="2371"/>
                    <a:pt x="10337" y="2345"/>
                  </a:cubicBezTo>
                  <a:lnTo>
                    <a:pt x="10337" y="2345"/>
                  </a:lnTo>
                  <a:cubicBezTo>
                    <a:pt x="10410" y="2262"/>
                    <a:pt x="10484" y="2180"/>
                    <a:pt x="10560" y="2099"/>
                  </a:cubicBezTo>
                  <a:cubicBezTo>
                    <a:pt x="10715" y="1935"/>
                    <a:pt x="10876" y="1778"/>
                    <a:pt x="11047" y="1630"/>
                  </a:cubicBezTo>
                  <a:cubicBezTo>
                    <a:pt x="11750" y="1024"/>
                    <a:pt x="10588" y="1"/>
                    <a:pt x="9734"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0"/>
            <p:cNvSpPr/>
            <p:nvPr/>
          </p:nvSpPr>
          <p:spPr>
            <a:xfrm rot="-2225305">
              <a:off x="8513182" y="3745809"/>
              <a:ext cx="435765" cy="1423073"/>
            </a:xfrm>
            <a:custGeom>
              <a:avLst/>
              <a:gdLst/>
              <a:ahLst/>
              <a:cxnLst/>
              <a:rect l="l" t="t" r="r" b="b"/>
              <a:pathLst>
                <a:path w="15040" h="49116" extrusionOk="0">
                  <a:moveTo>
                    <a:pt x="2622" y="0"/>
                  </a:moveTo>
                  <a:cubicBezTo>
                    <a:pt x="2279" y="0"/>
                    <a:pt x="1966" y="93"/>
                    <a:pt x="1911" y="396"/>
                  </a:cubicBezTo>
                  <a:lnTo>
                    <a:pt x="1909" y="396"/>
                  </a:lnTo>
                  <a:cubicBezTo>
                    <a:pt x="1170" y="4445"/>
                    <a:pt x="0" y="8600"/>
                    <a:pt x="387" y="12750"/>
                  </a:cubicBezTo>
                  <a:cubicBezTo>
                    <a:pt x="561" y="14618"/>
                    <a:pt x="1107" y="16551"/>
                    <a:pt x="2154" y="18121"/>
                  </a:cubicBezTo>
                  <a:cubicBezTo>
                    <a:pt x="2937" y="19295"/>
                    <a:pt x="4098" y="20091"/>
                    <a:pt x="5333" y="20727"/>
                  </a:cubicBezTo>
                  <a:cubicBezTo>
                    <a:pt x="5897" y="21017"/>
                    <a:pt x="6464" y="21298"/>
                    <a:pt x="7006" y="21629"/>
                  </a:cubicBezTo>
                  <a:cubicBezTo>
                    <a:pt x="7157" y="21722"/>
                    <a:pt x="7306" y="21818"/>
                    <a:pt x="7453" y="21917"/>
                  </a:cubicBezTo>
                  <a:cubicBezTo>
                    <a:pt x="7485" y="21938"/>
                    <a:pt x="7517" y="21961"/>
                    <a:pt x="7548" y="21983"/>
                  </a:cubicBezTo>
                  <a:lnTo>
                    <a:pt x="7548" y="21983"/>
                  </a:lnTo>
                  <a:cubicBezTo>
                    <a:pt x="7581" y="22006"/>
                    <a:pt x="7646" y="22053"/>
                    <a:pt x="7673" y="22075"/>
                  </a:cubicBezTo>
                  <a:cubicBezTo>
                    <a:pt x="8022" y="22350"/>
                    <a:pt x="8354" y="22636"/>
                    <a:pt x="8675" y="22942"/>
                  </a:cubicBezTo>
                  <a:cubicBezTo>
                    <a:pt x="9261" y="23505"/>
                    <a:pt x="9958" y="24216"/>
                    <a:pt x="10290" y="24815"/>
                  </a:cubicBezTo>
                  <a:cubicBezTo>
                    <a:pt x="10641" y="25447"/>
                    <a:pt x="10772" y="25871"/>
                    <a:pt x="10764" y="26580"/>
                  </a:cubicBezTo>
                  <a:cubicBezTo>
                    <a:pt x="10758" y="27147"/>
                    <a:pt x="10613" y="27661"/>
                    <a:pt x="10386" y="28272"/>
                  </a:cubicBezTo>
                  <a:cubicBezTo>
                    <a:pt x="10124" y="28975"/>
                    <a:pt x="9796" y="29652"/>
                    <a:pt x="9488" y="30336"/>
                  </a:cubicBezTo>
                  <a:cubicBezTo>
                    <a:pt x="8680" y="32128"/>
                    <a:pt x="8081" y="33925"/>
                    <a:pt x="7886" y="35895"/>
                  </a:cubicBezTo>
                  <a:cubicBezTo>
                    <a:pt x="7421" y="40569"/>
                    <a:pt x="9649" y="44705"/>
                    <a:pt x="12362" y="48335"/>
                  </a:cubicBezTo>
                  <a:cubicBezTo>
                    <a:pt x="12712" y="48804"/>
                    <a:pt x="13393" y="49116"/>
                    <a:pt x="13996" y="49116"/>
                  </a:cubicBezTo>
                  <a:cubicBezTo>
                    <a:pt x="14077" y="49116"/>
                    <a:pt x="14156" y="49110"/>
                    <a:pt x="14233" y="49099"/>
                  </a:cubicBezTo>
                  <a:cubicBezTo>
                    <a:pt x="14838" y="49007"/>
                    <a:pt x="15039" y="48506"/>
                    <a:pt x="14674" y="48017"/>
                  </a:cubicBezTo>
                  <a:cubicBezTo>
                    <a:pt x="12375" y="44940"/>
                    <a:pt x="10450" y="41528"/>
                    <a:pt x="10539" y="37574"/>
                  </a:cubicBezTo>
                  <a:cubicBezTo>
                    <a:pt x="10582" y="35627"/>
                    <a:pt x="11092" y="33807"/>
                    <a:pt x="11860" y="32032"/>
                  </a:cubicBezTo>
                  <a:cubicBezTo>
                    <a:pt x="12415" y="30756"/>
                    <a:pt x="13130" y="29495"/>
                    <a:pt x="13381" y="28113"/>
                  </a:cubicBezTo>
                  <a:cubicBezTo>
                    <a:pt x="13662" y="26562"/>
                    <a:pt x="13156" y="25164"/>
                    <a:pt x="12210" y="23930"/>
                  </a:cubicBezTo>
                  <a:cubicBezTo>
                    <a:pt x="11103" y="22484"/>
                    <a:pt x="9622" y="21198"/>
                    <a:pt x="8047" y="20286"/>
                  </a:cubicBezTo>
                  <a:cubicBezTo>
                    <a:pt x="7510" y="19976"/>
                    <a:pt x="6951" y="19707"/>
                    <a:pt x="6403" y="19418"/>
                  </a:cubicBezTo>
                  <a:cubicBezTo>
                    <a:pt x="6175" y="19298"/>
                    <a:pt x="5948" y="19174"/>
                    <a:pt x="5729" y="19040"/>
                  </a:cubicBezTo>
                  <a:cubicBezTo>
                    <a:pt x="5620" y="18972"/>
                    <a:pt x="5515" y="18900"/>
                    <a:pt x="5408" y="18830"/>
                  </a:cubicBezTo>
                  <a:lnTo>
                    <a:pt x="5408" y="18830"/>
                  </a:lnTo>
                  <a:cubicBezTo>
                    <a:pt x="5469" y="18869"/>
                    <a:pt x="5496" y="18885"/>
                    <a:pt x="5499" y="18885"/>
                  </a:cubicBezTo>
                  <a:cubicBezTo>
                    <a:pt x="5510" y="18885"/>
                    <a:pt x="5241" y="18695"/>
                    <a:pt x="5178" y="18640"/>
                  </a:cubicBezTo>
                  <a:cubicBezTo>
                    <a:pt x="5143" y="18610"/>
                    <a:pt x="5024" y="18496"/>
                    <a:pt x="4968" y="18445"/>
                  </a:cubicBezTo>
                  <a:lnTo>
                    <a:pt x="4968" y="18445"/>
                  </a:lnTo>
                  <a:cubicBezTo>
                    <a:pt x="4920" y="18388"/>
                    <a:pt x="4796" y="18249"/>
                    <a:pt x="4763" y="18207"/>
                  </a:cubicBezTo>
                  <a:cubicBezTo>
                    <a:pt x="4657" y="18078"/>
                    <a:pt x="4558" y="17942"/>
                    <a:pt x="4465" y="17803"/>
                  </a:cubicBezTo>
                  <a:cubicBezTo>
                    <a:pt x="4323" y="17589"/>
                    <a:pt x="4379" y="17678"/>
                    <a:pt x="4247" y="17421"/>
                  </a:cubicBezTo>
                  <a:cubicBezTo>
                    <a:pt x="3831" y="16626"/>
                    <a:pt x="3531" y="15749"/>
                    <a:pt x="3333" y="14875"/>
                  </a:cubicBezTo>
                  <a:cubicBezTo>
                    <a:pt x="2838" y="12678"/>
                    <a:pt x="3021" y="10352"/>
                    <a:pt x="3328" y="8143"/>
                  </a:cubicBezTo>
                  <a:cubicBezTo>
                    <a:pt x="3640" y="5903"/>
                    <a:pt x="4151" y="3699"/>
                    <a:pt x="4556" y="1476"/>
                  </a:cubicBezTo>
                  <a:cubicBezTo>
                    <a:pt x="4673" y="841"/>
                    <a:pt x="4080" y="390"/>
                    <a:pt x="3545" y="171"/>
                  </a:cubicBezTo>
                  <a:cubicBezTo>
                    <a:pt x="3375" y="102"/>
                    <a:pt x="2981" y="0"/>
                    <a:pt x="2622" y="0"/>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0"/>
            <p:cNvSpPr/>
            <p:nvPr/>
          </p:nvSpPr>
          <p:spPr>
            <a:xfrm>
              <a:off x="8054827" y="-79728"/>
              <a:ext cx="1054835" cy="1431162"/>
            </a:xfrm>
            <a:custGeom>
              <a:avLst/>
              <a:gdLst/>
              <a:ahLst/>
              <a:cxnLst/>
              <a:rect l="l" t="t" r="r" b="b"/>
              <a:pathLst>
                <a:path w="36405" h="49393" extrusionOk="0">
                  <a:moveTo>
                    <a:pt x="14570" y="18820"/>
                  </a:moveTo>
                  <a:cubicBezTo>
                    <a:pt x="14571" y="18820"/>
                    <a:pt x="14584" y="18822"/>
                    <a:pt x="14618" y="18826"/>
                  </a:cubicBezTo>
                  <a:lnTo>
                    <a:pt x="14618" y="18826"/>
                  </a:lnTo>
                  <a:cubicBezTo>
                    <a:pt x="14592" y="18823"/>
                    <a:pt x="14569" y="18820"/>
                    <a:pt x="14570" y="18820"/>
                  </a:cubicBezTo>
                  <a:close/>
                  <a:moveTo>
                    <a:pt x="14649" y="18829"/>
                  </a:moveTo>
                  <a:cubicBezTo>
                    <a:pt x="14656" y="18830"/>
                    <a:pt x="14663" y="18831"/>
                    <a:pt x="14671" y="18831"/>
                  </a:cubicBezTo>
                  <a:cubicBezTo>
                    <a:pt x="14664" y="18831"/>
                    <a:pt x="14656" y="18830"/>
                    <a:pt x="14649" y="18829"/>
                  </a:cubicBezTo>
                  <a:close/>
                  <a:moveTo>
                    <a:pt x="4756" y="1"/>
                  </a:moveTo>
                  <a:cubicBezTo>
                    <a:pt x="4233" y="1"/>
                    <a:pt x="3605" y="121"/>
                    <a:pt x="3325" y="476"/>
                  </a:cubicBezTo>
                  <a:lnTo>
                    <a:pt x="3326" y="476"/>
                  </a:lnTo>
                  <a:cubicBezTo>
                    <a:pt x="2008" y="2142"/>
                    <a:pt x="1178" y="4142"/>
                    <a:pt x="699" y="6201"/>
                  </a:cubicBezTo>
                  <a:cubicBezTo>
                    <a:pt x="189" y="8379"/>
                    <a:pt x="0" y="10711"/>
                    <a:pt x="513" y="12908"/>
                  </a:cubicBezTo>
                  <a:cubicBezTo>
                    <a:pt x="1037" y="15152"/>
                    <a:pt x="2290" y="16981"/>
                    <a:pt x="4410" y="17964"/>
                  </a:cubicBezTo>
                  <a:cubicBezTo>
                    <a:pt x="5998" y="18700"/>
                    <a:pt x="7727" y="18857"/>
                    <a:pt x="9460" y="18857"/>
                  </a:cubicBezTo>
                  <a:cubicBezTo>
                    <a:pt x="10349" y="18857"/>
                    <a:pt x="11239" y="18815"/>
                    <a:pt x="12111" y="18790"/>
                  </a:cubicBezTo>
                  <a:cubicBezTo>
                    <a:pt x="12453" y="18779"/>
                    <a:pt x="12794" y="18772"/>
                    <a:pt x="13136" y="18772"/>
                  </a:cubicBezTo>
                  <a:cubicBezTo>
                    <a:pt x="13425" y="18772"/>
                    <a:pt x="13714" y="18777"/>
                    <a:pt x="14003" y="18790"/>
                  </a:cubicBezTo>
                  <a:cubicBezTo>
                    <a:pt x="14159" y="18796"/>
                    <a:pt x="14314" y="18804"/>
                    <a:pt x="14471" y="18815"/>
                  </a:cubicBezTo>
                  <a:cubicBezTo>
                    <a:pt x="14524" y="18819"/>
                    <a:pt x="14579" y="18823"/>
                    <a:pt x="14634" y="18828"/>
                  </a:cubicBezTo>
                  <a:lnTo>
                    <a:pt x="14634" y="18828"/>
                  </a:lnTo>
                  <a:cubicBezTo>
                    <a:pt x="14656" y="18831"/>
                    <a:pt x="14684" y="18835"/>
                    <a:pt x="14720" y="18839"/>
                  </a:cubicBezTo>
                  <a:cubicBezTo>
                    <a:pt x="15027" y="18879"/>
                    <a:pt x="15332" y="18924"/>
                    <a:pt x="15635" y="18988"/>
                  </a:cubicBezTo>
                  <a:cubicBezTo>
                    <a:pt x="16640" y="19200"/>
                    <a:pt x="17890" y="19807"/>
                    <a:pt x="18695" y="20664"/>
                  </a:cubicBezTo>
                  <a:cubicBezTo>
                    <a:pt x="19527" y="21549"/>
                    <a:pt x="20224" y="22576"/>
                    <a:pt x="20570" y="23749"/>
                  </a:cubicBezTo>
                  <a:cubicBezTo>
                    <a:pt x="20886" y="24819"/>
                    <a:pt x="20955" y="25940"/>
                    <a:pt x="20971" y="27052"/>
                  </a:cubicBezTo>
                  <a:cubicBezTo>
                    <a:pt x="20990" y="28322"/>
                    <a:pt x="20957" y="29591"/>
                    <a:pt x="21038" y="30859"/>
                  </a:cubicBezTo>
                  <a:cubicBezTo>
                    <a:pt x="21109" y="31947"/>
                    <a:pt x="21323" y="33040"/>
                    <a:pt x="21492" y="34117"/>
                  </a:cubicBezTo>
                  <a:cubicBezTo>
                    <a:pt x="21808" y="36134"/>
                    <a:pt x="22180" y="38161"/>
                    <a:pt x="22863" y="40093"/>
                  </a:cubicBezTo>
                  <a:cubicBezTo>
                    <a:pt x="23527" y="41973"/>
                    <a:pt x="24467" y="43754"/>
                    <a:pt x="25866" y="45194"/>
                  </a:cubicBezTo>
                  <a:cubicBezTo>
                    <a:pt x="27515" y="46892"/>
                    <a:pt x="29609" y="48042"/>
                    <a:pt x="31850" y="48764"/>
                  </a:cubicBezTo>
                  <a:cubicBezTo>
                    <a:pt x="32564" y="48994"/>
                    <a:pt x="33293" y="49180"/>
                    <a:pt x="34025" y="49343"/>
                  </a:cubicBezTo>
                  <a:cubicBezTo>
                    <a:pt x="34171" y="49376"/>
                    <a:pt x="34339" y="49393"/>
                    <a:pt x="34515" y="49393"/>
                  </a:cubicBezTo>
                  <a:cubicBezTo>
                    <a:pt x="35034" y="49393"/>
                    <a:pt x="35624" y="49242"/>
                    <a:pt x="35945" y="48906"/>
                  </a:cubicBezTo>
                  <a:cubicBezTo>
                    <a:pt x="36405" y="48427"/>
                    <a:pt x="35742" y="48132"/>
                    <a:pt x="35343" y="48042"/>
                  </a:cubicBezTo>
                  <a:cubicBezTo>
                    <a:pt x="33117" y="47542"/>
                    <a:pt x="30972" y="46657"/>
                    <a:pt x="29210" y="45162"/>
                  </a:cubicBezTo>
                  <a:cubicBezTo>
                    <a:pt x="27772" y="43941"/>
                    <a:pt x="26721" y="42297"/>
                    <a:pt x="25997" y="40569"/>
                  </a:cubicBezTo>
                  <a:cubicBezTo>
                    <a:pt x="25240" y="38761"/>
                    <a:pt x="24837" y="36808"/>
                    <a:pt x="24506" y="34883"/>
                  </a:cubicBezTo>
                  <a:cubicBezTo>
                    <a:pt x="24332" y="33863"/>
                    <a:pt x="24182" y="32837"/>
                    <a:pt x="24032" y="31813"/>
                  </a:cubicBezTo>
                  <a:cubicBezTo>
                    <a:pt x="23850" y="30583"/>
                    <a:pt x="23821" y="29356"/>
                    <a:pt x="23820" y="28115"/>
                  </a:cubicBezTo>
                  <a:cubicBezTo>
                    <a:pt x="23818" y="25859"/>
                    <a:pt x="23799" y="23608"/>
                    <a:pt x="22609" y="21606"/>
                  </a:cubicBezTo>
                  <a:cubicBezTo>
                    <a:pt x="21187" y="19216"/>
                    <a:pt x="18762" y="17862"/>
                    <a:pt x="16038" y="17537"/>
                  </a:cubicBezTo>
                  <a:cubicBezTo>
                    <a:pt x="15248" y="17443"/>
                    <a:pt x="14457" y="17412"/>
                    <a:pt x="13665" y="17412"/>
                  </a:cubicBezTo>
                  <a:cubicBezTo>
                    <a:pt x="13152" y="17412"/>
                    <a:pt x="12639" y="17425"/>
                    <a:pt x="12124" y="17443"/>
                  </a:cubicBezTo>
                  <a:cubicBezTo>
                    <a:pt x="11515" y="17466"/>
                    <a:pt x="10907" y="17489"/>
                    <a:pt x="10298" y="17494"/>
                  </a:cubicBezTo>
                  <a:cubicBezTo>
                    <a:pt x="10236" y="17495"/>
                    <a:pt x="10174" y="17495"/>
                    <a:pt x="10111" y="17495"/>
                  </a:cubicBezTo>
                  <a:cubicBezTo>
                    <a:pt x="9884" y="17495"/>
                    <a:pt x="9657" y="17492"/>
                    <a:pt x="9429" y="17485"/>
                  </a:cubicBezTo>
                  <a:cubicBezTo>
                    <a:pt x="9274" y="17480"/>
                    <a:pt x="9119" y="17472"/>
                    <a:pt x="8966" y="17464"/>
                  </a:cubicBezTo>
                  <a:cubicBezTo>
                    <a:pt x="8913" y="17460"/>
                    <a:pt x="8629" y="17434"/>
                    <a:pt x="8602" y="17434"/>
                  </a:cubicBezTo>
                  <a:cubicBezTo>
                    <a:pt x="8594" y="17434"/>
                    <a:pt x="8608" y="17436"/>
                    <a:pt x="8656" y="17442"/>
                  </a:cubicBezTo>
                  <a:cubicBezTo>
                    <a:pt x="8063" y="17371"/>
                    <a:pt x="7584" y="17285"/>
                    <a:pt x="7114" y="17128"/>
                  </a:cubicBezTo>
                  <a:cubicBezTo>
                    <a:pt x="6585" y="16956"/>
                    <a:pt x="6084" y="16707"/>
                    <a:pt x="5625" y="16392"/>
                  </a:cubicBezTo>
                  <a:cubicBezTo>
                    <a:pt x="4850" y="15860"/>
                    <a:pt x="4275" y="15020"/>
                    <a:pt x="3874" y="14167"/>
                  </a:cubicBezTo>
                  <a:cubicBezTo>
                    <a:pt x="2983" y="12275"/>
                    <a:pt x="2927" y="10002"/>
                    <a:pt x="3176" y="7962"/>
                  </a:cubicBezTo>
                  <a:cubicBezTo>
                    <a:pt x="3430" y="5869"/>
                    <a:pt x="4087" y="3764"/>
                    <a:pt x="5152" y="1939"/>
                  </a:cubicBezTo>
                  <a:cubicBezTo>
                    <a:pt x="5360" y="1578"/>
                    <a:pt x="5592" y="1233"/>
                    <a:pt x="5847" y="906"/>
                  </a:cubicBezTo>
                  <a:cubicBezTo>
                    <a:pt x="6232" y="418"/>
                    <a:pt x="5708" y="123"/>
                    <a:pt x="5245" y="40"/>
                  </a:cubicBezTo>
                  <a:cubicBezTo>
                    <a:pt x="5108" y="15"/>
                    <a:pt x="4938" y="1"/>
                    <a:pt x="4756"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0"/>
            <p:cNvSpPr/>
            <p:nvPr/>
          </p:nvSpPr>
          <p:spPr>
            <a:xfrm>
              <a:off x="8877766" y="3133802"/>
              <a:ext cx="463049" cy="786208"/>
            </a:xfrm>
            <a:custGeom>
              <a:avLst/>
              <a:gdLst/>
              <a:ahLst/>
              <a:cxnLst/>
              <a:rect l="l" t="t" r="r" b="b"/>
              <a:pathLst>
                <a:path w="15981" h="27134" extrusionOk="0">
                  <a:moveTo>
                    <a:pt x="7190" y="14865"/>
                  </a:moveTo>
                  <a:lnTo>
                    <a:pt x="7180" y="14871"/>
                  </a:lnTo>
                  <a:lnTo>
                    <a:pt x="7180" y="14871"/>
                  </a:lnTo>
                  <a:cubicBezTo>
                    <a:pt x="7185" y="14868"/>
                    <a:pt x="7188" y="14866"/>
                    <a:pt x="7190" y="14865"/>
                  </a:cubicBezTo>
                  <a:close/>
                  <a:moveTo>
                    <a:pt x="2881" y="21722"/>
                  </a:moveTo>
                  <a:cubicBezTo>
                    <a:pt x="2871" y="21757"/>
                    <a:pt x="2867" y="21770"/>
                    <a:pt x="2867" y="21770"/>
                  </a:cubicBezTo>
                  <a:cubicBezTo>
                    <a:pt x="2867" y="21770"/>
                    <a:pt x="2874" y="21744"/>
                    <a:pt x="2881" y="21722"/>
                  </a:cubicBezTo>
                  <a:close/>
                  <a:moveTo>
                    <a:pt x="14455" y="0"/>
                  </a:moveTo>
                  <a:cubicBezTo>
                    <a:pt x="14202" y="0"/>
                    <a:pt x="13948" y="49"/>
                    <a:pt x="13799" y="99"/>
                  </a:cubicBezTo>
                  <a:cubicBezTo>
                    <a:pt x="13337" y="254"/>
                    <a:pt x="12754" y="641"/>
                    <a:pt x="12862" y="1200"/>
                  </a:cubicBezTo>
                  <a:lnTo>
                    <a:pt x="12862" y="1198"/>
                  </a:lnTo>
                  <a:cubicBezTo>
                    <a:pt x="13145" y="2655"/>
                    <a:pt x="13322" y="4133"/>
                    <a:pt x="13276" y="5620"/>
                  </a:cubicBezTo>
                  <a:cubicBezTo>
                    <a:pt x="13259" y="6238"/>
                    <a:pt x="13198" y="6853"/>
                    <a:pt x="13094" y="7464"/>
                  </a:cubicBezTo>
                  <a:cubicBezTo>
                    <a:pt x="13001" y="8000"/>
                    <a:pt x="12872" y="8502"/>
                    <a:pt x="12738" y="8889"/>
                  </a:cubicBezTo>
                  <a:cubicBezTo>
                    <a:pt x="12580" y="9350"/>
                    <a:pt x="12383" y="9798"/>
                    <a:pt x="12155" y="10229"/>
                  </a:cubicBezTo>
                  <a:cubicBezTo>
                    <a:pt x="12051" y="10424"/>
                    <a:pt x="11939" y="10612"/>
                    <a:pt x="11822" y="10801"/>
                  </a:cubicBezTo>
                  <a:cubicBezTo>
                    <a:pt x="11798" y="10840"/>
                    <a:pt x="11783" y="10864"/>
                    <a:pt x="11775" y="10878"/>
                  </a:cubicBezTo>
                  <a:lnTo>
                    <a:pt x="11775" y="10878"/>
                  </a:lnTo>
                  <a:cubicBezTo>
                    <a:pt x="11766" y="10890"/>
                    <a:pt x="11749" y="10913"/>
                    <a:pt x="11719" y="10956"/>
                  </a:cubicBezTo>
                  <a:cubicBezTo>
                    <a:pt x="11650" y="11053"/>
                    <a:pt x="11581" y="11151"/>
                    <a:pt x="11509" y="11245"/>
                  </a:cubicBezTo>
                  <a:cubicBezTo>
                    <a:pt x="11239" y="11600"/>
                    <a:pt x="10949" y="11937"/>
                    <a:pt x="10637" y="12255"/>
                  </a:cubicBezTo>
                  <a:cubicBezTo>
                    <a:pt x="10556" y="12338"/>
                    <a:pt x="10472" y="12418"/>
                    <a:pt x="10391" y="12499"/>
                  </a:cubicBezTo>
                  <a:cubicBezTo>
                    <a:pt x="10459" y="12431"/>
                    <a:pt x="10484" y="12406"/>
                    <a:pt x="10483" y="12406"/>
                  </a:cubicBezTo>
                  <a:lnTo>
                    <a:pt x="10483" y="12406"/>
                  </a:lnTo>
                  <a:cubicBezTo>
                    <a:pt x="10482" y="12406"/>
                    <a:pt x="10350" y="12535"/>
                    <a:pt x="10313" y="12569"/>
                  </a:cubicBezTo>
                  <a:cubicBezTo>
                    <a:pt x="10142" y="12724"/>
                    <a:pt x="9966" y="12876"/>
                    <a:pt x="9789" y="13021"/>
                  </a:cubicBezTo>
                  <a:cubicBezTo>
                    <a:pt x="9102" y="13587"/>
                    <a:pt x="8370" y="14092"/>
                    <a:pt x="7629" y="14579"/>
                  </a:cubicBezTo>
                  <a:cubicBezTo>
                    <a:pt x="7455" y="14692"/>
                    <a:pt x="7281" y="14806"/>
                    <a:pt x="7108" y="14919"/>
                  </a:cubicBezTo>
                  <a:cubicBezTo>
                    <a:pt x="7080" y="14937"/>
                    <a:pt x="7064" y="14947"/>
                    <a:pt x="7056" y="14953"/>
                  </a:cubicBezTo>
                  <a:lnTo>
                    <a:pt x="7056" y="14953"/>
                  </a:lnTo>
                  <a:lnTo>
                    <a:pt x="7180" y="14871"/>
                  </a:lnTo>
                  <a:lnTo>
                    <a:pt x="7180" y="14871"/>
                  </a:lnTo>
                  <a:cubicBezTo>
                    <a:pt x="7147" y="14893"/>
                    <a:pt x="7049" y="14957"/>
                    <a:pt x="7049" y="14957"/>
                  </a:cubicBezTo>
                  <a:cubicBezTo>
                    <a:pt x="7049" y="14957"/>
                    <a:pt x="7051" y="14955"/>
                    <a:pt x="7056" y="14953"/>
                  </a:cubicBezTo>
                  <a:lnTo>
                    <a:pt x="7056" y="14953"/>
                  </a:lnTo>
                  <a:lnTo>
                    <a:pt x="7046" y="14959"/>
                  </a:lnTo>
                  <a:lnTo>
                    <a:pt x="6530" y="15291"/>
                  </a:lnTo>
                  <a:cubicBezTo>
                    <a:pt x="6166" y="15526"/>
                    <a:pt x="5803" y="15761"/>
                    <a:pt x="5445" y="16004"/>
                  </a:cubicBezTo>
                  <a:cubicBezTo>
                    <a:pt x="3923" y="17034"/>
                    <a:pt x="2501" y="18220"/>
                    <a:pt x="1502" y="19781"/>
                  </a:cubicBezTo>
                  <a:cubicBezTo>
                    <a:pt x="172" y="21859"/>
                    <a:pt x="1" y="24332"/>
                    <a:pt x="291" y="26723"/>
                  </a:cubicBezTo>
                  <a:cubicBezTo>
                    <a:pt x="330" y="27041"/>
                    <a:pt x="683" y="27133"/>
                    <a:pt x="1039" y="27133"/>
                  </a:cubicBezTo>
                  <a:cubicBezTo>
                    <a:pt x="1300" y="27133"/>
                    <a:pt x="1563" y="27083"/>
                    <a:pt x="1702" y="27036"/>
                  </a:cubicBezTo>
                  <a:cubicBezTo>
                    <a:pt x="2196" y="26870"/>
                    <a:pt x="2707" y="26503"/>
                    <a:pt x="2638" y="25936"/>
                  </a:cubicBezTo>
                  <a:cubicBezTo>
                    <a:pt x="2502" y="24818"/>
                    <a:pt x="2499" y="23669"/>
                    <a:pt x="2692" y="22557"/>
                  </a:cubicBezTo>
                  <a:cubicBezTo>
                    <a:pt x="2734" y="22316"/>
                    <a:pt x="2790" y="22079"/>
                    <a:pt x="2847" y="21841"/>
                  </a:cubicBezTo>
                  <a:cubicBezTo>
                    <a:pt x="2859" y="21799"/>
                    <a:pt x="2871" y="21757"/>
                    <a:pt x="2883" y="21714"/>
                  </a:cubicBezTo>
                  <a:lnTo>
                    <a:pt x="2883" y="21714"/>
                  </a:lnTo>
                  <a:cubicBezTo>
                    <a:pt x="2885" y="21706"/>
                    <a:pt x="2887" y="21699"/>
                    <a:pt x="2889" y="21694"/>
                  </a:cubicBezTo>
                  <a:cubicBezTo>
                    <a:pt x="2934" y="21555"/>
                    <a:pt x="2980" y="21420"/>
                    <a:pt x="3030" y="21284"/>
                  </a:cubicBezTo>
                  <a:cubicBezTo>
                    <a:pt x="3183" y="20873"/>
                    <a:pt x="3371" y="20477"/>
                    <a:pt x="3593" y="20098"/>
                  </a:cubicBezTo>
                  <a:cubicBezTo>
                    <a:pt x="3643" y="20012"/>
                    <a:pt x="3697" y="19928"/>
                    <a:pt x="3750" y="19841"/>
                  </a:cubicBezTo>
                  <a:cubicBezTo>
                    <a:pt x="3751" y="19840"/>
                    <a:pt x="3751" y="19840"/>
                    <a:pt x="3752" y="19839"/>
                  </a:cubicBezTo>
                  <a:lnTo>
                    <a:pt x="3752" y="19839"/>
                  </a:lnTo>
                  <a:cubicBezTo>
                    <a:pt x="3773" y="19806"/>
                    <a:pt x="3796" y="19774"/>
                    <a:pt x="3819" y="19742"/>
                  </a:cubicBezTo>
                  <a:cubicBezTo>
                    <a:pt x="3945" y="19562"/>
                    <a:pt x="4079" y="19388"/>
                    <a:pt x="4220" y="19218"/>
                  </a:cubicBezTo>
                  <a:cubicBezTo>
                    <a:pt x="4346" y="19066"/>
                    <a:pt x="4477" y="18919"/>
                    <a:pt x="4613" y="18776"/>
                  </a:cubicBezTo>
                  <a:cubicBezTo>
                    <a:pt x="4688" y="18696"/>
                    <a:pt x="4763" y="18618"/>
                    <a:pt x="4841" y="18541"/>
                  </a:cubicBezTo>
                  <a:cubicBezTo>
                    <a:pt x="4872" y="18511"/>
                    <a:pt x="4903" y="18480"/>
                    <a:pt x="4935" y="18450"/>
                  </a:cubicBezTo>
                  <a:cubicBezTo>
                    <a:pt x="4936" y="18449"/>
                    <a:pt x="4938" y="18448"/>
                    <a:pt x="4939" y="18447"/>
                  </a:cubicBezTo>
                  <a:lnTo>
                    <a:pt x="4939" y="18447"/>
                  </a:lnTo>
                  <a:cubicBezTo>
                    <a:pt x="5577" y="17885"/>
                    <a:pt x="6250" y="17362"/>
                    <a:pt x="6955" y="16883"/>
                  </a:cubicBezTo>
                  <a:cubicBezTo>
                    <a:pt x="7321" y="16633"/>
                    <a:pt x="7693" y="16392"/>
                    <a:pt x="8065" y="16151"/>
                  </a:cubicBezTo>
                  <a:cubicBezTo>
                    <a:pt x="8070" y="16148"/>
                    <a:pt x="8075" y="16145"/>
                    <a:pt x="8078" y="16142"/>
                  </a:cubicBezTo>
                  <a:lnTo>
                    <a:pt x="8078" y="16142"/>
                  </a:lnTo>
                  <a:cubicBezTo>
                    <a:pt x="8084" y="16138"/>
                    <a:pt x="8090" y="16134"/>
                    <a:pt x="8097" y="16130"/>
                  </a:cubicBezTo>
                  <a:lnTo>
                    <a:pt x="8586" y="15817"/>
                  </a:lnTo>
                  <a:cubicBezTo>
                    <a:pt x="8779" y="15692"/>
                    <a:pt x="8972" y="15566"/>
                    <a:pt x="9164" y="15440"/>
                  </a:cubicBezTo>
                  <a:cubicBezTo>
                    <a:pt x="9897" y="14961"/>
                    <a:pt x="10623" y="14464"/>
                    <a:pt x="11302" y="13911"/>
                  </a:cubicBezTo>
                  <a:cubicBezTo>
                    <a:pt x="12829" y="12670"/>
                    <a:pt x="14140" y="11143"/>
                    <a:pt x="14867" y="9294"/>
                  </a:cubicBezTo>
                  <a:cubicBezTo>
                    <a:pt x="15981" y="6464"/>
                    <a:pt x="15776" y="3342"/>
                    <a:pt x="15211" y="412"/>
                  </a:cubicBezTo>
                  <a:cubicBezTo>
                    <a:pt x="15149" y="94"/>
                    <a:pt x="14803" y="0"/>
                    <a:pt x="14455"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0" name="Google Shape;1220;p30"/>
          <p:cNvSpPr/>
          <p:nvPr/>
        </p:nvSpPr>
        <p:spPr>
          <a:xfrm>
            <a:off x="367676" y="348709"/>
            <a:ext cx="8408648" cy="4446082"/>
          </a:xfrm>
          <a:custGeom>
            <a:avLst/>
            <a:gdLst/>
            <a:ahLst/>
            <a:cxnLst/>
            <a:rect l="l" t="t" r="r" b="b"/>
            <a:pathLst>
              <a:path w="82202" h="38056" extrusionOk="0">
                <a:moveTo>
                  <a:pt x="1" y="0"/>
                </a:moveTo>
                <a:lnTo>
                  <a:pt x="1" y="38056"/>
                </a:lnTo>
                <a:lnTo>
                  <a:pt x="82201" y="38056"/>
                </a:lnTo>
                <a:lnTo>
                  <a:pt x="82201" y="3110"/>
                </a:lnTo>
                <a:lnTo>
                  <a:pt x="82201" y="0"/>
                </a:lnTo>
                <a:lnTo>
                  <a:pt x="79392" y="0"/>
                </a:lnTo>
                <a:cubicBezTo>
                  <a:pt x="79392" y="97"/>
                  <a:pt x="79392" y="154"/>
                  <a:pt x="79400" y="389"/>
                </a:cubicBezTo>
                <a:lnTo>
                  <a:pt x="79416" y="875"/>
                </a:lnTo>
                <a:cubicBezTo>
                  <a:pt x="79448" y="891"/>
                  <a:pt x="79489" y="899"/>
                  <a:pt x="79521" y="923"/>
                </a:cubicBezTo>
                <a:cubicBezTo>
                  <a:pt x="79610" y="964"/>
                  <a:pt x="79683" y="1037"/>
                  <a:pt x="79724" y="1126"/>
                </a:cubicBezTo>
                <a:cubicBezTo>
                  <a:pt x="79877" y="1288"/>
                  <a:pt x="79926" y="1514"/>
                  <a:pt x="79869" y="1725"/>
                </a:cubicBezTo>
                <a:cubicBezTo>
                  <a:pt x="79782" y="2019"/>
                  <a:pt x="79508" y="2219"/>
                  <a:pt x="79207" y="2219"/>
                </a:cubicBezTo>
                <a:cubicBezTo>
                  <a:pt x="79201" y="2219"/>
                  <a:pt x="79195" y="2219"/>
                  <a:pt x="79189" y="2219"/>
                </a:cubicBezTo>
                <a:cubicBezTo>
                  <a:pt x="78890" y="2211"/>
                  <a:pt x="78517" y="2000"/>
                  <a:pt x="78444" y="1693"/>
                </a:cubicBezTo>
                <a:cubicBezTo>
                  <a:pt x="78363" y="1320"/>
                  <a:pt x="78630" y="1045"/>
                  <a:pt x="78954" y="915"/>
                </a:cubicBezTo>
                <a:lnTo>
                  <a:pt x="78962" y="389"/>
                </a:lnTo>
                <a:cubicBezTo>
                  <a:pt x="78971" y="154"/>
                  <a:pt x="78962" y="57"/>
                  <a:pt x="78962" y="0"/>
                </a:cubicBezTo>
                <a:lnTo>
                  <a:pt x="76833" y="0"/>
                </a:lnTo>
                <a:cubicBezTo>
                  <a:pt x="76833" y="73"/>
                  <a:pt x="76833" y="146"/>
                  <a:pt x="76841" y="389"/>
                </a:cubicBezTo>
                <a:lnTo>
                  <a:pt x="76857" y="875"/>
                </a:lnTo>
                <a:cubicBezTo>
                  <a:pt x="76898" y="891"/>
                  <a:pt x="76930" y="899"/>
                  <a:pt x="76971" y="923"/>
                </a:cubicBezTo>
                <a:cubicBezTo>
                  <a:pt x="77060" y="964"/>
                  <a:pt x="77124" y="1037"/>
                  <a:pt x="77173" y="1126"/>
                </a:cubicBezTo>
                <a:cubicBezTo>
                  <a:pt x="77319" y="1288"/>
                  <a:pt x="77375" y="1514"/>
                  <a:pt x="77319" y="1725"/>
                </a:cubicBezTo>
                <a:cubicBezTo>
                  <a:pt x="77223" y="2019"/>
                  <a:pt x="76957" y="2219"/>
                  <a:pt x="76649" y="2219"/>
                </a:cubicBezTo>
                <a:cubicBezTo>
                  <a:pt x="76643" y="2219"/>
                  <a:pt x="76637" y="2219"/>
                  <a:pt x="76630" y="2219"/>
                </a:cubicBezTo>
                <a:cubicBezTo>
                  <a:pt x="76339" y="2211"/>
                  <a:pt x="75958" y="2000"/>
                  <a:pt x="75894" y="1693"/>
                </a:cubicBezTo>
                <a:cubicBezTo>
                  <a:pt x="75805" y="1320"/>
                  <a:pt x="76072" y="1045"/>
                  <a:pt x="76396" y="915"/>
                </a:cubicBezTo>
                <a:lnTo>
                  <a:pt x="76412" y="389"/>
                </a:lnTo>
                <a:cubicBezTo>
                  <a:pt x="76412" y="138"/>
                  <a:pt x="76412" y="89"/>
                  <a:pt x="76412" y="0"/>
                </a:cubicBezTo>
                <a:lnTo>
                  <a:pt x="74274" y="0"/>
                </a:lnTo>
                <a:cubicBezTo>
                  <a:pt x="74274" y="73"/>
                  <a:pt x="74274" y="138"/>
                  <a:pt x="74282" y="389"/>
                </a:cubicBezTo>
                <a:lnTo>
                  <a:pt x="74299" y="875"/>
                </a:lnTo>
                <a:cubicBezTo>
                  <a:pt x="74339" y="891"/>
                  <a:pt x="74380" y="899"/>
                  <a:pt x="74412" y="923"/>
                </a:cubicBezTo>
                <a:cubicBezTo>
                  <a:pt x="74501" y="964"/>
                  <a:pt x="74574" y="1037"/>
                  <a:pt x="74614" y="1126"/>
                </a:cubicBezTo>
                <a:cubicBezTo>
                  <a:pt x="74760" y="1288"/>
                  <a:pt x="74817" y="1514"/>
                  <a:pt x="74760" y="1725"/>
                </a:cubicBezTo>
                <a:cubicBezTo>
                  <a:pt x="74665" y="2019"/>
                  <a:pt x="74398" y="2219"/>
                  <a:pt x="74090" y="2219"/>
                </a:cubicBezTo>
                <a:cubicBezTo>
                  <a:pt x="74084" y="2219"/>
                  <a:pt x="74078" y="2219"/>
                  <a:pt x="74072" y="2219"/>
                </a:cubicBezTo>
                <a:cubicBezTo>
                  <a:pt x="73780" y="2211"/>
                  <a:pt x="73408" y="2000"/>
                  <a:pt x="73335" y="1693"/>
                </a:cubicBezTo>
                <a:cubicBezTo>
                  <a:pt x="73254" y="1320"/>
                  <a:pt x="73521" y="1045"/>
                  <a:pt x="73837" y="915"/>
                </a:cubicBezTo>
                <a:lnTo>
                  <a:pt x="73853" y="389"/>
                </a:lnTo>
                <a:cubicBezTo>
                  <a:pt x="73861" y="138"/>
                  <a:pt x="73861" y="57"/>
                  <a:pt x="73861" y="0"/>
                </a:cubicBezTo>
                <a:lnTo>
                  <a:pt x="71724" y="0"/>
                </a:lnTo>
                <a:cubicBezTo>
                  <a:pt x="71724" y="73"/>
                  <a:pt x="71724" y="138"/>
                  <a:pt x="71732" y="389"/>
                </a:cubicBezTo>
                <a:lnTo>
                  <a:pt x="71748" y="875"/>
                </a:lnTo>
                <a:cubicBezTo>
                  <a:pt x="71789" y="891"/>
                  <a:pt x="71821" y="899"/>
                  <a:pt x="71861" y="923"/>
                </a:cubicBezTo>
                <a:cubicBezTo>
                  <a:pt x="71950" y="964"/>
                  <a:pt x="72015" y="1037"/>
                  <a:pt x="72064" y="1126"/>
                </a:cubicBezTo>
                <a:cubicBezTo>
                  <a:pt x="72210" y="1288"/>
                  <a:pt x="72266" y="1514"/>
                  <a:pt x="72210" y="1725"/>
                </a:cubicBezTo>
                <a:cubicBezTo>
                  <a:pt x="72114" y="2019"/>
                  <a:pt x="71848" y="2219"/>
                  <a:pt x="71540" y="2219"/>
                </a:cubicBezTo>
                <a:cubicBezTo>
                  <a:pt x="71533" y="2219"/>
                  <a:pt x="71527" y="2219"/>
                  <a:pt x="71521" y="2219"/>
                </a:cubicBezTo>
                <a:cubicBezTo>
                  <a:pt x="71230" y="2211"/>
                  <a:pt x="70849" y="2000"/>
                  <a:pt x="70784" y="1693"/>
                </a:cubicBezTo>
                <a:cubicBezTo>
                  <a:pt x="70695" y="1320"/>
                  <a:pt x="70963" y="1045"/>
                  <a:pt x="71286" y="915"/>
                </a:cubicBezTo>
                <a:lnTo>
                  <a:pt x="71303" y="389"/>
                </a:lnTo>
                <a:cubicBezTo>
                  <a:pt x="71303" y="130"/>
                  <a:pt x="71303" y="41"/>
                  <a:pt x="71303" y="0"/>
                </a:cubicBezTo>
                <a:lnTo>
                  <a:pt x="69165" y="0"/>
                </a:lnTo>
                <a:cubicBezTo>
                  <a:pt x="69165" y="49"/>
                  <a:pt x="69165" y="138"/>
                  <a:pt x="69181" y="389"/>
                </a:cubicBezTo>
                <a:lnTo>
                  <a:pt x="69197" y="875"/>
                </a:lnTo>
                <a:cubicBezTo>
                  <a:pt x="69230" y="891"/>
                  <a:pt x="69270" y="899"/>
                  <a:pt x="69303" y="923"/>
                </a:cubicBezTo>
                <a:cubicBezTo>
                  <a:pt x="69392" y="964"/>
                  <a:pt x="69465" y="1037"/>
                  <a:pt x="69505" y="1126"/>
                </a:cubicBezTo>
                <a:cubicBezTo>
                  <a:pt x="69659" y="1288"/>
                  <a:pt x="69708" y="1514"/>
                  <a:pt x="69651" y="1725"/>
                </a:cubicBezTo>
                <a:cubicBezTo>
                  <a:pt x="69564" y="2019"/>
                  <a:pt x="69289" y="2219"/>
                  <a:pt x="68989" y="2219"/>
                </a:cubicBezTo>
                <a:cubicBezTo>
                  <a:pt x="68983" y="2219"/>
                  <a:pt x="68977" y="2219"/>
                  <a:pt x="68971" y="2219"/>
                </a:cubicBezTo>
                <a:cubicBezTo>
                  <a:pt x="68671" y="2211"/>
                  <a:pt x="68299" y="2000"/>
                  <a:pt x="68226" y="1693"/>
                </a:cubicBezTo>
                <a:cubicBezTo>
                  <a:pt x="68145" y="1320"/>
                  <a:pt x="68412" y="1045"/>
                  <a:pt x="68736" y="915"/>
                </a:cubicBezTo>
                <a:lnTo>
                  <a:pt x="68744" y="389"/>
                </a:lnTo>
                <a:cubicBezTo>
                  <a:pt x="68752" y="138"/>
                  <a:pt x="68752" y="73"/>
                  <a:pt x="68752" y="0"/>
                </a:cubicBezTo>
                <a:lnTo>
                  <a:pt x="66615" y="0"/>
                </a:lnTo>
                <a:cubicBezTo>
                  <a:pt x="66615" y="65"/>
                  <a:pt x="66615" y="138"/>
                  <a:pt x="66623" y="389"/>
                </a:cubicBezTo>
                <a:lnTo>
                  <a:pt x="66639" y="875"/>
                </a:lnTo>
                <a:cubicBezTo>
                  <a:pt x="66679" y="891"/>
                  <a:pt x="66720" y="899"/>
                  <a:pt x="66752" y="923"/>
                </a:cubicBezTo>
                <a:cubicBezTo>
                  <a:pt x="66841" y="964"/>
                  <a:pt x="66914" y="1037"/>
                  <a:pt x="66955" y="1126"/>
                </a:cubicBezTo>
                <a:cubicBezTo>
                  <a:pt x="67100" y="1288"/>
                  <a:pt x="67157" y="1514"/>
                  <a:pt x="67100" y="1725"/>
                </a:cubicBezTo>
                <a:cubicBezTo>
                  <a:pt x="67005" y="2019"/>
                  <a:pt x="66738" y="2219"/>
                  <a:pt x="66430" y="2219"/>
                </a:cubicBezTo>
                <a:cubicBezTo>
                  <a:pt x="66424" y="2219"/>
                  <a:pt x="66418" y="2219"/>
                  <a:pt x="66412" y="2219"/>
                </a:cubicBezTo>
                <a:cubicBezTo>
                  <a:pt x="66121" y="2211"/>
                  <a:pt x="65748" y="2000"/>
                  <a:pt x="65675" y="1693"/>
                </a:cubicBezTo>
                <a:cubicBezTo>
                  <a:pt x="65586" y="1320"/>
                  <a:pt x="65853" y="1045"/>
                  <a:pt x="66177" y="915"/>
                </a:cubicBezTo>
                <a:cubicBezTo>
                  <a:pt x="66177" y="745"/>
                  <a:pt x="66185" y="567"/>
                  <a:pt x="66194" y="389"/>
                </a:cubicBezTo>
                <a:cubicBezTo>
                  <a:pt x="66194" y="138"/>
                  <a:pt x="66194" y="57"/>
                  <a:pt x="66194" y="0"/>
                </a:cubicBezTo>
                <a:lnTo>
                  <a:pt x="64064" y="0"/>
                </a:lnTo>
                <a:cubicBezTo>
                  <a:pt x="64064" y="73"/>
                  <a:pt x="64064" y="146"/>
                  <a:pt x="64072" y="389"/>
                </a:cubicBezTo>
                <a:lnTo>
                  <a:pt x="64088" y="875"/>
                </a:lnTo>
                <a:cubicBezTo>
                  <a:pt x="64129" y="891"/>
                  <a:pt x="64161" y="899"/>
                  <a:pt x="64202" y="923"/>
                </a:cubicBezTo>
                <a:cubicBezTo>
                  <a:pt x="64283" y="964"/>
                  <a:pt x="64355" y="1037"/>
                  <a:pt x="64404" y="1126"/>
                </a:cubicBezTo>
                <a:cubicBezTo>
                  <a:pt x="64550" y="1288"/>
                  <a:pt x="64606" y="1514"/>
                  <a:pt x="64550" y="1725"/>
                </a:cubicBezTo>
                <a:cubicBezTo>
                  <a:pt x="64455" y="2019"/>
                  <a:pt x="64180" y="2219"/>
                  <a:pt x="63879" y="2219"/>
                </a:cubicBezTo>
                <a:cubicBezTo>
                  <a:pt x="63873" y="2219"/>
                  <a:pt x="63868" y="2219"/>
                  <a:pt x="63862" y="2219"/>
                </a:cubicBezTo>
                <a:cubicBezTo>
                  <a:pt x="63570" y="2211"/>
                  <a:pt x="63190" y="2000"/>
                  <a:pt x="63117" y="1693"/>
                </a:cubicBezTo>
                <a:cubicBezTo>
                  <a:pt x="63036" y="1320"/>
                  <a:pt x="63303" y="1045"/>
                  <a:pt x="63627" y="915"/>
                </a:cubicBezTo>
                <a:cubicBezTo>
                  <a:pt x="63627" y="745"/>
                  <a:pt x="63635" y="567"/>
                  <a:pt x="63635" y="389"/>
                </a:cubicBezTo>
                <a:cubicBezTo>
                  <a:pt x="63643" y="146"/>
                  <a:pt x="63635" y="73"/>
                  <a:pt x="63635" y="0"/>
                </a:cubicBezTo>
                <a:lnTo>
                  <a:pt x="61513" y="0"/>
                </a:lnTo>
                <a:cubicBezTo>
                  <a:pt x="61513" y="73"/>
                  <a:pt x="61513" y="154"/>
                  <a:pt x="61522" y="389"/>
                </a:cubicBezTo>
                <a:lnTo>
                  <a:pt x="61538" y="875"/>
                </a:lnTo>
                <a:cubicBezTo>
                  <a:pt x="61570" y="891"/>
                  <a:pt x="61611" y="899"/>
                  <a:pt x="61643" y="923"/>
                </a:cubicBezTo>
                <a:cubicBezTo>
                  <a:pt x="61732" y="964"/>
                  <a:pt x="61805" y="1037"/>
                  <a:pt x="61845" y="1126"/>
                </a:cubicBezTo>
                <a:cubicBezTo>
                  <a:pt x="61999" y="1288"/>
                  <a:pt x="62056" y="1514"/>
                  <a:pt x="61991" y="1725"/>
                </a:cubicBezTo>
                <a:cubicBezTo>
                  <a:pt x="61904" y="2019"/>
                  <a:pt x="61630" y="2219"/>
                  <a:pt x="61329" y="2219"/>
                </a:cubicBezTo>
                <a:cubicBezTo>
                  <a:pt x="61323" y="2219"/>
                  <a:pt x="61317" y="2219"/>
                  <a:pt x="61311" y="2219"/>
                </a:cubicBezTo>
                <a:cubicBezTo>
                  <a:pt x="61011" y="2211"/>
                  <a:pt x="60639" y="2000"/>
                  <a:pt x="60566" y="1693"/>
                </a:cubicBezTo>
                <a:cubicBezTo>
                  <a:pt x="60485" y="1320"/>
                  <a:pt x="60752" y="1045"/>
                  <a:pt x="61076" y="915"/>
                </a:cubicBezTo>
                <a:lnTo>
                  <a:pt x="61084" y="389"/>
                </a:lnTo>
                <a:lnTo>
                  <a:pt x="61084" y="0"/>
                </a:lnTo>
                <a:lnTo>
                  <a:pt x="58963" y="0"/>
                </a:lnTo>
                <a:cubicBezTo>
                  <a:pt x="58963" y="73"/>
                  <a:pt x="58955" y="170"/>
                  <a:pt x="58963" y="389"/>
                </a:cubicBezTo>
                <a:lnTo>
                  <a:pt x="58979" y="875"/>
                </a:lnTo>
                <a:cubicBezTo>
                  <a:pt x="59011" y="891"/>
                  <a:pt x="59052" y="899"/>
                  <a:pt x="59084" y="923"/>
                </a:cubicBezTo>
                <a:cubicBezTo>
                  <a:pt x="59173" y="964"/>
                  <a:pt x="59246" y="1037"/>
                  <a:pt x="59287" y="1126"/>
                </a:cubicBezTo>
                <a:cubicBezTo>
                  <a:pt x="59441" y="1288"/>
                  <a:pt x="59489" y="1514"/>
                  <a:pt x="59433" y="1725"/>
                </a:cubicBezTo>
                <a:cubicBezTo>
                  <a:pt x="59345" y="2019"/>
                  <a:pt x="59071" y="2219"/>
                  <a:pt x="58770" y="2219"/>
                </a:cubicBezTo>
                <a:cubicBezTo>
                  <a:pt x="58764" y="2219"/>
                  <a:pt x="58758" y="2219"/>
                  <a:pt x="58752" y="2219"/>
                </a:cubicBezTo>
                <a:cubicBezTo>
                  <a:pt x="58453" y="2211"/>
                  <a:pt x="58080" y="2000"/>
                  <a:pt x="58007" y="1693"/>
                </a:cubicBezTo>
                <a:cubicBezTo>
                  <a:pt x="57926" y="1320"/>
                  <a:pt x="58194" y="1045"/>
                  <a:pt x="58518" y="915"/>
                </a:cubicBezTo>
                <a:lnTo>
                  <a:pt x="58526" y="389"/>
                </a:lnTo>
                <a:lnTo>
                  <a:pt x="58526" y="0"/>
                </a:lnTo>
                <a:lnTo>
                  <a:pt x="56404" y="0"/>
                </a:lnTo>
                <a:cubicBezTo>
                  <a:pt x="56412" y="227"/>
                  <a:pt x="56404" y="187"/>
                  <a:pt x="56404" y="389"/>
                </a:cubicBezTo>
                <a:lnTo>
                  <a:pt x="56420" y="875"/>
                </a:lnTo>
                <a:cubicBezTo>
                  <a:pt x="56461" y="891"/>
                  <a:pt x="56501" y="899"/>
                  <a:pt x="56534" y="923"/>
                </a:cubicBezTo>
                <a:cubicBezTo>
                  <a:pt x="56623" y="964"/>
                  <a:pt x="56696" y="1037"/>
                  <a:pt x="56736" y="1126"/>
                </a:cubicBezTo>
                <a:cubicBezTo>
                  <a:pt x="56882" y="1288"/>
                  <a:pt x="56939" y="1514"/>
                  <a:pt x="56882" y="1725"/>
                </a:cubicBezTo>
                <a:cubicBezTo>
                  <a:pt x="56787" y="2019"/>
                  <a:pt x="56520" y="2219"/>
                  <a:pt x="56212" y="2219"/>
                </a:cubicBezTo>
                <a:cubicBezTo>
                  <a:pt x="56206" y="2219"/>
                  <a:pt x="56200" y="2219"/>
                  <a:pt x="56194" y="2219"/>
                </a:cubicBezTo>
                <a:cubicBezTo>
                  <a:pt x="55902" y="2211"/>
                  <a:pt x="55530" y="2000"/>
                  <a:pt x="55457" y="1693"/>
                </a:cubicBezTo>
                <a:cubicBezTo>
                  <a:pt x="55376" y="1320"/>
                  <a:pt x="55643" y="1045"/>
                  <a:pt x="55959" y="915"/>
                </a:cubicBezTo>
                <a:lnTo>
                  <a:pt x="55975" y="389"/>
                </a:lnTo>
                <a:cubicBezTo>
                  <a:pt x="55975" y="187"/>
                  <a:pt x="55967" y="227"/>
                  <a:pt x="55975" y="0"/>
                </a:cubicBezTo>
                <a:lnTo>
                  <a:pt x="53854" y="0"/>
                </a:lnTo>
                <a:lnTo>
                  <a:pt x="53854" y="389"/>
                </a:lnTo>
                <a:lnTo>
                  <a:pt x="53870" y="875"/>
                </a:lnTo>
                <a:cubicBezTo>
                  <a:pt x="53910" y="891"/>
                  <a:pt x="53943" y="899"/>
                  <a:pt x="53983" y="923"/>
                </a:cubicBezTo>
                <a:cubicBezTo>
                  <a:pt x="54072" y="964"/>
                  <a:pt x="54137" y="1037"/>
                  <a:pt x="54186" y="1126"/>
                </a:cubicBezTo>
                <a:cubicBezTo>
                  <a:pt x="54331" y="1288"/>
                  <a:pt x="54388" y="1514"/>
                  <a:pt x="54331" y="1725"/>
                </a:cubicBezTo>
                <a:cubicBezTo>
                  <a:pt x="54236" y="2019"/>
                  <a:pt x="53970" y="2219"/>
                  <a:pt x="53661" y="2219"/>
                </a:cubicBezTo>
                <a:cubicBezTo>
                  <a:pt x="53655" y="2219"/>
                  <a:pt x="53649" y="2219"/>
                  <a:pt x="53643" y="2219"/>
                </a:cubicBezTo>
                <a:cubicBezTo>
                  <a:pt x="53352" y="2211"/>
                  <a:pt x="52971" y="2000"/>
                  <a:pt x="52906" y="1693"/>
                </a:cubicBezTo>
                <a:cubicBezTo>
                  <a:pt x="52817" y="1320"/>
                  <a:pt x="53085" y="1045"/>
                  <a:pt x="53408" y="915"/>
                </a:cubicBezTo>
                <a:lnTo>
                  <a:pt x="53425" y="389"/>
                </a:lnTo>
                <a:cubicBezTo>
                  <a:pt x="53425" y="203"/>
                  <a:pt x="53416" y="211"/>
                  <a:pt x="53416" y="0"/>
                </a:cubicBezTo>
                <a:lnTo>
                  <a:pt x="51303" y="0"/>
                </a:lnTo>
                <a:lnTo>
                  <a:pt x="51303" y="389"/>
                </a:lnTo>
                <a:lnTo>
                  <a:pt x="51319" y="875"/>
                </a:lnTo>
                <a:cubicBezTo>
                  <a:pt x="51352" y="891"/>
                  <a:pt x="51392" y="899"/>
                  <a:pt x="51425" y="923"/>
                </a:cubicBezTo>
                <a:cubicBezTo>
                  <a:pt x="51514" y="964"/>
                  <a:pt x="51587" y="1037"/>
                  <a:pt x="51627" y="1126"/>
                </a:cubicBezTo>
                <a:cubicBezTo>
                  <a:pt x="51781" y="1288"/>
                  <a:pt x="51829" y="1514"/>
                  <a:pt x="51773" y="1725"/>
                </a:cubicBezTo>
                <a:cubicBezTo>
                  <a:pt x="51685" y="2019"/>
                  <a:pt x="51411" y="2219"/>
                  <a:pt x="51110" y="2219"/>
                </a:cubicBezTo>
                <a:cubicBezTo>
                  <a:pt x="51105" y="2219"/>
                  <a:pt x="51099" y="2219"/>
                  <a:pt x="51093" y="2219"/>
                </a:cubicBezTo>
                <a:cubicBezTo>
                  <a:pt x="50793" y="2211"/>
                  <a:pt x="50421" y="2000"/>
                  <a:pt x="50348" y="1693"/>
                </a:cubicBezTo>
                <a:cubicBezTo>
                  <a:pt x="50267" y="1320"/>
                  <a:pt x="50534" y="1045"/>
                  <a:pt x="50858" y="915"/>
                </a:cubicBezTo>
                <a:lnTo>
                  <a:pt x="50866" y="389"/>
                </a:lnTo>
                <a:lnTo>
                  <a:pt x="50866" y="0"/>
                </a:lnTo>
                <a:lnTo>
                  <a:pt x="48753" y="0"/>
                </a:lnTo>
                <a:lnTo>
                  <a:pt x="48753" y="389"/>
                </a:lnTo>
                <a:lnTo>
                  <a:pt x="48761" y="875"/>
                </a:lnTo>
                <a:cubicBezTo>
                  <a:pt x="48801" y="891"/>
                  <a:pt x="48842" y="899"/>
                  <a:pt x="48874" y="923"/>
                </a:cubicBezTo>
                <a:cubicBezTo>
                  <a:pt x="48963" y="964"/>
                  <a:pt x="49036" y="1037"/>
                  <a:pt x="49077" y="1126"/>
                </a:cubicBezTo>
                <a:cubicBezTo>
                  <a:pt x="49222" y="1288"/>
                  <a:pt x="49279" y="1514"/>
                  <a:pt x="49222" y="1725"/>
                </a:cubicBezTo>
                <a:cubicBezTo>
                  <a:pt x="49127" y="2019"/>
                  <a:pt x="48860" y="2219"/>
                  <a:pt x="48552" y="2219"/>
                </a:cubicBezTo>
                <a:cubicBezTo>
                  <a:pt x="48546" y="2219"/>
                  <a:pt x="48540" y="2219"/>
                  <a:pt x="48534" y="2219"/>
                </a:cubicBezTo>
                <a:cubicBezTo>
                  <a:pt x="48243" y="2211"/>
                  <a:pt x="47870" y="2000"/>
                  <a:pt x="47797" y="1693"/>
                </a:cubicBezTo>
                <a:cubicBezTo>
                  <a:pt x="47716" y="1320"/>
                  <a:pt x="47983" y="1045"/>
                  <a:pt x="48299" y="915"/>
                </a:cubicBezTo>
                <a:lnTo>
                  <a:pt x="48315" y="389"/>
                </a:lnTo>
                <a:lnTo>
                  <a:pt x="48315" y="0"/>
                </a:lnTo>
                <a:lnTo>
                  <a:pt x="46170" y="0"/>
                </a:lnTo>
                <a:lnTo>
                  <a:pt x="46170" y="389"/>
                </a:lnTo>
                <a:cubicBezTo>
                  <a:pt x="46170" y="551"/>
                  <a:pt x="46178" y="713"/>
                  <a:pt x="46186" y="875"/>
                </a:cubicBezTo>
                <a:cubicBezTo>
                  <a:pt x="46226" y="891"/>
                  <a:pt x="46259" y="899"/>
                  <a:pt x="46299" y="915"/>
                </a:cubicBezTo>
                <a:cubicBezTo>
                  <a:pt x="46380" y="964"/>
                  <a:pt x="46453" y="1037"/>
                  <a:pt x="46502" y="1126"/>
                </a:cubicBezTo>
                <a:cubicBezTo>
                  <a:pt x="46647" y="1288"/>
                  <a:pt x="46704" y="1514"/>
                  <a:pt x="46647" y="1725"/>
                </a:cubicBezTo>
                <a:cubicBezTo>
                  <a:pt x="46550" y="2025"/>
                  <a:pt x="46275" y="2219"/>
                  <a:pt x="45967" y="2219"/>
                </a:cubicBezTo>
                <a:cubicBezTo>
                  <a:pt x="45676" y="2203"/>
                  <a:pt x="45311" y="1992"/>
                  <a:pt x="45239" y="1693"/>
                </a:cubicBezTo>
                <a:cubicBezTo>
                  <a:pt x="45158" y="1320"/>
                  <a:pt x="45425" y="1045"/>
                  <a:pt x="45749" y="915"/>
                </a:cubicBezTo>
                <a:cubicBezTo>
                  <a:pt x="45749" y="745"/>
                  <a:pt x="45757" y="567"/>
                  <a:pt x="45757" y="389"/>
                </a:cubicBezTo>
                <a:lnTo>
                  <a:pt x="45757" y="0"/>
                </a:lnTo>
                <a:lnTo>
                  <a:pt x="43611" y="0"/>
                </a:lnTo>
                <a:lnTo>
                  <a:pt x="43611" y="397"/>
                </a:lnTo>
                <a:lnTo>
                  <a:pt x="43627" y="875"/>
                </a:lnTo>
                <a:cubicBezTo>
                  <a:pt x="43668" y="891"/>
                  <a:pt x="43708" y="907"/>
                  <a:pt x="43741" y="923"/>
                </a:cubicBezTo>
                <a:cubicBezTo>
                  <a:pt x="43830" y="972"/>
                  <a:pt x="43903" y="1045"/>
                  <a:pt x="43943" y="1134"/>
                </a:cubicBezTo>
                <a:cubicBezTo>
                  <a:pt x="44097" y="1296"/>
                  <a:pt x="44145" y="1523"/>
                  <a:pt x="44089" y="1733"/>
                </a:cubicBezTo>
                <a:cubicBezTo>
                  <a:pt x="43994" y="2019"/>
                  <a:pt x="43727" y="2219"/>
                  <a:pt x="43419" y="2219"/>
                </a:cubicBezTo>
                <a:cubicBezTo>
                  <a:pt x="43413" y="2219"/>
                  <a:pt x="43407" y="2219"/>
                  <a:pt x="43401" y="2219"/>
                </a:cubicBezTo>
                <a:cubicBezTo>
                  <a:pt x="43109" y="2219"/>
                  <a:pt x="42737" y="2000"/>
                  <a:pt x="42664" y="1693"/>
                </a:cubicBezTo>
                <a:cubicBezTo>
                  <a:pt x="42583" y="1320"/>
                  <a:pt x="42850" y="1045"/>
                  <a:pt x="43166" y="915"/>
                </a:cubicBezTo>
                <a:cubicBezTo>
                  <a:pt x="43166" y="745"/>
                  <a:pt x="43174" y="567"/>
                  <a:pt x="43182" y="397"/>
                </a:cubicBezTo>
                <a:cubicBezTo>
                  <a:pt x="43182" y="219"/>
                  <a:pt x="43182" y="195"/>
                  <a:pt x="43182" y="0"/>
                </a:cubicBezTo>
                <a:lnTo>
                  <a:pt x="41061" y="0"/>
                </a:lnTo>
                <a:lnTo>
                  <a:pt x="41061" y="397"/>
                </a:lnTo>
                <a:lnTo>
                  <a:pt x="41077" y="875"/>
                </a:lnTo>
                <a:cubicBezTo>
                  <a:pt x="41109" y="891"/>
                  <a:pt x="41150" y="907"/>
                  <a:pt x="41182" y="923"/>
                </a:cubicBezTo>
                <a:cubicBezTo>
                  <a:pt x="41271" y="972"/>
                  <a:pt x="41344" y="1045"/>
                  <a:pt x="41384" y="1134"/>
                </a:cubicBezTo>
                <a:cubicBezTo>
                  <a:pt x="41538" y="1296"/>
                  <a:pt x="41595" y="1523"/>
                  <a:pt x="41530" y="1733"/>
                </a:cubicBezTo>
                <a:cubicBezTo>
                  <a:pt x="41443" y="2019"/>
                  <a:pt x="41169" y="2219"/>
                  <a:pt x="40868" y="2219"/>
                </a:cubicBezTo>
                <a:cubicBezTo>
                  <a:pt x="40862" y="2219"/>
                  <a:pt x="40856" y="2219"/>
                  <a:pt x="40850" y="2219"/>
                </a:cubicBezTo>
                <a:cubicBezTo>
                  <a:pt x="40550" y="2219"/>
                  <a:pt x="40178" y="2000"/>
                  <a:pt x="40105" y="1693"/>
                </a:cubicBezTo>
                <a:cubicBezTo>
                  <a:pt x="40024" y="1320"/>
                  <a:pt x="40291" y="1045"/>
                  <a:pt x="40615" y="915"/>
                </a:cubicBezTo>
                <a:lnTo>
                  <a:pt x="40623" y="397"/>
                </a:lnTo>
                <a:lnTo>
                  <a:pt x="40623" y="0"/>
                </a:lnTo>
                <a:lnTo>
                  <a:pt x="38502" y="0"/>
                </a:lnTo>
                <a:cubicBezTo>
                  <a:pt x="38502" y="49"/>
                  <a:pt x="38502" y="170"/>
                  <a:pt x="38510" y="397"/>
                </a:cubicBezTo>
                <a:lnTo>
                  <a:pt x="38518" y="875"/>
                </a:lnTo>
                <a:cubicBezTo>
                  <a:pt x="38559" y="891"/>
                  <a:pt x="38599" y="907"/>
                  <a:pt x="38631" y="923"/>
                </a:cubicBezTo>
                <a:cubicBezTo>
                  <a:pt x="38720" y="972"/>
                  <a:pt x="38793" y="1045"/>
                  <a:pt x="38834" y="1134"/>
                </a:cubicBezTo>
                <a:cubicBezTo>
                  <a:pt x="38988" y="1296"/>
                  <a:pt x="39036" y="1523"/>
                  <a:pt x="38980" y="1733"/>
                </a:cubicBezTo>
                <a:cubicBezTo>
                  <a:pt x="38884" y="2019"/>
                  <a:pt x="38618" y="2219"/>
                  <a:pt x="38317" y="2219"/>
                </a:cubicBezTo>
                <a:cubicBezTo>
                  <a:pt x="38311" y="2219"/>
                  <a:pt x="38305" y="2219"/>
                  <a:pt x="38299" y="2219"/>
                </a:cubicBezTo>
                <a:cubicBezTo>
                  <a:pt x="38000" y="2219"/>
                  <a:pt x="37627" y="2000"/>
                  <a:pt x="37555" y="1693"/>
                </a:cubicBezTo>
                <a:cubicBezTo>
                  <a:pt x="37474" y="1320"/>
                  <a:pt x="37741" y="1045"/>
                  <a:pt x="38065" y="915"/>
                </a:cubicBezTo>
                <a:lnTo>
                  <a:pt x="38073" y="397"/>
                </a:lnTo>
                <a:lnTo>
                  <a:pt x="38073" y="0"/>
                </a:lnTo>
                <a:lnTo>
                  <a:pt x="35951" y="0"/>
                </a:lnTo>
                <a:cubicBezTo>
                  <a:pt x="35951" y="97"/>
                  <a:pt x="35951" y="154"/>
                  <a:pt x="35959" y="397"/>
                </a:cubicBezTo>
                <a:lnTo>
                  <a:pt x="35968" y="875"/>
                </a:lnTo>
                <a:cubicBezTo>
                  <a:pt x="36008" y="891"/>
                  <a:pt x="36048" y="907"/>
                  <a:pt x="36081" y="923"/>
                </a:cubicBezTo>
                <a:cubicBezTo>
                  <a:pt x="36170" y="972"/>
                  <a:pt x="36243" y="1045"/>
                  <a:pt x="36283" y="1134"/>
                </a:cubicBezTo>
                <a:cubicBezTo>
                  <a:pt x="36437" y="1296"/>
                  <a:pt x="36486" y="1523"/>
                  <a:pt x="36429" y="1733"/>
                </a:cubicBezTo>
                <a:cubicBezTo>
                  <a:pt x="36334" y="2019"/>
                  <a:pt x="36067" y="2219"/>
                  <a:pt x="35767" y="2219"/>
                </a:cubicBezTo>
                <a:cubicBezTo>
                  <a:pt x="35761" y="2219"/>
                  <a:pt x="35755" y="2219"/>
                  <a:pt x="35749" y="2219"/>
                </a:cubicBezTo>
                <a:cubicBezTo>
                  <a:pt x="35449" y="2219"/>
                  <a:pt x="35077" y="2000"/>
                  <a:pt x="35004" y="1693"/>
                </a:cubicBezTo>
                <a:cubicBezTo>
                  <a:pt x="34923" y="1320"/>
                  <a:pt x="35190" y="1045"/>
                  <a:pt x="35514" y="915"/>
                </a:cubicBezTo>
                <a:lnTo>
                  <a:pt x="35522" y="397"/>
                </a:lnTo>
                <a:lnTo>
                  <a:pt x="35522" y="0"/>
                </a:lnTo>
                <a:lnTo>
                  <a:pt x="33393" y="0"/>
                </a:lnTo>
                <a:cubicBezTo>
                  <a:pt x="33393" y="73"/>
                  <a:pt x="33393" y="146"/>
                  <a:pt x="33401" y="397"/>
                </a:cubicBezTo>
                <a:lnTo>
                  <a:pt x="33417" y="875"/>
                </a:lnTo>
                <a:cubicBezTo>
                  <a:pt x="33457" y="891"/>
                  <a:pt x="33490" y="907"/>
                  <a:pt x="33530" y="923"/>
                </a:cubicBezTo>
                <a:cubicBezTo>
                  <a:pt x="33619" y="972"/>
                  <a:pt x="33684" y="1045"/>
                  <a:pt x="33733" y="1134"/>
                </a:cubicBezTo>
                <a:cubicBezTo>
                  <a:pt x="33879" y="1296"/>
                  <a:pt x="33935" y="1523"/>
                  <a:pt x="33879" y="1733"/>
                </a:cubicBezTo>
                <a:cubicBezTo>
                  <a:pt x="33783" y="2019"/>
                  <a:pt x="33517" y="2219"/>
                  <a:pt x="33209" y="2219"/>
                </a:cubicBezTo>
                <a:cubicBezTo>
                  <a:pt x="33202" y="2219"/>
                  <a:pt x="33196" y="2219"/>
                  <a:pt x="33190" y="2219"/>
                </a:cubicBezTo>
                <a:cubicBezTo>
                  <a:pt x="32899" y="2219"/>
                  <a:pt x="32518" y="2000"/>
                  <a:pt x="32445" y="1693"/>
                </a:cubicBezTo>
                <a:cubicBezTo>
                  <a:pt x="32364" y="1320"/>
                  <a:pt x="32632" y="1045"/>
                  <a:pt x="32955" y="915"/>
                </a:cubicBezTo>
                <a:lnTo>
                  <a:pt x="32964" y="397"/>
                </a:lnTo>
                <a:cubicBezTo>
                  <a:pt x="32972" y="146"/>
                  <a:pt x="32964" y="89"/>
                  <a:pt x="32964" y="0"/>
                </a:cubicBezTo>
                <a:lnTo>
                  <a:pt x="30834" y="0"/>
                </a:lnTo>
                <a:cubicBezTo>
                  <a:pt x="30834" y="73"/>
                  <a:pt x="30834" y="138"/>
                  <a:pt x="30842" y="397"/>
                </a:cubicBezTo>
                <a:lnTo>
                  <a:pt x="30858" y="875"/>
                </a:lnTo>
                <a:cubicBezTo>
                  <a:pt x="30899" y="891"/>
                  <a:pt x="30931" y="907"/>
                  <a:pt x="30972" y="923"/>
                </a:cubicBezTo>
                <a:cubicBezTo>
                  <a:pt x="31061" y="972"/>
                  <a:pt x="31126" y="1045"/>
                  <a:pt x="31174" y="1134"/>
                </a:cubicBezTo>
                <a:cubicBezTo>
                  <a:pt x="31320" y="1296"/>
                  <a:pt x="31377" y="1523"/>
                  <a:pt x="31320" y="1733"/>
                </a:cubicBezTo>
                <a:cubicBezTo>
                  <a:pt x="31225" y="2019"/>
                  <a:pt x="30958" y="2219"/>
                  <a:pt x="30650" y="2219"/>
                </a:cubicBezTo>
                <a:cubicBezTo>
                  <a:pt x="30644" y="2219"/>
                  <a:pt x="30638" y="2219"/>
                  <a:pt x="30632" y="2219"/>
                </a:cubicBezTo>
                <a:cubicBezTo>
                  <a:pt x="30340" y="2219"/>
                  <a:pt x="29960" y="2000"/>
                  <a:pt x="29895" y="1693"/>
                </a:cubicBezTo>
                <a:cubicBezTo>
                  <a:pt x="29806" y="1320"/>
                  <a:pt x="30073" y="1045"/>
                  <a:pt x="30397" y="915"/>
                </a:cubicBezTo>
                <a:lnTo>
                  <a:pt x="30413" y="397"/>
                </a:lnTo>
                <a:cubicBezTo>
                  <a:pt x="30413" y="138"/>
                  <a:pt x="30413" y="57"/>
                  <a:pt x="30413" y="0"/>
                </a:cubicBezTo>
                <a:lnTo>
                  <a:pt x="28275" y="0"/>
                </a:lnTo>
                <a:cubicBezTo>
                  <a:pt x="28275" y="73"/>
                  <a:pt x="28275" y="138"/>
                  <a:pt x="28284" y="397"/>
                </a:cubicBezTo>
                <a:lnTo>
                  <a:pt x="28300" y="875"/>
                </a:lnTo>
                <a:cubicBezTo>
                  <a:pt x="28340" y="891"/>
                  <a:pt x="28373" y="907"/>
                  <a:pt x="28413" y="923"/>
                </a:cubicBezTo>
                <a:cubicBezTo>
                  <a:pt x="28502" y="972"/>
                  <a:pt x="28567" y="1045"/>
                  <a:pt x="28615" y="1134"/>
                </a:cubicBezTo>
                <a:cubicBezTo>
                  <a:pt x="28761" y="1296"/>
                  <a:pt x="28818" y="1523"/>
                  <a:pt x="28761" y="1733"/>
                </a:cubicBezTo>
                <a:cubicBezTo>
                  <a:pt x="28666" y="2019"/>
                  <a:pt x="28399" y="2219"/>
                  <a:pt x="28091" y="2219"/>
                </a:cubicBezTo>
                <a:cubicBezTo>
                  <a:pt x="28085" y="2219"/>
                  <a:pt x="28079" y="2219"/>
                  <a:pt x="28073" y="2219"/>
                </a:cubicBezTo>
                <a:cubicBezTo>
                  <a:pt x="27781" y="2219"/>
                  <a:pt x="27401" y="2000"/>
                  <a:pt x="27336" y="1693"/>
                </a:cubicBezTo>
                <a:cubicBezTo>
                  <a:pt x="27247" y="1320"/>
                  <a:pt x="27514" y="1045"/>
                  <a:pt x="27838" y="915"/>
                </a:cubicBezTo>
                <a:cubicBezTo>
                  <a:pt x="27838" y="745"/>
                  <a:pt x="27846" y="567"/>
                  <a:pt x="27846" y="397"/>
                </a:cubicBezTo>
                <a:cubicBezTo>
                  <a:pt x="27854" y="138"/>
                  <a:pt x="27854" y="41"/>
                  <a:pt x="27854" y="0"/>
                </a:cubicBezTo>
                <a:lnTo>
                  <a:pt x="25717" y="0"/>
                </a:lnTo>
                <a:cubicBezTo>
                  <a:pt x="25717" y="49"/>
                  <a:pt x="25725" y="138"/>
                  <a:pt x="25733" y="397"/>
                </a:cubicBezTo>
                <a:cubicBezTo>
                  <a:pt x="25733" y="551"/>
                  <a:pt x="25741" y="713"/>
                  <a:pt x="25749" y="875"/>
                </a:cubicBezTo>
                <a:cubicBezTo>
                  <a:pt x="25782" y="891"/>
                  <a:pt x="25822" y="907"/>
                  <a:pt x="25854" y="923"/>
                </a:cubicBezTo>
                <a:cubicBezTo>
                  <a:pt x="25943" y="972"/>
                  <a:pt x="26016" y="1045"/>
                  <a:pt x="26057" y="1134"/>
                </a:cubicBezTo>
                <a:cubicBezTo>
                  <a:pt x="26211" y="1296"/>
                  <a:pt x="26267" y="1523"/>
                  <a:pt x="26203" y="1733"/>
                </a:cubicBezTo>
                <a:cubicBezTo>
                  <a:pt x="26115" y="2019"/>
                  <a:pt x="25841" y="2219"/>
                  <a:pt x="25540" y="2219"/>
                </a:cubicBezTo>
                <a:cubicBezTo>
                  <a:pt x="25534" y="2219"/>
                  <a:pt x="25528" y="2219"/>
                  <a:pt x="25522" y="2219"/>
                </a:cubicBezTo>
                <a:cubicBezTo>
                  <a:pt x="25223" y="2219"/>
                  <a:pt x="24850" y="2000"/>
                  <a:pt x="24778" y="1693"/>
                </a:cubicBezTo>
                <a:cubicBezTo>
                  <a:pt x="24697" y="1320"/>
                  <a:pt x="24964" y="1045"/>
                  <a:pt x="25288" y="915"/>
                </a:cubicBezTo>
                <a:cubicBezTo>
                  <a:pt x="25288" y="745"/>
                  <a:pt x="25288" y="567"/>
                  <a:pt x="25296" y="397"/>
                </a:cubicBezTo>
                <a:cubicBezTo>
                  <a:pt x="25304" y="138"/>
                  <a:pt x="25304" y="73"/>
                  <a:pt x="25304" y="0"/>
                </a:cubicBezTo>
                <a:lnTo>
                  <a:pt x="23166" y="0"/>
                </a:lnTo>
                <a:cubicBezTo>
                  <a:pt x="23166" y="73"/>
                  <a:pt x="23166" y="138"/>
                  <a:pt x="23174" y="397"/>
                </a:cubicBezTo>
                <a:cubicBezTo>
                  <a:pt x="23174" y="551"/>
                  <a:pt x="23182" y="713"/>
                  <a:pt x="23191" y="875"/>
                </a:cubicBezTo>
                <a:cubicBezTo>
                  <a:pt x="23231" y="891"/>
                  <a:pt x="23271" y="907"/>
                  <a:pt x="23304" y="923"/>
                </a:cubicBezTo>
                <a:cubicBezTo>
                  <a:pt x="23393" y="972"/>
                  <a:pt x="23466" y="1045"/>
                  <a:pt x="23506" y="1134"/>
                </a:cubicBezTo>
                <a:cubicBezTo>
                  <a:pt x="23652" y="1296"/>
                  <a:pt x="23709" y="1523"/>
                  <a:pt x="23652" y="1733"/>
                </a:cubicBezTo>
                <a:cubicBezTo>
                  <a:pt x="23557" y="2019"/>
                  <a:pt x="23290" y="2219"/>
                  <a:pt x="22982" y="2219"/>
                </a:cubicBezTo>
                <a:cubicBezTo>
                  <a:pt x="22976" y="2219"/>
                  <a:pt x="22970" y="2219"/>
                  <a:pt x="22964" y="2219"/>
                </a:cubicBezTo>
                <a:cubicBezTo>
                  <a:pt x="22672" y="2219"/>
                  <a:pt x="22292" y="2000"/>
                  <a:pt x="22227" y="1693"/>
                </a:cubicBezTo>
                <a:cubicBezTo>
                  <a:pt x="22138" y="1320"/>
                  <a:pt x="22405" y="1045"/>
                  <a:pt x="22729" y="915"/>
                </a:cubicBezTo>
                <a:cubicBezTo>
                  <a:pt x="22729" y="745"/>
                  <a:pt x="22737" y="567"/>
                  <a:pt x="22745" y="397"/>
                </a:cubicBezTo>
                <a:cubicBezTo>
                  <a:pt x="22745" y="138"/>
                  <a:pt x="22745" y="57"/>
                  <a:pt x="22745" y="0"/>
                </a:cubicBezTo>
                <a:lnTo>
                  <a:pt x="20608" y="0"/>
                </a:lnTo>
                <a:cubicBezTo>
                  <a:pt x="20608" y="73"/>
                  <a:pt x="20608" y="146"/>
                  <a:pt x="20616" y="397"/>
                </a:cubicBezTo>
                <a:cubicBezTo>
                  <a:pt x="20616" y="551"/>
                  <a:pt x="20632" y="713"/>
                  <a:pt x="20632" y="875"/>
                </a:cubicBezTo>
                <a:cubicBezTo>
                  <a:pt x="20672" y="891"/>
                  <a:pt x="20713" y="907"/>
                  <a:pt x="20745" y="923"/>
                </a:cubicBezTo>
                <a:cubicBezTo>
                  <a:pt x="20834" y="972"/>
                  <a:pt x="20907" y="1045"/>
                  <a:pt x="20948" y="1134"/>
                </a:cubicBezTo>
                <a:cubicBezTo>
                  <a:pt x="21093" y="1296"/>
                  <a:pt x="21150" y="1523"/>
                  <a:pt x="21093" y="1733"/>
                </a:cubicBezTo>
                <a:cubicBezTo>
                  <a:pt x="20998" y="2019"/>
                  <a:pt x="20732" y="2219"/>
                  <a:pt x="20423" y="2219"/>
                </a:cubicBezTo>
                <a:cubicBezTo>
                  <a:pt x="20417" y="2219"/>
                  <a:pt x="20411" y="2219"/>
                  <a:pt x="20405" y="2219"/>
                </a:cubicBezTo>
                <a:cubicBezTo>
                  <a:pt x="20114" y="2219"/>
                  <a:pt x="19733" y="2000"/>
                  <a:pt x="19668" y="1693"/>
                </a:cubicBezTo>
                <a:cubicBezTo>
                  <a:pt x="19587" y="1320"/>
                  <a:pt x="19846" y="1045"/>
                  <a:pt x="20170" y="915"/>
                </a:cubicBezTo>
                <a:lnTo>
                  <a:pt x="20187" y="397"/>
                </a:lnTo>
                <a:lnTo>
                  <a:pt x="20187" y="0"/>
                </a:lnTo>
                <a:lnTo>
                  <a:pt x="18057" y="0"/>
                </a:lnTo>
                <a:cubicBezTo>
                  <a:pt x="18057" y="73"/>
                  <a:pt x="18057" y="154"/>
                  <a:pt x="18065" y="397"/>
                </a:cubicBezTo>
                <a:lnTo>
                  <a:pt x="18081" y="875"/>
                </a:lnTo>
                <a:cubicBezTo>
                  <a:pt x="18114" y="891"/>
                  <a:pt x="18154" y="907"/>
                  <a:pt x="18187" y="923"/>
                </a:cubicBezTo>
                <a:cubicBezTo>
                  <a:pt x="18276" y="972"/>
                  <a:pt x="18349" y="1045"/>
                  <a:pt x="18389" y="1134"/>
                </a:cubicBezTo>
                <a:cubicBezTo>
                  <a:pt x="18543" y="1296"/>
                  <a:pt x="18600" y="1523"/>
                  <a:pt x="18535" y="1733"/>
                </a:cubicBezTo>
                <a:cubicBezTo>
                  <a:pt x="18447" y="2019"/>
                  <a:pt x="18173" y="2219"/>
                  <a:pt x="17872" y="2219"/>
                </a:cubicBezTo>
                <a:cubicBezTo>
                  <a:pt x="17867" y="2219"/>
                  <a:pt x="17861" y="2219"/>
                  <a:pt x="17855" y="2219"/>
                </a:cubicBezTo>
                <a:cubicBezTo>
                  <a:pt x="17563" y="2219"/>
                  <a:pt x="17183" y="2000"/>
                  <a:pt x="17110" y="1693"/>
                </a:cubicBezTo>
                <a:cubicBezTo>
                  <a:pt x="17029" y="1320"/>
                  <a:pt x="17296" y="1045"/>
                  <a:pt x="17612" y="915"/>
                </a:cubicBezTo>
                <a:lnTo>
                  <a:pt x="17628" y="397"/>
                </a:lnTo>
                <a:cubicBezTo>
                  <a:pt x="17628" y="154"/>
                  <a:pt x="17628" y="97"/>
                  <a:pt x="17628" y="0"/>
                </a:cubicBezTo>
                <a:lnTo>
                  <a:pt x="15498" y="0"/>
                </a:lnTo>
                <a:cubicBezTo>
                  <a:pt x="15498" y="73"/>
                  <a:pt x="15498" y="170"/>
                  <a:pt x="15498" y="397"/>
                </a:cubicBezTo>
                <a:lnTo>
                  <a:pt x="15515" y="875"/>
                </a:lnTo>
                <a:cubicBezTo>
                  <a:pt x="15555" y="891"/>
                  <a:pt x="15587" y="907"/>
                  <a:pt x="15628" y="923"/>
                </a:cubicBezTo>
                <a:cubicBezTo>
                  <a:pt x="15717" y="972"/>
                  <a:pt x="15782" y="1045"/>
                  <a:pt x="15830" y="1134"/>
                </a:cubicBezTo>
                <a:cubicBezTo>
                  <a:pt x="15976" y="1296"/>
                  <a:pt x="16033" y="1523"/>
                  <a:pt x="15976" y="1733"/>
                </a:cubicBezTo>
                <a:cubicBezTo>
                  <a:pt x="15881" y="2019"/>
                  <a:pt x="15614" y="2219"/>
                  <a:pt x="15306" y="2219"/>
                </a:cubicBezTo>
                <a:cubicBezTo>
                  <a:pt x="15300" y="2219"/>
                  <a:pt x="15294" y="2219"/>
                  <a:pt x="15288" y="2219"/>
                </a:cubicBezTo>
                <a:cubicBezTo>
                  <a:pt x="14996" y="2219"/>
                  <a:pt x="14616" y="2000"/>
                  <a:pt x="14551" y="1693"/>
                </a:cubicBezTo>
                <a:cubicBezTo>
                  <a:pt x="14462" y="1320"/>
                  <a:pt x="14729" y="1045"/>
                  <a:pt x="15045" y="915"/>
                </a:cubicBezTo>
                <a:lnTo>
                  <a:pt x="15061" y="397"/>
                </a:lnTo>
                <a:cubicBezTo>
                  <a:pt x="15069" y="170"/>
                  <a:pt x="15061" y="106"/>
                  <a:pt x="15061" y="0"/>
                </a:cubicBezTo>
                <a:lnTo>
                  <a:pt x="12932" y="0"/>
                </a:lnTo>
                <a:cubicBezTo>
                  <a:pt x="12940" y="235"/>
                  <a:pt x="12932" y="187"/>
                  <a:pt x="12932" y="397"/>
                </a:cubicBezTo>
                <a:lnTo>
                  <a:pt x="12948" y="875"/>
                </a:lnTo>
                <a:cubicBezTo>
                  <a:pt x="12988" y="891"/>
                  <a:pt x="13021" y="907"/>
                  <a:pt x="13061" y="923"/>
                </a:cubicBezTo>
                <a:cubicBezTo>
                  <a:pt x="13150" y="972"/>
                  <a:pt x="13215" y="1045"/>
                  <a:pt x="13264" y="1134"/>
                </a:cubicBezTo>
                <a:cubicBezTo>
                  <a:pt x="13409" y="1296"/>
                  <a:pt x="13466" y="1523"/>
                  <a:pt x="13409" y="1733"/>
                </a:cubicBezTo>
                <a:cubicBezTo>
                  <a:pt x="13314" y="2019"/>
                  <a:pt x="13048" y="2219"/>
                  <a:pt x="12739" y="2219"/>
                </a:cubicBezTo>
                <a:cubicBezTo>
                  <a:pt x="12733" y="2219"/>
                  <a:pt x="12727" y="2219"/>
                  <a:pt x="12721" y="2219"/>
                </a:cubicBezTo>
                <a:cubicBezTo>
                  <a:pt x="12430" y="2219"/>
                  <a:pt x="12049" y="2000"/>
                  <a:pt x="11976" y="1693"/>
                </a:cubicBezTo>
                <a:cubicBezTo>
                  <a:pt x="11895" y="1320"/>
                  <a:pt x="12162" y="1045"/>
                  <a:pt x="12478" y="915"/>
                </a:cubicBezTo>
                <a:lnTo>
                  <a:pt x="12494" y="397"/>
                </a:lnTo>
                <a:cubicBezTo>
                  <a:pt x="12503" y="187"/>
                  <a:pt x="12486" y="227"/>
                  <a:pt x="12494" y="0"/>
                </a:cubicBezTo>
                <a:lnTo>
                  <a:pt x="10373" y="0"/>
                </a:lnTo>
                <a:lnTo>
                  <a:pt x="10373" y="397"/>
                </a:lnTo>
                <a:lnTo>
                  <a:pt x="10389" y="875"/>
                </a:lnTo>
                <a:cubicBezTo>
                  <a:pt x="10422" y="891"/>
                  <a:pt x="10462" y="907"/>
                  <a:pt x="10503" y="923"/>
                </a:cubicBezTo>
                <a:cubicBezTo>
                  <a:pt x="10584" y="972"/>
                  <a:pt x="10656" y="1045"/>
                  <a:pt x="10705" y="1134"/>
                </a:cubicBezTo>
                <a:cubicBezTo>
                  <a:pt x="10851" y="1296"/>
                  <a:pt x="10907" y="1523"/>
                  <a:pt x="10843" y="1733"/>
                </a:cubicBezTo>
                <a:cubicBezTo>
                  <a:pt x="10755" y="2019"/>
                  <a:pt x="10481" y="2219"/>
                  <a:pt x="10180" y="2219"/>
                </a:cubicBezTo>
                <a:cubicBezTo>
                  <a:pt x="10174" y="2219"/>
                  <a:pt x="10168" y="2219"/>
                  <a:pt x="10162" y="2219"/>
                </a:cubicBezTo>
                <a:cubicBezTo>
                  <a:pt x="9871" y="2219"/>
                  <a:pt x="9490" y="2000"/>
                  <a:pt x="9418" y="1693"/>
                </a:cubicBezTo>
                <a:cubicBezTo>
                  <a:pt x="9337" y="1320"/>
                  <a:pt x="9604" y="1045"/>
                  <a:pt x="9920" y="915"/>
                </a:cubicBezTo>
                <a:lnTo>
                  <a:pt x="9936" y="397"/>
                </a:lnTo>
                <a:cubicBezTo>
                  <a:pt x="9936" y="203"/>
                  <a:pt x="9928" y="211"/>
                  <a:pt x="9936" y="0"/>
                </a:cubicBezTo>
                <a:lnTo>
                  <a:pt x="7814" y="0"/>
                </a:lnTo>
                <a:lnTo>
                  <a:pt x="7814" y="397"/>
                </a:lnTo>
                <a:lnTo>
                  <a:pt x="7831" y="875"/>
                </a:lnTo>
                <a:cubicBezTo>
                  <a:pt x="7871" y="891"/>
                  <a:pt x="7912" y="907"/>
                  <a:pt x="7944" y="923"/>
                </a:cubicBezTo>
                <a:cubicBezTo>
                  <a:pt x="8033" y="972"/>
                  <a:pt x="8106" y="1045"/>
                  <a:pt x="8146" y="1134"/>
                </a:cubicBezTo>
                <a:cubicBezTo>
                  <a:pt x="8292" y="1296"/>
                  <a:pt x="8349" y="1523"/>
                  <a:pt x="8292" y="1733"/>
                </a:cubicBezTo>
                <a:cubicBezTo>
                  <a:pt x="8197" y="2019"/>
                  <a:pt x="7930" y="2219"/>
                  <a:pt x="7622" y="2219"/>
                </a:cubicBezTo>
                <a:cubicBezTo>
                  <a:pt x="7616" y="2219"/>
                  <a:pt x="7610" y="2219"/>
                  <a:pt x="7604" y="2219"/>
                </a:cubicBezTo>
                <a:cubicBezTo>
                  <a:pt x="7312" y="2219"/>
                  <a:pt x="6940" y="2000"/>
                  <a:pt x="6867" y="1693"/>
                </a:cubicBezTo>
                <a:cubicBezTo>
                  <a:pt x="6778" y="1320"/>
                  <a:pt x="7045" y="1045"/>
                  <a:pt x="7369" y="915"/>
                </a:cubicBezTo>
                <a:cubicBezTo>
                  <a:pt x="7369" y="745"/>
                  <a:pt x="7377" y="567"/>
                  <a:pt x="7385" y="397"/>
                </a:cubicBezTo>
                <a:cubicBezTo>
                  <a:pt x="7385" y="219"/>
                  <a:pt x="7385" y="195"/>
                  <a:pt x="7385" y="0"/>
                </a:cubicBezTo>
                <a:lnTo>
                  <a:pt x="5264" y="0"/>
                </a:lnTo>
                <a:lnTo>
                  <a:pt x="5264" y="397"/>
                </a:lnTo>
                <a:cubicBezTo>
                  <a:pt x="5264" y="543"/>
                  <a:pt x="5272" y="713"/>
                  <a:pt x="5272" y="875"/>
                </a:cubicBezTo>
                <a:cubicBezTo>
                  <a:pt x="5312" y="891"/>
                  <a:pt x="5353" y="907"/>
                  <a:pt x="5385" y="923"/>
                </a:cubicBezTo>
                <a:cubicBezTo>
                  <a:pt x="5474" y="972"/>
                  <a:pt x="5547" y="1045"/>
                  <a:pt x="5588" y="1134"/>
                </a:cubicBezTo>
                <a:cubicBezTo>
                  <a:pt x="5733" y="1296"/>
                  <a:pt x="5790" y="1523"/>
                  <a:pt x="5733" y="1733"/>
                </a:cubicBezTo>
                <a:cubicBezTo>
                  <a:pt x="5638" y="2019"/>
                  <a:pt x="5372" y="2219"/>
                  <a:pt x="5063" y="2219"/>
                </a:cubicBezTo>
                <a:cubicBezTo>
                  <a:pt x="5057" y="2219"/>
                  <a:pt x="5051" y="2219"/>
                  <a:pt x="5045" y="2219"/>
                </a:cubicBezTo>
                <a:cubicBezTo>
                  <a:pt x="4754" y="2219"/>
                  <a:pt x="4381" y="2000"/>
                  <a:pt x="4308" y="1693"/>
                </a:cubicBezTo>
                <a:cubicBezTo>
                  <a:pt x="4227" y="1320"/>
                  <a:pt x="4495" y="1045"/>
                  <a:pt x="4810" y="915"/>
                </a:cubicBezTo>
                <a:cubicBezTo>
                  <a:pt x="4810" y="745"/>
                  <a:pt x="4819" y="567"/>
                  <a:pt x="4827" y="397"/>
                </a:cubicBezTo>
                <a:lnTo>
                  <a:pt x="4827" y="0"/>
                </a:lnTo>
                <a:lnTo>
                  <a:pt x="2713" y="0"/>
                </a:lnTo>
                <a:lnTo>
                  <a:pt x="2713" y="397"/>
                </a:lnTo>
                <a:cubicBezTo>
                  <a:pt x="2713" y="551"/>
                  <a:pt x="2721" y="713"/>
                  <a:pt x="2721" y="875"/>
                </a:cubicBezTo>
                <a:cubicBezTo>
                  <a:pt x="2762" y="891"/>
                  <a:pt x="2802" y="907"/>
                  <a:pt x="2835" y="923"/>
                </a:cubicBezTo>
                <a:cubicBezTo>
                  <a:pt x="2924" y="972"/>
                  <a:pt x="2997" y="1045"/>
                  <a:pt x="3037" y="1134"/>
                </a:cubicBezTo>
                <a:cubicBezTo>
                  <a:pt x="3191" y="1296"/>
                  <a:pt x="3240" y="1523"/>
                  <a:pt x="3183" y="1733"/>
                </a:cubicBezTo>
                <a:cubicBezTo>
                  <a:pt x="3088" y="2019"/>
                  <a:pt x="2821" y="2219"/>
                  <a:pt x="2521" y="2219"/>
                </a:cubicBezTo>
                <a:cubicBezTo>
                  <a:pt x="2515" y="2219"/>
                  <a:pt x="2509" y="2219"/>
                  <a:pt x="2503" y="2219"/>
                </a:cubicBezTo>
                <a:cubicBezTo>
                  <a:pt x="2203" y="2219"/>
                  <a:pt x="1831" y="2000"/>
                  <a:pt x="1758" y="1693"/>
                </a:cubicBezTo>
                <a:cubicBezTo>
                  <a:pt x="1677" y="1320"/>
                  <a:pt x="1944" y="1045"/>
                  <a:pt x="2268" y="915"/>
                </a:cubicBezTo>
                <a:cubicBezTo>
                  <a:pt x="2268" y="745"/>
                  <a:pt x="2276" y="567"/>
                  <a:pt x="2276" y="397"/>
                </a:cubicBezTo>
                <a:lnTo>
                  <a:pt x="2276"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0"/>
          <p:cNvSpPr txBox="1">
            <a:spLocks noGrp="1"/>
          </p:cNvSpPr>
          <p:nvPr>
            <p:ph type="ctrTitle"/>
          </p:nvPr>
        </p:nvSpPr>
        <p:spPr>
          <a:xfrm>
            <a:off x="2429950" y="883375"/>
            <a:ext cx="4284000" cy="86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7000" b="1">
                <a:latin typeface="Arial" panose="020B0604020202020204" pitchFamily="34" charset="0"/>
                <a:ea typeface="Arial" panose="020B0604020202020204" pitchFamily="34" charset="0"/>
                <a:cs typeface="Arial" panose="020B0604020202020204" pitchFamily="34" charset="0"/>
                <a:sym typeface="Patrick Hand"/>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222" name="Google Shape;1222;p30"/>
          <p:cNvSpPr txBox="1">
            <a:spLocks noGrp="1"/>
          </p:cNvSpPr>
          <p:nvPr>
            <p:ph type="subTitle" idx="1"/>
          </p:nvPr>
        </p:nvSpPr>
        <p:spPr>
          <a:xfrm>
            <a:off x="2425075" y="1856950"/>
            <a:ext cx="4293900" cy="1073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223" name="Google Shape;1223;p30"/>
          <p:cNvSpPr txBox="1"/>
          <p:nvPr/>
        </p:nvSpPr>
        <p:spPr>
          <a:xfrm>
            <a:off x="2685600" y="3980950"/>
            <a:ext cx="3772800" cy="3909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300"/>
              </a:spcBef>
              <a:spcAft>
                <a:spcPts val="0"/>
              </a:spcAft>
              <a:buNone/>
            </a:pPr>
            <a:r>
              <a:rPr lang="en" sz="1000">
                <a:solidFill>
                  <a:schemeClr val="dk2"/>
                </a:solidFill>
                <a:latin typeface="Barlow Medium"/>
                <a:ea typeface="Barlow Medium"/>
                <a:cs typeface="Barlow Medium"/>
                <a:sym typeface="Barlow Medium"/>
              </a:rPr>
              <a:t>CREDITS: This presentation template was created by </a:t>
            </a:r>
            <a:r>
              <a:rPr lang="en" sz="1000" b="1">
                <a:solidFill>
                  <a:schemeClr val="dk2"/>
                </a:solidFill>
                <a:uFill>
                  <a:noFill/>
                </a:uFill>
                <a:latin typeface="Barlow"/>
                <a:ea typeface="Barlow"/>
                <a:cs typeface="Barlow"/>
                <a:sym typeface="Barlow"/>
                <a:hlinkClick r:id="rId2">
                  <a:extLst>
                    <a:ext uri="{A12FA001-AC4F-418D-AE19-62706E023703}">
                      <ahyp:hlinkClr xmlns:ahyp="http://schemas.microsoft.com/office/drawing/2018/hyperlinkcolor" val="tx"/>
                    </a:ext>
                  </a:extLst>
                </a:hlinkClick>
              </a:rPr>
              <a:t>Slidesgo</a:t>
            </a:r>
            <a:r>
              <a:rPr lang="en" sz="1000">
                <a:solidFill>
                  <a:schemeClr val="dk2"/>
                </a:solidFill>
                <a:latin typeface="Barlow Medium"/>
                <a:ea typeface="Barlow Medium"/>
                <a:cs typeface="Barlow Medium"/>
                <a:sym typeface="Barlow Medium"/>
              </a:rPr>
              <a:t>, including icons by </a:t>
            </a:r>
            <a:r>
              <a:rPr lang="en" sz="1000" b="1">
                <a:solidFill>
                  <a:schemeClr val="dk2"/>
                </a:solidFill>
                <a:uFill>
                  <a:noFill/>
                </a:uFill>
                <a:latin typeface="Barlow"/>
                <a:ea typeface="Barlow"/>
                <a:cs typeface="Barlow"/>
                <a:sym typeface="Barlow"/>
                <a:hlinkClick r:id="rId3">
                  <a:extLst>
                    <a:ext uri="{A12FA001-AC4F-418D-AE19-62706E023703}">
                      <ahyp:hlinkClr xmlns:ahyp="http://schemas.microsoft.com/office/drawing/2018/hyperlinkcolor" val="tx"/>
                    </a:ext>
                  </a:extLst>
                </a:hlinkClick>
              </a:rPr>
              <a:t>Flaticon</a:t>
            </a:r>
            <a:r>
              <a:rPr lang="en" sz="1000">
                <a:solidFill>
                  <a:schemeClr val="dk2"/>
                </a:solidFill>
                <a:latin typeface="Barlow Medium"/>
                <a:ea typeface="Barlow Medium"/>
                <a:cs typeface="Barlow Medium"/>
                <a:sym typeface="Barlow Medium"/>
              </a:rPr>
              <a:t> and infographics &amp; images by </a:t>
            </a:r>
            <a:r>
              <a:rPr lang="en" sz="1000" b="1">
                <a:solidFill>
                  <a:schemeClr val="dk2"/>
                </a:solidFill>
                <a:uFill>
                  <a:noFill/>
                </a:uFill>
                <a:latin typeface="Barlow"/>
                <a:ea typeface="Barlow"/>
                <a:cs typeface="Barlow"/>
                <a:sym typeface="Barlow"/>
                <a:hlinkClick r:id="rId4">
                  <a:extLst>
                    <a:ext uri="{A12FA001-AC4F-418D-AE19-62706E023703}">
                      <ahyp:hlinkClr xmlns:ahyp="http://schemas.microsoft.com/office/drawing/2018/hyperlinkcolor" val="tx"/>
                    </a:ext>
                  </a:extLst>
                </a:hlinkClick>
              </a:rPr>
              <a:t>Freepik</a:t>
            </a:r>
            <a:endParaRPr sz="1000" b="1">
              <a:solidFill>
                <a:schemeClr val="dk2"/>
              </a:solidFill>
              <a:latin typeface="Barlow"/>
              <a:ea typeface="Barlow"/>
              <a:cs typeface="Barlow"/>
              <a:sym typeface="Barlow"/>
            </a:endParaRPr>
          </a:p>
        </p:txBody>
      </p:sp>
      <p:sp>
        <p:nvSpPr>
          <p:cNvPr id="1224" name="Google Shape;1224;p30"/>
          <p:cNvSpPr/>
          <p:nvPr/>
        </p:nvSpPr>
        <p:spPr>
          <a:xfrm flipH="1">
            <a:off x="194988" y="4096946"/>
            <a:ext cx="544006" cy="934791"/>
          </a:xfrm>
          <a:custGeom>
            <a:avLst/>
            <a:gdLst/>
            <a:ahLst/>
            <a:cxnLst/>
            <a:rect l="l" t="t" r="r" b="b"/>
            <a:pathLst>
              <a:path w="18775" h="32262" extrusionOk="0">
                <a:moveTo>
                  <a:pt x="11539" y="9839"/>
                </a:moveTo>
                <a:cubicBezTo>
                  <a:pt x="11540" y="9839"/>
                  <a:pt x="11541" y="9839"/>
                  <a:pt x="11542" y="9839"/>
                </a:cubicBezTo>
                <a:lnTo>
                  <a:pt x="11542" y="9839"/>
                </a:lnTo>
                <a:cubicBezTo>
                  <a:pt x="11542" y="9839"/>
                  <a:pt x="11543" y="9840"/>
                  <a:pt x="11543" y="9840"/>
                </a:cubicBezTo>
                <a:lnTo>
                  <a:pt x="11543" y="9840"/>
                </a:lnTo>
                <a:cubicBezTo>
                  <a:pt x="11542" y="9839"/>
                  <a:pt x="11540" y="9839"/>
                  <a:pt x="11539" y="9839"/>
                </a:cubicBezTo>
                <a:close/>
                <a:moveTo>
                  <a:pt x="10445" y="9705"/>
                </a:moveTo>
                <a:cubicBezTo>
                  <a:pt x="10662" y="9705"/>
                  <a:pt x="10879" y="9721"/>
                  <a:pt x="11095" y="9752"/>
                </a:cubicBezTo>
                <a:lnTo>
                  <a:pt x="11095" y="9752"/>
                </a:lnTo>
                <a:cubicBezTo>
                  <a:pt x="11229" y="10795"/>
                  <a:pt x="10928" y="11809"/>
                  <a:pt x="10083" y="12588"/>
                </a:cubicBezTo>
                <a:cubicBezTo>
                  <a:pt x="9204" y="13399"/>
                  <a:pt x="7980" y="13766"/>
                  <a:pt x="6789" y="13766"/>
                </a:cubicBezTo>
                <a:cubicBezTo>
                  <a:pt x="6551" y="13766"/>
                  <a:pt x="6314" y="13751"/>
                  <a:pt x="6081" y="13723"/>
                </a:cubicBezTo>
                <a:cubicBezTo>
                  <a:pt x="5889" y="13699"/>
                  <a:pt x="5740" y="13676"/>
                  <a:pt x="5598" y="13647"/>
                </a:cubicBezTo>
                <a:lnTo>
                  <a:pt x="5598" y="13647"/>
                </a:lnTo>
                <a:cubicBezTo>
                  <a:pt x="6034" y="12537"/>
                  <a:pt x="6747" y="11427"/>
                  <a:pt x="7709" y="10660"/>
                </a:cubicBezTo>
                <a:cubicBezTo>
                  <a:pt x="8507" y="10024"/>
                  <a:pt x="9470" y="9705"/>
                  <a:pt x="10445" y="9705"/>
                </a:cubicBezTo>
                <a:close/>
                <a:moveTo>
                  <a:pt x="14564" y="19435"/>
                </a:moveTo>
                <a:lnTo>
                  <a:pt x="14564" y="19435"/>
                </a:lnTo>
                <a:cubicBezTo>
                  <a:pt x="14564" y="19444"/>
                  <a:pt x="14564" y="19453"/>
                  <a:pt x="14564" y="19461"/>
                </a:cubicBezTo>
                <a:lnTo>
                  <a:pt x="14564" y="19461"/>
                </a:lnTo>
                <a:cubicBezTo>
                  <a:pt x="14564" y="19461"/>
                  <a:pt x="14563" y="19461"/>
                  <a:pt x="14563" y="19461"/>
                </a:cubicBezTo>
                <a:lnTo>
                  <a:pt x="14563" y="19461"/>
                </a:lnTo>
                <a:cubicBezTo>
                  <a:pt x="14563" y="19453"/>
                  <a:pt x="14564" y="19445"/>
                  <a:pt x="14564" y="19435"/>
                </a:cubicBezTo>
                <a:close/>
                <a:moveTo>
                  <a:pt x="14428" y="19664"/>
                </a:moveTo>
                <a:lnTo>
                  <a:pt x="14428" y="19664"/>
                </a:lnTo>
                <a:cubicBezTo>
                  <a:pt x="14436" y="19665"/>
                  <a:pt x="14444" y="19667"/>
                  <a:pt x="14452" y="19669"/>
                </a:cubicBezTo>
                <a:cubicBezTo>
                  <a:pt x="14443" y="19667"/>
                  <a:pt x="14435" y="19665"/>
                  <a:pt x="14428" y="19664"/>
                </a:cubicBezTo>
                <a:close/>
                <a:moveTo>
                  <a:pt x="14531" y="19694"/>
                </a:moveTo>
                <a:lnTo>
                  <a:pt x="14531" y="19694"/>
                </a:lnTo>
                <a:cubicBezTo>
                  <a:pt x="14531" y="19694"/>
                  <a:pt x="14531" y="19694"/>
                  <a:pt x="14531" y="19695"/>
                </a:cubicBezTo>
                <a:lnTo>
                  <a:pt x="14531" y="19695"/>
                </a:lnTo>
                <a:cubicBezTo>
                  <a:pt x="14531" y="19696"/>
                  <a:pt x="14530" y="19697"/>
                  <a:pt x="14530" y="19698"/>
                </a:cubicBezTo>
                <a:lnTo>
                  <a:pt x="14530" y="19698"/>
                </a:lnTo>
                <a:cubicBezTo>
                  <a:pt x="14530" y="19697"/>
                  <a:pt x="14530" y="19696"/>
                  <a:pt x="14531" y="19694"/>
                </a:cubicBezTo>
                <a:close/>
                <a:moveTo>
                  <a:pt x="14779" y="19781"/>
                </a:moveTo>
                <a:cubicBezTo>
                  <a:pt x="14780" y="19781"/>
                  <a:pt x="14781" y="19782"/>
                  <a:pt x="14782" y="19782"/>
                </a:cubicBezTo>
                <a:lnTo>
                  <a:pt x="14782" y="19782"/>
                </a:lnTo>
                <a:cubicBezTo>
                  <a:pt x="14814" y="19800"/>
                  <a:pt x="14847" y="19818"/>
                  <a:pt x="14880" y="19835"/>
                </a:cubicBezTo>
                <a:lnTo>
                  <a:pt x="14880" y="19835"/>
                </a:lnTo>
                <a:cubicBezTo>
                  <a:pt x="14885" y="19839"/>
                  <a:pt x="14888" y="19841"/>
                  <a:pt x="14887" y="19841"/>
                </a:cubicBezTo>
                <a:cubicBezTo>
                  <a:pt x="14883" y="19841"/>
                  <a:pt x="14854" y="19826"/>
                  <a:pt x="14779" y="19781"/>
                </a:cubicBezTo>
                <a:close/>
                <a:moveTo>
                  <a:pt x="5402" y="20224"/>
                </a:moveTo>
                <a:lnTo>
                  <a:pt x="5402" y="20224"/>
                </a:lnTo>
                <a:cubicBezTo>
                  <a:pt x="5403" y="20227"/>
                  <a:pt x="5404" y="20230"/>
                  <a:pt x="5405" y="20233"/>
                </a:cubicBezTo>
                <a:cubicBezTo>
                  <a:pt x="5404" y="20229"/>
                  <a:pt x="5403" y="20227"/>
                  <a:pt x="5402" y="20224"/>
                </a:cubicBezTo>
                <a:close/>
                <a:moveTo>
                  <a:pt x="6201" y="21492"/>
                </a:moveTo>
                <a:cubicBezTo>
                  <a:pt x="6209" y="21500"/>
                  <a:pt x="6216" y="21507"/>
                  <a:pt x="6220" y="21512"/>
                </a:cubicBezTo>
                <a:lnTo>
                  <a:pt x="6220" y="21512"/>
                </a:lnTo>
                <a:cubicBezTo>
                  <a:pt x="6211" y="21507"/>
                  <a:pt x="6204" y="21503"/>
                  <a:pt x="6203" y="21503"/>
                </a:cubicBezTo>
                <a:lnTo>
                  <a:pt x="6203" y="21503"/>
                </a:lnTo>
                <a:cubicBezTo>
                  <a:pt x="6201" y="21503"/>
                  <a:pt x="6207" y="21509"/>
                  <a:pt x="6227" y="21522"/>
                </a:cubicBezTo>
                <a:lnTo>
                  <a:pt x="6227" y="21522"/>
                </a:lnTo>
                <a:cubicBezTo>
                  <a:pt x="6227" y="21521"/>
                  <a:pt x="6224" y="21517"/>
                  <a:pt x="6220" y="21512"/>
                </a:cubicBezTo>
                <a:lnTo>
                  <a:pt x="6220" y="21512"/>
                </a:lnTo>
                <a:cubicBezTo>
                  <a:pt x="6225" y="21514"/>
                  <a:pt x="6229" y="21517"/>
                  <a:pt x="6235" y="21520"/>
                </a:cubicBezTo>
                <a:lnTo>
                  <a:pt x="6235" y="21520"/>
                </a:lnTo>
                <a:cubicBezTo>
                  <a:pt x="6221" y="21509"/>
                  <a:pt x="6209" y="21499"/>
                  <a:pt x="6201" y="21492"/>
                </a:cubicBezTo>
                <a:close/>
                <a:moveTo>
                  <a:pt x="6375" y="21627"/>
                </a:moveTo>
                <a:lnTo>
                  <a:pt x="6375" y="21627"/>
                </a:lnTo>
                <a:cubicBezTo>
                  <a:pt x="6416" y="21647"/>
                  <a:pt x="6467" y="21686"/>
                  <a:pt x="6462" y="21686"/>
                </a:cubicBezTo>
                <a:cubicBezTo>
                  <a:pt x="6459" y="21686"/>
                  <a:pt x="6435" y="21671"/>
                  <a:pt x="6375" y="21627"/>
                </a:cubicBezTo>
                <a:close/>
                <a:moveTo>
                  <a:pt x="13539" y="19563"/>
                </a:moveTo>
                <a:cubicBezTo>
                  <a:pt x="13800" y="19563"/>
                  <a:pt x="14065" y="19593"/>
                  <a:pt x="14362" y="19651"/>
                </a:cubicBezTo>
                <a:lnTo>
                  <a:pt x="14362" y="19651"/>
                </a:lnTo>
                <a:cubicBezTo>
                  <a:pt x="14361" y="19651"/>
                  <a:pt x="14361" y="19650"/>
                  <a:pt x="14360" y="19650"/>
                </a:cubicBezTo>
                <a:lnTo>
                  <a:pt x="14360" y="19650"/>
                </a:lnTo>
                <a:cubicBezTo>
                  <a:pt x="14356" y="19650"/>
                  <a:pt x="14474" y="19677"/>
                  <a:pt x="14524" y="19692"/>
                </a:cubicBezTo>
                <a:lnTo>
                  <a:pt x="14524" y="19692"/>
                </a:lnTo>
                <a:cubicBezTo>
                  <a:pt x="14500" y="19721"/>
                  <a:pt x="14430" y="19855"/>
                  <a:pt x="14394" y="19897"/>
                </a:cubicBezTo>
                <a:cubicBezTo>
                  <a:pt x="14302" y="20001"/>
                  <a:pt x="14196" y="20094"/>
                  <a:pt x="14081" y="20172"/>
                </a:cubicBezTo>
                <a:cubicBezTo>
                  <a:pt x="13177" y="20806"/>
                  <a:pt x="12056" y="21269"/>
                  <a:pt x="11014" y="21622"/>
                </a:cubicBezTo>
                <a:cubicBezTo>
                  <a:pt x="10687" y="21733"/>
                  <a:pt x="10331" y="21835"/>
                  <a:pt x="9972" y="21917"/>
                </a:cubicBezTo>
                <a:lnTo>
                  <a:pt x="9972" y="21917"/>
                </a:lnTo>
                <a:cubicBezTo>
                  <a:pt x="10122" y="21614"/>
                  <a:pt x="10301" y="21325"/>
                  <a:pt x="10516" y="21055"/>
                </a:cubicBezTo>
                <a:cubicBezTo>
                  <a:pt x="11024" y="20420"/>
                  <a:pt x="11687" y="19956"/>
                  <a:pt x="12469" y="19729"/>
                </a:cubicBezTo>
                <a:cubicBezTo>
                  <a:pt x="12861" y="19615"/>
                  <a:pt x="13196" y="19563"/>
                  <a:pt x="13539" y="19563"/>
                </a:cubicBezTo>
                <a:close/>
                <a:moveTo>
                  <a:pt x="11319" y="30029"/>
                </a:moveTo>
                <a:cubicBezTo>
                  <a:pt x="11321" y="30030"/>
                  <a:pt x="11324" y="30031"/>
                  <a:pt x="11326" y="30033"/>
                </a:cubicBezTo>
                <a:lnTo>
                  <a:pt x="11326" y="30033"/>
                </a:lnTo>
                <a:cubicBezTo>
                  <a:pt x="11324" y="30031"/>
                  <a:pt x="11321" y="30030"/>
                  <a:pt x="11319" y="30029"/>
                </a:cubicBezTo>
                <a:close/>
                <a:moveTo>
                  <a:pt x="11354" y="30050"/>
                </a:moveTo>
                <a:cubicBezTo>
                  <a:pt x="11371" y="30061"/>
                  <a:pt x="11384" y="30070"/>
                  <a:pt x="11384" y="30070"/>
                </a:cubicBezTo>
                <a:cubicBezTo>
                  <a:pt x="11384" y="30070"/>
                  <a:pt x="11376" y="30064"/>
                  <a:pt x="11354" y="30050"/>
                </a:cubicBezTo>
                <a:close/>
                <a:moveTo>
                  <a:pt x="7317" y="0"/>
                </a:moveTo>
                <a:cubicBezTo>
                  <a:pt x="7270" y="0"/>
                  <a:pt x="7223" y="6"/>
                  <a:pt x="7178" y="18"/>
                </a:cubicBezTo>
                <a:lnTo>
                  <a:pt x="7180" y="16"/>
                </a:lnTo>
                <a:lnTo>
                  <a:pt x="7180" y="16"/>
                </a:lnTo>
                <a:cubicBezTo>
                  <a:pt x="5272" y="516"/>
                  <a:pt x="3590" y="2046"/>
                  <a:pt x="2379" y="3540"/>
                </a:cubicBezTo>
                <a:cubicBezTo>
                  <a:pt x="1125" y="5085"/>
                  <a:pt x="1" y="7133"/>
                  <a:pt x="354" y="9187"/>
                </a:cubicBezTo>
                <a:cubicBezTo>
                  <a:pt x="528" y="10208"/>
                  <a:pt x="1128" y="11231"/>
                  <a:pt x="1751" y="12044"/>
                </a:cubicBezTo>
                <a:cubicBezTo>
                  <a:pt x="2202" y="12632"/>
                  <a:pt x="2716" y="13169"/>
                  <a:pt x="3288" y="13637"/>
                </a:cubicBezTo>
                <a:lnTo>
                  <a:pt x="3288" y="13637"/>
                </a:lnTo>
                <a:cubicBezTo>
                  <a:pt x="3104" y="14426"/>
                  <a:pt x="3013" y="15234"/>
                  <a:pt x="3009" y="16020"/>
                </a:cubicBezTo>
                <a:cubicBezTo>
                  <a:pt x="2996" y="18411"/>
                  <a:pt x="3836" y="20793"/>
                  <a:pt x="5734" y="22337"/>
                </a:cubicBezTo>
                <a:cubicBezTo>
                  <a:pt x="6244" y="22751"/>
                  <a:pt x="6803" y="23099"/>
                  <a:pt x="7400" y="23354"/>
                </a:cubicBezTo>
                <a:lnTo>
                  <a:pt x="7400" y="23354"/>
                </a:lnTo>
                <a:cubicBezTo>
                  <a:pt x="7276" y="25244"/>
                  <a:pt x="7763" y="27144"/>
                  <a:pt x="8821" y="28743"/>
                </a:cubicBezTo>
                <a:cubicBezTo>
                  <a:pt x="10106" y="30685"/>
                  <a:pt x="12297" y="32262"/>
                  <a:pt x="14686" y="32262"/>
                </a:cubicBezTo>
                <a:cubicBezTo>
                  <a:pt x="14772" y="32262"/>
                  <a:pt x="14859" y="32260"/>
                  <a:pt x="14945" y="32256"/>
                </a:cubicBezTo>
                <a:cubicBezTo>
                  <a:pt x="16208" y="32195"/>
                  <a:pt x="17351" y="31684"/>
                  <a:pt x="18385" y="30981"/>
                </a:cubicBezTo>
                <a:cubicBezTo>
                  <a:pt x="18775" y="30716"/>
                  <a:pt x="17560" y="29348"/>
                  <a:pt x="16835" y="29348"/>
                </a:cubicBezTo>
                <a:cubicBezTo>
                  <a:pt x="16743" y="29348"/>
                  <a:pt x="16660" y="29370"/>
                  <a:pt x="16588" y="29418"/>
                </a:cubicBezTo>
                <a:cubicBezTo>
                  <a:pt x="15622" y="30074"/>
                  <a:pt x="14460" y="30554"/>
                  <a:pt x="13283" y="30554"/>
                </a:cubicBezTo>
                <a:cubicBezTo>
                  <a:pt x="12954" y="30554"/>
                  <a:pt x="12623" y="30517"/>
                  <a:pt x="12295" y="30434"/>
                </a:cubicBezTo>
                <a:cubicBezTo>
                  <a:pt x="12025" y="30369"/>
                  <a:pt x="11765" y="30270"/>
                  <a:pt x="11519" y="30139"/>
                </a:cubicBezTo>
                <a:cubicBezTo>
                  <a:pt x="11459" y="30108"/>
                  <a:pt x="11400" y="30075"/>
                  <a:pt x="11341" y="30042"/>
                </a:cubicBezTo>
                <a:lnTo>
                  <a:pt x="11341" y="30042"/>
                </a:lnTo>
                <a:cubicBezTo>
                  <a:pt x="11325" y="30031"/>
                  <a:pt x="11303" y="30016"/>
                  <a:pt x="11274" y="29997"/>
                </a:cubicBezTo>
                <a:cubicBezTo>
                  <a:pt x="11210" y="29954"/>
                  <a:pt x="11148" y="29909"/>
                  <a:pt x="11086" y="29863"/>
                </a:cubicBezTo>
                <a:lnTo>
                  <a:pt x="11086" y="29863"/>
                </a:lnTo>
                <a:cubicBezTo>
                  <a:pt x="11131" y="29896"/>
                  <a:pt x="11150" y="29909"/>
                  <a:pt x="11151" y="29909"/>
                </a:cubicBezTo>
                <a:cubicBezTo>
                  <a:pt x="11155" y="29909"/>
                  <a:pt x="10984" y="29777"/>
                  <a:pt x="10976" y="29768"/>
                </a:cubicBezTo>
                <a:cubicBezTo>
                  <a:pt x="10678" y="29509"/>
                  <a:pt x="10327" y="29073"/>
                  <a:pt x="10027" y="28493"/>
                </a:cubicBezTo>
                <a:cubicBezTo>
                  <a:pt x="9337" y="27155"/>
                  <a:pt x="9166" y="25627"/>
                  <a:pt x="9349" y="24145"/>
                </a:cubicBezTo>
                <a:cubicBezTo>
                  <a:pt x="9363" y="24036"/>
                  <a:pt x="9378" y="23928"/>
                  <a:pt x="9396" y="23820"/>
                </a:cubicBezTo>
                <a:lnTo>
                  <a:pt x="9396" y="23820"/>
                </a:lnTo>
                <a:cubicBezTo>
                  <a:pt x="9512" y="23826"/>
                  <a:pt x="9629" y="23829"/>
                  <a:pt x="9745" y="23829"/>
                </a:cubicBezTo>
                <a:cubicBezTo>
                  <a:pt x="11066" y="23829"/>
                  <a:pt x="12368" y="23457"/>
                  <a:pt x="13576" y="22940"/>
                </a:cubicBezTo>
                <a:cubicBezTo>
                  <a:pt x="14372" y="22599"/>
                  <a:pt x="15249" y="22217"/>
                  <a:pt x="15944" y="21691"/>
                </a:cubicBezTo>
                <a:cubicBezTo>
                  <a:pt x="16239" y="21468"/>
                  <a:pt x="16470" y="21138"/>
                  <a:pt x="16465" y="20755"/>
                </a:cubicBezTo>
                <a:cubicBezTo>
                  <a:pt x="16457" y="20086"/>
                  <a:pt x="15923" y="19490"/>
                  <a:pt x="15455" y="19074"/>
                </a:cubicBezTo>
                <a:cubicBezTo>
                  <a:pt x="14955" y="18630"/>
                  <a:pt x="14369" y="18295"/>
                  <a:pt x="13731" y="18092"/>
                </a:cubicBezTo>
                <a:cubicBezTo>
                  <a:pt x="13237" y="17937"/>
                  <a:pt x="12713" y="17854"/>
                  <a:pt x="12191" y="17854"/>
                </a:cubicBezTo>
                <a:cubicBezTo>
                  <a:pt x="11512" y="17854"/>
                  <a:pt x="10835" y="17993"/>
                  <a:pt x="10226" y="18295"/>
                </a:cubicBezTo>
                <a:cubicBezTo>
                  <a:pt x="8798" y="19001"/>
                  <a:pt x="7985" y="20364"/>
                  <a:pt x="7622" y="21880"/>
                </a:cubicBezTo>
                <a:cubicBezTo>
                  <a:pt x="7609" y="21936"/>
                  <a:pt x="7596" y="21993"/>
                  <a:pt x="7583" y="22050"/>
                </a:cubicBezTo>
                <a:lnTo>
                  <a:pt x="7583" y="22050"/>
                </a:lnTo>
                <a:cubicBezTo>
                  <a:pt x="7518" y="22040"/>
                  <a:pt x="7454" y="22029"/>
                  <a:pt x="7389" y="22017"/>
                </a:cubicBezTo>
                <a:cubicBezTo>
                  <a:pt x="7357" y="22011"/>
                  <a:pt x="7203" y="21972"/>
                  <a:pt x="7196" y="21972"/>
                </a:cubicBezTo>
                <a:lnTo>
                  <a:pt x="7196" y="21972"/>
                </a:lnTo>
                <a:cubicBezTo>
                  <a:pt x="7194" y="21972"/>
                  <a:pt x="7207" y="21976"/>
                  <a:pt x="7243" y="21987"/>
                </a:cubicBezTo>
                <a:lnTo>
                  <a:pt x="7243" y="21987"/>
                </a:lnTo>
                <a:cubicBezTo>
                  <a:pt x="7181" y="21970"/>
                  <a:pt x="7118" y="21953"/>
                  <a:pt x="7057" y="21932"/>
                </a:cubicBezTo>
                <a:cubicBezTo>
                  <a:pt x="6983" y="21908"/>
                  <a:pt x="6913" y="21886"/>
                  <a:pt x="6843" y="21859"/>
                </a:cubicBezTo>
                <a:cubicBezTo>
                  <a:pt x="6797" y="21842"/>
                  <a:pt x="6737" y="21816"/>
                  <a:pt x="6699" y="21799"/>
                </a:cubicBezTo>
                <a:lnTo>
                  <a:pt x="6699" y="21799"/>
                </a:lnTo>
                <a:cubicBezTo>
                  <a:pt x="6593" y="21738"/>
                  <a:pt x="6481" y="21664"/>
                  <a:pt x="6372" y="21625"/>
                </a:cubicBezTo>
                <a:lnTo>
                  <a:pt x="6372" y="21625"/>
                </a:lnTo>
                <a:cubicBezTo>
                  <a:pt x="6367" y="21622"/>
                  <a:pt x="6362" y="21618"/>
                  <a:pt x="6357" y="21614"/>
                </a:cubicBezTo>
                <a:cubicBezTo>
                  <a:pt x="6355" y="21613"/>
                  <a:pt x="6353" y="21612"/>
                  <a:pt x="6352" y="21610"/>
                </a:cubicBezTo>
                <a:lnTo>
                  <a:pt x="6352" y="21610"/>
                </a:lnTo>
                <a:cubicBezTo>
                  <a:pt x="6354" y="21614"/>
                  <a:pt x="6354" y="21617"/>
                  <a:pt x="6352" y="21619"/>
                </a:cubicBezTo>
                <a:cubicBezTo>
                  <a:pt x="6352" y="21619"/>
                  <a:pt x="6352" y="21619"/>
                  <a:pt x="6352" y="21619"/>
                </a:cubicBezTo>
                <a:cubicBezTo>
                  <a:pt x="6351" y="21619"/>
                  <a:pt x="6313" y="21588"/>
                  <a:pt x="6275" y="21555"/>
                </a:cubicBezTo>
                <a:lnTo>
                  <a:pt x="6275" y="21555"/>
                </a:lnTo>
                <a:cubicBezTo>
                  <a:pt x="6301" y="21572"/>
                  <a:pt x="6327" y="21592"/>
                  <a:pt x="6352" y="21610"/>
                </a:cubicBezTo>
                <a:lnTo>
                  <a:pt x="6352" y="21610"/>
                </a:lnTo>
                <a:cubicBezTo>
                  <a:pt x="6340" y="21589"/>
                  <a:pt x="6275" y="21545"/>
                  <a:pt x="6235" y="21520"/>
                </a:cubicBezTo>
                <a:lnTo>
                  <a:pt x="6235" y="21520"/>
                </a:lnTo>
                <a:cubicBezTo>
                  <a:pt x="6247" y="21531"/>
                  <a:pt x="6261" y="21543"/>
                  <a:pt x="6275" y="21555"/>
                </a:cubicBezTo>
                <a:lnTo>
                  <a:pt x="6275" y="21555"/>
                </a:lnTo>
                <a:cubicBezTo>
                  <a:pt x="6274" y="21554"/>
                  <a:pt x="6272" y="21553"/>
                  <a:pt x="6271" y="21552"/>
                </a:cubicBezTo>
                <a:cubicBezTo>
                  <a:pt x="6252" y="21540"/>
                  <a:pt x="6237" y="21530"/>
                  <a:pt x="6227" y="21522"/>
                </a:cubicBezTo>
                <a:lnTo>
                  <a:pt x="6227" y="21522"/>
                </a:lnTo>
                <a:cubicBezTo>
                  <a:pt x="6227" y="21523"/>
                  <a:pt x="6226" y="21523"/>
                  <a:pt x="6226" y="21523"/>
                </a:cubicBezTo>
                <a:cubicBezTo>
                  <a:pt x="6226" y="21524"/>
                  <a:pt x="6225" y="21524"/>
                  <a:pt x="6224" y="21524"/>
                </a:cubicBezTo>
                <a:cubicBezTo>
                  <a:pt x="6214" y="21524"/>
                  <a:pt x="6180" y="21488"/>
                  <a:pt x="6139" y="21440"/>
                </a:cubicBezTo>
                <a:lnTo>
                  <a:pt x="6139" y="21440"/>
                </a:lnTo>
                <a:cubicBezTo>
                  <a:pt x="6153" y="21451"/>
                  <a:pt x="6170" y="21466"/>
                  <a:pt x="6191" y="21483"/>
                </a:cubicBezTo>
                <a:cubicBezTo>
                  <a:pt x="6193" y="21485"/>
                  <a:pt x="6196" y="21488"/>
                  <a:pt x="6201" y="21492"/>
                </a:cubicBezTo>
                <a:lnTo>
                  <a:pt x="6201" y="21492"/>
                </a:lnTo>
                <a:cubicBezTo>
                  <a:pt x="6181" y="21472"/>
                  <a:pt x="6152" y="21447"/>
                  <a:pt x="6130" y="21428"/>
                </a:cubicBezTo>
                <a:lnTo>
                  <a:pt x="6130" y="21428"/>
                </a:lnTo>
                <a:cubicBezTo>
                  <a:pt x="6133" y="21432"/>
                  <a:pt x="6136" y="21436"/>
                  <a:pt x="6139" y="21440"/>
                </a:cubicBezTo>
                <a:lnTo>
                  <a:pt x="6139" y="21440"/>
                </a:lnTo>
                <a:cubicBezTo>
                  <a:pt x="6107" y="21412"/>
                  <a:pt x="6095" y="21402"/>
                  <a:pt x="6096" y="21402"/>
                </a:cubicBezTo>
                <a:lnTo>
                  <a:pt x="6096" y="21402"/>
                </a:lnTo>
                <a:cubicBezTo>
                  <a:pt x="6097" y="21402"/>
                  <a:pt x="6111" y="21413"/>
                  <a:pt x="6130" y="21428"/>
                </a:cubicBezTo>
                <a:lnTo>
                  <a:pt x="6130" y="21428"/>
                </a:lnTo>
                <a:cubicBezTo>
                  <a:pt x="6052" y="21336"/>
                  <a:pt x="5957" y="21209"/>
                  <a:pt x="5955" y="21209"/>
                </a:cubicBezTo>
                <a:lnTo>
                  <a:pt x="5955" y="21209"/>
                </a:lnTo>
                <a:cubicBezTo>
                  <a:pt x="5954" y="21209"/>
                  <a:pt x="5981" y="21246"/>
                  <a:pt x="6052" y="21346"/>
                </a:cubicBezTo>
                <a:lnTo>
                  <a:pt x="6052" y="21346"/>
                </a:lnTo>
                <a:cubicBezTo>
                  <a:pt x="5961" y="21219"/>
                  <a:pt x="5865" y="21095"/>
                  <a:pt x="5776" y="20966"/>
                </a:cubicBezTo>
                <a:cubicBezTo>
                  <a:pt x="5773" y="20962"/>
                  <a:pt x="5770" y="20958"/>
                  <a:pt x="5767" y="20954"/>
                </a:cubicBezTo>
                <a:lnTo>
                  <a:pt x="5767" y="20954"/>
                </a:lnTo>
                <a:cubicBezTo>
                  <a:pt x="5767" y="20953"/>
                  <a:pt x="5767" y="20952"/>
                  <a:pt x="5766" y="20952"/>
                </a:cubicBezTo>
                <a:cubicBezTo>
                  <a:pt x="5726" y="20872"/>
                  <a:pt x="5677" y="20795"/>
                  <a:pt x="5633" y="20715"/>
                </a:cubicBezTo>
                <a:cubicBezTo>
                  <a:pt x="5566" y="20586"/>
                  <a:pt x="5504" y="20453"/>
                  <a:pt x="5443" y="20320"/>
                </a:cubicBezTo>
                <a:cubicBezTo>
                  <a:pt x="5403" y="20231"/>
                  <a:pt x="5389" y="20194"/>
                  <a:pt x="5389" y="20194"/>
                </a:cubicBezTo>
                <a:lnTo>
                  <a:pt x="5389" y="20194"/>
                </a:lnTo>
                <a:cubicBezTo>
                  <a:pt x="5390" y="20194"/>
                  <a:pt x="5394" y="20204"/>
                  <a:pt x="5402" y="20224"/>
                </a:cubicBezTo>
                <a:lnTo>
                  <a:pt x="5402" y="20224"/>
                </a:lnTo>
                <a:cubicBezTo>
                  <a:pt x="5371" y="20140"/>
                  <a:pt x="5339" y="20055"/>
                  <a:pt x="5311" y="19969"/>
                </a:cubicBezTo>
                <a:cubicBezTo>
                  <a:pt x="5204" y="19653"/>
                  <a:pt x="5119" y="19330"/>
                  <a:pt x="5055" y="19003"/>
                </a:cubicBezTo>
                <a:cubicBezTo>
                  <a:pt x="5023" y="18840"/>
                  <a:pt x="4994" y="18677"/>
                  <a:pt x="4972" y="18512"/>
                </a:cubicBezTo>
                <a:cubicBezTo>
                  <a:pt x="4950" y="18370"/>
                  <a:pt x="4935" y="18228"/>
                  <a:pt x="4927" y="18086"/>
                </a:cubicBezTo>
                <a:cubicBezTo>
                  <a:pt x="4852" y="16991"/>
                  <a:pt x="4951" y="15894"/>
                  <a:pt x="5219" y="14834"/>
                </a:cubicBezTo>
                <a:lnTo>
                  <a:pt x="5219" y="14834"/>
                </a:lnTo>
                <a:cubicBezTo>
                  <a:pt x="6150" y="15248"/>
                  <a:pt x="7154" y="15482"/>
                  <a:pt x="8171" y="15482"/>
                </a:cubicBezTo>
                <a:cubicBezTo>
                  <a:pt x="8537" y="15482"/>
                  <a:pt x="8905" y="15452"/>
                  <a:pt x="9271" y="15389"/>
                </a:cubicBezTo>
                <a:cubicBezTo>
                  <a:pt x="10600" y="15160"/>
                  <a:pt x="11976" y="14429"/>
                  <a:pt x="12623" y="13197"/>
                </a:cubicBezTo>
                <a:cubicBezTo>
                  <a:pt x="12955" y="12569"/>
                  <a:pt x="13097" y="11858"/>
                  <a:pt x="13033" y="11151"/>
                </a:cubicBezTo>
                <a:cubicBezTo>
                  <a:pt x="13000" y="10731"/>
                  <a:pt x="12912" y="10318"/>
                  <a:pt x="12773" y="9921"/>
                </a:cubicBezTo>
                <a:cubicBezTo>
                  <a:pt x="12485" y="9107"/>
                  <a:pt x="11837" y="8590"/>
                  <a:pt x="11032" y="8326"/>
                </a:cubicBezTo>
                <a:cubicBezTo>
                  <a:pt x="10393" y="8117"/>
                  <a:pt x="9751" y="8011"/>
                  <a:pt x="9124" y="8011"/>
                </a:cubicBezTo>
                <a:cubicBezTo>
                  <a:pt x="7607" y="8011"/>
                  <a:pt x="6181" y="8630"/>
                  <a:pt x="5109" y="9884"/>
                </a:cubicBezTo>
                <a:cubicBezTo>
                  <a:pt x="4429" y="10679"/>
                  <a:pt x="3921" y="11627"/>
                  <a:pt x="3574" y="12637"/>
                </a:cubicBezTo>
                <a:lnTo>
                  <a:pt x="3574" y="12637"/>
                </a:lnTo>
                <a:cubicBezTo>
                  <a:pt x="3538" y="12600"/>
                  <a:pt x="3485" y="12547"/>
                  <a:pt x="3474" y="12536"/>
                </a:cubicBezTo>
                <a:cubicBezTo>
                  <a:pt x="3403" y="12462"/>
                  <a:pt x="3336" y="12387"/>
                  <a:pt x="3269" y="12312"/>
                </a:cubicBezTo>
                <a:cubicBezTo>
                  <a:pt x="3213" y="12247"/>
                  <a:pt x="3194" y="12226"/>
                  <a:pt x="3195" y="12226"/>
                </a:cubicBezTo>
                <a:lnTo>
                  <a:pt x="3195" y="12226"/>
                </a:lnTo>
                <a:cubicBezTo>
                  <a:pt x="3196" y="12226"/>
                  <a:pt x="3239" y="12275"/>
                  <a:pt x="3256" y="12296"/>
                </a:cubicBezTo>
                <a:cubicBezTo>
                  <a:pt x="3224" y="12256"/>
                  <a:pt x="3192" y="12215"/>
                  <a:pt x="3161" y="12173"/>
                </a:cubicBezTo>
                <a:cubicBezTo>
                  <a:pt x="2993" y="11945"/>
                  <a:pt x="2900" y="11810"/>
                  <a:pt x="2791" y="11622"/>
                </a:cubicBezTo>
                <a:cubicBezTo>
                  <a:pt x="2309" y="10774"/>
                  <a:pt x="2084" y="9961"/>
                  <a:pt x="2236" y="8984"/>
                </a:cubicBezTo>
                <a:cubicBezTo>
                  <a:pt x="2400" y="7936"/>
                  <a:pt x="2875" y="6967"/>
                  <a:pt x="3451" y="6088"/>
                </a:cubicBezTo>
                <a:cubicBezTo>
                  <a:pt x="4145" y="5039"/>
                  <a:pt x="4988" y="4098"/>
                  <a:pt x="5955" y="3292"/>
                </a:cubicBezTo>
                <a:cubicBezTo>
                  <a:pt x="6776" y="2607"/>
                  <a:pt x="7699" y="1987"/>
                  <a:pt x="8744" y="1716"/>
                </a:cubicBezTo>
                <a:cubicBezTo>
                  <a:pt x="9204" y="1596"/>
                  <a:pt x="8642" y="883"/>
                  <a:pt x="8499" y="728"/>
                </a:cubicBezTo>
                <a:cubicBezTo>
                  <a:pt x="8254" y="463"/>
                  <a:pt x="7751" y="0"/>
                  <a:pt x="7317" y="0"/>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0"/>
          <p:cNvSpPr/>
          <p:nvPr/>
        </p:nvSpPr>
        <p:spPr>
          <a:xfrm flipH="1">
            <a:off x="8056863" y="730363"/>
            <a:ext cx="520101" cy="621050"/>
          </a:xfrm>
          <a:custGeom>
            <a:avLst/>
            <a:gdLst/>
            <a:ahLst/>
            <a:cxnLst/>
            <a:rect l="l" t="t" r="r" b="b"/>
            <a:pathLst>
              <a:path w="17950" h="21434" extrusionOk="0">
                <a:moveTo>
                  <a:pt x="2976" y="8256"/>
                </a:moveTo>
                <a:cubicBezTo>
                  <a:pt x="2979" y="8259"/>
                  <a:pt x="2982" y="8262"/>
                  <a:pt x="2984" y="8264"/>
                </a:cubicBezTo>
                <a:lnTo>
                  <a:pt x="2984" y="8264"/>
                </a:lnTo>
                <a:cubicBezTo>
                  <a:pt x="2984" y="8264"/>
                  <a:pt x="2984" y="8264"/>
                  <a:pt x="2985" y="8264"/>
                </a:cubicBezTo>
                <a:lnTo>
                  <a:pt x="2985" y="8264"/>
                </a:lnTo>
                <a:cubicBezTo>
                  <a:pt x="2982" y="8262"/>
                  <a:pt x="2979" y="8259"/>
                  <a:pt x="2977" y="8256"/>
                </a:cubicBezTo>
                <a:lnTo>
                  <a:pt x="2977" y="8256"/>
                </a:lnTo>
                <a:cubicBezTo>
                  <a:pt x="2977" y="8256"/>
                  <a:pt x="2976" y="8256"/>
                  <a:pt x="2976" y="8256"/>
                </a:cubicBezTo>
                <a:close/>
                <a:moveTo>
                  <a:pt x="3070" y="8354"/>
                </a:moveTo>
                <a:cubicBezTo>
                  <a:pt x="3094" y="8379"/>
                  <a:pt x="3108" y="8396"/>
                  <a:pt x="3108" y="8396"/>
                </a:cubicBezTo>
                <a:cubicBezTo>
                  <a:pt x="3108" y="8396"/>
                  <a:pt x="3097" y="8384"/>
                  <a:pt x="3070" y="8354"/>
                </a:cubicBezTo>
                <a:close/>
                <a:moveTo>
                  <a:pt x="14914" y="16791"/>
                </a:moveTo>
                <a:cubicBezTo>
                  <a:pt x="14927" y="16804"/>
                  <a:pt x="14940" y="16817"/>
                  <a:pt x="14954" y="16830"/>
                </a:cubicBezTo>
                <a:cubicBezTo>
                  <a:pt x="15016" y="16891"/>
                  <a:pt x="15037" y="16914"/>
                  <a:pt x="15035" y="16914"/>
                </a:cubicBezTo>
                <a:cubicBezTo>
                  <a:pt x="15032" y="16914"/>
                  <a:pt x="14964" y="16850"/>
                  <a:pt x="14914" y="16791"/>
                </a:cubicBezTo>
                <a:close/>
                <a:moveTo>
                  <a:pt x="1603" y="0"/>
                </a:moveTo>
                <a:cubicBezTo>
                  <a:pt x="1509" y="0"/>
                  <a:pt x="1429" y="45"/>
                  <a:pt x="1378" y="156"/>
                </a:cubicBezTo>
                <a:cubicBezTo>
                  <a:pt x="554" y="1957"/>
                  <a:pt x="1" y="4008"/>
                  <a:pt x="618" y="5958"/>
                </a:cubicBezTo>
                <a:cubicBezTo>
                  <a:pt x="1279" y="8059"/>
                  <a:pt x="2876" y="9752"/>
                  <a:pt x="4635" y="11011"/>
                </a:cubicBezTo>
                <a:cubicBezTo>
                  <a:pt x="6145" y="12091"/>
                  <a:pt x="7866" y="12858"/>
                  <a:pt x="9541" y="13636"/>
                </a:cubicBezTo>
                <a:cubicBezTo>
                  <a:pt x="10380" y="14026"/>
                  <a:pt x="11220" y="14417"/>
                  <a:pt x="12042" y="14844"/>
                </a:cubicBezTo>
                <a:lnTo>
                  <a:pt x="12181" y="14917"/>
                </a:lnTo>
                <a:lnTo>
                  <a:pt x="12181" y="14917"/>
                </a:lnTo>
                <a:cubicBezTo>
                  <a:pt x="12186" y="14919"/>
                  <a:pt x="12191" y="14922"/>
                  <a:pt x="12196" y="14925"/>
                </a:cubicBezTo>
                <a:cubicBezTo>
                  <a:pt x="12299" y="14980"/>
                  <a:pt x="12401" y="15035"/>
                  <a:pt x="12503" y="15093"/>
                </a:cubicBezTo>
                <a:cubicBezTo>
                  <a:pt x="12704" y="15205"/>
                  <a:pt x="12903" y="15321"/>
                  <a:pt x="13101" y="15440"/>
                </a:cubicBezTo>
                <a:cubicBezTo>
                  <a:pt x="13273" y="15543"/>
                  <a:pt x="13444" y="15652"/>
                  <a:pt x="13613" y="15762"/>
                </a:cubicBezTo>
                <a:cubicBezTo>
                  <a:pt x="13708" y="15823"/>
                  <a:pt x="13800" y="15887"/>
                  <a:pt x="13893" y="15949"/>
                </a:cubicBezTo>
                <a:cubicBezTo>
                  <a:pt x="13919" y="15968"/>
                  <a:pt x="14022" y="16041"/>
                  <a:pt x="14088" y="16087"/>
                </a:cubicBezTo>
                <a:lnTo>
                  <a:pt x="14088" y="16087"/>
                </a:lnTo>
                <a:cubicBezTo>
                  <a:pt x="14148" y="16133"/>
                  <a:pt x="14265" y="16220"/>
                  <a:pt x="14291" y="16242"/>
                </a:cubicBezTo>
                <a:cubicBezTo>
                  <a:pt x="14377" y="16309"/>
                  <a:pt x="14460" y="16377"/>
                  <a:pt x="14545" y="16448"/>
                </a:cubicBezTo>
                <a:cubicBezTo>
                  <a:pt x="14570" y="16469"/>
                  <a:pt x="14607" y="16509"/>
                  <a:pt x="14647" y="16550"/>
                </a:cubicBezTo>
                <a:lnTo>
                  <a:pt x="14647" y="16550"/>
                </a:lnTo>
                <a:cubicBezTo>
                  <a:pt x="14648" y="16549"/>
                  <a:pt x="14649" y="16549"/>
                  <a:pt x="14651" y="16549"/>
                </a:cubicBezTo>
                <a:cubicBezTo>
                  <a:pt x="14662" y="16549"/>
                  <a:pt x="14686" y="16564"/>
                  <a:pt x="14727" y="16606"/>
                </a:cubicBezTo>
                <a:cubicBezTo>
                  <a:pt x="14751" y="16631"/>
                  <a:pt x="14776" y="16655"/>
                  <a:pt x="14801" y="16679"/>
                </a:cubicBezTo>
                <a:lnTo>
                  <a:pt x="14801" y="16679"/>
                </a:lnTo>
                <a:cubicBezTo>
                  <a:pt x="14757" y="16659"/>
                  <a:pt x="14699" y="16604"/>
                  <a:pt x="14647" y="16550"/>
                </a:cubicBezTo>
                <a:lnTo>
                  <a:pt x="14647" y="16550"/>
                </a:lnTo>
                <a:cubicBezTo>
                  <a:pt x="14634" y="16562"/>
                  <a:pt x="14695" y="16648"/>
                  <a:pt x="14802" y="16681"/>
                </a:cubicBezTo>
                <a:lnTo>
                  <a:pt x="14802" y="16681"/>
                </a:lnTo>
                <a:cubicBezTo>
                  <a:pt x="14802" y="16680"/>
                  <a:pt x="14801" y="16679"/>
                  <a:pt x="14801" y="16679"/>
                </a:cubicBezTo>
                <a:lnTo>
                  <a:pt x="14801" y="16679"/>
                </a:lnTo>
                <a:cubicBezTo>
                  <a:pt x="14805" y="16681"/>
                  <a:pt x="14810" y="16683"/>
                  <a:pt x="14815" y="16684"/>
                </a:cubicBezTo>
                <a:cubicBezTo>
                  <a:pt x="14811" y="16683"/>
                  <a:pt x="14806" y="16682"/>
                  <a:pt x="14802" y="16681"/>
                </a:cubicBezTo>
                <a:lnTo>
                  <a:pt x="14802" y="16681"/>
                </a:lnTo>
                <a:cubicBezTo>
                  <a:pt x="14819" y="16697"/>
                  <a:pt x="14836" y="16714"/>
                  <a:pt x="14853" y="16730"/>
                </a:cubicBezTo>
                <a:cubicBezTo>
                  <a:pt x="14870" y="16747"/>
                  <a:pt x="14886" y="16763"/>
                  <a:pt x="14902" y="16779"/>
                </a:cubicBezTo>
                <a:lnTo>
                  <a:pt x="14902" y="16779"/>
                </a:lnTo>
                <a:cubicBezTo>
                  <a:pt x="14961" y="16857"/>
                  <a:pt x="15039" y="16929"/>
                  <a:pt x="15101" y="17002"/>
                </a:cubicBezTo>
                <a:cubicBezTo>
                  <a:pt x="15103" y="17005"/>
                  <a:pt x="15105" y="17007"/>
                  <a:pt x="15108" y="17010"/>
                </a:cubicBezTo>
                <a:lnTo>
                  <a:pt x="15108" y="17010"/>
                </a:lnTo>
                <a:cubicBezTo>
                  <a:pt x="15108" y="17010"/>
                  <a:pt x="15108" y="17011"/>
                  <a:pt x="15109" y="17012"/>
                </a:cubicBezTo>
                <a:cubicBezTo>
                  <a:pt x="15122" y="17031"/>
                  <a:pt x="15136" y="17050"/>
                  <a:pt x="15150" y="17070"/>
                </a:cubicBezTo>
                <a:lnTo>
                  <a:pt x="15150" y="17070"/>
                </a:lnTo>
                <a:cubicBezTo>
                  <a:pt x="15148" y="17064"/>
                  <a:pt x="15147" y="17059"/>
                  <a:pt x="15145" y="17053"/>
                </a:cubicBezTo>
                <a:lnTo>
                  <a:pt x="15145" y="17053"/>
                </a:lnTo>
                <a:cubicBezTo>
                  <a:pt x="15145" y="17053"/>
                  <a:pt x="15145" y="17053"/>
                  <a:pt x="15145" y="17053"/>
                </a:cubicBezTo>
                <a:lnTo>
                  <a:pt x="15145" y="17053"/>
                </a:lnTo>
                <a:cubicBezTo>
                  <a:pt x="15147" y="17060"/>
                  <a:pt x="15150" y="17067"/>
                  <a:pt x="15152" y="17074"/>
                </a:cubicBezTo>
                <a:lnTo>
                  <a:pt x="15152" y="17074"/>
                </a:lnTo>
                <a:cubicBezTo>
                  <a:pt x="15164" y="17091"/>
                  <a:pt x="15176" y="17108"/>
                  <a:pt x="15189" y="17125"/>
                </a:cubicBezTo>
                <a:cubicBezTo>
                  <a:pt x="15228" y="17178"/>
                  <a:pt x="15243" y="17212"/>
                  <a:pt x="15243" y="17227"/>
                </a:cubicBezTo>
                <a:lnTo>
                  <a:pt x="15243" y="17227"/>
                </a:lnTo>
                <a:cubicBezTo>
                  <a:pt x="15207" y="17176"/>
                  <a:pt x="15171" y="17122"/>
                  <a:pt x="15152" y="17074"/>
                </a:cubicBezTo>
                <a:lnTo>
                  <a:pt x="15152" y="17074"/>
                </a:lnTo>
                <a:cubicBezTo>
                  <a:pt x="15151" y="17072"/>
                  <a:pt x="15150" y="17071"/>
                  <a:pt x="15150" y="17070"/>
                </a:cubicBezTo>
                <a:lnTo>
                  <a:pt x="15150" y="17070"/>
                </a:lnTo>
                <a:cubicBezTo>
                  <a:pt x="15179" y="17181"/>
                  <a:pt x="15223" y="17235"/>
                  <a:pt x="15238" y="17235"/>
                </a:cubicBezTo>
                <a:cubicBezTo>
                  <a:pt x="15241" y="17235"/>
                  <a:pt x="15243" y="17232"/>
                  <a:pt x="15243" y="17227"/>
                </a:cubicBezTo>
                <a:lnTo>
                  <a:pt x="15243" y="17227"/>
                </a:lnTo>
                <a:cubicBezTo>
                  <a:pt x="15273" y="17269"/>
                  <a:pt x="15303" y="17310"/>
                  <a:pt x="15323" y="17346"/>
                </a:cubicBezTo>
                <a:cubicBezTo>
                  <a:pt x="15341" y="17378"/>
                  <a:pt x="15358" y="17413"/>
                  <a:pt x="15377" y="17446"/>
                </a:cubicBezTo>
                <a:lnTo>
                  <a:pt x="15377" y="17446"/>
                </a:lnTo>
                <a:cubicBezTo>
                  <a:pt x="15421" y="17551"/>
                  <a:pt x="15471" y="17653"/>
                  <a:pt x="15515" y="17758"/>
                </a:cubicBezTo>
                <a:cubicBezTo>
                  <a:pt x="15533" y="17804"/>
                  <a:pt x="15604" y="18008"/>
                  <a:pt x="15607" y="18008"/>
                </a:cubicBezTo>
                <a:cubicBezTo>
                  <a:pt x="15608" y="18008"/>
                  <a:pt x="15601" y="17983"/>
                  <a:pt x="15580" y="17917"/>
                </a:cubicBezTo>
                <a:lnTo>
                  <a:pt x="15580" y="17917"/>
                </a:lnTo>
                <a:cubicBezTo>
                  <a:pt x="15732" y="18397"/>
                  <a:pt x="15828" y="18892"/>
                  <a:pt x="15869" y="19394"/>
                </a:cubicBezTo>
                <a:cubicBezTo>
                  <a:pt x="15923" y="20020"/>
                  <a:pt x="16631" y="20719"/>
                  <a:pt x="17088" y="21093"/>
                </a:cubicBezTo>
                <a:cubicBezTo>
                  <a:pt x="17252" y="21227"/>
                  <a:pt x="17547" y="21434"/>
                  <a:pt x="17741" y="21434"/>
                </a:cubicBezTo>
                <a:cubicBezTo>
                  <a:pt x="17866" y="21434"/>
                  <a:pt x="17950" y="21347"/>
                  <a:pt x="17928" y="21098"/>
                </a:cubicBezTo>
                <a:cubicBezTo>
                  <a:pt x="17561" y="16782"/>
                  <a:pt x="13593" y="13949"/>
                  <a:pt x="10037" y="12192"/>
                </a:cubicBezTo>
                <a:cubicBezTo>
                  <a:pt x="9204" y="11781"/>
                  <a:pt x="8359" y="11398"/>
                  <a:pt x="7520" y="11005"/>
                </a:cubicBezTo>
                <a:cubicBezTo>
                  <a:pt x="7105" y="10810"/>
                  <a:pt x="6691" y="10615"/>
                  <a:pt x="6282" y="10412"/>
                </a:cubicBezTo>
                <a:cubicBezTo>
                  <a:pt x="6086" y="10315"/>
                  <a:pt x="5891" y="10217"/>
                  <a:pt x="5698" y="10117"/>
                </a:cubicBezTo>
                <a:cubicBezTo>
                  <a:pt x="5595" y="10064"/>
                  <a:pt x="5495" y="10011"/>
                  <a:pt x="5394" y="9957"/>
                </a:cubicBezTo>
                <a:lnTo>
                  <a:pt x="5394" y="9957"/>
                </a:lnTo>
                <a:cubicBezTo>
                  <a:pt x="5445" y="9984"/>
                  <a:pt x="5466" y="9995"/>
                  <a:pt x="5466" y="9995"/>
                </a:cubicBezTo>
                <a:cubicBezTo>
                  <a:pt x="5467" y="9995"/>
                  <a:pt x="5267" y="9887"/>
                  <a:pt x="5223" y="9863"/>
                </a:cubicBezTo>
                <a:cubicBezTo>
                  <a:pt x="4862" y="9660"/>
                  <a:pt x="4504" y="9447"/>
                  <a:pt x="4158" y="9219"/>
                </a:cubicBezTo>
                <a:cubicBezTo>
                  <a:pt x="4070" y="9160"/>
                  <a:pt x="3980" y="9101"/>
                  <a:pt x="3894" y="9040"/>
                </a:cubicBezTo>
                <a:cubicBezTo>
                  <a:pt x="3847" y="9007"/>
                  <a:pt x="3694" y="8892"/>
                  <a:pt x="3692" y="8892"/>
                </a:cubicBezTo>
                <a:lnTo>
                  <a:pt x="3692" y="8892"/>
                </a:lnTo>
                <a:cubicBezTo>
                  <a:pt x="3692" y="8892"/>
                  <a:pt x="3692" y="8893"/>
                  <a:pt x="3692" y="8893"/>
                </a:cubicBezTo>
                <a:lnTo>
                  <a:pt x="3692" y="8893"/>
                </a:lnTo>
                <a:cubicBezTo>
                  <a:pt x="3577" y="8804"/>
                  <a:pt x="3463" y="8714"/>
                  <a:pt x="3351" y="8620"/>
                </a:cubicBezTo>
                <a:cubicBezTo>
                  <a:pt x="3314" y="8588"/>
                  <a:pt x="3278" y="8550"/>
                  <a:pt x="3240" y="8515"/>
                </a:cubicBezTo>
                <a:lnTo>
                  <a:pt x="3240" y="8515"/>
                </a:lnTo>
                <a:cubicBezTo>
                  <a:pt x="3286" y="8550"/>
                  <a:pt x="3328" y="8573"/>
                  <a:pt x="3336" y="8573"/>
                </a:cubicBezTo>
                <a:cubicBezTo>
                  <a:pt x="3345" y="8573"/>
                  <a:pt x="3307" y="8541"/>
                  <a:pt x="3173" y="8458"/>
                </a:cubicBezTo>
                <a:lnTo>
                  <a:pt x="3173" y="8458"/>
                </a:lnTo>
                <a:cubicBezTo>
                  <a:pt x="3174" y="8459"/>
                  <a:pt x="3175" y="8460"/>
                  <a:pt x="3177" y="8462"/>
                </a:cubicBezTo>
                <a:cubicBezTo>
                  <a:pt x="3177" y="8462"/>
                  <a:pt x="3177" y="8462"/>
                  <a:pt x="3178" y="8462"/>
                </a:cubicBezTo>
                <a:lnTo>
                  <a:pt x="3178" y="8462"/>
                </a:lnTo>
                <a:cubicBezTo>
                  <a:pt x="3199" y="8478"/>
                  <a:pt x="3220" y="8496"/>
                  <a:pt x="3240" y="8515"/>
                </a:cubicBezTo>
                <a:lnTo>
                  <a:pt x="3240" y="8515"/>
                </a:lnTo>
                <a:cubicBezTo>
                  <a:pt x="3219" y="8500"/>
                  <a:pt x="3197" y="8482"/>
                  <a:pt x="3178" y="8462"/>
                </a:cubicBezTo>
                <a:lnTo>
                  <a:pt x="3178" y="8462"/>
                </a:lnTo>
                <a:cubicBezTo>
                  <a:pt x="3168" y="8456"/>
                  <a:pt x="3159" y="8449"/>
                  <a:pt x="3150" y="8444"/>
                </a:cubicBezTo>
                <a:lnTo>
                  <a:pt x="3150" y="8444"/>
                </a:lnTo>
                <a:cubicBezTo>
                  <a:pt x="3158" y="8448"/>
                  <a:pt x="3165" y="8453"/>
                  <a:pt x="3173" y="8458"/>
                </a:cubicBezTo>
                <a:lnTo>
                  <a:pt x="3173" y="8458"/>
                </a:lnTo>
                <a:cubicBezTo>
                  <a:pt x="3134" y="8419"/>
                  <a:pt x="3096" y="8380"/>
                  <a:pt x="3058" y="8340"/>
                </a:cubicBezTo>
                <a:lnTo>
                  <a:pt x="3058" y="8340"/>
                </a:lnTo>
                <a:cubicBezTo>
                  <a:pt x="3046" y="8326"/>
                  <a:pt x="3031" y="8309"/>
                  <a:pt x="3013" y="8288"/>
                </a:cubicBezTo>
                <a:lnTo>
                  <a:pt x="3013" y="8288"/>
                </a:lnTo>
                <a:cubicBezTo>
                  <a:pt x="2977" y="8229"/>
                  <a:pt x="2931" y="8152"/>
                  <a:pt x="2886" y="8105"/>
                </a:cubicBezTo>
                <a:lnTo>
                  <a:pt x="2886" y="8105"/>
                </a:lnTo>
                <a:cubicBezTo>
                  <a:pt x="2847" y="8032"/>
                  <a:pt x="2793" y="7903"/>
                  <a:pt x="2792" y="7903"/>
                </a:cubicBezTo>
                <a:lnTo>
                  <a:pt x="2792" y="7903"/>
                </a:lnTo>
                <a:cubicBezTo>
                  <a:pt x="2792" y="7903"/>
                  <a:pt x="2809" y="7946"/>
                  <a:pt x="2859" y="8067"/>
                </a:cubicBezTo>
                <a:lnTo>
                  <a:pt x="2859" y="8067"/>
                </a:lnTo>
                <a:cubicBezTo>
                  <a:pt x="2819" y="7971"/>
                  <a:pt x="2770" y="7879"/>
                  <a:pt x="2730" y="7784"/>
                </a:cubicBezTo>
                <a:cubicBezTo>
                  <a:pt x="2710" y="7737"/>
                  <a:pt x="2649" y="7554"/>
                  <a:pt x="2645" y="7554"/>
                </a:cubicBezTo>
                <a:lnTo>
                  <a:pt x="2645" y="7554"/>
                </a:lnTo>
                <a:cubicBezTo>
                  <a:pt x="2644" y="7554"/>
                  <a:pt x="2652" y="7584"/>
                  <a:pt x="2677" y="7665"/>
                </a:cubicBezTo>
                <a:cubicBezTo>
                  <a:pt x="2614" y="7463"/>
                  <a:pt x="2563" y="7260"/>
                  <a:pt x="2522" y="7056"/>
                </a:cubicBezTo>
                <a:cubicBezTo>
                  <a:pt x="2431" y="6580"/>
                  <a:pt x="2420" y="6315"/>
                  <a:pt x="2456" y="5783"/>
                </a:cubicBezTo>
                <a:cubicBezTo>
                  <a:pt x="2539" y="4548"/>
                  <a:pt x="2955" y="3358"/>
                  <a:pt x="3466" y="2241"/>
                </a:cubicBezTo>
                <a:cubicBezTo>
                  <a:pt x="3543" y="2073"/>
                  <a:pt x="3290" y="1635"/>
                  <a:pt x="3226" y="1525"/>
                </a:cubicBezTo>
                <a:cubicBezTo>
                  <a:pt x="3036" y="1191"/>
                  <a:pt x="2776" y="869"/>
                  <a:pt x="2504" y="599"/>
                </a:cubicBezTo>
                <a:cubicBezTo>
                  <a:pt x="2352" y="448"/>
                  <a:pt x="1904" y="0"/>
                  <a:pt x="1603" y="0"/>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0"/>
          <p:cNvSpPr/>
          <p:nvPr/>
        </p:nvSpPr>
        <p:spPr>
          <a:xfrm flipH="1">
            <a:off x="7810615" y="4449438"/>
            <a:ext cx="246230" cy="229772"/>
          </a:xfrm>
          <a:custGeom>
            <a:avLst/>
            <a:gdLst/>
            <a:ahLst/>
            <a:cxnLst/>
            <a:rect l="l" t="t" r="r" b="b"/>
            <a:pathLst>
              <a:path w="8498" h="7930" extrusionOk="0">
                <a:moveTo>
                  <a:pt x="5850" y="1"/>
                </a:moveTo>
                <a:cubicBezTo>
                  <a:pt x="4962" y="1555"/>
                  <a:pt x="3595" y="2685"/>
                  <a:pt x="2149" y="3881"/>
                </a:cubicBezTo>
                <a:cubicBezTo>
                  <a:pt x="1424" y="4482"/>
                  <a:pt x="673" y="5102"/>
                  <a:pt x="0" y="5774"/>
                </a:cubicBezTo>
                <a:lnTo>
                  <a:pt x="2155" y="7929"/>
                </a:lnTo>
                <a:cubicBezTo>
                  <a:pt x="2726" y="7358"/>
                  <a:pt x="3389" y="6811"/>
                  <a:pt x="4092" y="6231"/>
                </a:cubicBezTo>
                <a:cubicBezTo>
                  <a:pt x="5611" y="4974"/>
                  <a:pt x="7333" y="3551"/>
                  <a:pt x="8498" y="1512"/>
                </a:cubicBezTo>
                <a:lnTo>
                  <a:pt x="5850" y="1"/>
                </a:ln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lt1"/>
        </a:solidFill>
        <a:effectLst/>
      </p:bgPr>
    </p:bg>
    <p:spTree>
      <p:nvGrpSpPr>
        <p:cNvPr id="1" name="Shape 1227"/>
        <p:cNvGrpSpPr/>
        <p:nvPr/>
      </p:nvGrpSpPr>
      <p:grpSpPr>
        <a:xfrm>
          <a:off x="0" y="0"/>
          <a:ext cx="0" cy="0"/>
          <a:chOff x="0" y="0"/>
          <a:chExt cx="0" cy="0"/>
        </a:xfrm>
      </p:grpSpPr>
      <p:grpSp>
        <p:nvGrpSpPr>
          <p:cNvPr id="1228" name="Google Shape;1228;p31"/>
          <p:cNvGrpSpPr/>
          <p:nvPr/>
        </p:nvGrpSpPr>
        <p:grpSpPr>
          <a:xfrm>
            <a:off x="10900" y="0"/>
            <a:ext cx="9142800" cy="5143500"/>
            <a:chOff x="10900" y="0"/>
            <a:chExt cx="9142800" cy="5143500"/>
          </a:xfrm>
        </p:grpSpPr>
        <p:cxnSp>
          <p:nvCxnSpPr>
            <p:cNvPr id="1229" name="Google Shape;1229;p31"/>
            <p:cNvCxnSpPr/>
            <p:nvPr/>
          </p:nvCxnSpPr>
          <p:spPr>
            <a:xfrm>
              <a:off x="45767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230" name="Google Shape;1230;p31"/>
            <p:cNvCxnSpPr/>
            <p:nvPr/>
          </p:nvCxnSpPr>
          <p:spPr>
            <a:xfrm>
              <a:off x="578761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231" name="Google Shape;1231;p31"/>
            <p:cNvCxnSpPr/>
            <p:nvPr/>
          </p:nvCxnSpPr>
          <p:spPr>
            <a:xfrm>
              <a:off x="627215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232" name="Google Shape;1232;p31"/>
            <p:cNvCxnSpPr/>
            <p:nvPr/>
          </p:nvCxnSpPr>
          <p:spPr>
            <a:xfrm>
              <a:off x="675669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233" name="Google Shape;1233;p31"/>
            <p:cNvCxnSpPr/>
            <p:nvPr/>
          </p:nvCxnSpPr>
          <p:spPr>
            <a:xfrm>
              <a:off x="724123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234" name="Google Shape;1234;p31"/>
            <p:cNvCxnSpPr/>
            <p:nvPr/>
          </p:nvCxnSpPr>
          <p:spPr>
            <a:xfrm>
              <a:off x="772577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235" name="Google Shape;1235;p31"/>
            <p:cNvCxnSpPr/>
            <p:nvPr/>
          </p:nvCxnSpPr>
          <p:spPr>
            <a:xfrm>
              <a:off x="821031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236" name="Google Shape;1236;p31"/>
            <p:cNvCxnSpPr/>
            <p:nvPr/>
          </p:nvCxnSpPr>
          <p:spPr>
            <a:xfrm>
              <a:off x="869485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237" name="Google Shape;1237;p31"/>
            <p:cNvCxnSpPr/>
            <p:nvPr/>
          </p:nvCxnSpPr>
          <p:spPr>
            <a:xfrm>
              <a:off x="94221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238" name="Google Shape;1238;p31"/>
            <p:cNvCxnSpPr/>
            <p:nvPr/>
          </p:nvCxnSpPr>
          <p:spPr>
            <a:xfrm>
              <a:off x="142675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239" name="Google Shape;1239;p31"/>
            <p:cNvCxnSpPr/>
            <p:nvPr/>
          </p:nvCxnSpPr>
          <p:spPr>
            <a:xfrm>
              <a:off x="191129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240" name="Google Shape;1240;p31"/>
            <p:cNvCxnSpPr/>
            <p:nvPr/>
          </p:nvCxnSpPr>
          <p:spPr>
            <a:xfrm>
              <a:off x="239583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241" name="Google Shape;1241;p31"/>
            <p:cNvCxnSpPr/>
            <p:nvPr/>
          </p:nvCxnSpPr>
          <p:spPr>
            <a:xfrm>
              <a:off x="288037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242" name="Google Shape;1242;p31"/>
            <p:cNvCxnSpPr/>
            <p:nvPr/>
          </p:nvCxnSpPr>
          <p:spPr>
            <a:xfrm>
              <a:off x="336491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243" name="Google Shape;1243;p31"/>
            <p:cNvCxnSpPr/>
            <p:nvPr/>
          </p:nvCxnSpPr>
          <p:spPr>
            <a:xfrm>
              <a:off x="384945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244" name="Google Shape;1244;p31"/>
            <p:cNvCxnSpPr/>
            <p:nvPr/>
          </p:nvCxnSpPr>
          <p:spPr>
            <a:xfrm>
              <a:off x="433399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245" name="Google Shape;1245;p31"/>
            <p:cNvCxnSpPr/>
            <p:nvPr/>
          </p:nvCxnSpPr>
          <p:spPr>
            <a:xfrm>
              <a:off x="481853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246" name="Google Shape;1246;p31"/>
            <p:cNvCxnSpPr/>
            <p:nvPr/>
          </p:nvCxnSpPr>
          <p:spPr>
            <a:xfrm>
              <a:off x="530307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247" name="Google Shape;1247;p31"/>
            <p:cNvCxnSpPr/>
            <p:nvPr/>
          </p:nvCxnSpPr>
          <p:spPr>
            <a:xfrm>
              <a:off x="10900" y="4685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248" name="Google Shape;1248;p31"/>
            <p:cNvCxnSpPr/>
            <p:nvPr/>
          </p:nvCxnSpPr>
          <p:spPr>
            <a:xfrm>
              <a:off x="10900" y="46965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249" name="Google Shape;1249;p31"/>
            <p:cNvCxnSpPr/>
            <p:nvPr/>
          </p:nvCxnSpPr>
          <p:spPr>
            <a:xfrm>
              <a:off x="10900" y="9383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250" name="Google Shape;1250;p31"/>
            <p:cNvCxnSpPr/>
            <p:nvPr/>
          </p:nvCxnSpPr>
          <p:spPr>
            <a:xfrm>
              <a:off x="10900" y="14081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251" name="Google Shape;1251;p31"/>
            <p:cNvCxnSpPr/>
            <p:nvPr/>
          </p:nvCxnSpPr>
          <p:spPr>
            <a:xfrm>
              <a:off x="10900" y="18779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252" name="Google Shape;1252;p31"/>
            <p:cNvCxnSpPr/>
            <p:nvPr/>
          </p:nvCxnSpPr>
          <p:spPr>
            <a:xfrm>
              <a:off x="10900" y="23476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253" name="Google Shape;1253;p31"/>
            <p:cNvCxnSpPr/>
            <p:nvPr/>
          </p:nvCxnSpPr>
          <p:spPr>
            <a:xfrm>
              <a:off x="10900" y="28174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254" name="Google Shape;1254;p31"/>
            <p:cNvCxnSpPr/>
            <p:nvPr/>
          </p:nvCxnSpPr>
          <p:spPr>
            <a:xfrm>
              <a:off x="10900" y="32872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255" name="Google Shape;1255;p31"/>
            <p:cNvCxnSpPr/>
            <p:nvPr/>
          </p:nvCxnSpPr>
          <p:spPr>
            <a:xfrm>
              <a:off x="10900" y="37570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256" name="Google Shape;1256;p31"/>
            <p:cNvCxnSpPr/>
            <p:nvPr/>
          </p:nvCxnSpPr>
          <p:spPr>
            <a:xfrm>
              <a:off x="10900" y="4226775"/>
              <a:ext cx="9142800" cy="0"/>
            </a:xfrm>
            <a:prstGeom prst="straightConnector1">
              <a:avLst/>
            </a:prstGeom>
            <a:noFill/>
            <a:ln w="28575" cap="flat" cmpd="sng">
              <a:solidFill>
                <a:srgbClr val="9FABFF"/>
              </a:solidFill>
              <a:prstDash val="solid"/>
              <a:round/>
              <a:headEnd type="none" w="med" len="med"/>
              <a:tailEnd type="none" w="med" len="med"/>
            </a:ln>
          </p:spPr>
        </p:cxnSp>
      </p:grpSp>
      <p:sp>
        <p:nvSpPr>
          <p:cNvPr id="1257" name="Google Shape;1257;p31"/>
          <p:cNvSpPr/>
          <p:nvPr/>
        </p:nvSpPr>
        <p:spPr>
          <a:xfrm>
            <a:off x="165315" y="2970308"/>
            <a:ext cx="340398" cy="375255"/>
          </a:xfrm>
          <a:custGeom>
            <a:avLst/>
            <a:gdLst/>
            <a:ahLst/>
            <a:cxnLst/>
            <a:rect l="l" t="t" r="r" b="b"/>
            <a:pathLst>
              <a:path w="11748" h="12951" extrusionOk="0">
                <a:moveTo>
                  <a:pt x="2065" y="1"/>
                </a:moveTo>
                <a:cubicBezTo>
                  <a:pt x="1319" y="1"/>
                  <a:pt x="488" y="136"/>
                  <a:pt x="417" y="513"/>
                </a:cubicBezTo>
                <a:cubicBezTo>
                  <a:pt x="160" y="1879"/>
                  <a:pt x="0" y="3428"/>
                  <a:pt x="608" y="4730"/>
                </a:cubicBezTo>
                <a:cubicBezTo>
                  <a:pt x="1026" y="5631"/>
                  <a:pt x="1766" y="6254"/>
                  <a:pt x="2646" y="6678"/>
                </a:cubicBezTo>
                <a:cubicBezTo>
                  <a:pt x="3565" y="7119"/>
                  <a:pt x="4547" y="7373"/>
                  <a:pt x="5510" y="7692"/>
                </a:cubicBezTo>
                <a:cubicBezTo>
                  <a:pt x="6416" y="7993"/>
                  <a:pt x="7175" y="8275"/>
                  <a:pt x="7867" y="8994"/>
                </a:cubicBezTo>
                <a:cubicBezTo>
                  <a:pt x="8808" y="9972"/>
                  <a:pt x="8907" y="11419"/>
                  <a:pt x="8798" y="12704"/>
                </a:cubicBezTo>
                <a:cubicBezTo>
                  <a:pt x="8780" y="12905"/>
                  <a:pt x="9222" y="12951"/>
                  <a:pt x="9626" y="12951"/>
                </a:cubicBezTo>
                <a:cubicBezTo>
                  <a:pt x="9914" y="12951"/>
                  <a:pt x="10184" y="12928"/>
                  <a:pt x="10255" y="12921"/>
                </a:cubicBezTo>
                <a:cubicBezTo>
                  <a:pt x="10520" y="12894"/>
                  <a:pt x="11608" y="12825"/>
                  <a:pt x="11642" y="12424"/>
                </a:cubicBezTo>
                <a:cubicBezTo>
                  <a:pt x="11747" y="11189"/>
                  <a:pt x="11640" y="9918"/>
                  <a:pt x="10888" y="8889"/>
                </a:cubicBezTo>
                <a:cubicBezTo>
                  <a:pt x="10305" y="8095"/>
                  <a:pt x="9408" y="7638"/>
                  <a:pt x="8507" y="7294"/>
                </a:cubicBezTo>
                <a:cubicBezTo>
                  <a:pt x="6779" y="6638"/>
                  <a:pt x="4651" y="6461"/>
                  <a:pt x="3622" y="4774"/>
                </a:cubicBezTo>
                <a:cubicBezTo>
                  <a:pt x="2807" y="3438"/>
                  <a:pt x="2986" y="1695"/>
                  <a:pt x="3261" y="233"/>
                </a:cubicBezTo>
                <a:cubicBezTo>
                  <a:pt x="3286" y="101"/>
                  <a:pt x="2707" y="1"/>
                  <a:pt x="2065" y="1"/>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1"/>
          <p:cNvSpPr/>
          <p:nvPr/>
        </p:nvSpPr>
        <p:spPr>
          <a:xfrm>
            <a:off x="-44062" y="3571652"/>
            <a:ext cx="759174" cy="1698051"/>
          </a:xfrm>
          <a:custGeom>
            <a:avLst/>
            <a:gdLst/>
            <a:ahLst/>
            <a:cxnLst/>
            <a:rect l="l" t="t" r="r" b="b"/>
            <a:pathLst>
              <a:path w="26201" h="58604" extrusionOk="0">
                <a:moveTo>
                  <a:pt x="5742" y="22424"/>
                </a:moveTo>
                <a:cubicBezTo>
                  <a:pt x="5704" y="22426"/>
                  <a:pt x="5689" y="22426"/>
                  <a:pt x="5687" y="22426"/>
                </a:cubicBezTo>
                <a:cubicBezTo>
                  <a:pt x="5683" y="22426"/>
                  <a:pt x="5717" y="22425"/>
                  <a:pt x="5742" y="22424"/>
                </a:cubicBezTo>
                <a:close/>
                <a:moveTo>
                  <a:pt x="15230" y="22608"/>
                </a:moveTo>
                <a:lnTo>
                  <a:pt x="15230" y="22608"/>
                </a:lnTo>
                <a:cubicBezTo>
                  <a:pt x="15231" y="22608"/>
                  <a:pt x="15232" y="22608"/>
                  <a:pt x="15233" y="22608"/>
                </a:cubicBezTo>
                <a:lnTo>
                  <a:pt x="15233" y="22608"/>
                </a:lnTo>
                <a:cubicBezTo>
                  <a:pt x="15231" y="22608"/>
                  <a:pt x="15230" y="22608"/>
                  <a:pt x="15230" y="22608"/>
                </a:cubicBezTo>
                <a:close/>
                <a:moveTo>
                  <a:pt x="15790" y="22813"/>
                </a:moveTo>
                <a:lnTo>
                  <a:pt x="15790" y="22813"/>
                </a:lnTo>
                <a:cubicBezTo>
                  <a:pt x="15802" y="22823"/>
                  <a:pt x="15812" y="22831"/>
                  <a:pt x="15820" y="22837"/>
                </a:cubicBezTo>
                <a:lnTo>
                  <a:pt x="15820" y="22837"/>
                </a:lnTo>
                <a:cubicBezTo>
                  <a:pt x="15810" y="22829"/>
                  <a:pt x="15800" y="22822"/>
                  <a:pt x="15791" y="22813"/>
                </a:cubicBezTo>
                <a:lnTo>
                  <a:pt x="15791" y="22813"/>
                </a:lnTo>
                <a:cubicBezTo>
                  <a:pt x="15791" y="22813"/>
                  <a:pt x="15791" y="22813"/>
                  <a:pt x="15790" y="22813"/>
                </a:cubicBezTo>
                <a:close/>
                <a:moveTo>
                  <a:pt x="15987" y="22959"/>
                </a:moveTo>
                <a:cubicBezTo>
                  <a:pt x="16003" y="22971"/>
                  <a:pt x="16020" y="22982"/>
                  <a:pt x="16035" y="22994"/>
                </a:cubicBezTo>
                <a:cubicBezTo>
                  <a:pt x="16016" y="22980"/>
                  <a:pt x="16000" y="22968"/>
                  <a:pt x="15987" y="22959"/>
                </a:cubicBezTo>
                <a:close/>
                <a:moveTo>
                  <a:pt x="16201" y="23148"/>
                </a:moveTo>
                <a:cubicBezTo>
                  <a:pt x="16275" y="23214"/>
                  <a:pt x="16300" y="23237"/>
                  <a:pt x="16300" y="23237"/>
                </a:cubicBezTo>
                <a:cubicBezTo>
                  <a:pt x="16300" y="23237"/>
                  <a:pt x="16243" y="23186"/>
                  <a:pt x="16201" y="23148"/>
                </a:cubicBezTo>
                <a:close/>
                <a:moveTo>
                  <a:pt x="16412" y="25138"/>
                </a:moveTo>
                <a:lnTo>
                  <a:pt x="16412" y="25138"/>
                </a:lnTo>
                <a:cubicBezTo>
                  <a:pt x="16412" y="25139"/>
                  <a:pt x="16411" y="25140"/>
                  <a:pt x="16411" y="25141"/>
                </a:cubicBezTo>
                <a:lnTo>
                  <a:pt x="16411" y="25141"/>
                </a:lnTo>
                <a:cubicBezTo>
                  <a:pt x="16411" y="25140"/>
                  <a:pt x="16412" y="25139"/>
                  <a:pt x="16412" y="25138"/>
                </a:cubicBezTo>
                <a:close/>
                <a:moveTo>
                  <a:pt x="19352" y="36701"/>
                </a:moveTo>
                <a:cubicBezTo>
                  <a:pt x="19353" y="36701"/>
                  <a:pt x="19353" y="36701"/>
                  <a:pt x="19354" y="36701"/>
                </a:cubicBezTo>
                <a:lnTo>
                  <a:pt x="19354" y="36701"/>
                </a:lnTo>
                <a:cubicBezTo>
                  <a:pt x="19354" y="36705"/>
                  <a:pt x="19353" y="36710"/>
                  <a:pt x="19353" y="36714"/>
                </a:cubicBezTo>
                <a:lnTo>
                  <a:pt x="19353" y="36714"/>
                </a:lnTo>
                <a:cubicBezTo>
                  <a:pt x="19353" y="36709"/>
                  <a:pt x="19353" y="36705"/>
                  <a:pt x="19352" y="36701"/>
                </a:cubicBezTo>
                <a:close/>
                <a:moveTo>
                  <a:pt x="17957" y="36354"/>
                </a:moveTo>
                <a:cubicBezTo>
                  <a:pt x="18149" y="36354"/>
                  <a:pt x="18350" y="36377"/>
                  <a:pt x="18618" y="36421"/>
                </a:cubicBezTo>
                <a:cubicBezTo>
                  <a:pt x="18581" y="36415"/>
                  <a:pt x="18561" y="36413"/>
                  <a:pt x="18556" y="36413"/>
                </a:cubicBezTo>
                <a:cubicBezTo>
                  <a:pt x="18528" y="36413"/>
                  <a:pt x="18808" y="36472"/>
                  <a:pt x="18866" y="36490"/>
                </a:cubicBezTo>
                <a:cubicBezTo>
                  <a:pt x="18922" y="36508"/>
                  <a:pt x="18978" y="36530"/>
                  <a:pt x="19034" y="36546"/>
                </a:cubicBezTo>
                <a:cubicBezTo>
                  <a:pt x="19046" y="36549"/>
                  <a:pt x="19057" y="36552"/>
                  <a:pt x="19067" y="36555"/>
                </a:cubicBezTo>
                <a:lnTo>
                  <a:pt x="19067" y="36555"/>
                </a:lnTo>
                <a:cubicBezTo>
                  <a:pt x="19075" y="36559"/>
                  <a:pt x="19085" y="36564"/>
                  <a:pt x="19096" y="36570"/>
                </a:cubicBezTo>
                <a:cubicBezTo>
                  <a:pt x="19181" y="36613"/>
                  <a:pt x="19265" y="36655"/>
                  <a:pt x="19348" y="36698"/>
                </a:cubicBezTo>
                <a:lnTo>
                  <a:pt x="19348" y="36698"/>
                </a:lnTo>
                <a:cubicBezTo>
                  <a:pt x="19350" y="36708"/>
                  <a:pt x="19351" y="36718"/>
                  <a:pt x="19353" y="36728"/>
                </a:cubicBezTo>
                <a:lnTo>
                  <a:pt x="19353" y="36728"/>
                </a:lnTo>
                <a:cubicBezTo>
                  <a:pt x="19352" y="36754"/>
                  <a:pt x="19348" y="36785"/>
                  <a:pt x="19340" y="36816"/>
                </a:cubicBezTo>
                <a:cubicBezTo>
                  <a:pt x="19323" y="36888"/>
                  <a:pt x="19299" y="36960"/>
                  <a:pt x="19280" y="37032"/>
                </a:cubicBezTo>
                <a:cubicBezTo>
                  <a:pt x="19276" y="37048"/>
                  <a:pt x="19273" y="37061"/>
                  <a:pt x="19271" y="37070"/>
                </a:cubicBezTo>
                <a:lnTo>
                  <a:pt x="19271" y="37070"/>
                </a:lnTo>
                <a:cubicBezTo>
                  <a:pt x="19264" y="37079"/>
                  <a:pt x="19254" y="37092"/>
                  <a:pt x="19241" y="37111"/>
                </a:cubicBezTo>
                <a:cubicBezTo>
                  <a:pt x="19142" y="37257"/>
                  <a:pt x="19054" y="37402"/>
                  <a:pt x="18938" y="37535"/>
                </a:cubicBezTo>
                <a:cubicBezTo>
                  <a:pt x="18876" y="37607"/>
                  <a:pt x="18808" y="37674"/>
                  <a:pt x="18743" y="37742"/>
                </a:cubicBezTo>
                <a:cubicBezTo>
                  <a:pt x="18708" y="37778"/>
                  <a:pt x="18671" y="37810"/>
                  <a:pt x="18634" y="37843"/>
                </a:cubicBezTo>
                <a:cubicBezTo>
                  <a:pt x="18631" y="37846"/>
                  <a:pt x="18628" y="37849"/>
                  <a:pt x="18625" y="37852"/>
                </a:cubicBezTo>
                <a:lnTo>
                  <a:pt x="18625" y="37852"/>
                </a:lnTo>
                <a:cubicBezTo>
                  <a:pt x="18623" y="37853"/>
                  <a:pt x="18622" y="37854"/>
                  <a:pt x="18620" y="37856"/>
                </a:cubicBezTo>
                <a:cubicBezTo>
                  <a:pt x="18451" y="37993"/>
                  <a:pt x="18273" y="38123"/>
                  <a:pt x="18091" y="38243"/>
                </a:cubicBezTo>
                <a:cubicBezTo>
                  <a:pt x="17679" y="38506"/>
                  <a:pt x="17243" y="38733"/>
                  <a:pt x="16791" y="38921"/>
                </a:cubicBezTo>
                <a:cubicBezTo>
                  <a:pt x="16233" y="39158"/>
                  <a:pt x="15938" y="39255"/>
                  <a:pt x="15351" y="39401"/>
                </a:cubicBezTo>
                <a:cubicBezTo>
                  <a:pt x="14819" y="39535"/>
                  <a:pt x="14276" y="39629"/>
                  <a:pt x="13730" y="39680"/>
                </a:cubicBezTo>
                <a:cubicBezTo>
                  <a:pt x="13608" y="39691"/>
                  <a:pt x="13487" y="39701"/>
                  <a:pt x="13364" y="39707"/>
                </a:cubicBezTo>
                <a:cubicBezTo>
                  <a:pt x="13348" y="39708"/>
                  <a:pt x="13332" y="39709"/>
                  <a:pt x="13315" y="39710"/>
                </a:cubicBezTo>
                <a:lnTo>
                  <a:pt x="13315" y="39710"/>
                </a:lnTo>
                <a:cubicBezTo>
                  <a:pt x="13600" y="39178"/>
                  <a:pt x="13950" y="38677"/>
                  <a:pt x="14359" y="38222"/>
                </a:cubicBezTo>
                <a:cubicBezTo>
                  <a:pt x="15102" y="37394"/>
                  <a:pt x="16144" y="36693"/>
                  <a:pt x="17152" y="36466"/>
                </a:cubicBezTo>
                <a:cubicBezTo>
                  <a:pt x="17487" y="36390"/>
                  <a:pt x="17715" y="36354"/>
                  <a:pt x="17957" y="36354"/>
                </a:cubicBezTo>
                <a:close/>
                <a:moveTo>
                  <a:pt x="9409" y="1"/>
                </a:moveTo>
                <a:cubicBezTo>
                  <a:pt x="9281" y="1"/>
                  <a:pt x="9160" y="30"/>
                  <a:pt x="9057" y="97"/>
                </a:cubicBezTo>
                <a:lnTo>
                  <a:pt x="9057" y="94"/>
                </a:lnTo>
                <a:cubicBezTo>
                  <a:pt x="7445" y="1132"/>
                  <a:pt x="6145" y="2683"/>
                  <a:pt x="5023" y="4215"/>
                </a:cubicBezTo>
                <a:cubicBezTo>
                  <a:pt x="3600" y="6163"/>
                  <a:pt x="2415" y="8275"/>
                  <a:pt x="1491" y="10505"/>
                </a:cubicBezTo>
                <a:cubicBezTo>
                  <a:pt x="633" y="12581"/>
                  <a:pt x="1" y="14816"/>
                  <a:pt x="69" y="17082"/>
                </a:cubicBezTo>
                <a:cubicBezTo>
                  <a:pt x="98" y="18048"/>
                  <a:pt x="288" y="19039"/>
                  <a:pt x="702" y="19917"/>
                </a:cubicBezTo>
                <a:cubicBezTo>
                  <a:pt x="1183" y="20938"/>
                  <a:pt x="1863" y="22077"/>
                  <a:pt x="2838" y="22906"/>
                </a:cubicBezTo>
                <a:cubicBezTo>
                  <a:pt x="3949" y="23851"/>
                  <a:pt x="5280" y="24228"/>
                  <a:pt x="6653" y="24228"/>
                </a:cubicBezTo>
                <a:cubicBezTo>
                  <a:pt x="7272" y="24228"/>
                  <a:pt x="7899" y="24151"/>
                  <a:pt x="8519" y="24017"/>
                </a:cubicBezTo>
                <a:cubicBezTo>
                  <a:pt x="10343" y="23619"/>
                  <a:pt x="12084" y="22830"/>
                  <a:pt x="13946" y="22600"/>
                </a:cubicBezTo>
                <a:cubicBezTo>
                  <a:pt x="14224" y="22565"/>
                  <a:pt x="14376" y="22546"/>
                  <a:pt x="14541" y="22546"/>
                </a:cubicBezTo>
                <a:cubicBezTo>
                  <a:pt x="14671" y="22546"/>
                  <a:pt x="14809" y="22558"/>
                  <a:pt x="15025" y="22582"/>
                </a:cubicBezTo>
                <a:cubicBezTo>
                  <a:pt x="15105" y="22592"/>
                  <a:pt x="15184" y="22604"/>
                  <a:pt x="15263" y="22616"/>
                </a:cubicBezTo>
                <a:lnTo>
                  <a:pt x="15263" y="22616"/>
                </a:lnTo>
                <a:cubicBezTo>
                  <a:pt x="15303" y="22626"/>
                  <a:pt x="15343" y="22635"/>
                  <a:pt x="15382" y="22647"/>
                </a:cubicBezTo>
                <a:cubicBezTo>
                  <a:pt x="15457" y="22671"/>
                  <a:pt x="15533" y="22698"/>
                  <a:pt x="15609" y="22723"/>
                </a:cubicBezTo>
                <a:lnTo>
                  <a:pt x="15609" y="22723"/>
                </a:lnTo>
                <a:cubicBezTo>
                  <a:pt x="15659" y="22749"/>
                  <a:pt x="15712" y="22774"/>
                  <a:pt x="15764" y="22799"/>
                </a:cubicBezTo>
                <a:cubicBezTo>
                  <a:pt x="15773" y="22804"/>
                  <a:pt x="15782" y="22809"/>
                  <a:pt x="15790" y="22813"/>
                </a:cubicBezTo>
                <a:lnTo>
                  <a:pt x="15790" y="22813"/>
                </a:lnTo>
                <a:cubicBezTo>
                  <a:pt x="15786" y="22810"/>
                  <a:pt x="15782" y="22806"/>
                  <a:pt x="15778" y="22803"/>
                </a:cubicBezTo>
                <a:lnTo>
                  <a:pt x="15778" y="22803"/>
                </a:lnTo>
                <a:cubicBezTo>
                  <a:pt x="15782" y="22806"/>
                  <a:pt x="15786" y="22810"/>
                  <a:pt x="15791" y="22813"/>
                </a:cubicBezTo>
                <a:lnTo>
                  <a:pt x="15791" y="22813"/>
                </a:lnTo>
                <a:cubicBezTo>
                  <a:pt x="15850" y="22846"/>
                  <a:pt x="15877" y="22870"/>
                  <a:pt x="15871" y="22870"/>
                </a:cubicBezTo>
                <a:cubicBezTo>
                  <a:pt x="15867" y="22870"/>
                  <a:pt x="15850" y="22860"/>
                  <a:pt x="15820" y="22837"/>
                </a:cubicBezTo>
                <a:lnTo>
                  <a:pt x="15820" y="22837"/>
                </a:lnTo>
                <a:cubicBezTo>
                  <a:pt x="15863" y="22870"/>
                  <a:pt x="15908" y="22902"/>
                  <a:pt x="15952" y="22933"/>
                </a:cubicBezTo>
                <a:lnTo>
                  <a:pt x="15952" y="22933"/>
                </a:lnTo>
                <a:cubicBezTo>
                  <a:pt x="15943" y="22928"/>
                  <a:pt x="15939" y="22925"/>
                  <a:pt x="15938" y="22925"/>
                </a:cubicBezTo>
                <a:cubicBezTo>
                  <a:pt x="15932" y="22925"/>
                  <a:pt x="16115" y="23070"/>
                  <a:pt x="16171" y="23120"/>
                </a:cubicBezTo>
                <a:cubicBezTo>
                  <a:pt x="16179" y="23127"/>
                  <a:pt x="16186" y="23134"/>
                  <a:pt x="16193" y="23140"/>
                </a:cubicBezTo>
                <a:lnTo>
                  <a:pt x="16193" y="23140"/>
                </a:lnTo>
                <a:cubicBezTo>
                  <a:pt x="16230" y="23176"/>
                  <a:pt x="16269" y="23210"/>
                  <a:pt x="16305" y="23247"/>
                </a:cubicBezTo>
                <a:cubicBezTo>
                  <a:pt x="16361" y="23306"/>
                  <a:pt x="16413" y="23376"/>
                  <a:pt x="16472" y="23428"/>
                </a:cubicBezTo>
                <a:lnTo>
                  <a:pt x="16472" y="23428"/>
                </a:lnTo>
                <a:cubicBezTo>
                  <a:pt x="16392" y="23356"/>
                  <a:pt x="16363" y="23330"/>
                  <a:pt x="16362" y="23330"/>
                </a:cubicBezTo>
                <a:lnTo>
                  <a:pt x="16362" y="23330"/>
                </a:lnTo>
                <a:cubicBezTo>
                  <a:pt x="16361" y="23330"/>
                  <a:pt x="16447" y="23411"/>
                  <a:pt x="16489" y="23467"/>
                </a:cubicBezTo>
                <a:cubicBezTo>
                  <a:pt x="16498" y="23480"/>
                  <a:pt x="16506" y="23493"/>
                  <a:pt x="16514" y="23507"/>
                </a:cubicBezTo>
                <a:lnTo>
                  <a:pt x="16514" y="23507"/>
                </a:lnTo>
                <a:cubicBezTo>
                  <a:pt x="16539" y="23572"/>
                  <a:pt x="16567" y="23639"/>
                  <a:pt x="16597" y="23700"/>
                </a:cubicBezTo>
                <a:cubicBezTo>
                  <a:pt x="16601" y="23708"/>
                  <a:pt x="16605" y="23715"/>
                  <a:pt x="16608" y="23721"/>
                </a:cubicBezTo>
                <a:lnTo>
                  <a:pt x="16608" y="23721"/>
                </a:lnTo>
                <a:cubicBezTo>
                  <a:pt x="16608" y="23723"/>
                  <a:pt x="16608" y="23724"/>
                  <a:pt x="16609" y="23726"/>
                </a:cubicBezTo>
                <a:cubicBezTo>
                  <a:pt x="16621" y="23802"/>
                  <a:pt x="16639" y="23878"/>
                  <a:pt x="16647" y="23956"/>
                </a:cubicBezTo>
                <a:cubicBezTo>
                  <a:pt x="16653" y="24025"/>
                  <a:pt x="16655" y="24092"/>
                  <a:pt x="16658" y="24160"/>
                </a:cubicBezTo>
                <a:cubicBezTo>
                  <a:pt x="16658" y="24162"/>
                  <a:pt x="16658" y="24163"/>
                  <a:pt x="16658" y="24164"/>
                </a:cubicBezTo>
                <a:lnTo>
                  <a:pt x="16658" y="24164"/>
                </a:lnTo>
                <a:cubicBezTo>
                  <a:pt x="16656" y="24191"/>
                  <a:pt x="16654" y="24219"/>
                  <a:pt x="16650" y="24245"/>
                </a:cubicBezTo>
                <a:cubicBezTo>
                  <a:pt x="16609" y="24560"/>
                  <a:pt x="16524" y="24868"/>
                  <a:pt x="16401" y="25160"/>
                </a:cubicBezTo>
                <a:cubicBezTo>
                  <a:pt x="16400" y="25163"/>
                  <a:pt x="16398" y="25166"/>
                  <a:pt x="16397" y="25169"/>
                </a:cubicBezTo>
                <a:lnTo>
                  <a:pt x="16397" y="25169"/>
                </a:lnTo>
                <a:cubicBezTo>
                  <a:pt x="16382" y="25201"/>
                  <a:pt x="16367" y="25233"/>
                  <a:pt x="16351" y="25264"/>
                </a:cubicBezTo>
                <a:cubicBezTo>
                  <a:pt x="16313" y="25339"/>
                  <a:pt x="16275" y="25413"/>
                  <a:pt x="16235" y="25486"/>
                </a:cubicBezTo>
                <a:cubicBezTo>
                  <a:pt x="16137" y="25664"/>
                  <a:pt x="16032" y="25835"/>
                  <a:pt x="15920" y="26001"/>
                </a:cubicBezTo>
                <a:cubicBezTo>
                  <a:pt x="15690" y="26344"/>
                  <a:pt x="15442" y="26673"/>
                  <a:pt x="15177" y="26991"/>
                </a:cubicBezTo>
                <a:cubicBezTo>
                  <a:pt x="13966" y="28456"/>
                  <a:pt x="12552" y="29742"/>
                  <a:pt x="11243" y="31118"/>
                </a:cubicBezTo>
                <a:cubicBezTo>
                  <a:pt x="10048" y="32372"/>
                  <a:pt x="8782" y="33752"/>
                  <a:pt x="8226" y="35431"/>
                </a:cubicBezTo>
                <a:cubicBezTo>
                  <a:pt x="7701" y="37022"/>
                  <a:pt x="8263" y="38848"/>
                  <a:pt x="9484" y="39968"/>
                </a:cubicBezTo>
                <a:cubicBezTo>
                  <a:pt x="9800" y="40258"/>
                  <a:pt x="10141" y="40502"/>
                  <a:pt x="10499" y="40704"/>
                </a:cubicBezTo>
                <a:lnTo>
                  <a:pt x="10499" y="40704"/>
                </a:lnTo>
                <a:cubicBezTo>
                  <a:pt x="10290" y="41706"/>
                  <a:pt x="10257" y="42744"/>
                  <a:pt x="10420" y="43759"/>
                </a:cubicBezTo>
                <a:cubicBezTo>
                  <a:pt x="10829" y="46302"/>
                  <a:pt x="12410" y="48773"/>
                  <a:pt x="14509" y="50262"/>
                </a:cubicBezTo>
                <a:cubicBezTo>
                  <a:pt x="16198" y="51460"/>
                  <a:pt x="18182" y="51989"/>
                  <a:pt x="20141" y="52561"/>
                </a:cubicBezTo>
                <a:cubicBezTo>
                  <a:pt x="20575" y="52687"/>
                  <a:pt x="21010" y="52820"/>
                  <a:pt x="21436" y="52973"/>
                </a:cubicBezTo>
                <a:cubicBezTo>
                  <a:pt x="21532" y="53007"/>
                  <a:pt x="21628" y="53042"/>
                  <a:pt x="21724" y="53079"/>
                </a:cubicBezTo>
                <a:cubicBezTo>
                  <a:pt x="21774" y="53099"/>
                  <a:pt x="21853" y="53132"/>
                  <a:pt x="21887" y="53146"/>
                </a:cubicBezTo>
                <a:lnTo>
                  <a:pt x="21887" y="53146"/>
                </a:lnTo>
                <a:cubicBezTo>
                  <a:pt x="22068" y="53227"/>
                  <a:pt x="22249" y="53310"/>
                  <a:pt x="22424" y="53403"/>
                </a:cubicBezTo>
                <a:cubicBezTo>
                  <a:pt x="22510" y="53448"/>
                  <a:pt x="22593" y="53496"/>
                  <a:pt x="22676" y="53544"/>
                </a:cubicBezTo>
                <a:cubicBezTo>
                  <a:pt x="22684" y="53548"/>
                  <a:pt x="22692" y="53552"/>
                  <a:pt x="22699" y="53556"/>
                </a:cubicBezTo>
                <a:lnTo>
                  <a:pt x="22699" y="53556"/>
                </a:lnTo>
                <a:cubicBezTo>
                  <a:pt x="22704" y="53560"/>
                  <a:pt x="22710" y="53565"/>
                  <a:pt x="22718" y="53571"/>
                </a:cubicBezTo>
                <a:cubicBezTo>
                  <a:pt x="22793" y="53628"/>
                  <a:pt x="22873" y="53678"/>
                  <a:pt x="22948" y="53735"/>
                </a:cubicBezTo>
                <a:cubicBezTo>
                  <a:pt x="23010" y="53783"/>
                  <a:pt x="23129" y="53916"/>
                  <a:pt x="23133" y="53916"/>
                </a:cubicBezTo>
                <a:cubicBezTo>
                  <a:pt x="23135" y="53916"/>
                  <a:pt x="23112" y="53888"/>
                  <a:pt x="23049" y="53811"/>
                </a:cubicBezTo>
                <a:lnTo>
                  <a:pt x="23049" y="53811"/>
                </a:lnTo>
                <a:cubicBezTo>
                  <a:pt x="23108" y="53882"/>
                  <a:pt x="23183" y="53941"/>
                  <a:pt x="23246" y="54007"/>
                </a:cubicBezTo>
                <a:cubicBezTo>
                  <a:pt x="23295" y="54059"/>
                  <a:pt x="23361" y="54139"/>
                  <a:pt x="23363" y="54139"/>
                </a:cubicBezTo>
                <a:cubicBezTo>
                  <a:pt x="23363" y="54139"/>
                  <a:pt x="23363" y="54139"/>
                  <a:pt x="23363" y="54139"/>
                </a:cubicBezTo>
                <a:lnTo>
                  <a:pt x="23363" y="54139"/>
                </a:lnTo>
                <a:cubicBezTo>
                  <a:pt x="23399" y="54187"/>
                  <a:pt x="23434" y="54236"/>
                  <a:pt x="23468" y="54285"/>
                </a:cubicBezTo>
                <a:cubicBezTo>
                  <a:pt x="23492" y="54319"/>
                  <a:pt x="23607" y="54516"/>
                  <a:pt x="23612" y="54516"/>
                </a:cubicBezTo>
                <a:cubicBezTo>
                  <a:pt x="23613" y="54516"/>
                  <a:pt x="23604" y="54497"/>
                  <a:pt x="23579" y="54448"/>
                </a:cubicBezTo>
                <a:lnTo>
                  <a:pt x="23579" y="54448"/>
                </a:lnTo>
                <a:cubicBezTo>
                  <a:pt x="24016" y="55277"/>
                  <a:pt x="24114" y="56167"/>
                  <a:pt x="24067" y="57165"/>
                </a:cubicBezTo>
                <a:cubicBezTo>
                  <a:pt x="24040" y="57731"/>
                  <a:pt x="24456" y="58196"/>
                  <a:pt x="24941" y="58443"/>
                </a:cubicBezTo>
                <a:cubicBezTo>
                  <a:pt x="25080" y="58514"/>
                  <a:pt x="25373" y="58604"/>
                  <a:pt x="25634" y="58604"/>
                </a:cubicBezTo>
                <a:cubicBezTo>
                  <a:pt x="25894" y="58604"/>
                  <a:pt x="26124" y="58515"/>
                  <a:pt x="26136" y="58231"/>
                </a:cubicBezTo>
                <a:cubicBezTo>
                  <a:pt x="26200" y="56865"/>
                  <a:pt x="26050" y="55539"/>
                  <a:pt x="25369" y="54330"/>
                </a:cubicBezTo>
                <a:cubicBezTo>
                  <a:pt x="24801" y="53318"/>
                  <a:pt x="23892" y="52555"/>
                  <a:pt x="22892" y="51992"/>
                </a:cubicBezTo>
                <a:cubicBezTo>
                  <a:pt x="20999" y="50926"/>
                  <a:pt x="18775" y="50634"/>
                  <a:pt x="16767" y="49853"/>
                </a:cubicBezTo>
                <a:lnTo>
                  <a:pt x="16767" y="49853"/>
                </a:lnTo>
                <a:cubicBezTo>
                  <a:pt x="16768" y="49853"/>
                  <a:pt x="16768" y="49853"/>
                  <a:pt x="16768" y="49853"/>
                </a:cubicBezTo>
                <a:cubicBezTo>
                  <a:pt x="16768" y="49853"/>
                  <a:pt x="16767" y="49853"/>
                  <a:pt x="16766" y="49852"/>
                </a:cubicBezTo>
                <a:lnTo>
                  <a:pt x="16766" y="49852"/>
                </a:lnTo>
                <a:cubicBezTo>
                  <a:pt x="16767" y="49853"/>
                  <a:pt x="16767" y="49853"/>
                  <a:pt x="16767" y="49853"/>
                </a:cubicBezTo>
                <a:lnTo>
                  <a:pt x="16767" y="49853"/>
                </a:lnTo>
                <a:cubicBezTo>
                  <a:pt x="16763" y="49851"/>
                  <a:pt x="16759" y="49849"/>
                  <a:pt x="16753" y="49847"/>
                </a:cubicBezTo>
                <a:lnTo>
                  <a:pt x="16753" y="49847"/>
                </a:lnTo>
                <a:cubicBezTo>
                  <a:pt x="16758" y="49849"/>
                  <a:pt x="16762" y="49851"/>
                  <a:pt x="16766" y="49852"/>
                </a:cubicBezTo>
                <a:lnTo>
                  <a:pt x="16766" y="49852"/>
                </a:lnTo>
                <a:cubicBezTo>
                  <a:pt x="16764" y="49852"/>
                  <a:pt x="16762" y="49851"/>
                  <a:pt x="16760" y="49850"/>
                </a:cubicBezTo>
                <a:cubicBezTo>
                  <a:pt x="16688" y="49822"/>
                  <a:pt x="16664" y="49812"/>
                  <a:pt x="16665" y="49812"/>
                </a:cubicBezTo>
                <a:lnTo>
                  <a:pt x="16665" y="49812"/>
                </a:lnTo>
                <a:cubicBezTo>
                  <a:pt x="16666" y="49812"/>
                  <a:pt x="16721" y="49833"/>
                  <a:pt x="16753" y="49847"/>
                </a:cubicBezTo>
                <a:lnTo>
                  <a:pt x="16753" y="49847"/>
                </a:lnTo>
                <a:cubicBezTo>
                  <a:pt x="16699" y="49823"/>
                  <a:pt x="16647" y="49800"/>
                  <a:pt x="16594" y="49777"/>
                </a:cubicBezTo>
                <a:cubicBezTo>
                  <a:pt x="16463" y="49716"/>
                  <a:pt x="16334" y="49658"/>
                  <a:pt x="16206" y="49595"/>
                </a:cubicBezTo>
                <a:cubicBezTo>
                  <a:pt x="16093" y="49539"/>
                  <a:pt x="15981" y="49479"/>
                  <a:pt x="15869" y="49419"/>
                </a:cubicBezTo>
                <a:cubicBezTo>
                  <a:pt x="15800" y="49380"/>
                  <a:pt x="15732" y="49341"/>
                  <a:pt x="15663" y="49302"/>
                </a:cubicBezTo>
                <a:cubicBezTo>
                  <a:pt x="15648" y="49294"/>
                  <a:pt x="15593" y="49260"/>
                  <a:pt x="15552" y="49234"/>
                </a:cubicBezTo>
                <a:lnTo>
                  <a:pt x="15552" y="49234"/>
                </a:lnTo>
                <a:cubicBezTo>
                  <a:pt x="15489" y="49190"/>
                  <a:pt x="15355" y="49099"/>
                  <a:pt x="15332" y="49082"/>
                </a:cubicBezTo>
                <a:cubicBezTo>
                  <a:pt x="15214" y="48997"/>
                  <a:pt x="15104" y="48906"/>
                  <a:pt x="14989" y="48818"/>
                </a:cubicBezTo>
                <a:cubicBezTo>
                  <a:pt x="14978" y="48810"/>
                  <a:pt x="14963" y="48798"/>
                  <a:pt x="14949" y="48786"/>
                </a:cubicBezTo>
                <a:lnTo>
                  <a:pt x="14949" y="48786"/>
                </a:lnTo>
                <a:cubicBezTo>
                  <a:pt x="14920" y="48759"/>
                  <a:pt x="14891" y="48733"/>
                  <a:pt x="14863" y="48706"/>
                </a:cubicBezTo>
                <a:cubicBezTo>
                  <a:pt x="14708" y="48559"/>
                  <a:pt x="14561" y="48404"/>
                  <a:pt x="14417" y="48246"/>
                </a:cubicBezTo>
                <a:cubicBezTo>
                  <a:pt x="13541" y="47289"/>
                  <a:pt x="12856" y="46101"/>
                  <a:pt x="12578" y="44799"/>
                </a:cubicBezTo>
                <a:cubicBezTo>
                  <a:pt x="12337" y="43674"/>
                  <a:pt x="12370" y="42521"/>
                  <a:pt x="12647" y="41430"/>
                </a:cubicBezTo>
                <a:lnTo>
                  <a:pt x="12647" y="41430"/>
                </a:lnTo>
                <a:cubicBezTo>
                  <a:pt x="13099" y="41503"/>
                  <a:pt x="13561" y="41535"/>
                  <a:pt x="14025" y="41535"/>
                </a:cubicBezTo>
                <a:cubicBezTo>
                  <a:pt x="14196" y="41535"/>
                  <a:pt x="14367" y="41531"/>
                  <a:pt x="14538" y="41522"/>
                </a:cubicBezTo>
                <a:cubicBezTo>
                  <a:pt x="16157" y="41439"/>
                  <a:pt x="17828" y="40974"/>
                  <a:pt x="19248" y="40191"/>
                </a:cubicBezTo>
                <a:cubicBezTo>
                  <a:pt x="20278" y="39623"/>
                  <a:pt x="21519" y="38687"/>
                  <a:pt x="21438" y="37370"/>
                </a:cubicBezTo>
                <a:cubicBezTo>
                  <a:pt x="21372" y="36302"/>
                  <a:pt x="20462" y="35607"/>
                  <a:pt x="19582" y="35159"/>
                </a:cubicBezTo>
                <a:cubicBezTo>
                  <a:pt x="18782" y="34755"/>
                  <a:pt x="17912" y="34539"/>
                  <a:pt x="17024" y="34539"/>
                </a:cubicBezTo>
                <a:cubicBezTo>
                  <a:pt x="16859" y="34539"/>
                  <a:pt x="16694" y="34547"/>
                  <a:pt x="16529" y="34562"/>
                </a:cubicBezTo>
                <a:cubicBezTo>
                  <a:pt x="14628" y="34734"/>
                  <a:pt x="12934" y="36006"/>
                  <a:pt x="11867" y="37533"/>
                </a:cubicBezTo>
                <a:cubicBezTo>
                  <a:pt x="11486" y="38078"/>
                  <a:pt x="11171" y="38666"/>
                  <a:pt x="10927" y="39283"/>
                </a:cubicBezTo>
                <a:lnTo>
                  <a:pt x="10927" y="39283"/>
                </a:lnTo>
                <a:cubicBezTo>
                  <a:pt x="10913" y="39274"/>
                  <a:pt x="10898" y="39266"/>
                  <a:pt x="10884" y="39258"/>
                </a:cubicBezTo>
                <a:lnTo>
                  <a:pt x="10884" y="39258"/>
                </a:lnTo>
                <a:cubicBezTo>
                  <a:pt x="10805" y="39194"/>
                  <a:pt x="10716" y="39124"/>
                  <a:pt x="10632" y="39067"/>
                </a:cubicBezTo>
                <a:lnTo>
                  <a:pt x="10632" y="39067"/>
                </a:lnTo>
                <a:cubicBezTo>
                  <a:pt x="10730" y="39132"/>
                  <a:pt x="10768" y="39156"/>
                  <a:pt x="10773" y="39156"/>
                </a:cubicBezTo>
                <a:cubicBezTo>
                  <a:pt x="10783" y="39156"/>
                  <a:pt x="10623" y="39036"/>
                  <a:pt x="10557" y="38971"/>
                </a:cubicBezTo>
                <a:cubicBezTo>
                  <a:pt x="10551" y="38965"/>
                  <a:pt x="10545" y="38959"/>
                  <a:pt x="10540" y="38955"/>
                </a:cubicBezTo>
                <a:lnTo>
                  <a:pt x="10540" y="38955"/>
                </a:lnTo>
                <a:cubicBezTo>
                  <a:pt x="10533" y="38942"/>
                  <a:pt x="10524" y="38925"/>
                  <a:pt x="10511" y="38904"/>
                </a:cubicBezTo>
                <a:cubicBezTo>
                  <a:pt x="10481" y="38856"/>
                  <a:pt x="10390" y="38677"/>
                  <a:pt x="10384" y="38677"/>
                </a:cubicBezTo>
                <a:lnTo>
                  <a:pt x="10384" y="38677"/>
                </a:lnTo>
                <a:cubicBezTo>
                  <a:pt x="10382" y="38677"/>
                  <a:pt x="10392" y="38704"/>
                  <a:pt x="10425" y="38778"/>
                </a:cubicBezTo>
                <a:cubicBezTo>
                  <a:pt x="10375" y="38666"/>
                  <a:pt x="10322" y="38557"/>
                  <a:pt x="10281" y="38444"/>
                </a:cubicBezTo>
                <a:cubicBezTo>
                  <a:pt x="10263" y="38396"/>
                  <a:pt x="10247" y="38350"/>
                  <a:pt x="10231" y="38302"/>
                </a:cubicBezTo>
                <a:cubicBezTo>
                  <a:pt x="10224" y="38279"/>
                  <a:pt x="10219" y="38265"/>
                  <a:pt x="10216" y="38257"/>
                </a:cubicBezTo>
                <a:lnTo>
                  <a:pt x="10216" y="38257"/>
                </a:lnTo>
                <a:cubicBezTo>
                  <a:pt x="10213" y="38243"/>
                  <a:pt x="10210" y="38222"/>
                  <a:pt x="10204" y="38191"/>
                </a:cubicBezTo>
                <a:cubicBezTo>
                  <a:pt x="10161" y="37963"/>
                  <a:pt x="10131" y="37731"/>
                  <a:pt x="10113" y="37498"/>
                </a:cubicBezTo>
                <a:cubicBezTo>
                  <a:pt x="10109" y="37437"/>
                  <a:pt x="10105" y="37412"/>
                  <a:pt x="10102" y="37404"/>
                </a:cubicBezTo>
                <a:lnTo>
                  <a:pt x="10102" y="37404"/>
                </a:lnTo>
                <a:cubicBezTo>
                  <a:pt x="10105" y="37397"/>
                  <a:pt x="10111" y="37373"/>
                  <a:pt x="10119" y="37308"/>
                </a:cubicBezTo>
                <a:cubicBezTo>
                  <a:pt x="10135" y="37183"/>
                  <a:pt x="10151" y="37060"/>
                  <a:pt x="10177" y="36937"/>
                </a:cubicBezTo>
                <a:cubicBezTo>
                  <a:pt x="10287" y="36409"/>
                  <a:pt x="10437" y="36087"/>
                  <a:pt x="10667" y="35674"/>
                </a:cubicBezTo>
                <a:cubicBezTo>
                  <a:pt x="11890" y="33488"/>
                  <a:pt x="13912" y="31792"/>
                  <a:pt x="15633" y="30014"/>
                </a:cubicBezTo>
                <a:cubicBezTo>
                  <a:pt x="16970" y="28632"/>
                  <a:pt x="18959" y="26726"/>
                  <a:pt x="18729" y="24603"/>
                </a:cubicBezTo>
                <a:cubicBezTo>
                  <a:pt x="18673" y="24080"/>
                  <a:pt x="18455" y="23566"/>
                  <a:pt x="18158" y="23136"/>
                </a:cubicBezTo>
                <a:cubicBezTo>
                  <a:pt x="17990" y="22893"/>
                  <a:pt x="17799" y="22668"/>
                  <a:pt x="17588" y="22461"/>
                </a:cubicBezTo>
                <a:cubicBezTo>
                  <a:pt x="17529" y="22403"/>
                  <a:pt x="17338" y="22232"/>
                  <a:pt x="17261" y="22162"/>
                </a:cubicBezTo>
                <a:lnTo>
                  <a:pt x="17261" y="22162"/>
                </a:lnTo>
                <a:cubicBezTo>
                  <a:pt x="17099" y="22016"/>
                  <a:pt x="16938" y="21868"/>
                  <a:pt x="16764" y="21738"/>
                </a:cubicBezTo>
                <a:cubicBezTo>
                  <a:pt x="15822" y="21037"/>
                  <a:pt x="14720" y="20736"/>
                  <a:pt x="13579" y="20736"/>
                </a:cubicBezTo>
                <a:cubicBezTo>
                  <a:pt x="13382" y="20736"/>
                  <a:pt x="13184" y="20745"/>
                  <a:pt x="12985" y="20762"/>
                </a:cubicBezTo>
                <a:cubicBezTo>
                  <a:pt x="10516" y="20980"/>
                  <a:pt x="8273" y="22299"/>
                  <a:pt x="5785" y="22422"/>
                </a:cubicBezTo>
                <a:cubicBezTo>
                  <a:pt x="5771" y="22423"/>
                  <a:pt x="5759" y="22423"/>
                  <a:pt x="5749" y="22424"/>
                </a:cubicBezTo>
                <a:lnTo>
                  <a:pt x="5749" y="22424"/>
                </a:lnTo>
                <a:cubicBezTo>
                  <a:pt x="5666" y="22424"/>
                  <a:pt x="5584" y="22422"/>
                  <a:pt x="5501" y="22419"/>
                </a:cubicBezTo>
                <a:cubicBezTo>
                  <a:pt x="5373" y="22414"/>
                  <a:pt x="5247" y="22405"/>
                  <a:pt x="5119" y="22390"/>
                </a:cubicBezTo>
                <a:cubicBezTo>
                  <a:pt x="5049" y="22382"/>
                  <a:pt x="4980" y="22371"/>
                  <a:pt x="4910" y="22362"/>
                </a:cubicBezTo>
                <a:cubicBezTo>
                  <a:pt x="4892" y="22359"/>
                  <a:pt x="4878" y="22358"/>
                  <a:pt x="4865" y="22356"/>
                </a:cubicBezTo>
                <a:lnTo>
                  <a:pt x="4865" y="22356"/>
                </a:lnTo>
                <a:cubicBezTo>
                  <a:pt x="4721" y="22321"/>
                  <a:pt x="4582" y="22268"/>
                  <a:pt x="4437" y="22231"/>
                </a:cubicBezTo>
                <a:cubicBezTo>
                  <a:pt x="4429" y="22228"/>
                  <a:pt x="4422" y="22227"/>
                  <a:pt x="4415" y="22225"/>
                </a:cubicBezTo>
                <a:lnTo>
                  <a:pt x="4415" y="22225"/>
                </a:lnTo>
                <a:cubicBezTo>
                  <a:pt x="4356" y="22197"/>
                  <a:pt x="4298" y="22170"/>
                  <a:pt x="4241" y="22141"/>
                </a:cubicBezTo>
                <a:cubicBezTo>
                  <a:pt x="4189" y="22115"/>
                  <a:pt x="4140" y="22084"/>
                  <a:pt x="4087" y="22058"/>
                </a:cubicBezTo>
                <a:cubicBezTo>
                  <a:pt x="4082" y="22056"/>
                  <a:pt x="4077" y="22053"/>
                  <a:pt x="4073" y="22051"/>
                </a:cubicBezTo>
                <a:lnTo>
                  <a:pt x="4073" y="22051"/>
                </a:lnTo>
                <a:cubicBezTo>
                  <a:pt x="4068" y="22047"/>
                  <a:pt x="4064" y="22043"/>
                  <a:pt x="4058" y="22039"/>
                </a:cubicBezTo>
                <a:cubicBezTo>
                  <a:pt x="4018" y="22004"/>
                  <a:pt x="3859" y="21880"/>
                  <a:pt x="3808" y="21845"/>
                </a:cubicBezTo>
                <a:lnTo>
                  <a:pt x="3808" y="21845"/>
                </a:lnTo>
                <a:cubicBezTo>
                  <a:pt x="3771" y="21810"/>
                  <a:pt x="3728" y="21770"/>
                  <a:pt x="3726" y="21767"/>
                </a:cubicBezTo>
                <a:cubicBezTo>
                  <a:pt x="3654" y="21697"/>
                  <a:pt x="3589" y="21623"/>
                  <a:pt x="3522" y="21550"/>
                </a:cubicBezTo>
                <a:cubicBezTo>
                  <a:pt x="3508" y="21535"/>
                  <a:pt x="3497" y="21523"/>
                  <a:pt x="3487" y="21512"/>
                </a:cubicBezTo>
                <a:lnTo>
                  <a:pt x="3487" y="21512"/>
                </a:lnTo>
                <a:cubicBezTo>
                  <a:pt x="3484" y="21507"/>
                  <a:pt x="3479" y="21501"/>
                  <a:pt x="3474" y="21494"/>
                </a:cubicBezTo>
                <a:cubicBezTo>
                  <a:pt x="3419" y="21422"/>
                  <a:pt x="3365" y="21349"/>
                  <a:pt x="3314" y="21275"/>
                </a:cubicBezTo>
                <a:cubicBezTo>
                  <a:pt x="3205" y="21117"/>
                  <a:pt x="3102" y="20952"/>
                  <a:pt x="3007" y="20785"/>
                </a:cubicBezTo>
                <a:cubicBezTo>
                  <a:pt x="2931" y="20649"/>
                  <a:pt x="2868" y="20515"/>
                  <a:pt x="2779" y="20344"/>
                </a:cubicBezTo>
                <a:cubicBezTo>
                  <a:pt x="2748" y="20284"/>
                  <a:pt x="2728" y="20247"/>
                  <a:pt x="2717" y="20227"/>
                </a:cubicBezTo>
                <a:lnTo>
                  <a:pt x="2717" y="20227"/>
                </a:lnTo>
                <a:cubicBezTo>
                  <a:pt x="2679" y="20148"/>
                  <a:pt x="2641" y="20070"/>
                  <a:pt x="2605" y="19989"/>
                </a:cubicBezTo>
                <a:cubicBezTo>
                  <a:pt x="2351" y="19411"/>
                  <a:pt x="2266" y="19037"/>
                  <a:pt x="2194" y="18361"/>
                </a:cubicBezTo>
                <a:cubicBezTo>
                  <a:pt x="1887" y="15500"/>
                  <a:pt x="3049" y="12454"/>
                  <a:pt x="4320" y="9923"/>
                </a:cubicBezTo>
                <a:cubicBezTo>
                  <a:pt x="5638" y="7298"/>
                  <a:pt x="7329" y="4706"/>
                  <a:pt x="9493" y="2696"/>
                </a:cubicBezTo>
                <a:cubicBezTo>
                  <a:pt x="9857" y="2356"/>
                  <a:pt x="10252" y="2047"/>
                  <a:pt x="10671" y="1776"/>
                </a:cubicBezTo>
                <a:cubicBezTo>
                  <a:pt x="11456" y="1270"/>
                  <a:pt x="10251" y="1"/>
                  <a:pt x="9409"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1"/>
          <p:cNvSpPr/>
          <p:nvPr/>
        </p:nvSpPr>
        <p:spPr>
          <a:xfrm rot="4240344">
            <a:off x="715076" y="-583501"/>
            <a:ext cx="748466" cy="1751975"/>
          </a:xfrm>
          <a:custGeom>
            <a:avLst/>
            <a:gdLst/>
            <a:ahLst/>
            <a:cxnLst/>
            <a:rect l="l" t="t" r="r" b="b"/>
            <a:pathLst>
              <a:path w="25831" h="60464" extrusionOk="0">
                <a:moveTo>
                  <a:pt x="14353" y="21284"/>
                </a:moveTo>
                <a:cubicBezTo>
                  <a:pt x="14354" y="21284"/>
                  <a:pt x="14354" y="21284"/>
                  <a:pt x="14354" y="21284"/>
                </a:cubicBezTo>
                <a:cubicBezTo>
                  <a:pt x="14354" y="21284"/>
                  <a:pt x="14354" y="21284"/>
                  <a:pt x="14353" y="21284"/>
                </a:cubicBezTo>
                <a:close/>
                <a:moveTo>
                  <a:pt x="14972" y="22124"/>
                </a:moveTo>
                <a:cubicBezTo>
                  <a:pt x="14973" y="22126"/>
                  <a:pt x="14974" y="22128"/>
                  <a:pt x="14974" y="22130"/>
                </a:cubicBezTo>
                <a:lnTo>
                  <a:pt x="14974" y="22130"/>
                </a:lnTo>
                <a:cubicBezTo>
                  <a:pt x="14974" y="22128"/>
                  <a:pt x="14973" y="22126"/>
                  <a:pt x="14972" y="22124"/>
                </a:cubicBezTo>
                <a:close/>
                <a:moveTo>
                  <a:pt x="14144" y="21194"/>
                </a:moveTo>
                <a:cubicBezTo>
                  <a:pt x="14170" y="21203"/>
                  <a:pt x="14227" y="21221"/>
                  <a:pt x="14276" y="21236"/>
                </a:cubicBezTo>
                <a:lnTo>
                  <a:pt x="14276" y="21236"/>
                </a:lnTo>
                <a:cubicBezTo>
                  <a:pt x="14312" y="21272"/>
                  <a:pt x="14362" y="21305"/>
                  <a:pt x="14404" y="21335"/>
                </a:cubicBezTo>
                <a:cubicBezTo>
                  <a:pt x="14411" y="21341"/>
                  <a:pt x="14417" y="21345"/>
                  <a:pt x="14421" y="21347"/>
                </a:cubicBezTo>
                <a:lnTo>
                  <a:pt x="14421" y="21347"/>
                </a:lnTo>
                <a:cubicBezTo>
                  <a:pt x="14423" y="21349"/>
                  <a:pt x="14425" y="21352"/>
                  <a:pt x="14428" y="21354"/>
                </a:cubicBezTo>
                <a:cubicBezTo>
                  <a:pt x="14614" y="21565"/>
                  <a:pt x="14726" y="21709"/>
                  <a:pt x="14822" y="21872"/>
                </a:cubicBezTo>
                <a:cubicBezTo>
                  <a:pt x="14873" y="21958"/>
                  <a:pt x="14921" y="22046"/>
                  <a:pt x="14971" y="22134"/>
                </a:cubicBezTo>
                <a:cubicBezTo>
                  <a:pt x="14977" y="22145"/>
                  <a:pt x="14986" y="22167"/>
                  <a:pt x="14994" y="22184"/>
                </a:cubicBezTo>
                <a:lnTo>
                  <a:pt x="14994" y="22184"/>
                </a:lnTo>
                <a:cubicBezTo>
                  <a:pt x="15007" y="22225"/>
                  <a:pt x="15019" y="22267"/>
                  <a:pt x="15030" y="22308"/>
                </a:cubicBezTo>
                <a:cubicBezTo>
                  <a:pt x="15054" y="22396"/>
                  <a:pt x="15071" y="22485"/>
                  <a:pt x="15086" y="22573"/>
                </a:cubicBezTo>
                <a:cubicBezTo>
                  <a:pt x="15088" y="22587"/>
                  <a:pt x="15091" y="22624"/>
                  <a:pt x="15093" y="22643"/>
                </a:cubicBezTo>
                <a:lnTo>
                  <a:pt x="15093" y="22643"/>
                </a:lnTo>
                <a:cubicBezTo>
                  <a:pt x="15094" y="22677"/>
                  <a:pt x="15095" y="22713"/>
                  <a:pt x="15094" y="22746"/>
                </a:cubicBezTo>
                <a:cubicBezTo>
                  <a:pt x="15087" y="22963"/>
                  <a:pt x="15062" y="23180"/>
                  <a:pt x="15017" y="23393"/>
                </a:cubicBezTo>
                <a:cubicBezTo>
                  <a:pt x="14942" y="23741"/>
                  <a:pt x="14761" y="24150"/>
                  <a:pt x="14549" y="24538"/>
                </a:cubicBezTo>
                <a:cubicBezTo>
                  <a:pt x="13546" y="26367"/>
                  <a:pt x="11836" y="27877"/>
                  <a:pt x="10089" y="28978"/>
                </a:cubicBezTo>
                <a:cubicBezTo>
                  <a:pt x="9781" y="29172"/>
                  <a:pt x="9606" y="29280"/>
                  <a:pt x="9368" y="29395"/>
                </a:cubicBezTo>
                <a:lnTo>
                  <a:pt x="9368" y="29395"/>
                </a:lnTo>
                <a:cubicBezTo>
                  <a:pt x="9239" y="28649"/>
                  <a:pt x="9206" y="27758"/>
                  <a:pt x="9386" y="26920"/>
                </a:cubicBezTo>
                <a:cubicBezTo>
                  <a:pt x="9414" y="26780"/>
                  <a:pt x="9453" y="26641"/>
                  <a:pt x="9499" y="26505"/>
                </a:cubicBezTo>
                <a:cubicBezTo>
                  <a:pt x="9574" y="26289"/>
                  <a:pt x="9657" y="26075"/>
                  <a:pt x="9748" y="25864"/>
                </a:cubicBezTo>
                <a:cubicBezTo>
                  <a:pt x="9946" y="25406"/>
                  <a:pt x="10175" y="24960"/>
                  <a:pt x="10431" y="24529"/>
                </a:cubicBezTo>
                <a:cubicBezTo>
                  <a:pt x="10950" y="23648"/>
                  <a:pt x="11550" y="22826"/>
                  <a:pt x="12309" y="22147"/>
                </a:cubicBezTo>
                <a:cubicBezTo>
                  <a:pt x="12471" y="22001"/>
                  <a:pt x="12640" y="21864"/>
                  <a:pt x="12817" y="21735"/>
                </a:cubicBezTo>
                <a:cubicBezTo>
                  <a:pt x="12913" y="21666"/>
                  <a:pt x="13012" y="21600"/>
                  <a:pt x="13113" y="21537"/>
                </a:cubicBezTo>
                <a:cubicBezTo>
                  <a:pt x="13258" y="21444"/>
                  <a:pt x="13201" y="21477"/>
                  <a:pt x="13292" y="21434"/>
                </a:cubicBezTo>
                <a:cubicBezTo>
                  <a:pt x="13474" y="21350"/>
                  <a:pt x="13662" y="21279"/>
                  <a:pt x="13857" y="21227"/>
                </a:cubicBezTo>
                <a:cubicBezTo>
                  <a:pt x="13862" y="21225"/>
                  <a:pt x="13866" y="21224"/>
                  <a:pt x="13869" y="21223"/>
                </a:cubicBezTo>
                <a:lnTo>
                  <a:pt x="13869" y="21223"/>
                </a:lnTo>
                <a:cubicBezTo>
                  <a:pt x="13898" y="21219"/>
                  <a:pt x="13928" y="21214"/>
                  <a:pt x="13956" y="21212"/>
                </a:cubicBezTo>
                <a:cubicBezTo>
                  <a:pt x="14002" y="21209"/>
                  <a:pt x="14060" y="21209"/>
                  <a:pt x="14106" y="21201"/>
                </a:cubicBezTo>
                <a:lnTo>
                  <a:pt x="14106" y="21201"/>
                </a:lnTo>
                <a:cubicBezTo>
                  <a:pt x="14186" y="21216"/>
                  <a:pt x="14246" y="21232"/>
                  <a:pt x="14250" y="21232"/>
                </a:cubicBezTo>
                <a:cubicBezTo>
                  <a:pt x="14254" y="21232"/>
                  <a:pt x="14224" y="21222"/>
                  <a:pt x="14144" y="21194"/>
                </a:cubicBezTo>
                <a:lnTo>
                  <a:pt x="14144" y="21194"/>
                </a:lnTo>
                <a:cubicBezTo>
                  <a:pt x="14144" y="21194"/>
                  <a:pt x="14144" y="21194"/>
                  <a:pt x="14144" y="21194"/>
                </a:cubicBezTo>
                <a:close/>
                <a:moveTo>
                  <a:pt x="4782" y="29721"/>
                </a:moveTo>
                <a:cubicBezTo>
                  <a:pt x="4783" y="29721"/>
                  <a:pt x="4784" y="29721"/>
                  <a:pt x="4786" y="29722"/>
                </a:cubicBezTo>
                <a:lnTo>
                  <a:pt x="4786" y="29722"/>
                </a:lnTo>
                <a:cubicBezTo>
                  <a:pt x="4784" y="29721"/>
                  <a:pt x="4783" y="29721"/>
                  <a:pt x="4782" y="29721"/>
                </a:cubicBezTo>
                <a:close/>
                <a:moveTo>
                  <a:pt x="4807" y="29729"/>
                </a:moveTo>
                <a:cubicBezTo>
                  <a:pt x="4858" y="29748"/>
                  <a:pt x="4915" y="29780"/>
                  <a:pt x="4910" y="29780"/>
                </a:cubicBezTo>
                <a:cubicBezTo>
                  <a:pt x="4907" y="29780"/>
                  <a:pt x="4879" y="29767"/>
                  <a:pt x="4807" y="29729"/>
                </a:cubicBezTo>
                <a:close/>
                <a:moveTo>
                  <a:pt x="17346" y="35867"/>
                </a:moveTo>
                <a:cubicBezTo>
                  <a:pt x="17350" y="35867"/>
                  <a:pt x="17373" y="35889"/>
                  <a:pt x="17429" y="35954"/>
                </a:cubicBezTo>
                <a:lnTo>
                  <a:pt x="17429" y="35954"/>
                </a:lnTo>
                <a:cubicBezTo>
                  <a:pt x="17385" y="35925"/>
                  <a:pt x="17339" y="35867"/>
                  <a:pt x="17346" y="35867"/>
                </a:cubicBezTo>
                <a:close/>
                <a:moveTo>
                  <a:pt x="17569" y="36120"/>
                </a:moveTo>
                <a:cubicBezTo>
                  <a:pt x="17608" y="36168"/>
                  <a:pt x="17629" y="36219"/>
                  <a:pt x="17630" y="36232"/>
                </a:cubicBezTo>
                <a:lnTo>
                  <a:pt x="17630" y="36232"/>
                </a:lnTo>
                <a:cubicBezTo>
                  <a:pt x="17607" y="36195"/>
                  <a:pt x="17586" y="36158"/>
                  <a:pt x="17569" y="36120"/>
                </a:cubicBezTo>
                <a:close/>
                <a:moveTo>
                  <a:pt x="17781" y="36484"/>
                </a:moveTo>
                <a:lnTo>
                  <a:pt x="17781" y="36484"/>
                </a:lnTo>
                <a:cubicBezTo>
                  <a:pt x="17785" y="36496"/>
                  <a:pt x="17789" y="36508"/>
                  <a:pt x="17793" y="36519"/>
                </a:cubicBezTo>
                <a:lnTo>
                  <a:pt x="17793" y="36519"/>
                </a:lnTo>
                <a:cubicBezTo>
                  <a:pt x="17789" y="36509"/>
                  <a:pt x="17785" y="36497"/>
                  <a:pt x="17781" y="36484"/>
                </a:cubicBezTo>
                <a:close/>
                <a:moveTo>
                  <a:pt x="17796" y="36527"/>
                </a:moveTo>
                <a:cubicBezTo>
                  <a:pt x="17809" y="36560"/>
                  <a:pt x="17817" y="36584"/>
                  <a:pt x="17817" y="36584"/>
                </a:cubicBezTo>
                <a:cubicBezTo>
                  <a:pt x="17816" y="36584"/>
                  <a:pt x="17810" y="36567"/>
                  <a:pt x="17796" y="36527"/>
                </a:cubicBezTo>
                <a:close/>
                <a:moveTo>
                  <a:pt x="17985" y="37409"/>
                </a:moveTo>
                <a:cubicBezTo>
                  <a:pt x="17985" y="37411"/>
                  <a:pt x="17985" y="37413"/>
                  <a:pt x="17985" y="37414"/>
                </a:cubicBezTo>
                <a:cubicBezTo>
                  <a:pt x="17985" y="37413"/>
                  <a:pt x="17985" y="37411"/>
                  <a:pt x="17985" y="37409"/>
                </a:cubicBezTo>
                <a:close/>
                <a:moveTo>
                  <a:pt x="9734" y="1"/>
                </a:moveTo>
                <a:cubicBezTo>
                  <a:pt x="9543" y="1"/>
                  <a:pt x="9367" y="52"/>
                  <a:pt x="9231" y="170"/>
                </a:cubicBezTo>
                <a:lnTo>
                  <a:pt x="9231" y="173"/>
                </a:lnTo>
                <a:cubicBezTo>
                  <a:pt x="8296" y="981"/>
                  <a:pt x="7563" y="2042"/>
                  <a:pt x="6908" y="3084"/>
                </a:cubicBezTo>
                <a:cubicBezTo>
                  <a:pt x="6018" y="4499"/>
                  <a:pt x="5258" y="5999"/>
                  <a:pt x="4569" y="7521"/>
                </a:cubicBezTo>
                <a:cubicBezTo>
                  <a:pt x="2968" y="11066"/>
                  <a:pt x="1706" y="14822"/>
                  <a:pt x="986" y="18648"/>
                </a:cubicBezTo>
                <a:cubicBezTo>
                  <a:pt x="401" y="21749"/>
                  <a:pt x="0" y="25390"/>
                  <a:pt x="1411" y="28336"/>
                </a:cubicBezTo>
                <a:cubicBezTo>
                  <a:pt x="2074" y="29719"/>
                  <a:pt x="3230" y="30775"/>
                  <a:pt x="4652" y="31339"/>
                </a:cubicBezTo>
                <a:cubicBezTo>
                  <a:pt x="5448" y="31655"/>
                  <a:pt x="6286" y="31781"/>
                  <a:pt x="7129" y="31781"/>
                </a:cubicBezTo>
                <a:cubicBezTo>
                  <a:pt x="7534" y="31781"/>
                  <a:pt x="7940" y="31752"/>
                  <a:pt x="8343" y="31701"/>
                </a:cubicBezTo>
                <a:lnTo>
                  <a:pt x="8343" y="31701"/>
                </a:lnTo>
                <a:cubicBezTo>
                  <a:pt x="8977" y="32515"/>
                  <a:pt x="9817" y="33157"/>
                  <a:pt x="10776" y="33606"/>
                </a:cubicBezTo>
                <a:cubicBezTo>
                  <a:pt x="12086" y="34221"/>
                  <a:pt x="13477" y="34524"/>
                  <a:pt x="14870" y="34884"/>
                </a:cubicBezTo>
                <a:cubicBezTo>
                  <a:pt x="15477" y="35042"/>
                  <a:pt x="16061" y="35238"/>
                  <a:pt x="16650" y="35451"/>
                </a:cubicBezTo>
                <a:lnTo>
                  <a:pt x="16650" y="35451"/>
                </a:lnTo>
                <a:cubicBezTo>
                  <a:pt x="16700" y="35476"/>
                  <a:pt x="16752" y="35500"/>
                  <a:pt x="16803" y="35526"/>
                </a:cubicBezTo>
                <a:cubicBezTo>
                  <a:pt x="16925" y="35588"/>
                  <a:pt x="17039" y="35663"/>
                  <a:pt x="17158" y="35729"/>
                </a:cubicBezTo>
                <a:lnTo>
                  <a:pt x="17158" y="35729"/>
                </a:lnTo>
                <a:cubicBezTo>
                  <a:pt x="17208" y="35769"/>
                  <a:pt x="17259" y="35806"/>
                  <a:pt x="17308" y="35846"/>
                </a:cubicBezTo>
                <a:cubicBezTo>
                  <a:pt x="17345" y="35876"/>
                  <a:pt x="17387" y="35928"/>
                  <a:pt x="17430" y="35955"/>
                </a:cubicBezTo>
                <a:lnTo>
                  <a:pt x="17430" y="35955"/>
                </a:lnTo>
                <a:cubicBezTo>
                  <a:pt x="17473" y="36007"/>
                  <a:pt x="17517" y="36058"/>
                  <a:pt x="17560" y="36109"/>
                </a:cubicBezTo>
                <a:cubicBezTo>
                  <a:pt x="17563" y="36112"/>
                  <a:pt x="17566" y="36116"/>
                  <a:pt x="17569" y="36119"/>
                </a:cubicBezTo>
                <a:lnTo>
                  <a:pt x="17569" y="36119"/>
                </a:lnTo>
                <a:cubicBezTo>
                  <a:pt x="17565" y="36111"/>
                  <a:pt x="17562" y="36103"/>
                  <a:pt x="17559" y="36095"/>
                </a:cubicBezTo>
                <a:lnTo>
                  <a:pt x="17559" y="36095"/>
                </a:lnTo>
                <a:cubicBezTo>
                  <a:pt x="17562" y="36103"/>
                  <a:pt x="17566" y="36112"/>
                  <a:pt x="17569" y="36120"/>
                </a:cubicBezTo>
                <a:lnTo>
                  <a:pt x="17569" y="36120"/>
                </a:lnTo>
                <a:cubicBezTo>
                  <a:pt x="17569" y="36120"/>
                  <a:pt x="17569" y="36119"/>
                  <a:pt x="17569" y="36119"/>
                </a:cubicBezTo>
                <a:lnTo>
                  <a:pt x="17569" y="36119"/>
                </a:lnTo>
                <a:cubicBezTo>
                  <a:pt x="17604" y="36204"/>
                  <a:pt x="17623" y="36235"/>
                  <a:pt x="17628" y="36235"/>
                </a:cubicBezTo>
                <a:cubicBezTo>
                  <a:pt x="17629" y="36235"/>
                  <a:pt x="17630" y="36234"/>
                  <a:pt x="17630" y="36232"/>
                </a:cubicBezTo>
                <a:lnTo>
                  <a:pt x="17630" y="36232"/>
                </a:lnTo>
                <a:cubicBezTo>
                  <a:pt x="17675" y="36308"/>
                  <a:pt x="17727" y="36383"/>
                  <a:pt x="17765" y="36459"/>
                </a:cubicBezTo>
                <a:cubicBezTo>
                  <a:pt x="17777" y="36483"/>
                  <a:pt x="17787" y="36507"/>
                  <a:pt x="17796" y="36527"/>
                </a:cubicBezTo>
                <a:lnTo>
                  <a:pt x="17796" y="36527"/>
                </a:lnTo>
                <a:cubicBezTo>
                  <a:pt x="17815" y="36584"/>
                  <a:pt x="17835" y="36640"/>
                  <a:pt x="17851" y="36697"/>
                </a:cubicBezTo>
                <a:cubicBezTo>
                  <a:pt x="17896" y="36849"/>
                  <a:pt x="17931" y="37004"/>
                  <a:pt x="17955" y="37162"/>
                </a:cubicBezTo>
                <a:cubicBezTo>
                  <a:pt x="17965" y="37227"/>
                  <a:pt x="17973" y="37294"/>
                  <a:pt x="17980" y="37360"/>
                </a:cubicBezTo>
                <a:lnTo>
                  <a:pt x="17980" y="37360"/>
                </a:lnTo>
                <a:cubicBezTo>
                  <a:pt x="17978" y="37345"/>
                  <a:pt x="17977" y="37339"/>
                  <a:pt x="17977" y="37339"/>
                </a:cubicBezTo>
                <a:lnTo>
                  <a:pt x="17977" y="37339"/>
                </a:lnTo>
                <a:cubicBezTo>
                  <a:pt x="17975" y="37339"/>
                  <a:pt x="17986" y="37489"/>
                  <a:pt x="17988" y="37531"/>
                </a:cubicBezTo>
                <a:cubicBezTo>
                  <a:pt x="17992" y="37739"/>
                  <a:pt x="17985" y="37945"/>
                  <a:pt x="17968" y="38152"/>
                </a:cubicBezTo>
                <a:cubicBezTo>
                  <a:pt x="17926" y="38613"/>
                  <a:pt x="17849" y="39068"/>
                  <a:pt x="17738" y="39517"/>
                </a:cubicBezTo>
                <a:cubicBezTo>
                  <a:pt x="17100" y="42140"/>
                  <a:pt x="15452" y="44289"/>
                  <a:pt x="14164" y="46616"/>
                </a:cubicBezTo>
                <a:cubicBezTo>
                  <a:pt x="12796" y="49087"/>
                  <a:pt x="11733" y="51966"/>
                  <a:pt x="13044" y="54692"/>
                </a:cubicBezTo>
                <a:cubicBezTo>
                  <a:pt x="13768" y="56195"/>
                  <a:pt x="15054" y="57465"/>
                  <a:pt x="16581" y="58131"/>
                </a:cubicBezTo>
                <a:cubicBezTo>
                  <a:pt x="17907" y="58709"/>
                  <a:pt x="19330" y="58799"/>
                  <a:pt x="20752" y="58927"/>
                </a:cubicBezTo>
                <a:cubicBezTo>
                  <a:pt x="21083" y="58957"/>
                  <a:pt x="21414" y="58992"/>
                  <a:pt x="21743" y="59042"/>
                </a:cubicBezTo>
                <a:cubicBezTo>
                  <a:pt x="22019" y="59083"/>
                  <a:pt x="22345" y="59149"/>
                  <a:pt x="22477" y="59189"/>
                </a:cubicBezTo>
                <a:cubicBezTo>
                  <a:pt x="22634" y="59235"/>
                  <a:pt x="22787" y="59288"/>
                  <a:pt x="22941" y="59344"/>
                </a:cubicBezTo>
                <a:cubicBezTo>
                  <a:pt x="22960" y="59350"/>
                  <a:pt x="23053" y="59392"/>
                  <a:pt x="23056" y="59392"/>
                </a:cubicBezTo>
                <a:cubicBezTo>
                  <a:pt x="23056" y="59392"/>
                  <a:pt x="23056" y="59392"/>
                  <a:pt x="23056" y="59392"/>
                </a:cubicBezTo>
                <a:lnTo>
                  <a:pt x="23056" y="59392"/>
                </a:lnTo>
                <a:cubicBezTo>
                  <a:pt x="23108" y="59417"/>
                  <a:pt x="23159" y="59443"/>
                  <a:pt x="23209" y="59471"/>
                </a:cubicBezTo>
                <a:cubicBezTo>
                  <a:pt x="23396" y="59570"/>
                  <a:pt x="23589" y="59687"/>
                  <a:pt x="23771" y="59864"/>
                </a:cubicBezTo>
                <a:cubicBezTo>
                  <a:pt x="24085" y="60168"/>
                  <a:pt x="24534" y="60464"/>
                  <a:pt x="24991" y="60464"/>
                </a:cubicBezTo>
                <a:cubicBezTo>
                  <a:pt x="25105" y="60464"/>
                  <a:pt x="25219" y="60445"/>
                  <a:pt x="25332" y="60404"/>
                </a:cubicBezTo>
                <a:cubicBezTo>
                  <a:pt x="25831" y="60222"/>
                  <a:pt x="25805" y="59609"/>
                  <a:pt x="25462" y="59276"/>
                </a:cubicBezTo>
                <a:cubicBezTo>
                  <a:pt x="24319" y="58168"/>
                  <a:pt x="22955" y="57554"/>
                  <a:pt x="21386" y="57310"/>
                </a:cubicBezTo>
                <a:cubicBezTo>
                  <a:pt x="20177" y="57120"/>
                  <a:pt x="18802" y="57152"/>
                  <a:pt x="17685" y="56867"/>
                </a:cubicBezTo>
                <a:cubicBezTo>
                  <a:pt x="17163" y="56735"/>
                  <a:pt x="16720" y="56542"/>
                  <a:pt x="16335" y="56232"/>
                </a:cubicBezTo>
                <a:cubicBezTo>
                  <a:pt x="15864" y="55850"/>
                  <a:pt x="15431" y="55292"/>
                  <a:pt x="15132" y="54724"/>
                </a:cubicBezTo>
                <a:cubicBezTo>
                  <a:pt x="14560" y="53634"/>
                  <a:pt x="14539" y="52407"/>
                  <a:pt x="14801" y="51227"/>
                </a:cubicBezTo>
                <a:cubicBezTo>
                  <a:pt x="15392" y="48554"/>
                  <a:pt x="17202" y="46265"/>
                  <a:pt x="18517" y="43918"/>
                </a:cubicBezTo>
                <a:cubicBezTo>
                  <a:pt x="19477" y="42204"/>
                  <a:pt x="20305" y="40076"/>
                  <a:pt x="20188" y="38069"/>
                </a:cubicBezTo>
                <a:cubicBezTo>
                  <a:pt x="20097" y="36493"/>
                  <a:pt x="19294" y="35274"/>
                  <a:pt x="17977" y="34429"/>
                </a:cubicBezTo>
                <a:cubicBezTo>
                  <a:pt x="16899" y="33737"/>
                  <a:pt x="15619" y="33424"/>
                  <a:pt x="14391" y="33120"/>
                </a:cubicBezTo>
                <a:cubicBezTo>
                  <a:pt x="13766" y="32965"/>
                  <a:pt x="13142" y="32815"/>
                  <a:pt x="12528" y="32623"/>
                </a:cubicBezTo>
                <a:cubicBezTo>
                  <a:pt x="12220" y="32528"/>
                  <a:pt x="11915" y="32422"/>
                  <a:pt x="11616" y="32301"/>
                </a:cubicBezTo>
                <a:cubicBezTo>
                  <a:pt x="11582" y="32287"/>
                  <a:pt x="11538" y="32274"/>
                  <a:pt x="11497" y="32258"/>
                </a:cubicBezTo>
                <a:lnTo>
                  <a:pt x="11497" y="32258"/>
                </a:lnTo>
                <a:cubicBezTo>
                  <a:pt x="11475" y="32243"/>
                  <a:pt x="11451" y="32229"/>
                  <a:pt x="11429" y="32218"/>
                </a:cubicBezTo>
                <a:cubicBezTo>
                  <a:pt x="11285" y="32144"/>
                  <a:pt x="11140" y="32072"/>
                  <a:pt x="11001" y="31991"/>
                </a:cubicBezTo>
                <a:cubicBezTo>
                  <a:pt x="10944" y="31958"/>
                  <a:pt x="10888" y="31922"/>
                  <a:pt x="10831" y="31890"/>
                </a:cubicBezTo>
                <a:lnTo>
                  <a:pt x="10831" y="31890"/>
                </a:lnTo>
                <a:cubicBezTo>
                  <a:pt x="10713" y="31800"/>
                  <a:pt x="10593" y="31716"/>
                  <a:pt x="10480" y="31620"/>
                </a:cubicBezTo>
                <a:cubicBezTo>
                  <a:pt x="10448" y="31593"/>
                  <a:pt x="10416" y="31564"/>
                  <a:pt x="10384" y="31535"/>
                </a:cubicBezTo>
                <a:lnTo>
                  <a:pt x="10384" y="31535"/>
                </a:lnTo>
                <a:cubicBezTo>
                  <a:pt x="10399" y="31550"/>
                  <a:pt x="10405" y="31557"/>
                  <a:pt x="10404" y="31557"/>
                </a:cubicBezTo>
                <a:cubicBezTo>
                  <a:pt x="10401" y="31557"/>
                  <a:pt x="10378" y="31537"/>
                  <a:pt x="10337" y="31493"/>
                </a:cubicBezTo>
                <a:lnTo>
                  <a:pt x="10337" y="31493"/>
                </a:lnTo>
                <a:cubicBezTo>
                  <a:pt x="10353" y="31507"/>
                  <a:pt x="10368" y="31521"/>
                  <a:pt x="10384" y="31535"/>
                </a:cubicBezTo>
                <a:lnTo>
                  <a:pt x="10384" y="31535"/>
                </a:lnTo>
                <a:cubicBezTo>
                  <a:pt x="10372" y="31524"/>
                  <a:pt x="10356" y="31508"/>
                  <a:pt x="10333" y="31489"/>
                </a:cubicBezTo>
                <a:lnTo>
                  <a:pt x="10333" y="31489"/>
                </a:lnTo>
                <a:cubicBezTo>
                  <a:pt x="10335" y="31490"/>
                  <a:pt x="10336" y="31491"/>
                  <a:pt x="10337" y="31493"/>
                </a:cubicBezTo>
                <a:lnTo>
                  <a:pt x="10337" y="31493"/>
                </a:lnTo>
                <a:cubicBezTo>
                  <a:pt x="10324" y="31482"/>
                  <a:pt x="10312" y="31471"/>
                  <a:pt x="10300" y="31460"/>
                </a:cubicBezTo>
                <a:lnTo>
                  <a:pt x="10300" y="31460"/>
                </a:lnTo>
                <a:cubicBezTo>
                  <a:pt x="10312" y="31471"/>
                  <a:pt x="10323" y="31480"/>
                  <a:pt x="10333" y="31489"/>
                </a:cubicBezTo>
                <a:lnTo>
                  <a:pt x="10333" y="31489"/>
                </a:lnTo>
                <a:cubicBezTo>
                  <a:pt x="10329" y="31485"/>
                  <a:pt x="10325" y="31480"/>
                  <a:pt x="10320" y="31475"/>
                </a:cubicBezTo>
                <a:cubicBezTo>
                  <a:pt x="10275" y="31425"/>
                  <a:pt x="10232" y="31374"/>
                  <a:pt x="10190" y="31324"/>
                </a:cubicBezTo>
                <a:lnTo>
                  <a:pt x="10190" y="31324"/>
                </a:lnTo>
                <a:cubicBezTo>
                  <a:pt x="10339" y="31271"/>
                  <a:pt x="10485" y="31210"/>
                  <a:pt x="10629" y="31144"/>
                </a:cubicBezTo>
                <a:cubicBezTo>
                  <a:pt x="11084" y="30932"/>
                  <a:pt x="11526" y="30690"/>
                  <a:pt x="11948" y="30417"/>
                </a:cubicBezTo>
                <a:cubicBezTo>
                  <a:pt x="12907" y="29809"/>
                  <a:pt x="13797" y="29083"/>
                  <a:pt x="14600" y="28281"/>
                </a:cubicBezTo>
                <a:cubicBezTo>
                  <a:pt x="15988" y="26898"/>
                  <a:pt x="17752" y="24786"/>
                  <a:pt x="17218" y="22656"/>
                </a:cubicBezTo>
                <a:cubicBezTo>
                  <a:pt x="16773" y="20878"/>
                  <a:pt x="15040" y="19461"/>
                  <a:pt x="13254" y="19461"/>
                </a:cubicBezTo>
                <a:cubicBezTo>
                  <a:pt x="12761" y="19461"/>
                  <a:pt x="12264" y="19568"/>
                  <a:pt x="11788" y="19806"/>
                </a:cubicBezTo>
                <a:cubicBezTo>
                  <a:pt x="9881" y="20762"/>
                  <a:pt x="8485" y="22808"/>
                  <a:pt x="7660" y="24724"/>
                </a:cubicBezTo>
                <a:cubicBezTo>
                  <a:pt x="6966" y="26337"/>
                  <a:pt x="6845" y="28259"/>
                  <a:pt x="7404" y="29942"/>
                </a:cubicBezTo>
                <a:lnTo>
                  <a:pt x="7404" y="29942"/>
                </a:lnTo>
                <a:cubicBezTo>
                  <a:pt x="7265" y="29960"/>
                  <a:pt x="7126" y="29976"/>
                  <a:pt x="6988" y="29987"/>
                </a:cubicBezTo>
                <a:cubicBezTo>
                  <a:pt x="6817" y="30002"/>
                  <a:pt x="6646" y="30011"/>
                  <a:pt x="6475" y="30016"/>
                </a:cubicBezTo>
                <a:cubicBezTo>
                  <a:pt x="6454" y="30017"/>
                  <a:pt x="6432" y="30017"/>
                  <a:pt x="6411" y="30017"/>
                </a:cubicBezTo>
                <a:cubicBezTo>
                  <a:pt x="6373" y="30017"/>
                  <a:pt x="6336" y="30016"/>
                  <a:pt x="6298" y="30016"/>
                </a:cubicBezTo>
                <a:cubicBezTo>
                  <a:pt x="6263" y="30016"/>
                  <a:pt x="6229" y="30017"/>
                  <a:pt x="6194" y="30018"/>
                </a:cubicBezTo>
                <a:cubicBezTo>
                  <a:pt x="6185" y="30018"/>
                  <a:pt x="6178" y="30018"/>
                  <a:pt x="6172" y="30019"/>
                </a:cubicBezTo>
                <a:lnTo>
                  <a:pt x="6172" y="30019"/>
                </a:lnTo>
                <a:cubicBezTo>
                  <a:pt x="6159" y="30018"/>
                  <a:pt x="6143" y="30016"/>
                  <a:pt x="6124" y="30015"/>
                </a:cubicBezTo>
                <a:cubicBezTo>
                  <a:pt x="5962" y="30000"/>
                  <a:pt x="5801" y="29986"/>
                  <a:pt x="5641" y="29962"/>
                </a:cubicBezTo>
                <a:cubicBezTo>
                  <a:pt x="5569" y="29952"/>
                  <a:pt x="5497" y="29938"/>
                  <a:pt x="5425" y="29927"/>
                </a:cubicBezTo>
                <a:cubicBezTo>
                  <a:pt x="5404" y="29922"/>
                  <a:pt x="5383" y="29917"/>
                  <a:pt x="5361" y="29912"/>
                </a:cubicBezTo>
                <a:lnTo>
                  <a:pt x="5361" y="29912"/>
                </a:lnTo>
                <a:cubicBezTo>
                  <a:pt x="5235" y="29864"/>
                  <a:pt x="5095" y="29839"/>
                  <a:pt x="4967" y="29793"/>
                </a:cubicBezTo>
                <a:cubicBezTo>
                  <a:pt x="4912" y="29773"/>
                  <a:pt x="4859" y="29746"/>
                  <a:pt x="4805" y="29728"/>
                </a:cubicBezTo>
                <a:lnTo>
                  <a:pt x="4805" y="29728"/>
                </a:lnTo>
                <a:cubicBezTo>
                  <a:pt x="4801" y="29726"/>
                  <a:pt x="4796" y="29723"/>
                  <a:pt x="4791" y="29721"/>
                </a:cubicBezTo>
                <a:cubicBezTo>
                  <a:pt x="4681" y="29662"/>
                  <a:pt x="4573" y="29589"/>
                  <a:pt x="4462" y="29533"/>
                </a:cubicBezTo>
                <a:lnTo>
                  <a:pt x="4462" y="29533"/>
                </a:lnTo>
                <a:cubicBezTo>
                  <a:pt x="4409" y="29493"/>
                  <a:pt x="4355" y="29453"/>
                  <a:pt x="4304" y="29411"/>
                </a:cubicBezTo>
                <a:cubicBezTo>
                  <a:pt x="4255" y="29371"/>
                  <a:pt x="4209" y="29330"/>
                  <a:pt x="4161" y="29290"/>
                </a:cubicBezTo>
                <a:lnTo>
                  <a:pt x="4161" y="29290"/>
                </a:lnTo>
                <a:cubicBezTo>
                  <a:pt x="4074" y="29187"/>
                  <a:pt x="3976" y="29092"/>
                  <a:pt x="3890" y="28986"/>
                </a:cubicBezTo>
                <a:cubicBezTo>
                  <a:pt x="3852" y="28938"/>
                  <a:pt x="3816" y="28888"/>
                  <a:pt x="3776" y="28840"/>
                </a:cubicBezTo>
                <a:lnTo>
                  <a:pt x="3776" y="28840"/>
                </a:lnTo>
                <a:cubicBezTo>
                  <a:pt x="3704" y="28714"/>
                  <a:pt x="3621" y="28596"/>
                  <a:pt x="3552" y="28468"/>
                </a:cubicBezTo>
                <a:cubicBezTo>
                  <a:pt x="3483" y="28342"/>
                  <a:pt x="3417" y="28214"/>
                  <a:pt x="3358" y="28082"/>
                </a:cubicBezTo>
                <a:cubicBezTo>
                  <a:pt x="3330" y="28019"/>
                  <a:pt x="3304" y="27955"/>
                  <a:pt x="3277" y="27893"/>
                </a:cubicBezTo>
                <a:cubicBezTo>
                  <a:pt x="3275" y="27890"/>
                  <a:pt x="3274" y="27887"/>
                  <a:pt x="3272" y="27884"/>
                </a:cubicBezTo>
                <a:lnTo>
                  <a:pt x="3272" y="27884"/>
                </a:lnTo>
                <a:cubicBezTo>
                  <a:pt x="3263" y="27860"/>
                  <a:pt x="3255" y="27837"/>
                  <a:pt x="3246" y="27813"/>
                </a:cubicBezTo>
                <a:cubicBezTo>
                  <a:pt x="3031" y="27192"/>
                  <a:pt x="2881" y="26553"/>
                  <a:pt x="2798" y="25901"/>
                </a:cubicBezTo>
                <a:cubicBezTo>
                  <a:pt x="2774" y="25728"/>
                  <a:pt x="2756" y="25556"/>
                  <a:pt x="2738" y="25382"/>
                </a:cubicBezTo>
                <a:cubicBezTo>
                  <a:pt x="2736" y="25356"/>
                  <a:pt x="2734" y="25339"/>
                  <a:pt x="2733" y="25326"/>
                </a:cubicBezTo>
                <a:lnTo>
                  <a:pt x="2733" y="25326"/>
                </a:lnTo>
                <a:cubicBezTo>
                  <a:pt x="2733" y="25320"/>
                  <a:pt x="2732" y="25299"/>
                  <a:pt x="2729" y="25246"/>
                </a:cubicBezTo>
                <a:cubicBezTo>
                  <a:pt x="2722" y="25149"/>
                  <a:pt x="2716" y="25053"/>
                  <a:pt x="2713" y="24955"/>
                </a:cubicBezTo>
                <a:cubicBezTo>
                  <a:pt x="2694" y="24567"/>
                  <a:pt x="2690" y="24179"/>
                  <a:pt x="2698" y="23791"/>
                </a:cubicBezTo>
                <a:cubicBezTo>
                  <a:pt x="2719" y="22957"/>
                  <a:pt x="2783" y="22126"/>
                  <a:pt x="2890" y="21299"/>
                </a:cubicBezTo>
                <a:cubicBezTo>
                  <a:pt x="3357" y="17632"/>
                  <a:pt x="4406" y="14162"/>
                  <a:pt x="5766" y="10761"/>
                </a:cubicBezTo>
                <a:cubicBezTo>
                  <a:pt x="6900" y="7918"/>
                  <a:pt x="8229" y="4980"/>
                  <a:pt x="10153" y="2571"/>
                </a:cubicBezTo>
                <a:cubicBezTo>
                  <a:pt x="10192" y="2521"/>
                  <a:pt x="10232" y="2472"/>
                  <a:pt x="10272" y="2422"/>
                </a:cubicBezTo>
                <a:cubicBezTo>
                  <a:pt x="10293" y="2397"/>
                  <a:pt x="10316" y="2371"/>
                  <a:pt x="10337" y="2345"/>
                </a:cubicBezTo>
                <a:lnTo>
                  <a:pt x="10337" y="2345"/>
                </a:lnTo>
                <a:cubicBezTo>
                  <a:pt x="10410" y="2262"/>
                  <a:pt x="10484" y="2180"/>
                  <a:pt x="10560" y="2099"/>
                </a:cubicBezTo>
                <a:cubicBezTo>
                  <a:pt x="10715" y="1935"/>
                  <a:pt x="10876" y="1778"/>
                  <a:pt x="11047" y="1630"/>
                </a:cubicBezTo>
                <a:cubicBezTo>
                  <a:pt x="11750" y="1024"/>
                  <a:pt x="10588" y="1"/>
                  <a:pt x="9734"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1"/>
          <p:cNvSpPr/>
          <p:nvPr/>
        </p:nvSpPr>
        <p:spPr>
          <a:xfrm rot="-2225305">
            <a:off x="8513182" y="3745809"/>
            <a:ext cx="435765" cy="1423073"/>
          </a:xfrm>
          <a:custGeom>
            <a:avLst/>
            <a:gdLst/>
            <a:ahLst/>
            <a:cxnLst/>
            <a:rect l="l" t="t" r="r" b="b"/>
            <a:pathLst>
              <a:path w="15040" h="49116" extrusionOk="0">
                <a:moveTo>
                  <a:pt x="2622" y="0"/>
                </a:moveTo>
                <a:cubicBezTo>
                  <a:pt x="2279" y="0"/>
                  <a:pt x="1966" y="93"/>
                  <a:pt x="1911" y="396"/>
                </a:cubicBezTo>
                <a:lnTo>
                  <a:pt x="1909" y="396"/>
                </a:lnTo>
                <a:cubicBezTo>
                  <a:pt x="1170" y="4445"/>
                  <a:pt x="0" y="8600"/>
                  <a:pt x="387" y="12750"/>
                </a:cubicBezTo>
                <a:cubicBezTo>
                  <a:pt x="561" y="14618"/>
                  <a:pt x="1107" y="16551"/>
                  <a:pt x="2154" y="18121"/>
                </a:cubicBezTo>
                <a:cubicBezTo>
                  <a:pt x="2937" y="19295"/>
                  <a:pt x="4098" y="20091"/>
                  <a:pt x="5333" y="20727"/>
                </a:cubicBezTo>
                <a:cubicBezTo>
                  <a:pt x="5897" y="21017"/>
                  <a:pt x="6464" y="21298"/>
                  <a:pt x="7006" y="21629"/>
                </a:cubicBezTo>
                <a:cubicBezTo>
                  <a:pt x="7157" y="21722"/>
                  <a:pt x="7306" y="21818"/>
                  <a:pt x="7453" y="21917"/>
                </a:cubicBezTo>
                <a:cubicBezTo>
                  <a:pt x="7485" y="21938"/>
                  <a:pt x="7517" y="21961"/>
                  <a:pt x="7548" y="21983"/>
                </a:cubicBezTo>
                <a:lnTo>
                  <a:pt x="7548" y="21983"/>
                </a:lnTo>
                <a:cubicBezTo>
                  <a:pt x="7581" y="22006"/>
                  <a:pt x="7646" y="22053"/>
                  <a:pt x="7673" y="22075"/>
                </a:cubicBezTo>
                <a:cubicBezTo>
                  <a:pt x="8022" y="22350"/>
                  <a:pt x="8354" y="22636"/>
                  <a:pt x="8675" y="22942"/>
                </a:cubicBezTo>
                <a:cubicBezTo>
                  <a:pt x="9261" y="23505"/>
                  <a:pt x="9958" y="24216"/>
                  <a:pt x="10290" y="24815"/>
                </a:cubicBezTo>
                <a:cubicBezTo>
                  <a:pt x="10641" y="25447"/>
                  <a:pt x="10772" y="25871"/>
                  <a:pt x="10764" y="26580"/>
                </a:cubicBezTo>
                <a:cubicBezTo>
                  <a:pt x="10758" y="27147"/>
                  <a:pt x="10613" y="27661"/>
                  <a:pt x="10386" y="28272"/>
                </a:cubicBezTo>
                <a:cubicBezTo>
                  <a:pt x="10124" y="28975"/>
                  <a:pt x="9796" y="29652"/>
                  <a:pt x="9488" y="30336"/>
                </a:cubicBezTo>
                <a:cubicBezTo>
                  <a:pt x="8680" y="32128"/>
                  <a:pt x="8081" y="33925"/>
                  <a:pt x="7886" y="35895"/>
                </a:cubicBezTo>
                <a:cubicBezTo>
                  <a:pt x="7421" y="40569"/>
                  <a:pt x="9649" y="44705"/>
                  <a:pt x="12362" y="48335"/>
                </a:cubicBezTo>
                <a:cubicBezTo>
                  <a:pt x="12712" y="48804"/>
                  <a:pt x="13393" y="49116"/>
                  <a:pt x="13996" y="49116"/>
                </a:cubicBezTo>
                <a:cubicBezTo>
                  <a:pt x="14077" y="49116"/>
                  <a:pt x="14156" y="49110"/>
                  <a:pt x="14233" y="49099"/>
                </a:cubicBezTo>
                <a:cubicBezTo>
                  <a:pt x="14838" y="49007"/>
                  <a:pt x="15039" y="48506"/>
                  <a:pt x="14674" y="48017"/>
                </a:cubicBezTo>
                <a:cubicBezTo>
                  <a:pt x="12375" y="44940"/>
                  <a:pt x="10450" y="41528"/>
                  <a:pt x="10539" y="37574"/>
                </a:cubicBezTo>
                <a:cubicBezTo>
                  <a:pt x="10582" y="35627"/>
                  <a:pt x="11092" y="33807"/>
                  <a:pt x="11860" y="32032"/>
                </a:cubicBezTo>
                <a:cubicBezTo>
                  <a:pt x="12415" y="30756"/>
                  <a:pt x="13130" y="29495"/>
                  <a:pt x="13381" y="28113"/>
                </a:cubicBezTo>
                <a:cubicBezTo>
                  <a:pt x="13662" y="26562"/>
                  <a:pt x="13156" y="25164"/>
                  <a:pt x="12210" y="23930"/>
                </a:cubicBezTo>
                <a:cubicBezTo>
                  <a:pt x="11103" y="22484"/>
                  <a:pt x="9622" y="21198"/>
                  <a:pt x="8047" y="20286"/>
                </a:cubicBezTo>
                <a:cubicBezTo>
                  <a:pt x="7510" y="19976"/>
                  <a:pt x="6951" y="19707"/>
                  <a:pt x="6403" y="19418"/>
                </a:cubicBezTo>
                <a:cubicBezTo>
                  <a:pt x="6175" y="19298"/>
                  <a:pt x="5948" y="19174"/>
                  <a:pt x="5729" y="19040"/>
                </a:cubicBezTo>
                <a:cubicBezTo>
                  <a:pt x="5620" y="18972"/>
                  <a:pt x="5515" y="18900"/>
                  <a:pt x="5408" y="18830"/>
                </a:cubicBezTo>
                <a:lnTo>
                  <a:pt x="5408" y="18830"/>
                </a:lnTo>
                <a:cubicBezTo>
                  <a:pt x="5469" y="18869"/>
                  <a:pt x="5496" y="18885"/>
                  <a:pt x="5499" y="18885"/>
                </a:cubicBezTo>
                <a:cubicBezTo>
                  <a:pt x="5510" y="18885"/>
                  <a:pt x="5241" y="18695"/>
                  <a:pt x="5178" y="18640"/>
                </a:cubicBezTo>
                <a:cubicBezTo>
                  <a:pt x="5143" y="18610"/>
                  <a:pt x="5024" y="18496"/>
                  <a:pt x="4968" y="18445"/>
                </a:cubicBezTo>
                <a:lnTo>
                  <a:pt x="4968" y="18445"/>
                </a:lnTo>
                <a:cubicBezTo>
                  <a:pt x="4920" y="18388"/>
                  <a:pt x="4796" y="18249"/>
                  <a:pt x="4763" y="18207"/>
                </a:cubicBezTo>
                <a:cubicBezTo>
                  <a:pt x="4657" y="18078"/>
                  <a:pt x="4558" y="17942"/>
                  <a:pt x="4465" y="17803"/>
                </a:cubicBezTo>
                <a:cubicBezTo>
                  <a:pt x="4323" y="17589"/>
                  <a:pt x="4379" y="17678"/>
                  <a:pt x="4247" y="17421"/>
                </a:cubicBezTo>
                <a:cubicBezTo>
                  <a:pt x="3831" y="16626"/>
                  <a:pt x="3531" y="15749"/>
                  <a:pt x="3333" y="14875"/>
                </a:cubicBezTo>
                <a:cubicBezTo>
                  <a:pt x="2838" y="12678"/>
                  <a:pt x="3021" y="10352"/>
                  <a:pt x="3328" y="8143"/>
                </a:cubicBezTo>
                <a:cubicBezTo>
                  <a:pt x="3640" y="5903"/>
                  <a:pt x="4151" y="3699"/>
                  <a:pt x="4556" y="1476"/>
                </a:cubicBezTo>
                <a:cubicBezTo>
                  <a:pt x="4673" y="841"/>
                  <a:pt x="4080" y="390"/>
                  <a:pt x="3545" y="171"/>
                </a:cubicBezTo>
                <a:cubicBezTo>
                  <a:pt x="3375" y="102"/>
                  <a:pt x="2981" y="0"/>
                  <a:pt x="2622" y="0"/>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1"/>
          <p:cNvSpPr/>
          <p:nvPr/>
        </p:nvSpPr>
        <p:spPr>
          <a:xfrm>
            <a:off x="8054827" y="-79728"/>
            <a:ext cx="1054835" cy="1431162"/>
          </a:xfrm>
          <a:custGeom>
            <a:avLst/>
            <a:gdLst/>
            <a:ahLst/>
            <a:cxnLst/>
            <a:rect l="l" t="t" r="r" b="b"/>
            <a:pathLst>
              <a:path w="36405" h="49393" extrusionOk="0">
                <a:moveTo>
                  <a:pt x="14570" y="18820"/>
                </a:moveTo>
                <a:cubicBezTo>
                  <a:pt x="14571" y="18820"/>
                  <a:pt x="14584" y="18822"/>
                  <a:pt x="14618" y="18826"/>
                </a:cubicBezTo>
                <a:lnTo>
                  <a:pt x="14618" y="18826"/>
                </a:lnTo>
                <a:cubicBezTo>
                  <a:pt x="14592" y="18823"/>
                  <a:pt x="14569" y="18820"/>
                  <a:pt x="14570" y="18820"/>
                </a:cubicBezTo>
                <a:close/>
                <a:moveTo>
                  <a:pt x="14649" y="18829"/>
                </a:moveTo>
                <a:cubicBezTo>
                  <a:pt x="14656" y="18830"/>
                  <a:pt x="14663" y="18831"/>
                  <a:pt x="14671" y="18831"/>
                </a:cubicBezTo>
                <a:cubicBezTo>
                  <a:pt x="14664" y="18831"/>
                  <a:pt x="14656" y="18830"/>
                  <a:pt x="14649" y="18829"/>
                </a:cubicBezTo>
                <a:close/>
                <a:moveTo>
                  <a:pt x="4756" y="1"/>
                </a:moveTo>
                <a:cubicBezTo>
                  <a:pt x="4233" y="1"/>
                  <a:pt x="3605" y="121"/>
                  <a:pt x="3325" y="476"/>
                </a:cubicBezTo>
                <a:lnTo>
                  <a:pt x="3326" y="476"/>
                </a:lnTo>
                <a:cubicBezTo>
                  <a:pt x="2008" y="2142"/>
                  <a:pt x="1178" y="4142"/>
                  <a:pt x="699" y="6201"/>
                </a:cubicBezTo>
                <a:cubicBezTo>
                  <a:pt x="189" y="8379"/>
                  <a:pt x="0" y="10711"/>
                  <a:pt x="513" y="12908"/>
                </a:cubicBezTo>
                <a:cubicBezTo>
                  <a:pt x="1037" y="15152"/>
                  <a:pt x="2290" y="16981"/>
                  <a:pt x="4410" y="17964"/>
                </a:cubicBezTo>
                <a:cubicBezTo>
                  <a:pt x="5998" y="18700"/>
                  <a:pt x="7727" y="18857"/>
                  <a:pt x="9460" y="18857"/>
                </a:cubicBezTo>
                <a:cubicBezTo>
                  <a:pt x="10349" y="18857"/>
                  <a:pt x="11239" y="18815"/>
                  <a:pt x="12111" y="18790"/>
                </a:cubicBezTo>
                <a:cubicBezTo>
                  <a:pt x="12453" y="18779"/>
                  <a:pt x="12794" y="18772"/>
                  <a:pt x="13136" y="18772"/>
                </a:cubicBezTo>
                <a:cubicBezTo>
                  <a:pt x="13425" y="18772"/>
                  <a:pt x="13714" y="18777"/>
                  <a:pt x="14003" y="18790"/>
                </a:cubicBezTo>
                <a:cubicBezTo>
                  <a:pt x="14159" y="18796"/>
                  <a:pt x="14314" y="18804"/>
                  <a:pt x="14471" y="18815"/>
                </a:cubicBezTo>
                <a:cubicBezTo>
                  <a:pt x="14524" y="18819"/>
                  <a:pt x="14579" y="18823"/>
                  <a:pt x="14634" y="18828"/>
                </a:cubicBezTo>
                <a:lnTo>
                  <a:pt x="14634" y="18828"/>
                </a:lnTo>
                <a:cubicBezTo>
                  <a:pt x="14656" y="18831"/>
                  <a:pt x="14684" y="18835"/>
                  <a:pt x="14720" y="18839"/>
                </a:cubicBezTo>
                <a:cubicBezTo>
                  <a:pt x="15027" y="18879"/>
                  <a:pt x="15332" y="18924"/>
                  <a:pt x="15635" y="18988"/>
                </a:cubicBezTo>
                <a:cubicBezTo>
                  <a:pt x="16640" y="19200"/>
                  <a:pt x="17890" y="19807"/>
                  <a:pt x="18695" y="20664"/>
                </a:cubicBezTo>
                <a:cubicBezTo>
                  <a:pt x="19527" y="21549"/>
                  <a:pt x="20224" y="22576"/>
                  <a:pt x="20570" y="23749"/>
                </a:cubicBezTo>
                <a:cubicBezTo>
                  <a:pt x="20886" y="24819"/>
                  <a:pt x="20955" y="25940"/>
                  <a:pt x="20971" y="27052"/>
                </a:cubicBezTo>
                <a:cubicBezTo>
                  <a:pt x="20990" y="28322"/>
                  <a:pt x="20957" y="29591"/>
                  <a:pt x="21038" y="30859"/>
                </a:cubicBezTo>
                <a:cubicBezTo>
                  <a:pt x="21109" y="31947"/>
                  <a:pt x="21323" y="33040"/>
                  <a:pt x="21492" y="34117"/>
                </a:cubicBezTo>
                <a:cubicBezTo>
                  <a:pt x="21808" y="36134"/>
                  <a:pt x="22180" y="38161"/>
                  <a:pt x="22863" y="40093"/>
                </a:cubicBezTo>
                <a:cubicBezTo>
                  <a:pt x="23527" y="41973"/>
                  <a:pt x="24467" y="43754"/>
                  <a:pt x="25866" y="45194"/>
                </a:cubicBezTo>
                <a:cubicBezTo>
                  <a:pt x="27515" y="46892"/>
                  <a:pt x="29609" y="48042"/>
                  <a:pt x="31850" y="48764"/>
                </a:cubicBezTo>
                <a:cubicBezTo>
                  <a:pt x="32564" y="48994"/>
                  <a:pt x="33293" y="49180"/>
                  <a:pt x="34025" y="49343"/>
                </a:cubicBezTo>
                <a:cubicBezTo>
                  <a:pt x="34171" y="49376"/>
                  <a:pt x="34339" y="49393"/>
                  <a:pt x="34515" y="49393"/>
                </a:cubicBezTo>
                <a:cubicBezTo>
                  <a:pt x="35034" y="49393"/>
                  <a:pt x="35624" y="49242"/>
                  <a:pt x="35945" y="48906"/>
                </a:cubicBezTo>
                <a:cubicBezTo>
                  <a:pt x="36405" y="48427"/>
                  <a:pt x="35742" y="48132"/>
                  <a:pt x="35343" y="48042"/>
                </a:cubicBezTo>
                <a:cubicBezTo>
                  <a:pt x="33117" y="47542"/>
                  <a:pt x="30972" y="46657"/>
                  <a:pt x="29210" y="45162"/>
                </a:cubicBezTo>
                <a:cubicBezTo>
                  <a:pt x="27772" y="43941"/>
                  <a:pt x="26721" y="42297"/>
                  <a:pt x="25997" y="40569"/>
                </a:cubicBezTo>
                <a:cubicBezTo>
                  <a:pt x="25240" y="38761"/>
                  <a:pt x="24837" y="36808"/>
                  <a:pt x="24506" y="34883"/>
                </a:cubicBezTo>
                <a:cubicBezTo>
                  <a:pt x="24332" y="33863"/>
                  <a:pt x="24182" y="32837"/>
                  <a:pt x="24032" y="31813"/>
                </a:cubicBezTo>
                <a:cubicBezTo>
                  <a:pt x="23850" y="30583"/>
                  <a:pt x="23821" y="29356"/>
                  <a:pt x="23820" y="28115"/>
                </a:cubicBezTo>
                <a:cubicBezTo>
                  <a:pt x="23818" y="25859"/>
                  <a:pt x="23799" y="23608"/>
                  <a:pt x="22609" y="21606"/>
                </a:cubicBezTo>
                <a:cubicBezTo>
                  <a:pt x="21187" y="19216"/>
                  <a:pt x="18762" y="17862"/>
                  <a:pt x="16038" y="17537"/>
                </a:cubicBezTo>
                <a:cubicBezTo>
                  <a:pt x="15248" y="17443"/>
                  <a:pt x="14457" y="17412"/>
                  <a:pt x="13665" y="17412"/>
                </a:cubicBezTo>
                <a:cubicBezTo>
                  <a:pt x="13152" y="17412"/>
                  <a:pt x="12639" y="17425"/>
                  <a:pt x="12124" y="17443"/>
                </a:cubicBezTo>
                <a:cubicBezTo>
                  <a:pt x="11515" y="17466"/>
                  <a:pt x="10907" y="17489"/>
                  <a:pt x="10298" y="17494"/>
                </a:cubicBezTo>
                <a:cubicBezTo>
                  <a:pt x="10236" y="17495"/>
                  <a:pt x="10174" y="17495"/>
                  <a:pt x="10111" y="17495"/>
                </a:cubicBezTo>
                <a:cubicBezTo>
                  <a:pt x="9884" y="17495"/>
                  <a:pt x="9657" y="17492"/>
                  <a:pt x="9429" y="17485"/>
                </a:cubicBezTo>
                <a:cubicBezTo>
                  <a:pt x="9274" y="17480"/>
                  <a:pt x="9119" y="17472"/>
                  <a:pt x="8966" y="17464"/>
                </a:cubicBezTo>
                <a:cubicBezTo>
                  <a:pt x="8913" y="17460"/>
                  <a:pt x="8629" y="17434"/>
                  <a:pt x="8602" y="17434"/>
                </a:cubicBezTo>
                <a:cubicBezTo>
                  <a:pt x="8594" y="17434"/>
                  <a:pt x="8608" y="17436"/>
                  <a:pt x="8656" y="17442"/>
                </a:cubicBezTo>
                <a:cubicBezTo>
                  <a:pt x="8063" y="17371"/>
                  <a:pt x="7584" y="17285"/>
                  <a:pt x="7114" y="17128"/>
                </a:cubicBezTo>
                <a:cubicBezTo>
                  <a:pt x="6585" y="16956"/>
                  <a:pt x="6084" y="16707"/>
                  <a:pt x="5625" y="16392"/>
                </a:cubicBezTo>
                <a:cubicBezTo>
                  <a:pt x="4850" y="15860"/>
                  <a:pt x="4275" y="15020"/>
                  <a:pt x="3874" y="14167"/>
                </a:cubicBezTo>
                <a:cubicBezTo>
                  <a:pt x="2983" y="12275"/>
                  <a:pt x="2927" y="10002"/>
                  <a:pt x="3176" y="7962"/>
                </a:cubicBezTo>
                <a:cubicBezTo>
                  <a:pt x="3430" y="5869"/>
                  <a:pt x="4087" y="3764"/>
                  <a:pt x="5152" y="1939"/>
                </a:cubicBezTo>
                <a:cubicBezTo>
                  <a:pt x="5360" y="1578"/>
                  <a:pt x="5592" y="1233"/>
                  <a:pt x="5847" y="906"/>
                </a:cubicBezTo>
                <a:cubicBezTo>
                  <a:pt x="6232" y="418"/>
                  <a:pt x="5708" y="123"/>
                  <a:pt x="5245" y="40"/>
                </a:cubicBezTo>
                <a:cubicBezTo>
                  <a:pt x="5108" y="15"/>
                  <a:pt x="4938" y="1"/>
                  <a:pt x="4756" y="1"/>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1"/>
          <p:cNvSpPr/>
          <p:nvPr/>
        </p:nvSpPr>
        <p:spPr>
          <a:xfrm>
            <a:off x="8877766" y="3133802"/>
            <a:ext cx="463049" cy="786208"/>
          </a:xfrm>
          <a:custGeom>
            <a:avLst/>
            <a:gdLst/>
            <a:ahLst/>
            <a:cxnLst/>
            <a:rect l="l" t="t" r="r" b="b"/>
            <a:pathLst>
              <a:path w="15981" h="27134" extrusionOk="0">
                <a:moveTo>
                  <a:pt x="7190" y="14865"/>
                </a:moveTo>
                <a:lnTo>
                  <a:pt x="7180" y="14871"/>
                </a:lnTo>
                <a:lnTo>
                  <a:pt x="7180" y="14871"/>
                </a:lnTo>
                <a:cubicBezTo>
                  <a:pt x="7185" y="14868"/>
                  <a:pt x="7188" y="14866"/>
                  <a:pt x="7190" y="14865"/>
                </a:cubicBezTo>
                <a:close/>
                <a:moveTo>
                  <a:pt x="2881" y="21722"/>
                </a:moveTo>
                <a:cubicBezTo>
                  <a:pt x="2871" y="21757"/>
                  <a:pt x="2867" y="21770"/>
                  <a:pt x="2867" y="21770"/>
                </a:cubicBezTo>
                <a:cubicBezTo>
                  <a:pt x="2867" y="21770"/>
                  <a:pt x="2874" y="21744"/>
                  <a:pt x="2881" y="21722"/>
                </a:cubicBezTo>
                <a:close/>
                <a:moveTo>
                  <a:pt x="14455" y="0"/>
                </a:moveTo>
                <a:cubicBezTo>
                  <a:pt x="14202" y="0"/>
                  <a:pt x="13948" y="49"/>
                  <a:pt x="13799" y="99"/>
                </a:cubicBezTo>
                <a:cubicBezTo>
                  <a:pt x="13337" y="254"/>
                  <a:pt x="12754" y="641"/>
                  <a:pt x="12862" y="1200"/>
                </a:cubicBezTo>
                <a:lnTo>
                  <a:pt x="12862" y="1198"/>
                </a:lnTo>
                <a:cubicBezTo>
                  <a:pt x="13145" y="2655"/>
                  <a:pt x="13322" y="4133"/>
                  <a:pt x="13276" y="5620"/>
                </a:cubicBezTo>
                <a:cubicBezTo>
                  <a:pt x="13259" y="6238"/>
                  <a:pt x="13198" y="6853"/>
                  <a:pt x="13094" y="7464"/>
                </a:cubicBezTo>
                <a:cubicBezTo>
                  <a:pt x="13001" y="8000"/>
                  <a:pt x="12872" y="8502"/>
                  <a:pt x="12738" y="8889"/>
                </a:cubicBezTo>
                <a:cubicBezTo>
                  <a:pt x="12580" y="9350"/>
                  <a:pt x="12383" y="9798"/>
                  <a:pt x="12155" y="10229"/>
                </a:cubicBezTo>
                <a:cubicBezTo>
                  <a:pt x="12051" y="10424"/>
                  <a:pt x="11939" y="10612"/>
                  <a:pt x="11822" y="10801"/>
                </a:cubicBezTo>
                <a:cubicBezTo>
                  <a:pt x="11798" y="10840"/>
                  <a:pt x="11783" y="10864"/>
                  <a:pt x="11775" y="10878"/>
                </a:cubicBezTo>
                <a:lnTo>
                  <a:pt x="11775" y="10878"/>
                </a:lnTo>
                <a:cubicBezTo>
                  <a:pt x="11766" y="10890"/>
                  <a:pt x="11749" y="10913"/>
                  <a:pt x="11719" y="10956"/>
                </a:cubicBezTo>
                <a:cubicBezTo>
                  <a:pt x="11650" y="11053"/>
                  <a:pt x="11581" y="11151"/>
                  <a:pt x="11509" y="11245"/>
                </a:cubicBezTo>
                <a:cubicBezTo>
                  <a:pt x="11239" y="11600"/>
                  <a:pt x="10949" y="11937"/>
                  <a:pt x="10637" y="12255"/>
                </a:cubicBezTo>
                <a:cubicBezTo>
                  <a:pt x="10556" y="12338"/>
                  <a:pt x="10472" y="12418"/>
                  <a:pt x="10391" y="12499"/>
                </a:cubicBezTo>
                <a:cubicBezTo>
                  <a:pt x="10459" y="12431"/>
                  <a:pt x="10484" y="12406"/>
                  <a:pt x="10483" y="12406"/>
                </a:cubicBezTo>
                <a:lnTo>
                  <a:pt x="10483" y="12406"/>
                </a:lnTo>
                <a:cubicBezTo>
                  <a:pt x="10482" y="12406"/>
                  <a:pt x="10350" y="12535"/>
                  <a:pt x="10313" y="12569"/>
                </a:cubicBezTo>
                <a:cubicBezTo>
                  <a:pt x="10142" y="12724"/>
                  <a:pt x="9966" y="12876"/>
                  <a:pt x="9789" y="13021"/>
                </a:cubicBezTo>
                <a:cubicBezTo>
                  <a:pt x="9102" y="13587"/>
                  <a:pt x="8370" y="14092"/>
                  <a:pt x="7629" y="14579"/>
                </a:cubicBezTo>
                <a:cubicBezTo>
                  <a:pt x="7455" y="14692"/>
                  <a:pt x="7281" y="14806"/>
                  <a:pt x="7108" y="14919"/>
                </a:cubicBezTo>
                <a:cubicBezTo>
                  <a:pt x="7080" y="14937"/>
                  <a:pt x="7064" y="14947"/>
                  <a:pt x="7056" y="14953"/>
                </a:cubicBezTo>
                <a:lnTo>
                  <a:pt x="7056" y="14953"/>
                </a:lnTo>
                <a:lnTo>
                  <a:pt x="7180" y="14871"/>
                </a:lnTo>
                <a:lnTo>
                  <a:pt x="7180" y="14871"/>
                </a:lnTo>
                <a:cubicBezTo>
                  <a:pt x="7147" y="14893"/>
                  <a:pt x="7049" y="14957"/>
                  <a:pt x="7049" y="14957"/>
                </a:cubicBezTo>
                <a:cubicBezTo>
                  <a:pt x="7049" y="14957"/>
                  <a:pt x="7051" y="14955"/>
                  <a:pt x="7056" y="14953"/>
                </a:cubicBezTo>
                <a:lnTo>
                  <a:pt x="7056" y="14953"/>
                </a:lnTo>
                <a:lnTo>
                  <a:pt x="7046" y="14959"/>
                </a:lnTo>
                <a:lnTo>
                  <a:pt x="6530" y="15291"/>
                </a:lnTo>
                <a:cubicBezTo>
                  <a:pt x="6166" y="15526"/>
                  <a:pt x="5803" y="15761"/>
                  <a:pt x="5445" y="16004"/>
                </a:cubicBezTo>
                <a:cubicBezTo>
                  <a:pt x="3923" y="17034"/>
                  <a:pt x="2501" y="18220"/>
                  <a:pt x="1502" y="19781"/>
                </a:cubicBezTo>
                <a:cubicBezTo>
                  <a:pt x="172" y="21859"/>
                  <a:pt x="1" y="24332"/>
                  <a:pt x="291" y="26723"/>
                </a:cubicBezTo>
                <a:cubicBezTo>
                  <a:pt x="330" y="27041"/>
                  <a:pt x="683" y="27133"/>
                  <a:pt x="1039" y="27133"/>
                </a:cubicBezTo>
                <a:cubicBezTo>
                  <a:pt x="1300" y="27133"/>
                  <a:pt x="1563" y="27083"/>
                  <a:pt x="1702" y="27036"/>
                </a:cubicBezTo>
                <a:cubicBezTo>
                  <a:pt x="2196" y="26870"/>
                  <a:pt x="2707" y="26503"/>
                  <a:pt x="2638" y="25936"/>
                </a:cubicBezTo>
                <a:cubicBezTo>
                  <a:pt x="2502" y="24818"/>
                  <a:pt x="2499" y="23669"/>
                  <a:pt x="2692" y="22557"/>
                </a:cubicBezTo>
                <a:cubicBezTo>
                  <a:pt x="2734" y="22316"/>
                  <a:pt x="2790" y="22079"/>
                  <a:pt x="2847" y="21841"/>
                </a:cubicBezTo>
                <a:cubicBezTo>
                  <a:pt x="2859" y="21799"/>
                  <a:pt x="2871" y="21757"/>
                  <a:pt x="2883" y="21714"/>
                </a:cubicBezTo>
                <a:lnTo>
                  <a:pt x="2883" y="21714"/>
                </a:lnTo>
                <a:cubicBezTo>
                  <a:pt x="2885" y="21706"/>
                  <a:pt x="2887" y="21699"/>
                  <a:pt x="2889" y="21694"/>
                </a:cubicBezTo>
                <a:cubicBezTo>
                  <a:pt x="2934" y="21555"/>
                  <a:pt x="2980" y="21420"/>
                  <a:pt x="3030" y="21284"/>
                </a:cubicBezTo>
                <a:cubicBezTo>
                  <a:pt x="3183" y="20873"/>
                  <a:pt x="3371" y="20477"/>
                  <a:pt x="3593" y="20098"/>
                </a:cubicBezTo>
                <a:cubicBezTo>
                  <a:pt x="3643" y="20012"/>
                  <a:pt x="3697" y="19928"/>
                  <a:pt x="3750" y="19841"/>
                </a:cubicBezTo>
                <a:cubicBezTo>
                  <a:pt x="3751" y="19840"/>
                  <a:pt x="3751" y="19840"/>
                  <a:pt x="3752" y="19839"/>
                </a:cubicBezTo>
                <a:lnTo>
                  <a:pt x="3752" y="19839"/>
                </a:lnTo>
                <a:cubicBezTo>
                  <a:pt x="3773" y="19806"/>
                  <a:pt x="3796" y="19774"/>
                  <a:pt x="3819" y="19742"/>
                </a:cubicBezTo>
                <a:cubicBezTo>
                  <a:pt x="3945" y="19562"/>
                  <a:pt x="4079" y="19388"/>
                  <a:pt x="4220" y="19218"/>
                </a:cubicBezTo>
                <a:cubicBezTo>
                  <a:pt x="4346" y="19066"/>
                  <a:pt x="4477" y="18919"/>
                  <a:pt x="4613" y="18776"/>
                </a:cubicBezTo>
                <a:cubicBezTo>
                  <a:pt x="4688" y="18696"/>
                  <a:pt x="4763" y="18618"/>
                  <a:pt x="4841" y="18541"/>
                </a:cubicBezTo>
                <a:cubicBezTo>
                  <a:pt x="4872" y="18511"/>
                  <a:pt x="4903" y="18480"/>
                  <a:pt x="4935" y="18450"/>
                </a:cubicBezTo>
                <a:cubicBezTo>
                  <a:pt x="4936" y="18449"/>
                  <a:pt x="4938" y="18448"/>
                  <a:pt x="4939" y="18447"/>
                </a:cubicBezTo>
                <a:lnTo>
                  <a:pt x="4939" y="18447"/>
                </a:lnTo>
                <a:cubicBezTo>
                  <a:pt x="5577" y="17885"/>
                  <a:pt x="6250" y="17362"/>
                  <a:pt x="6955" y="16883"/>
                </a:cubicBezTo>
                <a:cubicBezTo>
                  <a:pt x="7321" y="16633"/>
                  <a:pt x="7693" y="16392"/>
                  <a:pt x="8065" y="16151"/>
                </a:cubicBezTo>
                <a:cubicBezTo>
                  <a:pt x="8070" y="16148"/>
                  <a:pt x="8075" y="16145"/>
                  <a:pt x="8078" y="16142"/>
                </a:cubicBezTo>
                <a:lnTo>
                  <a:pt x="8078" y="16142"/>
                </a:lnTo>
                <a:cubicBezTo>
                  <a:pt x="8084" y="16138"/>
                  <a:pt x="8090" y="16134"/>
                  <a:pt x="8097" y="16130"/>
                </a:cubicBezTo>
                <a:lnTo>
                  <a:pt x="8586" y="15817"/>
                </a:lnTo>
                <a:cubicBezTo>
                  <a:pt x="8779" y="15692"/>
                  <a:pt x="8972" y="15566"/>
                  <a:pt x="9164" y="15440"/>
                </a:cubicBezTo>
                <a:cubicBezTo>
                  <a:pt x="9897" y="14961"/>
                  <a:pt x="10623" y="14464"/>
                  <a:pt x="11302" y="13911"/>
                </a:cubicBezTo>
                <a:cubicBezTo>
                  <a:pt x="12829" y="12670"/>
                  <a:pt x="14140" y="11143"/>
                  <a:pt x="14867" y="9294"/>
                </a:cubicBezTo>
                <a:cubicBezTo>
                  <a:pt x="15981" y="6464"/>
                  <a:pt x="15776" y="3342"/>
                  <a:pt x="15211" y="412"/>
                </a:cubicBezTo>
                <a:cubicBezTo>
                  <a:pt x="15149" y="94"/>
                  <a:pt x="14803" y="0"/>
                  <a:pt x="14455" y="0"/>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1"/>
          <p:cNvSpPr/>
          <p:nvPr/>
        </p:nvSpPr>
        <p:spPr>
          <a:xfrm>
            <a:off x="-112759" y="1281602"/>
            <a:ext cx="463049" cy="786208"/>
          </a:xfrm>
          <a:custGeom>
            <a:avLst/>
            <a:gdLst/>
            <a:ahLst/>
            <a:cxnLst/>
            <a:rect l="l" t="t" r="r" b="b"/>
            <a:pathLst>
              <a:path w="15981" h="27134" extrusionOk="0">
                <a:moveTo>
                  <a:pt x="7190" y="14865"/>
                </a:moveTo>
                <a:lnTo>
                  <a:pt x="7180" y="14871"/>
                </a:lnTo>
                <a:lnTo>
                  <a:pt x="7180" y="14871"/>
                </a:lnTo>
                <a:cubicBezTo>
                  <a:pt x="7185" y="14868"/>
                  <a:pt x="7188" y="14866"/>
                  <a:pt x="7190" y="14865"/>
                </a:cubicBezTo>
                <a:close/>
                <a:moveTo>
                  <a:pt x="2881" y="21722"/>
                </a:moveTo>
                <a:cubicBezTo>
                  <a:pt x="2871" y="21757"/>
                  <a:pt x="2867" y="21770"/>
                  <a:pt x="2867" y="21770"/>
                </a:cubicBezTo>
                <a:cubicBezTo>
                  <a:pt x="2867" y="21770"/>
                  <a:pt x="2874" y="21744"/>
                  <a:pt x="2881" y="21722"/>
                </a:cubicBezTo>
                <a:close/>
                <a:moveTo>
                  <a:pt x="14455" y="0"/>
                </a:moveTo>
                <a:cubicBezTo>
                  <a:pt x="14202" y="0"/>
                  <a:pt x="13948" y="49"/>
                  <a:pt x="13799" y="99"/>
                </a:cubicBezTo>
                <a:cubicBezTo>
                  <a:pt x="13337" y="254"/>
                  <a:pt x="12754" y="641"/>
                  <a:pt x="12862" y="1200"/>
                </a:cubicBezTo>
                <a:lnTo>
                  <a:pt x="12862" y="1198"/>
                </a:lnTo>
                <a:cubicBezTo>
                  <a:pt x="13145" y="2655"/>
                  <a:pt x="13322" y="4133"/>
                  <a:pt x="13276" y="5620"/>
                </a:cubicBezTo>
                <a:cubicBezTo>
                  <a:pt x="13259" y="6238"/>
                  <a:pt x="13198" y="6853"/>
                  <a:pt x="13094" y="7464"/>
                </a:cubicBezTo>
                <a:cubicBezTo>
                  <a:pt x="13001" y="8000"/>
                  <a:pt x="12872" y="8502"/>
                  <a:pt x="12738" y="8889"/>
                </a:cubicBezTo>
                <a:cubicBezTo>
                  <a:pt x="12580" y="9350"/>
                  <a:pt x="12383" y="9798"/>
                  <a:pt x="12155" y="10229"/>
                </a:cubicBezTo>
                <a:cubicBezTo>
                  <a:pt x="12051" y="10424"/>
                  <a:pt x="11939" y="10612"/>
                  <a:pt x="11822" y="10801"/>
                </a:cubicBezTo>
                <a:cubicBezTo>
                  <a:pt x="11798" y="10840"/>
                  <a:pt x="11783" y="10864"/>
                  <a:pt x="11775" y="10878"/>
                </a:cubicBezTo>
                <a:lnTo>
                  <a:pt x="11775" y="10878"/>
                </a:lnTo>
                <a:cubicBezTo>
                  <a:pt x="11766" y="10890"/>
                  <a:pt x="11749" y="10913"/>
                  <a:pt x="11719" y="10956"/>
                </a:cubicBezTo>
                <a:cubicBezTo>
                  <a:pt x="11650" y="11053"/>
                  <a:pt x="11581" y="11151"/>
                  <a:pt x="11509" y="11245"/>
                </a:cubicBezTo>
                <a:cubicBezTo>
                  <a:pt x="11239" y="11600"/>
                  <a:pt x="10949" y="11937"/>
                  <a:pt x="10637" y="12255"/>
                </a:cubicBezTo>
                <a:cubicBezTo>
                  <a:pt x="10556" y="12338"/>
                  <a:pt x="10472" y="12418"/>
                  <a:pt x="10391" y="12499"/>
                </a:cubicBezTo>
                <a:cubicBezTo>
                  <a:pt x="10459" y="12431"/>
                  <a:pt x="10484" y="12406"/>
                  <a:pt x="10483" y="12406"/>
                </a:cubicBezTo>
                <a:lnTo>
                  <a:pt x="10483" y="12406"/>
                </a:lnTo>
                <a:cubicBezTo>
                  <a:pt x="10482" y="12406"/>
                  <a:pt x="10350" y="12535"/>
                  <a:pt x="10313" y="12569"/>
                </a:cubicBezTo>
                <a:cubicBezTo>
                  <a:pt x="10142" y="12724"/>
                  <a:pt x="9966" y="12876"/>
                  <a:pt x="9789" y="13021"/>
                </a:cubicBezTo>
                <a:cubicBezTo>
                  <a:pt x="9102" y="13587"/>
                  <a:pt x="8370" y="14092"/>
                  <a:pt x="7629" y="14579"/>
                </a:cubicBezTo>
                <a:cubicBezTo>
                  <a:pt x="7455" y="14692"/>
                  <a:pt x="7281" y="14806"/>
                  <a:pt x="7108" y="14919"/>
                </a:cubicBezTo>
                <a:cubicBezTo>
                  <a:pt x="7080" y="14937"/>
                  <a:pt x="7064" y="14947"/>
                  <a:pt x="7056" y="14953"/>
                </a:cubicBezTo>
                <a:lnTo>
                  <a:pt x="7056" y="14953"/>
                </a:lnTo>
                <a:lnTo>
                  <a:pt x="7180" y="14871"/>
                </a:lnTo>
                <a:lnTo>
                  <a:pt x="7180" y="14871"/>
                </a:lnTo>
                <a:cubicBezTo>
                  <a:pt x="7147" y="14893"/>
                  <a:pt x="7049" y="14957"/>
                  <a:pt x="7049" y="14957"/>
                </a:cubicBezTo>
                <a:cubicBezTo>
                  <a:pt x="7049" y="14957"/>
                  <a:pt x="7051" y="14955"/>
                  <a:pt x="7056" y="14953"/>
                </a:cubicBezTo>
                <a:lnTo>
                  <a:pt x="7056" y="14953"/>
                </a:lnTo>
                <a:lnTo>
                  <a:pt x="7046" y="14959"/>
                </a:lnTo>
                <a:lnTo>
                  <a:pt x="6530" y="15291"/>
                </a:lnTo>
                <a:cubicBezTo>
                  <a:pt x="6166" y="15526"/>
                  <a:pt x="5803" y="15761"/>
                  <a:pt x="5445" y="16004"/>
                </a:cubicBezTo>
                <a:cubicBezTo>
                  <a:pt x="3923" y="17034"/>
                  <a:pt x="2501" y="18220"/>
                  <a:pt x="1502" y="19781"/>
                </a:cubicBezTo>
                <a:cubicBezTo>
                  <a:pt x="172" y="21859"/>
                  <a:pt x="1" y="24332"/>
                  <a:pt x="291" y="26723"/>
                </a:cubicBezTo>
                <a:cubicBezTo>
                  <a:pt x="330" y="27041"/>
                  <a:pt x="683" y="27133"/>
                  <a:pt x="1039" y="27133"/>
                </a:cubicBezTo>
                <a:cubicBezTo>
                  <a:pt x="1300" y="27133"/>
                  <a:pt x="1563" y="27083"/>
                  <a:pt x="1702" y="27036"/>
                </a:cubicBezTo>
                <a:cubicBezTo>
                  <a:pt x="2196" y="26870"/>
                  <a:pt x="2707" y="26503"/>
                  <a:pt x="2638" y="25936"/>
                </a:cubicBezTo>
                <a:cubicBezTo>
                  <a:pt x="2502" y="24818"/>
                  <a:pt x="2499" y="23669"/>
                  <a:pt x="2692" y="22557"/>
                </a:cubicBezTo>
                <a:cubicBezTo>
                  <a:pt x="2734" y="22316"/>
                  <a:pt x="2790" y="22079"/>
                  <a:pt x="2847" y="21841"/>
                </a:cubicBezTo>
                <a:cubicBezTo>
                  <a:pt x="2859" y="21799"/>
                  <a:pt x="2871" y="21757"/>
                  <a:pt x="2883" y="21714"/>
                </a:cubicBezTo>
                <a:lnTo>
                  <a:pt x="2883" y="21714"/>
                </a:lnTo>
                <a:cubicBezTo>
                  <a:pt x="2885" y="21706"/>
                  <a:pt x="2887" y="21699"/>
                  <a:pt x="2889" y="21694"/>
                </a:cubicBezTo>
                <a:cubicBezTo>
                  <a:pt x="2934" y="21555"/>
                  <a:pt x="2980" y="21420"/>
                  <a:pt x="3030" y="21284"/>
                </a:cubicBezTo>
                <a:cubicBezTo>
                  <a:pt x="3183" y="20873"/>
                  <a:pt x="3371" y="20477"/>
                  <a:pt x="3593" y="20098"/>
                </a:cubicBezTo>
                <a:cubicBezTo>
                  <a:pt x="3643" y="20012"/>
                  <a:pt x="3697" y="19928"/>
                  <a:pt x="3750" y="19841"/>
                </a:cubicBezTo>
                <a:cubicBezTo>
                  <a:pt x="3751" y="19840"/>
                  <a:pt x="3751" y="19840"/>
                  <a:pt x="3752" y="19839"/>
                </a:cubicBezTo>
                <a:lnTo>
                  <a:pt x="3752" y="19839"/>
                </a:lnTo>
                <a:cubicBezTo>
                  <a:pt x="3773" y="19806"/>
                  <a:pt x="3796" y="19774"/>
                  <a:pt x="3819" y="19742"/>
                </a:cubicBezTo>
                <a:cubicBezTo>
                  <a:pt x="3945" y="19562"/>
                  <a:pt x="4079" y="19388"/>
                  <a:pt x="4220" y="19218"/>
                </a:cubicBezTo>
                <a:cubicBezTo>
                  <a:pt x="4346" y="19066"/>
                  <a:pt x="4477" y="18919"/>
                  <a:pt x="4613" y="18776"/>
                </a:cubicBezTo>
                <a:cubicBezTo>
                  <a:pt x="4688" y="18696"/>
                  <a:pt x="4763" y="18618"/>
                  <a:pt x="4841" y="18541"/>
                </a:cubicBezTo>
                <a:cubicBezTo>
                  <a:pt x="4872" y="18511"/>
                  <a:pt x="4903" y="18480"/>
                  <a:pt x="4935" y="18450"/>
                </a:cubicBezTo>
                <a:cubicBezTo>
                  <a:pt x="4936" y="18449"/>
                  <a:pt x="4938" y="18448"/>
                  <a:pt x="4939" y="18447"/>
                </a:cubicBezTo>
                <a:lnTo>
                  <a:pt x="4939" y="18447"/>
                </a:lnTo>
                <a:cubicBezTo>
                  <a:pt x="5577" y="17885"/>
                  <a:pt x="6250" y="17362"/>
                  <a:pt x="6955" y="16883"/>
                </a:cubicBezTo>
                <a:cubicBezTo>
                  <a:pt x="7321" y="16633"/>
                  <a:pt x="7693" y="16392"/>
                  <a:pt x="8065" y="16151"/>
                </a:cubicBezTo>
                <a:cubicBezTo>
                  <a:pt x="8070" y="16148"/>
                  <a:pt x="8075" y="16145"/>
                  <a:pt x="8078" y="16142"/>
                </a:cubicBezTo>
                <a:lnTo>
                  <a:pt x="8078" y="16142"/>
                </a:lnTo>
                <a:cubicBezTo>
                  <a:pt x="8084" y="16138"/>
                  <a:pt x="8090" y="16134"/>
                  <a:pt x="8097" y="16130"/>
                </a:cubicBezTo>
                <a:lnTo>
                  <a:pt x="8586" y="15817"/>
                </a:lnTo>
                <a:cubicBezTo>
                  <a:pt x="8779" y="15692"/>
                  <a:pt x="8972" y="15566"/>
                  <a:pt x="9164" y="15440"/>
                </a:cubicBezTo>
                <a:cubicBezTo>
                  <a:pt x="9897" y="14961"/>
                  <a:pt x="10623" y="14464"/>
                  <a:pt x="11302" y="13911"/>
                </a:cubicBezTo>
                <a:cubicBezTo>
                  <a:pt x="12829" y="12670"/>
                  <a:pt x="14140" y="11143"/>
                  <a:pt x="14867" y="9294"/>
                </a:cubicBezTo>
                <a:cubicBezTo>
                  <a:pt x="15981" y="6464"/>
                  <a:pt x="15776" y="3342"/>
                  <a:pt x="15211" y="412"/>
                </a:cubicBezTo>
                <a:cubicBezTo>
                  <a:pt x="15149" y="94"/>
                  <a:pt x="14803" y="0"/>
                  <a:pt x="14455"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1"/>
          <p:cNvSpPr/>
          <p:nvPr/>
        </p:nvSpPr>
        <p:spPr>
          <a:xfrm rot="-2225305">
            <a:off x="8513182" y="113934"/>
            <a:ext cx="435765" cy="1423073"/>
          </a:xfrm>
          <a:custGeom>
            <a:avLst/>
            <a:gdLst/>
            <a:ahLst/>
            <a:cxnLst/>
            <a:rect l="l" t="t" r="r" b="b"/>
            <a:pathLst>
              <a:path w="15040" h="49116" extrusionOk="0">
                <a:moveTo>
                  <a:pt x="2622" y="0"/>
                </a:moveTo>
                <a:cubicBezTo>
                  <a:pt x="2279" y="0"/>
                  <a:pt x="1966" y="93"/>
                  <a:pt x="1911" y="396"/>
                </a:cubicBezTo>
                <a:lnTo>
                  <a:pt x="1909" y="396"/>
                </a:lnTo>
                <a:cubicBezTo>
                  <a:pt x="1170" y="4445"/>
                  <a:pt x="0" y="8600"/>
                  <a:pt x="387" y="12750"/>
                </a:cubicBezTo>
                <a:cubicBezTo>
                  <a:pt x="561" y="14618"/>
                  <a:pt x="1107" y="16551"/>
                  <a:pt x="2154" y="18121"/>
                </a:cubicBezTo>
                <a:cubicBezTo>
                  <a:pt x="2937" y="19295"/>
                  <a:pt x="4098" y="20091"/>
                  <a:pt x="5333" y="20727"/>
                </a:cubicBezTo>
                <a:cubicBezTo>
                  <a:pt x="5897" y="21017"/>
                  <a:pt x="6464" y="21298"/>
                  <a:pt x="7006" y="21629"/>
                </a:cubicBezTo>
                <a:cubicBezTo>
                  <a:pt x="7157" y="21722"/>
                  <a:pt x="7306" y="21818"/>
                  <a:pt x="7453" y="21917"/>
                </a:cubicBezTo>
                <a:cubicBezTo>
                  <a:pt x="7485" y="21938"/>
                  <a:pt x="7517" y="21961"/>
                  <a:pt x="7548" y="21983"/>
                </a:cubicBezTo>
                <a:lnTo>
                  <a:pt x="7548" y="21983"/>
                </a:lnTo>
                <a:cubicBezTo>
                  <a:pt x="7581" y="22006"/>
                  <a:pt x="7646" y="22053"/>
                  <a:pt x="7673" y="22075"/>
                </a:cubicBezTo>
                <a:cubicBezTo>
                  <a:pt x="8022" y="22350"/>
                  <a:pt x="8354" y="22636"/>
                  <a:pt x="8675" y="22942"/>
                </a:cubicBezTo>
                <a:cubicBezTo>
                  <a:pt x="9261" y="23505"/>
                  <a:pt x="9958" y="24216"/>
                  <a:pt x="10290" y="24815"/>
                </a:cubicBezTo>
                <a:cubicBezTo>
                  <a:pt x="10641" y="25447"/>
                  <a:pt x="10772" y="25871"/>
                  <a:pt x="10764" y="26580"/>
                </a:cubicBezTo>
                <a:cubicBezTo>
                  <a:pt x="10758" y="27147"/>
                  <a:pt x="10613" y="27661"/>
                  <a:pt x="10386" y="28272"/>
                </a:cubicBezTo>
                <a:cubicBezTo>
                  <a:pt x="10124" y="28975"/>
                  <a:pt x="9796" y="29652"/>
                  <a:pt x="9488" y="30336"/>
                </a:cubicBezTo>
                <a:cubicBezTo>
                  <a:pt x="8680" y="32128"/>
                  <a:pt x="8081" y="33925"/>
                  <a:pt x="7886" y="35895"/>
                </a:cubicBezTo>
                <a:cubicBezTo>
                  <a:pt x="7421" y="40569"/>
                  <a:pt x="9649" y="44705"/>
                  <a:pt x="12362" y="48335"/>
                </a:cubicBezTo>
                <a:cubicBezTo>
                  <a:pt x="12712" y="48804"/>
                  <a:pt x="13393" y="49116"/>
                  <a:pt x="13996" y="49116"/>
                </a:cubicBezTo>
                <a:cubicBezTo>
                  <a:pt x="14077" y="49116"/>
                  <a:pt x="14156" y="49110"/>
                  <a:pt x="14233" y="49099"/>
                </a:cubicBezTo>
                <a:cubicBezTo>
                  <a:pt x="14838" y="49007"/>
                  <a:pt x="15039" y="48506"/>
                  <a:pt x="14674" y="48017"/>
                </a:cubicBezTo>
                <a:cubicBezTo>
                  <a:pt x="12375" y="44940"/>
                  <a:pt x="10450" y="41528"/>
                  <a:pt x="10539" y="37574"/>
                </a:cubicBezTo>
                <a:cubicBezTo>
                  <a:pt x="10582" y="35627"/>
                  <a:pt x="11092" y="33807"/>
                  <a:pt x="11860" y="32032"/>
                </a:cubicBezTo>
                <a:cubicBezTo>
                  <a:pt x="12415" y="30756"/>
                  <a:pt x="13130" y="29495"/>
                  <a:pt x="13381" y="28113"/>
                </a:cubicBezTo>
                <a:cubicBezTo>
                  <a:pt x="13662" y="26562"/>
                  <a:pt x="13156" y="25164"/>
                  <a:pt x="12210" y="23930"/>
                </a:cubicBezTo>
                <a:cubicBezTo>
                  <a:pt x="11103" y="22484"/>
                  <a:pt x="9622" y="21198"/>
                  <a:pt x="8047" y="20286"/>
                </a:cubicBezTo>
                <a:cubicBezTo>
                  <a:pt x="7510" y="19976"/>
                  <a:pt x="6951" y="19707"/>
                  <a:pt x="6403" y="19418"/>
                </a:cubicBezTo>
                <a:cubicBezTo>
                  <a:pt x="6175" y="19298"/>
                  <a:pt x="5948" y="19174"/>
                  <a:pt x="5729" y="19040"/>
                </a:cubicBezTo>
                <a:cubicBezTo>
                  <a:pt x="5620" y="18972"/>
                  <a:pt x="5515" y="18900"/>
                  <a:pt x="5408" y="18830"/>
                </a:cubicBezTo>
                <a:lnTo>
                  <a:pt x="5408" y="18830"/>
                </a:lnTo>
                <a:cubicBezTo>
                  <a:pt x="5469" y="18869"/>
                  <a:pt x="5496" y="18885"/>
                  <a:pt x="5499" y="18885"/>
                </a:cubicBezTo>
                <a:cubicBezTo>
                  <a:pt x="5510" y="18885"/>
                  <a:pt x="5241" y="18695"/>
                  <a:pt x="5178" y="18640"/>
                </a:cubicBezTo>
                <a:cubicBezTo>
                  <a:pt x="5143" y="18610"/>
                  <a:pt x="5024" y="18496"/>
                  <a:pt x="4968" y="18445"/>
                </a:cubicBezTo>
                <a:lnTo>
                  <a:pt x="4968" y="18445"/>
                </a:lnTo>
                <a:cubicBezTo>
                  <a:pt x="4920" y="18388"/>
                  <a:pt x="4796" y="18249"/>
                  <a:pt x="4763" y="18207"/>
                </a:cubicBezTo>
                <a:cubicBezTo>
                  <a:pt x="4657" y="18078"/>
                  <a:pt x="4558" y="17942"/>
                  <a:pt x="4465" y="17803"/>
                </a:cubicBezTo>
                <a:cubicBezTo>
                  <a:pt x="4323" y="17589"/>
                  <a:pt x="4379" y="17678"/>
                  <a:pt x="4247" y="17421"/>
                </a:cubicBezTo>
                <a:cubicBezTo>
                  <a:pt x="3831" y="16626"/>
                  <a:pt x="3531" y="15749"/>
                  <a:pt x="3333" y="14875"/>
                </a:cubicBezTo>
                <a:cubicBezTo>
                  <a:pt x="2838" y="12678"/>
                  <a:pt x="3021" y="10352"/>
                  <a:pt x="3328" y="8143"/>
                </a:cubicBezTo>
                <a:cubicBezTo>
                  <a:pt x="3640" y="5903"/>
                  <a:pt x="4151" y="3699"/>
                  <a:pt x="4556" y="1476"/>
                </a:cubicBezTo>
                <a:cubicBezTo>
                  <a:pt x="4673" y="841"/>
                  <a:pt x="4080" y="390"/>
                  <a:pt x="3545" y="171"/>
                </a:cubicBezTo>
                <a:cubicBezTo>
                  <a:pt x="3375" y="102"/>
                  <a:pt x="2981" y="0"/>
                  <a:pt x="2622" y="0"/>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1"/>
          <p:cNvSpPr/>
          <p:nvPr/>
        </p:nvSpPr>
        <p:spPr>
          <a:xfrm>
            <a:off x="367676" y="348709"/>
            <a:ext cx="8408648" cy="4446082"/>
          </a:xfrm>
          <a:custGeom>
            <a:avLst/>
            <a:gdLst/>
            <a:ahLst/>
            <a:cxnLst/>
            <a:rect l="l" t="t" r="r" b="b"/>
            <a:pathLst>
              <a:path w="82202" h="38056" extrusionOk="0">
                <a:moveTo>
                  <a:pt x="1" y="0"/>
                </a:moveTo>
                <a:lnTo>
                  <a:pt x="1" y="38056"/>
                </a:lnTo>
                <a:lnTo>
                  <a:pt x="82201" y="38056"/>
                </a:lnTo>
                <a:lnTo>
                  <a:pt x="82201" y="3110"/>
                </a:lnTo>
                <a:lnTo>
                  <a:pt x="82201" y="0"/>
                </a:lnTo>
                <a:lnTo>
                  <a:pt x="79392" y="0"/>
                </a:lnTo>
                <a:cubicBezTo>
                  <a:pt x="79392" y="97"/>
                  <a:pt x="79392" y="154"/>
                  <a:pt x="79400" y="389"/>
                </a:cubicBezTo>
                <a:lnTo>
                  <a:pt x="79416" y="875"/>
                </a:lnTo>
                <a:cubicBezTo>
                  <a:pt x="79448" y="891"/>
                  <a:pt x="79489" y="899"/>
                  <a:pt x="79521" y="923"/>
                </a:cubicBezTo>
                <a:cubicBezTo>
                  <a:pt x="79610" y="964"/>
                  <a:pt x="79683" y="1037"/>
                  <a:pt x="79724" y="1126"/>
                </a:cubicBezTo>
                <a:cubicBezTo>
                  <a:pt x="79877" y="1288"/>
                  <a:pt x="79926" y="1514"/>
                  <a:pt x="79869" y="1725"/>
                </a:cubicBezTo>
                <a:cubicBezTo>
                  <a:pt x="79782" y="2019"/>
                  <a:pt x="79508" y="2219"/>
                  <a:pt x="79207" y="2219"/>
                </a:cubicBezTo>
                <a:cubicBezTo>
                  <a:pt x="79201" y="2219"/>
                  <a:pt x="79195" y="2219"/>
                  <a:pt x="79189" y="2219"/>
                </a:cubicBezTo>
                <a:cubicBezTo>
                  <a:pt x="78890" y="2211"/>
                  <a:pt x="78517" y="2000"/>
                  <a:pt x="78444" y="1693"/>
                </a:cubicBezTo>
                <a:cubicBezTo>
                  <a:pt x="78363" y="1320"/>
                  <a:pt x="78630" y="1045"/>
                  <a:pt x="78954" y="915"/>
                </a:cubicBezTo>
                <a:lnTo>
                  <a:pt x="78962" y="389"/>
                </a:lnTo>
                <a:cubicBezTo>
                  <a:pt x="78971" y="154"/>
                  <a:pt x="78962" y="57"/>
                  <a:pt x="78962" y="0"/>
                </a:cubicBezTo>
                <a:lnTo>
                  <a:pt x="76833" y="0"/>
                </a:lnTo>
                <a:cubicBezTo>
                  <a:pt x="76833" y="73"/>
                  <a:pt x="76833" y="146"/>
                  <a:pt x="76841" y="389"/>
                </a:cubicBezTo>
                <a:lnTo>
                  <a:pt x="76857" y="875"/>
                </a:lnTo>
                <a:cubicBezTo>
                  <a:pt x="76898" y="891"/>
                  <a:pt x="76930" y="899"/>
                  <a:pt x="76971" y="923"/>
                </a:cubicBezTo>
                <a:cubicBezTo>
                  <a:pt x="77060" y="964"/>
                  <a:pt x="77124" y="1037"/>
                  <a:pt x="77173" y="1126"/>
                </a:cubicBezTo>
                <a:cubicBezTo>
                  <a:pt x="77319" y="1288"/>
                  <a:pt x="77375" y="1514"/>
                  <a:pt x="77319" y="1725"/>
                </a:cubicBezTo>
                <a:cubicBezTo>
                  <a:pt x="77223" y="2019"/>
                  <a:pt x="76957" y="2219"/>
                  <a:pt x="76649" y="2219"/>
                </a:cubicBezTo>
                <a:cubicBezTo>
                  <a:pt x="76643" y="2219"/>
                  <a:pt x="76637" y="2219"/>
                  <a:pt x="76630" y="2219"/>
                </a:cubicBezTo>
                <a:cubicBezTo>
                  <a:pt x="76339" y="2211"/>
                  <a:pt x="75958" y="2000"/>
                  <a:pt x="75894" y="1693"/>
                </a:cubicBezTo>
                <a:cubicBezTo>
                  <a:pt x="75805" y="1320"/>
                  <a:pt x="76072" y="1045"/>
                  <a:pt x="76396" y="915"/>
                </a:cubicBezTo>
                <a:lnTo>
                  <a:pt x="76412" y="389"/>
                </a:lnTo>
                <a:cubicBezTo>
                  <a:pt x="76412" y="138"/>
                  <a:pt x="76412" y="89"/>
                  <a:pt x="76412" y="0"/>
                </a:cubicBezTo>
                <a:lnTo>
                  <a:pt x="74274" y="0"/>
                </a:lnTo>
                <a:cubicBezTo>
                  <a:pt x="74274" y="73"/>
                  <a:pt x="74274" y="138"/>
                  <a:pt x="74282" y="389"/>
                </a:cubicBezTo>
                <a:lnTo>
                  <a:pt x="74299" y="875"/>
                </a:lnTo>
                <a:cubicBezTo>
                  <a:pt x="74339" y="891"/>
                  <a:pt x="74380" y="899"/>
                  <a:pt x="74412" y="923"/>
                </a:cubicBezTo>
                <a:cubicBezTo>
                  <a:pt x="74501" y="964"/>
                  <a:pt x="74574" y="1037"/>
                  <a:pt x="74614" y="1126"/>
                </a:cubicBezTo>
                <a:cubicBezTo>
                  <a:pt x="74760" y="1288"/>
                  <a:pt x="74817" y="1514"/>
                  <a:pt x="74760" y="1725"/>
                </a:cubicBezTo>
                <a:cubicBezTo>
                  <a:pt x="74665" y="2019"/>
                  <a:pt x="74398" y="2219"/>
                  <a:pt x="74090" y="2219"/>
                </a:cubicBezTo>
                <a:cubicBezTo>
                  <a:pt x="74084" y="2219"/>
                  <a:pt x="74078" y="2219"/>
                  <a:pt x="74072" y="2219"/>
                </a:cubicBezTo>
                <a:cubicBezTo>
                  <a:pt x="73780" y="2211"/>
                  <a:pt x="73408" y="2000"/>
                  <a:pt x="73335" y="1693"/>
                </a:cubicBezTo>
                <a:cubicBezTo>
                  <a:pt x="73254" y="1320"/>
                  <a:pt x="73521" y="1045"/>
                  <a:pt x="73837" y="915"/>
                </a:cubicBezTo>
                <a:lnTo>
                  <a:pt x="73853" y="389"/>
                </a:lnTo>
                <a:cubicBezTo>
                  <a:pt x="73861" y="138"/>
                  <a:pt x="73861" y="57"/>
                  <a:pt x="73861" y="0"/>
                </a:cubicBezTo>
                <a:lnTo>
                  <a:pt x="71724" y="0"/>
                </a:lnTo>
                <a:cubicBezTo>
                  <a:pt x="71724" y="73"/>
                  <a:pt x="71724" y="138"/>
                  <a:pt x="71732" y="389"/>
                </a:cubicBezTo>
                <a:lnTo>
                  <a:pt x="71748" y="875"/>
                </a:lnTo>
                <a:cubicBezTo>
                  <a:pt x="71789" y="891"/>
                  <a:pt x="71821" y="899"/>
                  <a:pt x="71861" y="923"/>
                </a:cubicBezTo>
                <a:cubicBezTo>
                  <a:pt x="71950" y="964"/>
                  <a:pt x="72015" y="1037"/>
                  <a:pt x="72064" y="1126"/>
                </a:cubicBezTo>
                <a:cubicBezTo>
                  <a:pt x="72210" y="1288"/>
                  <a:pt x="72266" y="1514"/>
                  <a:pt x="72210" y="1725"/>
                </a:cubicBezTo>
                <a:cubicBezTo>
                  <a:pt x="72114" y="2019"/>
                  <a:pt x="71848" y="2219"/>
                  <a:pt x="71540" y="2219"/>
                </a:cubicBezTo>
                <a:cubicBezTo>
                  <a:pt x="71533" y="2219"/>
                  <a:pt x="71527" y="2219"/>
                  <a:pt x="71521" y="2219"/>
                </a:cubicBezTo>
                <a:cubicBezTo>
                  <a:pt x="71230" y="2211"/>
                  <a:pt x="70849" y="2000"/>
                  <a:pt x="70784" y="1693"/>
                </a:cubicBezTo>
                <a:cubicBezTo>
                  <a:pt x="70695" y="1320"/>
                  <a:pt x="70963" y="1045"/>
                  <a:pt x="71286" y="915"/>
                </a:cubicBezTo>
                <a:lnTo>
                  <a:pt x="71303" y="389"/>
                </a:lnTo>
                <a:cubicBezTo>
                  <a:pt x="71303" y="130"/>
                  <a:pt x="71303" y="41"/>
                  <a:pt x="71303" y="0"/>
                </a:cubicBezTo>
                <a:lnTo>
                  <a:pt x="69165" y="0"/>
                </a:lnTo>
                <a:cubicBezTo>
                  <a:pt x="69165" y="49"/>
                  <a:pt x="69165" y="138"/>
                  <a:pt x="69181" y="389"/>
                </a:cubicBezTo>
                <a:lnTo>
                  <a:pt x="69197" y="875"/>
                </a:lnTo>
                <a:cubicBezTo>
                  <a:pt x="69230" y="891"/>
                  <a:pt x="69270" y="899"/>
                  <a:pt x="69303" y="923"/>
                </a:cubicBezTo>
                <a:cubicBezTo>
                  <a:pt x="69392" y="964"/>
                  <a:pt x="69465" y="1037"/>
                  <a:pt x="69505" y="1126"/>
                </a:cubicBezTo>
                <a:cubicBezTo>
                  <a:pt x="69659" y="1288"/>
                  <a:pt x="69708" y="1514"/>
                  <a:pt x="69651" y="1725"/>
                </a:cubicBezTo>
                <a:cubicBezTo>
                  <a:pt x="69564" y="2019"/>
                  <a:pt x="69289" y="2219"/>
                  <a:pt x="68989" y="2219"/>
                </a:cubicBezTo>
                <a:cubicBezTo>
                  <a:pt x="68983" y="2219"/>
                  <a:pt x="68977" y="2219"/>
                  <a:pt x="68971" y="2219"/>
                </a:cubicBezTo>
                <a:cubicBezTo>
                  <a:pt x="68671" y="2211"/>
                  <a:pt x="68299" y="2000"/>
                  <a:pt x="68226" y="1693"/>
                </a:cubicBezTo>
                <a:cubicBezTo>
                  <a:pt x="68145" y="1320"/>
                  <a:pt x="68412" y="1045"/>
                  <a:pt x="68736" y="915"/>
                </a:cubicBezTo>
                <a:lnTo>
                  <a:pt x="68744" y="389"/>
                </a:lnTo>
                <a:cubicBezTo>
                  <a:pt x="68752" y="138"/>
                  <a:pt x="68752" y="73"/>
                  <a:pt x="68752" y="0"/>
                </a:cubicBezTo>
                <a:lnTo>
                  <a:pt x="66615" y="0"/>
                </a:lnTo>
                <a:cubicBezTo>
                  <a:pt x="66615" y="65"/>
                  <a:pt x="66615" y="138"/>
                  <a:pt x="66623" y="389"/>
                </a:cubicBezTo>
                <a:lnTo>
                  <a:pt x="66639" y="875"/>
                </a:lnTo>
                <a:cubicBezTo>
                  <a:pt x="66679" y="891"/>
                  <a:pt x="66720" y="899"/>
                  <a:pt x="66752" y="923"/>
                </a:cubicBezTo>
                <a:cubicBezTo>
                  <a:pt x="66841" y="964"/>
                  <a:pt x="66914" y="1037"/>
                  <a:pt x="66955" y="1126"/>
                </a:cubicBezTo>
                <a:cubicBezTo>
                  <a:pt x="67100" y="1288"/>
                  <a:pt x="67157" y="1514"/>
                  <a:pt x="67100" y="1725"/>
                </a:cubicBezTo>
                <a:cubicBezTo>
                  <a:pt x="67005" y="2019"/>
                  <a:pt x="66738" y="2219"/>
                  <a:pt x="66430" y="2219"/>
                </a:cubicBezTo>
                <a:cubicBezTo>
                  <a:pt x="66424" y="2219"/>
                  <a:pt x="66418" y="2219"/>
                  <a:pt x="66412" y="2219"/>
                </a:cubicBezTo>
                <a:cubicBezTo>
                  <a:pt x="66121" y="2211"/>
                  <a:pt x="65748" y="2000"/>
                  <a:pt x="65675" y="1693"/>
                </a:cubicBezTo>
                <a:cubicBezTo>
                  <a:pt x="65586" y="1320"/>
                  <a:pt x="65853" y="1045"/>
                  <a:pt x="66177" y="915"/>
                </a:cubicBezTo>
                <a:cubicBezTo>
                  <a:pt x="66177" y="745"/>
                  <a:pt x="66185" y="567"/>
                  <a:pt x="66194" y="389"/>
                </a:cubicBezTo>
                <a:cubicBezTo>
                  <a:pt x="66194" y="138"/>
                  <a:pt x="66194" y="57"/>
                  <a:pt x="66194" y="0"/>
                </a:cubicBezTo>
                <a:lnTo>
                  <a:pt x="64064" y="0"/>
                </a:lnTo>
                <a:cubicBezTo>
                  <a:pt x="64064" y="73"/>
                  <a:pt x="64064" y="146"/>
                  <a:pt x="64072" y="389"/>
                </a:cubicBezTo>
                <a:lnTo>
                  <a:pt x="64088" y="875"/>
                </a:lnTo>
                <a:cubicBezTo>
                  <a:pt x="64129" y="891"/>
                  <a:pt x="64161" y="899"/>
                  <a:pt x="64202" y="923"/>
                </a:cubicBezTo>
                <a:cubicBezTo>
                  <a:pt x="64283" y="964"/>
                  <a:pt x="64355" y="1037"/>
                  <a:pt x="64404" y="1126"/>
                </a:cubicBezTo>
                <a:cubicBezTo>
                  <a:pt x="64550" y="1288"/>
                  <a:pt x="64606" y="1514"/>
                  <a:pt x="64550" y="1725"/>
                </a:cubicBezTo>
                <a:cubicBezTo>
                  <a:pt x="64455" y="2019"/>
                  <a:pt x="64180" y="2219"/>
                  <a:pt x="63879" y="2219"/>
                </a:cubicBezTo>
                <a:cubicBezTo>
                  <a:pt x="63873" y="2219"/>
                  <a:pt x="63868" y="2219"/>
                  <a:pt x="63862" y="2219"/>
                </a:cubicBezTo>
                <a:cubicBezTo>
                  <a:pt x="63570" y="2211"/>
                  <a:pt x="63190" y="2000"/>
                  <a:pt x="63117" y="1693"/>
                </a:cubicBezTo>
                <a:cubicBezTo>
                  <a:pt x="63036" y="1320"/>
                  <a:pt x="63303" y="1045"/>
                  <a:pt x="63627" y="915"/>
                </a:cubicBezTo>
                <a:cubicBezTo>
                  <a:pt x="63627" y="745"/>
                  <a:pt x="63635" y="567"/>
                  <a:pt x="63635" y="389"/>
                </a:cubicBezTo>
                <a:cubicBezTo>
                  <a:pt x="63643" y="146"/>
                  <a:pt x="63635" y="73"/>
                  <a:pt x="63635" y="0"/>
                </a:cubicBezTo>
                <a:lnTo>
                  <a:pt x="61513" y="0"/>
                </a:lnTo>
                <a:cubicBezTo>
                  <a:pt x="61513" y="73"/>
                  <a:pt x="61513" y="154"/>
                  <a:pt x="61522" y="389"/>
                </a:cubicBezTo>
                <a:lnTo>
                  <a:pt x="61538" y="875"/>
                </a:lnTo>
                <a:cubicBezTo>
                  <a:pt x="61570" y="891"/>
                  <a:pt x="61611" y="899"/>
                  <a:pt x="61643" y="923"/>
                </a:cubicBezTo>
                <a:cubicBezTo>
                  <a:pt x="61732" y="964"/>
                  <a:pt x="61805" y="1037"/>
                  <a:pt x="61845" y="1126"/>
                </a:cubicBezTo>
                <a:cubicBezTo>
                  <a:pt x="61999" y="1288"/>
                  <a:pt x="62056" y="1514"/>
                  <a:pt x="61991" y="1725"/>
                </a:cubicBezTo>
                <a:cubicBezTo>
                  <a:pt x="61904" y="2019"/>
                  <a:pt x="61630" y="2219"/>
                  <a:pt x="61329" y="2219"/>
                </a:cubicBezTo>
                <a:cubicBezTo>
                  <a:pt x="61323" y="2219"/>
                  <a:pt x="61317" y="2219"/>
                  <a:pt x="61311" y="2219"/>
                </a:cubicBezTo>
                <a:cubicBezTo>
                  <a:pt x="61011" y="2211"/>
                  <a:pt x="60639" y="2000"/>
                  <a:pt x="60566" y="1693"/>
                </a:cubicBezTo>
                <a:cubicBezTo>
                  <a:pt x="60485" y="1320"/>
                  <a:pt x="60752" y="1045"/>
                  <a:pt x="61076" y="915"/>
                </a:cubicBezTo>
                <a:lnTo>
                  <a:pt x="61084" y="389"/>
                </a:lnTo>
                <a:lnTo>
                  <a:pt x="61084" y="0"/>
                </a:lnTo>
                <a:lnTo>
                  <a:pt x="58963" y="0"/>
                </a:lnTo>
                <a:cubicBezTo>
                  <a:pt x="58963" y="73"/>
                  <a:pt x="58955" y="170"/>
                  <a:pt x="58963" y="389"/>
                </a:cubicBezTo>
                <a:lnTo>
                  <a:pt x="58979" y="875"/>
                </a:lnTo>
                <a:cubicBezTo>
                  <a:pt x="59011" y="891"/>
                  <a:pt x="59052" y="899"/>
                  <a:pt x="59084" y="923"/>
                </a:cubicBezTo>
                <a:cubicBezTo>
                  <a:pt x="59173" y="964"/>
                  <a:pt x="59246" y="1037"/>
                  <a:pt x="59287" y="1126"/>
                </a:cubicBezTo>
                <a:cubicBezTo>
                  <a:pt x="59441" y="1288"/>
                  <a:pt x="59489" y="1514"/>
                  <a:pt x="59433" y="1725"/>
                </a:cubicBezTo>
                <a:cubicBezTo>
                  <a:pt x="59345" y="2019"/>
                  <a:pt x="59071" y="2219"/>
                  <a:pt x="58770" y="2219"/>
                </a:cubicBezTo>
                <a:cubicBezTo>
                  <a:pt x="58764" y="2219"/>
                  <a:pt x="58758" y="2219"/>
                  <a:pt x="58752" y="2219"/>
                </a:cubicBezTo>
                <a:cubicBezTo>
                  <a:pt x="58453" y="2211"/>
                  <a:pt x="58080" y="2000"/>
                  <a:pt x="58007" y="1693"/>
                </a:cubicBezTo>
                <a:cubicBezTo>
                  <a:pt x="57926" y="1320"/>
                  <a:pt x="58194" y="1045"/>
                  <a:pt x="58518" y="915"/>
                </a:cubicBezTo>
                <a:lnTo>
                  <a:pt x="58526" y="389"/>
                </a:lnTo>
                <a:lnTo>
                  <a:pt x="58526" y="0"/>
                </a:lnTo>
                <a:lnTo>
                  <a:pt x="56404" y="0"/>
                </a:lnTo>
                <a:cubicBezTo>
                  <a:pt x="56412" y="227"/>
                  <a:pt x="56404" y="187"/>
                  <a:pt x="56404" y="389"/>
                </a:cubicBezTo>
                <a:lnTo>
                  <a:pt x="56420" y="875"/>
                </a:lnTo>
                <a:cubicBezTo>
                  <a:pt x="56461" y="891"/>
                  <a:pt x="56501" y="899"/>
                  <a:pt x="56534" y="923"/>
                </a:cubicBezTo>
                <a:cubicBezTo>
                  <a:pt x="56623" y="964"/>
                  <a:pt x="56696" y="1037"/>
                  <a:pt x="56736" y="1126"/>
                </a:cubicBezTo>
                <a:cubicBezTo>
                  <a:pt x="56882" y="1288"/>
                  <a:pt x="56939" y="1514"/>
                  <a:pt x="56882" y="1725"/>
                </a:cubicBezTo>
                <a:cubicBezTo>
                  <a:pt x="56787" y="2019"/>
                  <a:pt x="56520" y="2219"/>
                  <a:pt x="56212" y="2219"/>
                </a:cubicBezTo>
                <a:cubicBezTo>
                  <a:pt x="56206" y="2219"/>
                  <a:pt x="56200" y="2219"/>
                  <a:pt x="56194" y="2219"/>
                </a:cubicBezTo>
                <a:cubicBezTo>
                  <a:pt x="55902" y="2211"/>
                  <a:pt x="55530" y="2000"/>
                  <a:pt x="55457" y="1693"/>
                </a:cubicBezTo>
                <a:cubicBezTo>
                  <a:pt x="55376" y="1320"/>
                  <a:pt x="55643" y="1045"/>
                  <a:pt x="55959" y="915"/>
                </a:cubicBezTo>
                <a:lnTo>
                  <a:pt x="55975" y="389"/>
                </a:lnTo>
                <a:cubicBezTo>
                  <a:pt x="55975" y="187"/>
                  <a:pt x="55967" y="227"/>
                  <a:pt x="55975" y="0"/>
                </a:cubicBezTo>
                <a:lnTo>
                  <a:pt x="53854" y="0"/>
                </a:lnTo>
                <a:lnTo>
                  <a:pt x="53854" y="389"/>
                </a:lnTo>
                <a:lnTo>
                  <a:pt x="53870" y="875"/>
                </a:lnTo>
                <a:cubicBezTo>
                  <a:pt x="53910" y="891"/>
                  <a:pt x="53943" y="899"/>
                  <a:pt x="53983" y="923"/>
                </a:cubicBezTo>
                <a:cubicBezTo>
                  <a:pt x="54072" y="964"/>
                  <a:pt x="54137" y="1037"/>
                  <a:pt x="54186" y="1126"/>
                </a:cubicBezTo>
                <a:cubicBezTo>
                  <a:pt x="54331" y="1288"/>
                  <a:pt x="54388" y="1514"/>
                  <a:pt x="54331" y="1725"/>
                </a:cubicBezTo>
                <a:cubicBezTo>
                  <a:pt x="54236" y="2019"/>
                  <a:pt x="53970" y="2219"/>
                  <a:pt x="53661" y="2219"/>
                </a:cubicBezTo>
                <a:cubicBezTo>
                  <a:pt x="53655" y="2219"/>
                  <a:pt x="53649" y="2219"/>
                  <a:pt x="53643" y="2219"/>
                </a:cubicBezTo>
                <a:cubicBezTo>
                  <a:pt x="53352" y="2211"/>
                  <a:pt x="52971" y="2000"/>
                  <a:pt x="52906" y="1693"/>
                </a:cubicBezTo>
                <a:cubicBezTo>
                  <a:pt x="52817" y="1320"/>
                  <a:pt x="53085" y="1045"/>
                  <a:pt x="53408" y="915"/>
                </a:cubicBezTo>
                <a:lnTo>
                  <a:pt x="53425" y="389"/>
                </a:lnTo>
                <a:cubicBezTo>
                  <a:pt x="53425" y="203"/>
                  <a:pt x="53416" y="211"/>
                  <a:pt x="53416" y="0"/>
                </a:cubicBezTo>
                <a:lnTo>
                  <a:pt x="51303" y="0"/>
                </a:lnTo>
                <a:lnTo>
                  <a:pt x="51303" y="389"/>
                </a:lnTo>
                <a:lnTo>
                  <a:pt x="51319" y="875"/>
                </a:lnTo>
                <a:cubicBezTo>
                  <a:pt x="51352" y="891"/>
                  <a:pt x="51392" y="899"/>
                  <a:pt x="51425" y="923"/>
                </a:cubicBezTo>
                <a:cubicBezTo>
                  <a:pt x="51514" y="964"/>
                  <a:pt x="51587" y="1037"/>
                  <a:pt x="51627" y="1126"/>
                </a:cubicBezTo>
                <a:cubicBezTo>
                  <a:pt x="51781" y="1288"/>
                  <a:pt x="51829" y="1514"/>
                  <a:pt x="51773" y="1725"/>
                </a:cubicBezTo>
                <a:cubicBezTo>
                  <a:pt x="51685" y="2019"/>
                  <a:pt x="51411" y="2219"/>
                  <a:pt x="51110" y="2219"/>
                </a:cubicBezTo>
                <a:cubicBezTo>
                  <a:pt x="51105" y="2219"/>
                  <a:pt x="51099" y="2219"/>
                  <a:pt x="51093" y="2219"/>
                </a:cubicBezTo>
                <a:cubicBezTo>
                  <a:pt x="50793" y="2211"/>
                  <a:pt x="50421" y="2000"/>
                  <a:pt x="50348" y="1693"/>
                </a:cubicBezTo>
                <a:cubicBezTo>
                  <a:pt x="50267" y="1320"/>
                  <a:pt x="50534" y="1045"/>
                  <a:pt x="50858" y="915"/>
                </a:cubicBezTo>
                <a:lnTo>
                  <a:pt x="50866" y="389"/>
                </a:lnTo>
                <a:lnTo>
                  <a:pt x="50866" y="0"/>
                </a:lnTo>
                <a:lnTo>
                  <a:pt x="48753" y="0"/>
                </a:lnTo>
                <a:lnTo>
                  <a:pt x="48753" y="389"/>
                </a:lnTo>
                <a:lnTo>
                  <a:pt x="48761" y="875"/>
                </a:lnTo>
                <a:cubicBezTo>
                  <a:pt x="48801" y="891"/>
                  <a:pt x="48842" y="899"/>
                  <a:pt x="48874" y="923"/>
                </a:cubicBezTo>
                <a:cubicBezTo>
                  <a:pt x="48963" y="964"/>
                  <a:pt x="49036" y="1037"/>
                  <a:pt x="49077" y="1126"/>
                </a:cubicBezTo>
                <a:cubicBezTo>
                  <a:pt x="49222" y="1288"/>
                  <a:pt x="49279" y="1514"/>
                  <a:pt x="49222" y="1725"/>
                </a:cubicBezTo>
                <a:cubicBezTo>
                  <a:pt x="49127" y="2019"/>
                  <a:pt x="48860" y="2219"/>
                  <a:pt x="48552" y="2219"/>
                </a:cubicBezTo>
                <a:cubicBezTo>
                  <a:pt x="48546" y="2219"/>
                  <a:pt x="48540" y="2219"/>
                  <a:pt x="48534" y="2219"/>
                </a:cubicBezTo>
                <a:cubicBezTo>
                  <a:pt x="48243" y="2211"/>
                  <a:pt x="47870" y="2000"/>
                  <a:pt x="47797" y="1693"/>
                </a:cubicBezTo>
                <a:cubicBezTo>
                  <a:pt x="47716" y="1320"/>
                  <a:pt x="47983" y="1045"/>
                  <a:pt x="48299" y="915"/>
                </a:cubicBezTo>
                <a:lnTo>
                  <a:pt x="48315" y="389"/>
                </a:lnTo>
                <a:lnTo>
                  <a:pt x="48315" y="0"/>
                </a:lnTo>
                <a:lnTo>
                  <a:pt x="46170" y="0"/>
                </a:lnTo>
                <a:lnTo>
                  <a:pt x="46170" y="389"/>
                </a:lnTo>
                <a:cubicBezTo>
                  <a:pt x="46170" y="551"/>
                  <a:pt x="46178" y="713"/>
                  <a:pt x="46186" y="875"/>
                </a:cubicBezTo>
                <a:cubicBezTo>
                  <a:pt x="46226" y="891"/>
                  <a:pt x="46259" y="899"/>
                  <a:pt x="46299" y="915"/>
                </a:cubicBezTo>
                <a:cubicBezTo>
                  <a:pt x="46380" y="964"/>
                  <a:pt x="46453" y="1037"/>
                  <a:pt x="46502" y="1126"/>
                </a:cubicBezTo>
                <a:cubicBezTo>
                  <a:pt x="46647" y="1288"/>
                  <a:pt x="46704" y="1514"/>
                  <a:pt x="46647" y="1725"/>
                </a:cubicBezTo>
                <a:cubicBezTo>
                  <a:pt x="46550" y="2025"/>
                  <a:pt x="46275" y="2219"/>
                  <a:pt x="45967" y="2219"/>
                </a:cubicBezTo>
                <a:cubicBezTo>
                  <a:pt x="45676" y="2203"/>
                  <a:pt x="45311" y="1992"/>
                  <a:pt x="45239" y="1693"/>
                </a:cubicBezTo>
                <a:cubicBezTo>
                  <a:pt x="45158" y="1320"/>
                  <a:pt x="45425" y="1045"/>
                  <a:pt x="45749" y="915"/>
                </a:cubicBezTo>
                <a:cubicBezTo>
                  <a:pt x="45749" y="745"/>
                  <a:pt x="45757" y="567"/>
                  <a:pt x="45757" y="389"/>
                </a:cubicBezTo>
                <a:lnTo>
                  <a:pt x="45757" y="0"/>
                </a:lnTo>
                <a:lnTo>
                  <a:pt x="43611" y="0"/>
                </a:lnTo>
                <a:lnTo>
                  <a:pt x="43611" y="397"/>
                </a:lnTo>
                <a:lnTo>
                  <a:pt x="43627" y="875"/>
                </a:lnTo>
                <a:cubicBezTo>
                  <a:pt x="43668" y="891"/>
                  <a:pt x="43708" y="907"/>
                  <a:pt x="43741" y="923"/>
                </a:cubicBezTo>
                <a:cubicBezTo>
                  <a:pt x="43830" y="972"/>
                  <a:pt x="43903" y="1045"/>
                  <a:pt x="43943" y="1134"/>
                </a:cubicBezTo>
                <a:cubicBezTo>
                  <a:pt x="44097" y="1296"/>
                  <a:pt x="44145" y="1523"/>
                  <a:pt x="44089" y="1733"/>
                </a:cubicBezTo>
                <a:cubicBezTo>
                  <a:pt x="43994" y="2019"/>
                  <a:pt x="43727" y="2219"/>
                  <a:pt x="43419" y="2219"/>
                </a:cubicBezTo>
                <a:cubicBezTo>
                  <a:pt x="43413" y="2219"/>
                  <a:pt x="43407" y="2219"/>
                  <a:pt x="43401" y="2219"/>
                </a:cubicBezTo>
                <a:cubicBezTo>
                  <a:pt x="43109" y="2219"/>
                  <a:pt x="42737" y="2000"/>
                  <a:pt x="42664" y="1693"/>
                </a:cubicBezTo>
                <a:cubicBezTo>
                  <a:pt x="42583" y="1320"/>
                  <a:pt x="42850" y="1045"/>
                  <a:pt x="43166" y="915"/>
                </a:cubicBezTo>
                <a:cubicBezTo>
                  <a:pt x="43166" y="745"/>
                  <a:pt x="43174" y="567"/>
                  <a:pt x="43182" y="397"/>
                </a:cubicBezTo>
                <a:cubicBezTo>
                  <a:pt x="43182" y="219"/>
                  <a:pt x="43182" y="195"/>
                  <a:pt x="43182" y="0"/>
                </a:cubicBezTo>
                <a:lnTo>
                  <a:pt x="41061" y="0"/>
                </a:lnTo>
                <a:lnTo>
                  <a:pt x="41061" y="397"/>
                </a:lnTo>
                <a:lnTo>
                  <a:pt x="41077" y="875"/>
                </a:lnTo>
                <a:cubicBezTo>
                  <a:pt x="41109" y="891"/>
                  <a:pt x="41150" y="907"/>
                  <a:pt x="41182" y="923"/>
                </a:cubicBezTo>
                <a:cubicBezTo>
                  <a:pt x="41271" y="972"/>
                  <a:pt x="41344" y="1045"/>
                  <a:pt x="41384" y="1134"/>
                </a:cubicBezTo>
                <a:cubicBezTo>
                  <a:pt x="41538" y="1296"/>
                  <a:pt x="41595" y="1523"/>
                  <a:pt x="41530" y="1733"/>
                </a:cubicBezTo>
                <a:cubicBezTo>
                  <a:pt x="41443" y="2019"/>
                  <a:pt x="41169" y="2219"/>
                  <a:pt x="40868" y="2219"/>
                </a:cubicBezTo>
                <a:cubicBezTo>
                  <a:pt x="40862" y="2219"/>
                  <a:pt x="40856" y="2219"/>
                  <a:pt x="40850" y="2219"/>
                </a:cubicBezTo>
                <a:cubicBezTo>
                  <a:pt x="40550" y="2219"/>
                  <a:pt x="40178" y="2000"/>
                  <a:pt x="40105" y="1693"/>
                </a:cubicBezTo>
                <a:cubicBezTo>
                  <a:pt x="40024" y="1320"/>
                  <a:pt x="40291" y="1045"/>
                  <a:pt x="40615" y="915"/>
                </a:cubicBezTo>
                <a:lnTo>
                  <a:pt x="40623" y="397"/>
                </a:lnTo>
                <a:lnTo>
                  <a:pt x="40623" y="0"/>
                </a:lnTo>
                <a:lnTo>
                  <a:pt x="38502" y="0"/>
                </a:lnTo>
                <a:cubicBezTo>
                  <a:pt x="38502" y="49"/>
                  <a:pt x="38502" y="170"/>
                  <a:pt x="38510" y="397"/>
                </a:cubicBezTo>
                <a:lnTo>
                  <a:pt x="38518" y="875"/>
                </a:lnTo>
                <a:cubicBezTo>
                  <a:pt x="38559" y="891"/>
                  <a:pt x="38599" y="907"/>
                  <a:pt x="38631" y="923"/>
                </a:cubicBezTo>
                <a:cubicBezTo>
                  <a:pt x="38720" y="972"/>
                  <a:pt x="38793" y="1045"/>
                  <a:pt x="38834" y="1134"/>
                </a:cubicBezTo>
                <a:cubicBezTo>
                  <a:pt x="38988" y="1296"/>
                  <a:pt x="39036" y="1523"/>
                  <a:pt x="38980" y="1733"/>
                </a:cubicBezTo>
                <a:cubicBezTo>
                  <a:pt x="38884" y="2019"/>
                  <a:pt x="38618" y="2219"/>
                  <a:pt x="38317" y="2219"/>
                </a:cubicBezTo>
                <a:cubicBezTo>
                  <a:pt x="38311" y="2219"/>
                  <a:pt x="38305" y="2219"/>
                  <a:pt x="38299" y="2219"/>
                </a:cubicBezTo>
                <a:cubicBezTo>
                  <a:pt x="38000" y="2219"/>
                  <a:pt x="37627" y="2000"/>
                  <a:pt x="37555" y="1693"/>
                </a:cubicBezTo>
                <a:cubicBezTo>
                  <a:pt x="37474" y="1320"/>
                  <a:pt x="37741" y="1045"/>
                  <a:pt x="38065" y="915"/>
                </a:cubicBezTo>
                <a:lnTo>
                  <a:pt x="38073" y="397"/>
                </a:lnTo>
                <a:lnTo>
                  <a:pt x="38073" y="0"/>
                </a:lnTo>
                <a:lnTo>
                  <a:pt x="35951" y="0"/>
                </a:lnTo>
                <a:cubicBezTo>
                  <a:pt x="35951" y="97"/>
                  <a:pt x="35951" y="154"/>
                  <a:pt x="35959" y="397"/>
                </a:cubicBezTo>
                <a:lnTo>
                  <a:pt x="35968" y="875"/>
                </a:lnTo>
                <a:cubicBezTo>
                  <a:pt x="36008" y="891"/>
                  <a:pt x="36048" y="907"/>
                  <a:pt x="36081" y="923"/>
                </a:cubicBezTo>
                <a:cubicBezTo>
                  <a:pt x="36170" y="972"/>
                  <a:pt x="36243" y="1045"/>
                  <a:pt x="36283" y="1134"/>
                </a:cubicBezTo>
                <a:cubicBezTo>
                  <a:pt x="36437" y="1296"/>
                  <a:pt x="36486" y="1523"/>
                  <a:pt x="36429" y="1733"/>
                </a:cubicBezTo>
                <a:cubicBezTo>
                  <a:pt x="36334" y="2019"/>
                  <a:pt x="36067" y="2219"/>
                  <a:pt x="35767" y="2219"/>
                </a:cubicBezTo>
                <a:cubicBezTo>
                  <a:pt x="35761" y="2219"/>
                  <a:pt x="35755" y="2219"/>
                  <a:pt x="35749" y="2219"/>
                </a:cubicBezTo>
                <a:cubicBezTo>
                  <a:pt x="35449" y="2219"/>
                  <a:pt x="35077" y="2000"/>
                  <a:pt x="35004" y="1693"/>
                </a:cubicBezTo>
                <a:cubicBezTo>
                  <a:pt x="34923" y="1320"/>
                  <a:pt x="35190" y="1045"/>
                  <a:pt x="35514" y="915"/>
                </a:cubicBezTo>
                <a:lnTo>
                  <a:pt x="35522" y="397"/>
                </a:lnTo>
                <a:lnTo>
                  <a:pt x="35522" y="0"/>
                </a:lnTo>
                <a:lnTo>
                  <a:pt x="33393" y="0"/>
                </a:lnTo>
                <a:cubicBezTo>
                  <a:pt x="33393" y="73"/>
                  <a:pt x="33393" y="146"/>
                  <a:pt x="33401" y="397"/>
                </a:cubicBezTo>
                <a:lnTo>
                  <a:pt x="33417" y="875"/>
                </a:lnTo>
                <a:cubicBezTo>
                  <a:pt x="33457" y="891"/>
                  <a:pt x="33490" y="907"/>
                  <a:pt x="33530" y="923"/>
                </a:cubicBezTo>
                <a:cubicBezTo>
                  <a:pt x="33619" y="972"/>
                  <a:pt x="33684" y="1045"/>
                  <a:pt x="33733" y="1134"/>
                </a:cubicBezTo>
                <a:cubicBezTo>
                  <a:pt x="33879" y="1296"/>
                  <a:pt x="33935" y="1523"/>
                  <a:pt x="33879" y="1733"/>
                </a:cubicBezTo>
                <a:cubicBezTo>
                  <a:pt x="33783" y="2019"/>
                  <a:pt x="33517" y="2219"/>
                  <a:pt x="33209" y="2219"/>
                </a:cubicBezTo>
                <a:cubicBezTo>
                  <a:pt x="33202" y="2219"/>
                  <a:pt x="33196" y="2219"/>
                  <a:pt x="33190" y="2219"/>
                </a:cubicBezTo>
                <a:cubicBezTo>
                  <a:pt x="32899" y="2219"/>
                  <a:pt x="32518" y="2000"/>
                  <a:pt x="32445" y="1693"/>
                </a:cubicBezTo>
                <a:cubicBezTo>
                  <a:pt x="32364" y="1320"/>
                  <a:pt x="32632" y="1045"/>
                  <a:pt x="32955" y="915"/>
                </a:cubicBezTo>
                <a:lnTo>
                  <a:pt x="32964" y="397"/>
                </a:lnTo>
                <a:cubicBezTo>
                  <a:pt x="32972" y="146"/>
                  <a:pt x="32964" y="89"/>
                  <a:pt x="32964" y="0"/>
                </a:cubicBezTo>
                <a:lnTo>
                  <a:pt x="30834" y="0"/>
                </a:lnTo>
                <a:cubicBezTo>
                  <a:pt x="30834" y="73"/>
                  <a:pt x="30834" y="138"/>
                  <a:pt x="30842" y="397"/>
                </a:cubicBezTo>
                <a:lnTo>
                  <a:pt x="30858" y="875"/>
                </a:lnTo>
                <a:cubicBezTo>
                  <a:pt x="30899" y="891"/>
                  <a:pt x="30931" y="907"/>
                  <a:pt x="30972" y="923"/>
                </a:cubicBezTo>
                <a:cubicBezTo>
                  <a:pt x="31061" y="972"/>
                  <a:pt x="31126" y="1045"/>
                  <a:pt x="31174" y="1134"/>
                </a:cubicBezTo>
                <a:cubicBezTo>
                  <a:pt x="31320" y="1296"/>
                  <a:pt x="31377" y="1523"/>
                  <a:pt x="31320" y="1733"/>
                </a:cubicBezTo>
                <a:cubicBezTo>
                  <a:pt x="31225" y="2019"/>
                  <a:pt x="30958" y="2219"/>
                  <a:pt x="30650" y="2219"/>
                </a:cubicBezTo>
                <a:cubicBezTo>
                  <a:pt x="30644" y="2219"/>
                  <a:pt x="30638" y="2219"/>
                  <a:pt x="30632" y="2219"/>
                </a:cubicBezTo>
                <a:cubicBezTo>
                  <a:pt x="30340" y="2219"/>
                  <a:pt x="29960" y="2000"/>
                  <a:pt x="29895" y="1693"/>
                </a:cubicBezTo>
                <a:cubicBezTo>
                  <a:pt x="29806" y="1320"/>
                  <a:pt x="30073" y="1045"/>
                  <a:pt x="30397" y="915"/>
                </a:cubicBezTo>
                <a:lnTo>
                  <a:pt x="30413" y="397"/>
                </a:lnTo>
                <a:cubicBezTo>
                  <a:pt x="30413" y="138"/>
                  <a:pt x="30413" y="57"/>
                  <a:pt x="30413" y="0"/>
                </a:cubicBezTo>
                <a:lnTo>
                  <a:pt x="28275" y="0"/>
                </a:lnTo>
                <a:cubicBezTo>
                  <a:pt x="28275" y="73"/>
                  <a:pt x="28275" y="138"/>
                  <a:pt x="28284" y="397"/>
                </a:cubicBezTo>
                <a:lnTo>
                  <a:pt x="28300" y="875"/>
                </a:lnTo>
                <a:cubicBezTo>
                  <a:pt x="28340" y="891"/>
                  <a:pt x="28373" y="907"/>
                  <a:pt x="28413" y="923"/>
                </a:cubicBezTo>
                <a:cubicBezTo>
                  <a:pt x="28502" y="972"/>
                  <a:pt x="28567" y="1045"/>
                  <a:pt x="28615" y="1134"/>
                </a:cubicBezTo>
                <a:cubicBezTo>
                  <a:pt x="28761" y="1296"/>
                  <a:pt x="28818" y="1523"/>
                  <a:pt x="28761" y="1733"/>
                </a:cubicBezTo>
                <a:cubicBezTo>
                  <a:pt x="28666" y="2019"/>
                  <a:pt x="28399" y="2219"/>
                  <a:pt x="28091" y="2219"/>
                </a:cubicBezTo>
                <a:cubicBezTo>
                  <a:pt x="28085" y="2219"/>
                  <a:pt x="28079" y="2219"/>
                  <a:pt x="28073" y="2219"/>
                </a:cubicBezTo>
                <a:cubicBezTo>
                  <a:pt x="27781" y="2219"/>
                  <a:pt x="27401" y="2000"/>
                  <a:pt x="27336" y="1693"/>
                </a:cubicBezTo>
                <a:cubicBezTo>
                  <a:pt x="27247" y="1320"/>
                  <a:pt x="27514" y="1045"/>
                  <a:pt x="27838" y="915"/>
                </a:cubicBezTo>
                <a:cubicBezTo>
                  <a:pt x="27838" y="745"/>
                  <a:pt x="27846" y="567"/>
                  <a:pt x="27846" y="397"/>
                </a:cubicBezTo>
                <a:cubicBezTo>
                  <a:pt x="27854" y="138"/>
                  <a:pt x="27854" y="41"/>
                  <a:pt x="27854" y="0"/>
                </a:cubicBezTo>
                <a:lnTo>
                  <a:pt x="25717" y="0"/>
                </a:lnTo>
                <a:cubicBezTo>
                  <a:pt x="25717" y="49"/>
                  <a:pt x="25725" y="138"/>
                  <a:pt x="25733" y="397"/>
                </a:cubicBezTo>
                <a:cubicBezTo>
                  <a:pt x="25733" y="551"/>
                  <a:pt x="25741" y="713"/>
                  <a:pt x="25749" y="875"/>
                </a:cubicBezTo>
                <a:cubicBezTo>
                  <a:pt x="25782" y="891"/>
                  <a:pt x="25822" y="907"/>
                  <a:pt x="25854" y="923"/>
                </a:cubicBezTo>
                <a:cubicBezTo>
                  <a:pt x="25943" y="972"/>
                  <a:pt x="26016" y="1045"/>
                  <a:pt x="26057" y="1134"/>
                </a:cubicBezTo>
                <a:cubicBezTo>
                  <a:pt x="26211" y="1296"/>
                  <a:pt x="26267" y="1523"/>
                  <a:pt x="26203" y="1733"/>
                </a:cubicBezTo>
                <a:cubicBezTo>
                  <a:pt x="26115" y="2019"/>
                  <a:pt x="25841" y="2219"/>
                  <a:pt x="25540" y="2219"/>
                </a:cubicBezTo>
                <a:cubicBezTo>
                  <a:pt x="25534" y="2219"/>
                  <a:pt x="25528" y="2219"/>
                  <a:pt x="25522" y="2219"/>
                </a:cubicBezTo>
                <a:cubicBezTo>
                  <a:pt x="25223" y="2219"/>
                  <a:pt x="24850" y="2000"/>
                  <a:pt x="24778" y="1693"/>
                </a:cubicBezTo>
                <a:cubicBezTo>
                  <a:pt x="24697" y="1320"/>
                  <a:pt x="24964" y="1045"/>
                  <a:pt x="25288" y="915"/>
                </a:cubicBezTo>
                <a:cubicBezTo>
                  <a:pt x="25288" y="745"/>
                  <a:pt x="25288" y="567"/>
                  <a:pt x="25296" y="397"/>
                </a:cubicBezTo>
                <a:cubicBezTo>
                  <a:pt x="25304" y="138"/>
                  <a:pt x="25304" y="73"/>
                  <a:pt x="25304" y="0"/>
                </a:cubicBezTo>
                <a:lnTo>
                  <a:pt x="23166" y="0"/>
                </a:lnTo>
                <a:cubicBezTo>
                  <a:pt x="23166" y="73"/>
                  <a:pt x="23166" y="138"/>
                  <a:pt x="23174" y="397"/>
                </a:cubicBezTo>
                <a:cubicBezTo>
                  <a:pt x="23174" y="551"/>
                  <a:pt x="23182" y="713"/>
                  <a:pt x="23191" y="875"/>
                </a:cubicBezTo>
                <a:cubicBezTo>
                  <a:pt x="23231" y="891"/>
                  <a:pt x="23271" y="907"/>
                  <a:pt x="23304" y="923"/>
                </a:cubicBezTo>
                <a:cubicBezTo>
                  <a:pt x="23393" y="972"/>
                  <a:pt x="23466" y="1045"/>
                  <a:pt x="23506" y="1134"/>
                </a:cubicBezTo>
                <a:cubicBezTo>
                  <a:pt x="23652" y="1296"/>
                  <a:pt x="23709" y="1523"/>
                  <a:pt x="23652" y="1733"/>
                </a:cubicBezTo>
                <a:cubicBezTo>
                  <a:pt x="23557" y="2019"/>
                  <a:pt x="23290" y="2219"/>
                  <a:pt x="22982" y="2219"/>
                </a:cubicBezTo>
                <a:cubicBezTo>
                  <a:pt x="22976" y="2219"/>
                  <a:pt x="22970" y="2219"/>
                  <a:pt x="22964" y="2219"/>
                </a:cubicBezTo>
                <a:cubicBezTo>
                  <a:pt x="22672" y="2219"/>
                  <a:pt x="22292" y="2000"/>
                  <a:pt x="22227" y="1693"/>
                </a:cubicBezTo>
                <a:cubicBezTo>
                  <a:pt x="22138" y="1320"/>
                  <a:pt x="22405" y="1045"/>
                  <a:pt x="22729" y="915"/>
                </a:cubicBezTo>
                <a:cubicBezTo>
                  <a:pt x="22729" y="745"/>
                  <a:pt x="22737" y="567"/>
                  <a:pt x="22745" y="397"/>
                </a:cubicBezTo>
                <a:cubicBezTo>
                  <a:pt x="22745" y="138"/>
                  <a:pt x="22745" y="57"/>
                  <a:pt x="22745" y="0"/>
                </a:cubicBezTo>
                <a:lnTo>
                  <a:pt x="20608" y="0"/>
                </a:lnTo>
                <a:cubicBezTo>
                  <a:pt x="20608" y="73"/>
                  <a:pt x="20608" y="146"/>
                  <a:pt x="20616" y="397"/>
                </a:cubicBezTo>
                <a:cubicBezTo>
                  <a:pt x="20616" y="551"/>
                  <a:pt x="20632" y="713"/>
                  <a:pt x="20632" y="875"/>
                </a:cubicBezTo>
                <a:cubicBezTo>
                  <a:pt x="20672" y="891"/>
                  <a:pt x="20713" y="907"/>
                  <a:pt x="20745" y="923"/>
                </a:cubicBezTo>
                <a:cubicBezTo>
                  <a:pt x="20834" y="972"/>
                  <a:pt x="20907" y="1045"/>
                  <a:pt x="20948" y="1134"/>
                </a:cubicBezTo>
                <a:cubicBezTo>
                  <a:pt x="21093" y="1296"/>
                  <a:pt x="21150" y="1523"/>
                  <a:pt x="21093" y="1733"/>
                </a:cubicBezTo>
                <a:cubicBezTo>
                  <a:pt x="20998" y="2019"/>
                  <a:pt x="20732" y="2219"/>
                  <a:pt x="20423" y="2219"/>
                </a:cubicBezTo>
                <a:cubicBezTo>
                  <a:pt x="20417" y="2219"/>
                  <a:pt x="20411" y="2219"/>
                  <a:pt x="20405" y="2219"/>
                </a:cubicBezTo>
                <a:cubicBezTo>
                  <a:pt x="20114" y="2219"/>
                  <a:pt x="19733" y="2000"/>
                  <a:pt x="19668" y="1693"/>
                </a:cubicBezTo>
                <a:cubicBezTo>
                  <a:pt x="19587" y="1320"/>
                  <a:pt x="19846" y="1045"/>
                  <a:pt x="20170" y="915"/>
                </a:cubicBezTo>
                <a:lnTo>
                  <a:pt x="20187" y="397"/>
                </a:lnTo>
                <a:lnTo>
                  <a:pt x="20187" y="0"/>
                </a:lnTo>
                <a:lnTo>
                  <a:pt x="18057" y="0"/>
                </a:lnTo>
                <a:cubicBezTo>
                  <a:pt x="18057" y="73"/>
                  <a:pt x="18057" y="154"/>
                  <a:pt x="18065" y="397"/>
                </a:cubicBezTo>
                <a:lnTo>
                  <a:pt x="18081" y="875"/>
                </a:lnTo>
                <a:cubicBezTo>
                  <a:pt x="18114" y="891"/>
                  <a:pt x="18154" y="907"/>
                  <a:pt x="18187" y="923"/>
                </a:cubicBezTo>
                <a:cubicBezTo>
                  <a:pt x="18276" y="972"/>
                  <a:pt x="18349" y="1045"/>
                  <a:pt x="18389" y="1134"/>
                </a:cubicBezTo>
                <a:cubicBezTo>
                  <a:pt x="18543" y="1296"/>
                  <a:pt x="18600" y="1523"/>
                  <a:pt x="18535" y="1733"/>
                </a:cubicBezTo>
                <a:cubicBezTo>
                  <a:pt x="18447" y="2019"/>
                  <a:pt x="18173" y="2219"/>
                  <a:pt x="17872" y="2219"/>
                </a:cubicBezTo>
                <a:cubicBezTo>
                  <a:pt x="17867" y="2219"/>
                  <a:pt x="17861" y="2219"/>
                  <a:pt x="17855" y="2219"/>
                </a:cubicBezTo>
                <a:cubicBezTo>
                  <a:pt x="17563" y="2219"/>
                  <a:pt x="17183" y="2000"/>
                  <a:pt x="17110" y="1693"/>
                </a:cubicBezTo>
                <a:cubicBezTo>
                  <a:pt x="17029" y="1320"/>
                  <a:pt x="17296" y="1045"/>
                  <a:pt x="17612" y="915"/>
                </a:cubicBezTo>
                <a:lnTo>
                  <a:pt x="17628" y="397"/>
                </a:lnTo>
                <a:cubicBezTo>
                  <a:pt x="17628" y="154"/>
                  <a:pt x="17628" y="97"/>
                  <a:pt x="17628" y="0"/>
                </a:cubicBezTo>
                <a:lnTo>
                  <a:pt x="15498" y="0"/>
                </a:lnTo>
                <a:cubicBezTo>
                  <a:pt x="15498" y="73"/>
                  <a:pt x="15498" y="170"/>
                  <a:pt x="15498" y="397"/>
                </a:cubicBezTo>
                <a:lnTo>
                  <a:pt x="15515" y="875"/>
                </a:lnTo>
                <a:cubicBezTo>
                  <a:pt x="15555" y="891"/>
                  <a:pt x="15587" y="907"/>
                  <a:pt x="15628" y="923"/>
                </a:cubicBezTo>
                <a:cubicBezTo>
                  <a:pt x="15717" y="972"/>
                  <a:pt x="15782" y="1045"/>
                  <a:pt x="15830" y="1134"/>
                </a:cubicBezTo>
                <a:cubicBezTo>
                  <a:pt x="15976" y="1296"/>
                  <a:pt x="16033" y="1523"/>
                  <a:pt x="15976" y="1733"/>
                </a:cubicBezTo>
                <a:cubicBezTo>
                  <a:pt x="15881" y="2019"/>
                  <a:pt x="15614" y="2219"/>
                  <a:pt x="15306" y="2219"/>
                </a:cubicBezTo>
                <a:cubicBezTo>
                  <a:pt x="15300" y="2219"/>
                  <a:pt x="15294" y="2219"/>
                  <a:pt x="15288" y="2219"/>
                </a:cubicBezTo>
                <a:cubicBezTo>
                  <a:pt x="14996" y="2219"/>
                  <a:pt x="14616" y="2000"/>
                  <a:pt x="14551" y="1693"/>
                </a:cubicBezTo>
                <a:cubicBezTo>
                  <a:pt x="14462" y="1320"/>
                  <a:pt x="14729" y="1045"/>
                  <a:pt x="15045" y="915"/>
                </a:cubicBezTo>
                <a:lnTo>
                  <a:pt x="15061" y="397"/>
                </a:lnTo>
                <a:cubicBezTo>
                  <a:pt x="15069" y="170"/>
                  <a:pt x="15061" y="106"/>
                  <a:pt x="15061" y="0"/>
                </a:cubicBezTo>
                <a:lnTo>
                  <a:pt x="12932" y="0"/>
                </a:lnTo>
                <a:cubicBezTo>
                  <a:pt x="12940" y="235"/>
                  <a:pt x="12932" y="187"/>
                  <a:pt x="12932" y="397"/>
                </a:cubicBezTo>
                <a:lnTo>
                  <a:pt x="12948" y="875"/>
                </a:lnTo>
                <a:cubicBezTo>
                  <a:pt x="12988" y="891"/>
                  <a:pt x="13021" y="907"/>
                  <a:pt x="13061" y="923"/>
                </a:cubicBezTo>
                <a:cubicBezTo>
                  <a:pt x="13150" y="972"/>
                  <a:pt x="13215" y="1045"/>
                  <a:pt x="13264" y="1134"/>
                </a:cubicBezTo>
                <a:cubicBezTo>
                  <a:pt x="13409" y="1296"/>
                  <a:pt x="13466" y="1523"/>
                  <a:pt x="13409" y="1733"/>
                </a:cubicBezTo>
                <a:cubicBezTo>
                  <a:pt x="13314" y="2019"/>
                  <a:pt x="13048" y="2219"/>
                  <a:pt x="12739" y="2219"/>
                </a:cubicBezTo>
                <a:cubicBezTo>
                  <a:pt x="12733" y="2219"/>
                  <a:pt x="12727" y="2219"/>
                  <a:pt x="12721" y="2219"/>
                </a:cubicBezTo>
                <a:cubicBezTo>
                  <a:pt x="12430" y="2219"/>
                  <a:pt x="12049" y="2000"/>
                  <a:pt x="11976" y="1693"/>
                </a:cubicBezTo>
                <a:cubicBezTo>
                  <a:pt x="11895" y="1320"/>
                  <a:pt x="12162" y="1045"/>
                  <a:pt x="12478" y="915"/>
                </a:cubicBezTo>
                <a:lnTo>
                  <a:pt x="12494" y="397"/>
                </a:lnTo>
                <a:cubicBezTo>
                  <a:pt x="12503" y="187"/>
                  <a:pt x="12486" y="227"/>
                  <a:pt x="12494" y="0"/>
                </a:cubicBezTo>
                <a:lnTo>
                  <a:pt x="10373" y="0"/>
                </a:lnTo>
                <a:lnTo>
                  <a:pt x="10373" y="397"/>
                </a:lnTo>
                <a:lnTo>
                  <a:pt x="10389" y="875"/>
                </a:lnTo>
                <a:cubicBezTo>
                  <a:pt x="10422" y="891"/>
                  <a:pt x="10462" y="907"/>
                  <a:pt x="10503" y="923"/>
                </a:cubicBezTo>
                <a:cubicBezTo>
                  <a:pt x="10584" y="972"/>
                  <a:pt x="10656" y="1045"/>
                  <a:pt x="10705" y="1134"/>
                </a:cubicBezTo>
                <a:cubicBezTo>
                  <a:pt x="10851" y="1296"/>
                  <a:pt x="10907" y="1523"/>
                  <a:pt x="10843" y="1733"/>
                </a:cubicBezTo>
                <a:cubicBezTo>
                  <a:pt x="10755" y="2019"/>
                  <a:pt x="10481" y="2219"/>
                  <a:pt x="10180" y="2219"/>
                </a:cubicBezTo>
                <a:cubicBezTo>
                  <a:pt x="10174" y="2219"/>
                  <a:pt x="10168" y="2219"/>
                  <a:pt x="10162" y="2219"/>
                </a:cubicBezTo>
                <a:cubicBezTo>
                  <a:pt x="9871" y="2219"/>
                  <a:pt x="9490" y="2000"/>
                  <a:pt x="9418" y="1693"/>
                </a:cubicBezTo>
                <a:cubicBezTo>
                  <a:pt x="9337" y="1320"/>
                  <a:pt x="9604" y="1045"/>
                  <a:pt x="9920" y="915"/>
                </a:cubicBezTo>
                <a:lnTo>
                  <a:pt x="9936" y="397"/>
                </a:lnTo>
                <a:cubicBezTo>
                  <a:pt x="9936" y="203"/>
                  <a:pt x="9928" y="211"/>
                  <a:pt x="9936" y="0"/>
                </a:cubicBezTo>
                <a:lnTo>
                  <a:pt x="7814" y="0"/>
                </a:lnTo>
                <a:lnTo>
                  <a:pt x="7814" y="397"/>
                </a:lnTo>
                <a:lnTo>
                  <a:pt x="7831" y="875"/>
                </a:lnTo>
                <a:cubicBezTo>
                  <a:pt x="7871" y="891"/>
                  <a:pt x="7912" y="907"/>
                  <a:pt x="7944" y="923"/>
                </a:cubicBezTo>
                <a:cubicBezTo>
                  <a:pt x="8033" y="972"/>
                  <a:pt x="8106" y="1045"/>
                  <a:pt x="8146" y="1134"/>
                </a:cubicBezTo>
                <a:cubicBezTo>
                  <a:pt x="8292" y="1296"/>
                  <a:pt x="8349" y="1523"/>
                  <a:pt x="8292" y="1733"/>
                </a:cubicBezTo>
                <a:cubicBezTo>
                  <a:pt x="8197" y="2019"/>
                  <a:pt x="7930" y="2219"/>
                  <a:pt x="7622" y="2219"/>
                </a:cubicBezTo>
                <a:cubicBezTo>
                  <a:pt x="7616" y="2219"/>
                  <a:pt x="7610" y="2219"/>
                  <a:pt x="7604" y="2219"/>
                </a:cubicBezTo>
                <a:cubicBezTo>
                  <a:pt x="7312" y="2219"/>
                  <a:pt x="6940" y="2000"/>
                  <a:pt x="6867" y="1693"/>
                </a:cubicBezTo>
                <a:cubicBezTo>
                  <a:pt x="6778" y="1320"/>
                  <a:pt x="7045" y="1045"/>
                  <a:pt x="7369" y="915"/>
                </a:cubicBezTo>
                <a:cubicBezTo>
                  <a:pt x="7369" y="745"/>
                  <a:pt x="7377" y="567"/>
                  <a:pt x="7385" y="397"/>
                </a:cubicBezTo>
                <a:cubicBezTo>
                  <a:pt x="7385" y="219"/>
                  <a:pt x="7385" y="195"/>
                  <a:pt x="7385" y="0"/>
                </a:cubicBezTo>
                <a:lnTo>
                  <a:pt x="5264" y="0"/>
                </a:lnTo>
                <a:lnTo>
                  <a:pt x="5264" y="397"/>
                </a:lnTo>
                <a:cubicBezTo>
                  <a:pt x="5264" y="543"/>
                  <a:pt x="5272" y="713"/>
                  <a:pt x="5272" y="875"/>
                </a:cubicBezTo>
                <a:cubicBezTo>
                  <a:pt x="5312" y="891"/>
                  <a:pt x="5353" y="907"/>
                  <a:pt x="5385" y="923"/>
                </a:cubicBezTo>
                <a:cubicBezTo>
                  <a:pt x="5474" y="972"/>
                  <a:pt x="5547" y="1045"/>
                  <a:pt x="5588" y="1134"/>
                </a:cubicBezTo>
                <a:cubicBezTo>
                  <a:pt x="5733" y="1296"/>
                  <a:pt x="5790" y="1523"/>
                  <a:pt x="5733" y="1733"/>
                </a:cubicBezTo>
                <a:cubicBezTo>
                  <a:pt x="5638" y="2019"/>
                  <a:pt x="5372" y="2219"/>
                  <a:pt x="5063" y="2219"/>
                </a:cubicBezTo>
                <a:cubicBezTo>
                  <a:pt x="5057" y="2219"/>
                  <a:pt x="5051" y="2219"/>
                  <a:pt x="5045" y="2219"/>
                </a:cubicBezTo>
                <a:cubicBezTo>
                  <a:pt x="4754" y="2219"/>
                  <a:pt x="4381" y="2000"/>
                  <a:pt x="4308" y="1693"/>
                </a:cubicBezTo>
                <a:cubicBezTo>
                  <a:pt x="4227" y="1320"/>
                  <a:pt x="4495" y="1045"/>
                  <a:pt x="4810" y="915"/>
                </a:cubicBezTo>
                <a:cubicBezTo>
                  <a:pt x="4810" y="745"/>
                  <a:pt x="4819" y="567"/>
                  <a:pt x="4827" y="397"/>
                </a:cubicBezTo>
                <a:lnTo>
                  <a:pt x="4827" y="0"/>
                </a:lnTo>
                <a:lnTo>
                  <a:pt x="2713" y="0"/>
                </a:lnTo>
                <a:lnTo>
                  <a:pt x="2713" y="397"/>
                </a:lnTo>
                <a:cubicBezTo>
                  <a:pt x="2713" y="551"/>
                  <a:pt x="2721" y="713"/>
                  <a:pt x="2721" y="875"/>
                </a:cubicBezTo>
                <a:cubicBezTo>
                  <a:pt x="2762" y="891"/>
                  <a:pt x="2802" y="907"/>
                  <a:pt x="2835" y="923"/>
                </a:cubicBezTo>
                <a:cubicBezTo>
                  <a:pt x="2924" y="972"/>
                  <a:pt x="2997" y="1045"/>
                  <a:pt x="3037" y="1134"/>
                </a:cubicBezTo>
                <a:cubicBezTo>
                  <a:pt x="3191" y="1296"/>
                  <a:pt x="3240" y="1523"/>
                  <a:pt x="3183" y="1733"/>
                </a:cubicBezTo>
                <a:cubicBezTo>
                  <a:pt x="3088" y="2019"/>
                  <a:pt x="2821" y="2219"/>
                  <a:pt x="2521" y="2219"/>
                </a:cubicBezTo>
                <a:cubicBezTo>
                  <a:pt x="2515" y="2219"/>
                  <a:pt x="2509" y="2219"/>
                  <a:pt x="2503" y="2219"/>
                </a:cubicBezTo>
                <a:cubicBezTo>
                  <a:pt x="2203" y="2219"/>
                  <a:pt x="1831" y="2000"/>
                  <a:pt x="1758" y="1693"/>
                </a:cubicBezTo>
                <a:cubicBezTo>
                  <a:pt x="1677" y="1320"/>
                  <a:pt x="1944" y="1045"/>
                  <a:pt x="2268" y="915"/>
                </a:cubicBezTo>
                <a:cubicBezTo>
                  <a:pt x="2268" y="745"/>
                  <a:pt x="2276" y="567"/>
                  <a:pt x="2276" y="397"/>
                </a:cubicBezTo>
                <a:lnTo>
                  <a:pt x="2276"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1"/>
          <p:cNvSpPr/>
          <p:nvPr/>
        </p:nvSpPr>
        <p:spPr>
          <a:xfrm rot="2114296" flipH="1">
            <a:off x="5798111" y="67620"/>
            <a:ext cx="543992" cy="934767"/>
          </a:xfrm>
          <a:custGeom>
            <a:avLst/>
            <a:gdLst/>
            <a:ahLst/>
            <a:cxnLst/>
            <a:rect l="l" t="t" r="r" b="b"/>
            <a:pathLst>
              <a:path w="18775" h="32262" extrusionOk="0">
                <a:moveTo>
                  <a:pt x="11539" y="9839"/>
                </a:moveTo>
                <a:cubicBezTo>
                  <a:pt x="11540" y="9839"/>
                  <a:pt x="11541" y="9839"/>
                  <a:pt x="11542" y="9839"/>
                </a:cubicBezTo>
                <a:lnTo>
                  <a:pt x="11542" y="9839"/>
                </a:lnTo>
                <a:cubicBezTo>
                  <a:pt x="11542" y="9839"/>
                  <a:pt x="11543" y="9840"/>
                  <a:pt x="11543" y="9840"/>
                </a:cubicBezTo>
                <a:lnTo>
                  <a:pt x="11543" y="9840"/>
                </a:lnTo>
                <a:cubicBezTo>
                  <a:pt x="11542" y="9839"/>
                  <a:pt x="11540" y="9839"/>
                  <a:pt x="11539" y="9839"/>
                </a:cubicBezTo>
                <a:close/>
                <a:moveTo>
                  <a:pt x="10445" y="9705"/>
                </a:moveTo>
                <a:cubicBezTo>
                  <a:pt x="10662" y="9705"/>
                  <a:pt x="10879" y="9721"/>
                  <a:pt x="11095" y="9752"/>
                </a:cubicBezTo>
                <a:lnTo>
                  <a:pt x="11095" y="9752"/>
                </a:lnTo>
                <a:cubicBezTo>
                  <a:pt x="11229" y="10795"/>
                  <a:pt x="10928" y="11809"/>
                  <a:pt x="10083" y="12588"/>
                </a:cubicBezTo>
                <a:cubicBezTo>
                  <a:pt x="9204" y="13399"/>
                  <a:pt x="7980" y="13766"/>
                  <a:pt x="6789" y="13766"/>
                </a:cubicBezTo>
                <a:cubicBezTo>
                  <a:pt x="6551" y="13766"/>
                  <a:pt x="6314" y="13751"/>
                  <a:pt x="6081" y="13723"/>
                </a:cubicBezTo>
                <a:cubicBezTo>
                  <a:pt x="5889" y="13699"/>
                  <a:pt x="5740" y="13676"/>
                  <a:pt x="5598" y="13647"/>
                </a:cubicBezTo>
                <a:lnTo>
                  <a:pt x="5598" y="13647"/>
                </a:lnTo>
                <a:cubicBezTo>
                  <a:pt x="6034" y="12537"/>
                  <a:pt x="6747" y="11427"/>
                  <a:pt x="7709" y="10660"/>
                </a:cubicBezTo>
                <a:cubicBezTo>
                  <a:pt x="8507" y="10024"/>
                  <a:pt x="9470" y="9705"/>
                  <a:pt x="10445" y="9705"/>
                </a:cubicBezTo>
                <a:close/>
                <a:moveTo>
                  <a:pt x="14564" y="19435"/>
                </a:moveTo>
                <a:lnTo>
                  <a:pt x="14564" y="19435"/>
                </a:lnTo>
                <a:cubicBezTo>
                  <a:pt x="14564" y="19444"/>
                  <a:pt x="14564" y="19453"/>
                  <a:pt x="14564" y="19461"/>
                </a:cubicBezTo>
                <a:lnTo>
                  <a:pt x="14564" y="19461"/>
                </a:lnTo>
                <a:cubicBezTo>
                  <a:pt x="14564" y="19461"/>
                  <a:pt x="14563" y="19461"/>
                  <a:pt x="14563" y="19461"/>
                </a:cubicBezTo>
                <a:lnTo>
                  <a:pt x="14563" y="19461"/>
                </a:lnTo>
                <a:cubicBezTo>
                  <a:pt x="14563" y="19453"/>
                  <a:pt x="14564" y="19445"/>
                  <a:pt x="14564" y="19435"/>
                </a:cubicBezTo>
                <a:close/>
                <a:moveTo>
                  <a:pt x="14428" y="19664"/>
                </a:moveTo>
                <a:lnTo>
                  <a:pt x="14428" y="19664"/>
                </a:lnTo>
                <a:cubicBezTo>
                  <a:pt x="14436" y="19665"/>
                  <a:pt x="14444" y="19667"/>
                  <a:pt x="14452" y="19669"/>
                </a:cubicBezTo>
                <a:cubicBezTo>
                  <a:pt x="14443" y="19667"/>
                  <a:pt x="14435" y="19665"/>
                  <a:pt x="14428" y="19664"/>
                </a:cubicBezTo>
                <a:close/>
                <a:moveTo>
                  <a:pt x="14531" y="19694"/>
                </a:moveTo>
                <a:lnTo>
                  <a:pt x="14531" y="19694"/>
                </a:lnTo>
                <a:cubicBezTo>
                  <a:pt x="14531" y="19694"/>
                  <a:pt x="14531" y="19694"/>
                  <a:pt x="14531" y="19695"/>
                </a:cubicBezTo>
                <a:lnTo>
                  <a:pt x="14531" y="19695"/>
                </a:lnTo>
                <a:cubicBezTo>
                  <a:pt x="14531" y="19696"/>
                  <a:pt x="14530" y="19697"/>
                  <a:pt x="14530" y="19698"/>
                </a:cubicBezTo>
                <a:lnTo>
                  <a:pt x="14530" y="19698"/>
                </a:lnTo>
                <a:cubicBezTo>
                  <a:pt x="14530" y="19697"/>
                  <a:pt x="14530" y="19696"/>
                  <a:pt x="14531" y="19694"/>
                </a:cubicBezTo>
                <a:close/>
                <a:moveTo>
                  <a:pt x="14779" y="19781"/>
                </a:moveTo>
                <a:cubicBezTo>
                  <a:pt x="14780" y="19781"/>
                  <a:pt x="14781" y="19782"/>
                  <a:pt x="14782" y="19782"/>
                </a:cubicBezTo>
                <a:lnTo>
                  <a:pt x="14782" y="19782"/>
                </a:lnTo>
                <a:cubicBezTo>
                  <a:pt x="14814" y="19800"/>
                  <a:pt x="14847" y="19818"/>
                  <a:pt x="14880" y="19835"/>
                </a:cubicBezTo>
                <a:lnTo>
                  <a:pt x="14880" y="19835"/>
                </a:lnTo>
                <a:cubicBezTo>
                  <a:pt x="14885" y="19839"/>
                  <a:pt x="14888" y="19841"/>
                  <a:pt x="14887" y="19841"/>
                </a:cubicBezTo>
                <a:cubicBezTo>
                  <a:pt x="14883" y="19841"/>
                  <a:pt x="14854" y="19826"/>
                  <a:pt x="14779" y="19781"/>
                </a:cubicBezTo>
                <a:close/>
                <a:moveTo>
                  <a:pt x="5402" y="20224"/>
                </a:moveTo>
                <a:lnTo>
                  <a:pt x="5402" y="20224"/>
                </a:lnTo>
                <a:cubicBezTo>
                  <a:pt x="5403" y="20227"/>
                  <a:pt x="5404" y="20230"/>
                  <a:pt x="5405" y="20233"/>
                </a:cubicBezTo>
                <a:cubicBezTo>
                  <a:pt x="5404" y="20229"/>
                  <a:pt x="5403" y="20227"/>
                  <a:pt x="5402" y="20224"/>
                </a:cubicBezTo>
                <a:close/>
                <a:moveTo>
                  <a:pt x="6201" y="21492"/>
                </a:moveTo>
                <a:cubicBezTo>
                  <a:pt x="6209" y="21500"/>
                  <a:pt x="6216" y="21507"/>
                  <a:pt x="6220" y="21512"/>
                </a:cubicBezTo>
                <a:lnTo>
                  <a:pt x="6220" y="21512"/>
                </a:lnTo>
                <a:cubicBezTo>
                  <a:pt x="6211" y="21507"/>
                  <a:pt x="6204" y="21503"/>
                  <a:pt x="6203" y="21503"/>
                </a:cubicBezTo>
                <a:lnTo>
                  <a:pt x="6203" y="21503"/>
                </a:lnTo>
                <a:cubicBezTo>
                  <a:pt x="6201" y="21503"/>
                  <a:pt x="6207" y="21509"/>
                  <a:pt x="6227" y="21522"/>
                </a:cubicBezTo>
                <a:lnTo>
                  <a:pt x="6227" y="21522"/>
                </a:lnTo>
                <a:cubicBezTo>
                  <a:pt x="6227" y="21521"/>
                  <a:pt x="6224" y="21517"/>
                  <a:pt x="6220" y="21512"/>
                </a:cubicBezTo>
                <a:lnTo>
                  <a:pt x="6220" y="21512"/>
                </a:lnTo>
                <a:cubicBezTo>
                  <a:pt x="6225" y="21514"/>
                  <a:pt x="6229" y="21517"/>
                  <a:pt x="6235" y="21520"/>
                </a:cubicBezTo>
                <a:lnTo>
                  <a:pt x="6235" y="21520"/>
                </a:lnTo>
                <a:cubicBezTo>
                  <a:pt x="6221" y="21509"/>
                  <a:pt x="6209" y="21499"/>
                  <a:pt x="6201" y="21492"/>
                </a:cubicBezTo>
                <a:close/>
                <a:moveTo>
                  <a:pt x="6375" y="21627"/>
                </a:moveTo>
                <a:lnTo>
                  <a:pt x="6375" y="21627"/>
                </a:lnTo>
                <a:cubicBezTo>
                  <a:pt x="6416" y="21647"/>
                  <a:pt x="6467" y="21686"/>
                  <a:pt x="6462" y="21686"/>
                </a:cubicBezTo>
                <a:cubicBezTo>
                  <a:pt x="6459" y="21686"/>
                  <a:pt x="6435" y="21671"/>
                  <a:pt x="6375" y="21627"/>
                </a:cubicBezTo>
                <a:close/>
                <a:moveTo>
                  <a:pt x="13539" y="19563"/>
                </a:moveTo>
                <a:cubicBezTo>
                  <a:pt x="13800" y="19563"/>
                  <a:pt x="14065" y="19593"/>
                  <a:pt x="14362" y="19651"/>
                </a:cubicBezTo>
                <a:lnTo>
                  <a:pt x="14362" y="19651"/>
                </a:lnTo>
                <a:cubicBezTo>
                  <a:pt x="14361" y="19651"/>
                  <a:pt x="14361" y="19650"/>
                  <a:pt x="14360" y="19650"/>
                </a:cubicBezTo>
                <a:lnTo>
                  <a:pt x="14360" y="19650"/>
                </a:lnTo>
                <a:cubicBezTo>
                  <a:pt x="14356" y="19650"/>
                  <a:pt x="14474" y="19677"/>
                  <a:pt x="14524" y="19692"/>
                </a:cubicBezTo>
                <a:lnTo>
                  <a:pt x="14524" y="19692"/>
                </a:lnTo>
                <a:cubicBezTo>
                  <a:pt x="14500" y="19721"/>
                  <a:pt x="14430" y="19855"/>
                  <a:pt x="14394" y="19897"/>
                </a:cubicBezTo>
                <a:cubicBezTo>
                  <a:pt x="14302" y="20001"/>
                  <a:pt x="14196" y="20094"/>
                  <a:pt x="14081" y="20172"/>
                </a:cubicBezTo>
                <a:cubicBezTo>
                  <a:pt x="13177" y="20806"/>
                  <a:pt x="12056" y="21269"/>
                  <a:pt x="11014" y="21622"/>
                </a:cubicBezTo>
                <a:cubicBezTo>
                  <a:pt x="10687" y="21733"/>
                  <a:pt x="10331" y="21835"/>
                  <a:pt x="9972" y="21917"/>
                </a:cubicBezTo>
                <a:lnTo>
                  <a:pt x="9972" y="21917"/>
                </a:lnTo>
                <a:cubicBezTo>
                  <a:pt x="10122" y="21614"/>
                  <a:pt x="10301" y="21325"/>
                  <a:pt x="10516" y="21055"/>
                </a:cubicBezTo>
                <a:cubicBezTo>
                  <a:pt x="11024" y="20420"/>
                  <a:pt x="11687" y="19956"/>
                  <a:pt x="12469" y="19729"/>
                </a:cubicBezTo>
                <a:cubicBezTo>
                  <a:pt x="12861" y="19615"/>
                  <a:pt x="13196" y="19563"/>
                  <a:pt x="13539" y="19563"/>
                </a:cubicBezTo>
                <a:close/>
                <a:moveTo>
                  <a:pt x="11319" y="30029"/>
                </a:moveTo>
                <a:cubicBezTo>
                  <a:pt x="11321" y="30030"/>
                  <a:pt x="11324" y="30031"/>
                  <a:pt x="11326" y="30033"/>
                </a:cubicBezTo>
                <a:lnTo>
                  <a:pt x="11326" y="30033"/>
                </a:lnTo>
                <a:cubicBezTo>
                  <a:pt x="11324" y="30031"/>
                  <a:pt x="11321" y="30030"/>
                  <a:pt x="11319" y="30029"/>
                </a:cubicBezTo>
                <a:close/>
                <a:moveTo>
                  <a:pt x="11354" y="30050"/>
                </a:moveTo>
                <a:cubicBezTo>
                  <a:pt x="11371" y="30061"/>
                  <a:pt x="11384" y="30070"/>
                  <a:pt x="11384" y="30070"/>
                </a:cubicBezTo>
                <a:cubicBezTo>
                  <a:pt x="11384" y="30070"/>
                  <a:pt x="11376" y="30064"/>
                  <a:pt x="11354" y="30050"/>
                </a:cubicBezTo>
                <a:close/>
                <a:moveTo>
                  <a:pt x="7317" y="0"/>
                </a:moveTo>
                <a:cubicBezTo>
                  <a:pt x="7270" y="0"/>
                  <a:pt x="7223" y="6"/>
                  <a:pt x="7178" y="18"/>
                </a:cubicBezTo>
                <a:lnTo>
                  <a:pt x="7180" y="16"/>
                </a:lnTo>
                <a:lnTo>
                  <a:pt x="7180" y="16"/>
                </a:lnTo>
                <a:cubicBezTo>
                  <a:pt x="5272" y="516"/>
                  <a:pt x="3590" y="2046"/>
                  <a:pt x="2379" y="3540"/>
                </a:cubicBezTo>
                <a:cubicBezTo>
                  <a:pt x="1125" y="5085"/>
                  <a:pt x="1" y="7133"/>
                  <a:pt x="354" y="9187"/>
                </a:cubicBezTo>
                <a:cubicBezTo>
                  <a:pt x="528" y="10208"/>
                  <a:pt x="1128" y="11231"/>
                  <a:pt x="1751" y="12044"/>
                </a:cubicBezTo>
                <a:cubicBezTo>
                  <a:pt x="2202" y="12632"/>
                  <a:pt x="2716" y="13169"/>
                  <a:pt x="3288" y="13637"/>
                </a:cubicBezTo>
                <a:lnTo>
                  <a:pt x="3288" y="13637"/>
                </a:lnTo>
                <a:cubicBezTo>
                  <a:pt x="3104" y="14426"/>
                  <a:pt x="3013" y="15234"/>
                  <a:pt x="3009" y="16020"/>
                </a:cubicBezTo>
                <a:cubicBezTo>
                  <a:pt x="2996" y="18411"/>
                  <a:pt x="3836" y="20793"/>
                  <a:pt x="5734" y="22337"/>
                </a:cubicBezTo>
                <a:cubicBezTo>
                  <a:pt x="6244" y="22751"/>
                  <a:pt x="6803" y="23099"/>
                  <a:pt x="7400" y="23354"/>
                </a:cubicBezTo>
                <a:lnTo>
                  <a:pt x="7400" y="23354"/>
                </a:lnTo>
                <a:cubicBezTo>
                  <a:pt x="7276" y="25244"/>
                  <a:pt x="7763" y="27144"/>
                  <a:pt x="8821" y="28743"/>
                </a:cubicBezTo>
                <a:cubicBezTo>
                  <a:pt x="10106" y="30685"/>
                  <a:pt x="12297" y="32262"/>
                  <a:pt x="14686" y="32262"/>
                </a:cubicBezTo>
                <a:cubicBezTo>
                  <a:pt x="14772" y="32262"/>
                  <a:pt x="14859" y="32260"/>
                  <a:pt x="14945" y="32256"/>
                </a:cubicBezTo>
                <a:cubicBezTo>
                  <a:pt x="16208" y="32195"/>
                  <a:pt x="17351" y="31684"/>
                  <a:pt x="18385" y="30981"/>
                </a:cubicBezTo>
                <a:cubicBezTo>
                  <a:pt x="18775" y="30716"/>
                  <a:pt x="17560" y="29348"/>
                  <a:pt x="16835" y="29348"/>
                </a:cubicBezTo>
                <a:cubicBezTo>
                  <a:pt x="16743" y="29348"/>
                  <a:pt x="16660" y="29370"/>
                  <a:pt x="16588" y="29418"/>
                </a:cubicBezTo>
                <a:cubicBezTo>
                  <a:pt x="15622" y="30074"/>
                  <a:pt x="14460" y="30554"/>
                  <a:pt x="13283" y="30554"/>
                </a:cubicBezTo>
                <a:cubicBezTo>
                  <a:pt x="12954" y="30554"/>
                  <a:pt x="12623" y="30517"/>
                  <a:pt x="12295" y="30434"/>
                </a:cubicBezTo>
                <a:cubicBezTo>
                  <a:pt x="12025" y="30369"/>
                  <a:pt x="11765" y="30270"/>
                  <a:pt x="11519" y="30139"/>
                </a:cubicBezTo>
                <a:cubicBezTo>
                  <a:pt x="11459" y="30108"/>
                  <a:pt x="11400" y="30075"/>
                  <a:pt x="11341" y="30042"/>
                </a:cubicBezTo>
                <a:lnTo>
                  <a:pt x="11341" y="30042"/>
                </a:lnTo>
                <a:cubicBezTo>
                  <a:pt x="11325" y="30031"/>
                  <a:pt x="11303" y="30016"/>
                  <a:pt x="11274" y="29997"/>
                </a:cubicBezTo>
                <a:cubicBezTo>
                  <a:pt x="11210" y="29954"/>
                  <a:pt x="11148" y="29909"/>
                  <a:pt x="11086" y="29863"/>
                </a:cubicBezTo>
                <a:lnTo>
                  <a:pt x="11086" y="29863"/>
                </a:lnTo>
                <a:cubicBezTo>
                  <a:pt x="11131" y="29896"/>
                  <a:pt x="11150" y="29909"/>
                  <a:pt x="11151" y="29909"/>
                </a:cubicBezTo>
                <a:cubicBezTo>
                  <a:pt x="11155" y="29909"/>
                  <a:pt x="10984" y="29777"/>
                  <a:pt x="10976" y="29768"/>
                </a:cubicBezTo>
                <a:cubicBezTo>
                  <a:pt x="10678" y="29509"/>
                  <a:pt x="10327" y="29073"/>
                  <a:pt x="10027" y="28493"/>
                </a:cubicBezTo>
                <a:cubicBezTo>
                  <a:pt x="9337" y="27155"/>
                  <a:pt x="9166" y="25627"/>
                  <a:pt x="9349" y="24145"/>
                </a:cubicBezTo>
                <a:cubicBezTo>
                  <a:pt x="9363" y="24036"/>
                  <a:pt x="9378" y="23928"/>
                  <a:pt x="9396" y="23820"/>
                </a:cubicBezTo>
                <a:lnTo>
                  <a:pt x="9396" y="23820"/>
                </a:lnTo>
                <a:cubicBezTo>
                  <a:pt x="9512" y="23826"/>
                  <a:pt x="9629" y="23829"/>
                  <a:pt x="9745" y="23829"/>
                </a:cubicBezTo>
                <a:cubicBezTo>
                  <a:pt x="11066" y="23829"/>
                  <a:pt x="12368" y="23457"/>
                  <a:pt x="13576" y="22940"/>
                </a:cubicBezTo>
                <a:cubicBezTo>
                  <a:pt x="14372" y="22599"/>
                  <a:pt x="15249" y="22217"/>
                  <a:pt x="15944" y="21691"/>
                </a:cubicBezTo>
                <a:cubicBezTo>
                  <a:pt x="16239" y="21468"/>
                  <a:pt x="16470" y="21138"/>
                  <a:pt x="16465" y="20755"/>
                </a:cubicBezTo>
                <a:cubicBezTo>
                  <a:pt x="16457" y="20086"/>
                  <a:pt x="15923" y="19490"/>
                  <a:pt x="15455" y="19074"/>
                </a:cubicBezTo>
                <a:cubicBezTo>
                  <a:pt x="14955" y="18630"/>
                  <a:pt x="14369" y="18295"/>
                  <a:pt x="13731" y="18092"/>
                </a:cubicBezTo>
                <a:cubicBezTo>
                  <a:pt x="13237" y="17937"/>
                  <a:pt x="12713" y="17854"/>
                  <a:pt x="12191" y="17854"/>
                </a:cubicBezTo>
                <a:cubicBezTo>
                  <a:pt x="11512" y="17854"/>
                  <a:pt x="10835" y="17993"/>
                  <a:pt x="10226" y="18295"/>
                </a:cubicBezTo>
                <a:cubicBezTo>
                  <a:pt x="8798" y="19001"/>
                  <a:pt x="7985" y="20364"/>
                  <a:pt x="7622" y="21880"/>
                </a:cubicBezTo>
                <a:cubicBezTo>
                  <a:pt x="7609" y="21936"/>
                  <a:pt x="7596" y="21993"/>
                  <a:pt x="7583" y="22050"/>
                </a:cubicBezTo>
                <a:lnTo>
                  <a:pt x="7583" y="22050"/>
                </a:lnTo>
                <a:cubicBezTo>
                  <a:pt x="7518" y="22040"/>
                  <a:pt x="7454" y="22029"/>
                  <a:pt x="7389" y="22017"/>
                </a:cubicBezTo>
                <a:cubicBezTo>
                  <a:pt x="7357" y="22011"/>
                  <a:pt x="7203" y="21972"/>
                  <a:pt x="7196" y="21972"/>
                </a:cubicBezTo>
                <a:lnTo>
                  <a:pt x="7196" y="21972"/>
                </a:lnTo>
                <a:cubicBezTo>
                  <a:pt x="7194" y="21972"/>
                  <a:pt x="7207" y="21976"/>
                  <a:pt x="7243" y="21987"/>
                </a:cubicBezTo>
                <a:lnTo>
                  <a:pt x="7243" y="21987"/>
                </a:lnTo>
                <a:cubicBezTo>
                  <a:pt x="7181" y="21970"/>
                  <a:pt x="7118" y="21953"/>
                  <a:pt x="7057" y="21932"/>
                </a:cubicBezTo>
                <a:cubicBezTo>
                  <a:pt x="6983" y="21908"/>
                  <a:pt x="6913" y="21886"/>
                  <a:pt x="6843" y="21859"/>
                </a:cubicBezTo>
                <a:cubicBezTo>
                  <a:pt x="6797" y="21842"/>
                  <a:pt x="6737" y="21816"/>
                  <a:pt x="6699" y="21799"/>
                </a:cubicBezTo>
                <a:lnTo>
                  <a:pt x="6699" y="21799"/>
                </a:lnTo>
                <a:cubicBezTo>
                  <a:pt x="6593" y="21738"/>
                  <a:pt x="6481" y="21664"/>
                  <a:pt x="6372" y="21625"/>
                </a:cubicBezTo>
                <a:lnTo>
                  <a:pt x="6372" y="21625"/>
                </a:lnTo>
                <a:cubicBezTo>
                  <a:pt x="6367" y="21622"/>
                  <a:pt x="6362" y="21618"/>
                  <a:pt x="6357" y="21614"/>
                </a:cubicBezTo>
                <a:cubicBezTo>
                  <a:pt x="6355" y="21613"/>
                  <a:pt x="6353" y="21612"/>
                  <a:pt x="6352" y="21610"/>
                </a:cubicBezTo>
                <a:lnTo>
                  <a:pt x="6352" y="21610"/>
                </a:lnTo>
                <a:cubicBezTo>
                  <a:pt x="6354" y="21614"/>
                  <a:pt x="6354" y="21617"/>
                  <a:pt x="6352" y="21619"/>
                </a:cubicBezTo>
                <a:cubicBezTo>
                  <a:pt x="6352" y="21619"/>
                  <a:pt x="6352" y="21619"/>
                  <a:pt x="6352" y="21619"/>
                </a:cubicBezTo>
                <a:cubicBezTo>
                  <a:pt x="6351" y="21619"/>
                  <a:pt x="6313" y="21588"/>
                  <a:pt x="6275" y="21555"/>
                </a:cubicBezTo>
                <a:lnTo>
                  <a:pt x="6275" y="21555"/>
                </a:lnTo>
                <a:cubicBezTo>
                  <a:pt x="6301" y="21572"/>
                  <a:pt x="6327" y="21592"/>
                  <a:pt x="6352" y="21610"/>
                </a:cubicBezTo>
                <a:lnTo>
                  <a:pt x="6352" y="21610"/>
                </a:lnTo>
                <a:cubicBezTo>
                  <a:pt x="6340" y="21589"/>
                  <a:pt x="6275" y="21545"/>
                  <a:pt x="6235" y="21520"/>
                </a:cubicBezTo>
                <a:lnTo>
                  <a:pt x="6235" y="21520"/>
                </a:lnTo>
                <a:cubicBezTo>
                  <a:pt x="6247" y="21531"/>
                  <a:pt x="6261" y="21543"/>
                  <a:pt x="6275" y="21555"/>
                </a:cubicBezTo>
                <a:lnTo>
                  <a:pt x="6275" y="21555"/>
                </a:lnTo>
                <a:cubicBezTo>
                  <a:pt x="6274" y="21554"/>
                  <a:pt x="6272" y="21553"/>
                  <a:pt x="6271" y="21552"/>
                </a:cubicBezTo>
                <a:cubicBezTo>
                  <a:pt x="6252" y="21540"/>
                  <a:pt x="6237" y="21530"/>
                  <a:pt x="6227" y="21522"/>
                </a:cubicBezTo>
                <a:lnTo>
                  <a:pt x="6227" y="21522"/>
                </a:lnTo>
                <a:cubicBezTo>
                  <a:pt x="6227" y="21523"/>
                  <a:pt x="6226" y="21523"/>
                  <a:pt x="6226" y="21523"/>
                </a:cubicBezTo>
                <a:cubicBezTo>
                  <a:pt x="6226" y="21524"/>
                  <a:pt x="6225" y="21524"/>
                  <a:pt x="6224" y="21524"/>
                </a:cubicBezTo>
                <a:cubicBezTo>
                  <a:pt x="6214" y="21524"/>
                  <a:pt x="6180" y="21488"/>
                  <a:pt x="6139" y="21440"/>
                </a:cubicBezTo>
                <a:lnTo>
                  <a:pt x="6139" y="21440"/>
                </a:lnTo>
                <a:cubicBezTo>
                  <a:pt x="6153" y="21451"/>
                  <a:pt x="6170" y="21466"/>
                  <a:pt x="6191" y="21483"/>
                </a:cubicBezTo>
                <a:cubicBezTo>
                  <a:pt x="6193" y="21485"/>
                  <a:pt x="6196" y="21488"/>
                  <a:pt x="6201" y="21492"/>
                </a:cubicBezTo>
                <a:lnTo>
                  <a:pt x="6201" y="21492"/>
                </a:lnTo>
                <a:cubicBezTo>
                  <a:pt x="6181" y="21472"/>
                  <a:pt x="6152" y="21447"/>
                  <a:pt x="6130" y="21428"/>
                </a:cubicBezTo>
                <a:lnTo>
                  <a:pt x="6130" y="21428"/>
                </a:lnTo>
                <a:cubicBezTo>
                  <a:pt x="6133" y="21432"/>
                  <a:pt x="6136" y="21436"/>
                  <a:pt x="6139" y="21440"/>
                </a:cubicBezTo>
                <a:lnTo>
                  <a:pt x="6139" y="21440"/>
                </a:lnTo>
                <a:cubicBezTo>
                  <a:pt x="6107" y="21412"/>
                  <a:pt x="6095" y="21402"/>
                  <a:pt x="6096" y="21402"/>
                </a:cubicBezTo>
                <a:lnTo>
                  <a:pt x="6096" y="21402"/>
                </a:lnTo>
                <a:cubicBezTo>
                  <a:pt x="6097" y="21402"/>
                  <a:pt x="6111" y="21413"/>
                  <a:pt x="6130" y="21428"/>
                </a:cubicBezTo>
                <a:lnTo>
                  <a:pt x="6130" y="21428"/>
                </a:lnTo>
                <a:cubicBezTo>
                  <a:pt x="6052" y="21336"/>
                  <a:pt x="5957" y="21209"/>
                  <a:pt x="5955" y="21209"/>
                </a:cubicBezTo>
                <a:lnTo>
                  <a:pt x="5955" y="21209"/>
                </a:lnTo>
                <a:cubicBezTo>
                  <a:pt x="5954" y="21209"/>
                  <a:pt x="5981" y="21246"/>
                  <a:pt x="6052" y="21346"/>
                </a:cubicBezTo>
                <a:lnTo>
                  <a:pt x="6052" y="21346"/>
                </a:lnTo>
                <a:cubicBezTo>
                  <a:pt x="5961" y="21219"/>
                  <a:pt x="5865" y="21095"/>
                  <a:pt x="5776" y="20966"/>
                </a:cubicBezTo>
                <a:cubicBezTo>
                  <a:pt x="5773" y="20962"/>
                  <a:pt x="5770" y="20958"/>
                  <a:pt x="5767" y="20954"/>
                </a:cubicBezTo>
                <a:lnTo>
                  <a:pt x="5767" y="20954"/>
                </a:lnTo>
                <a:cubicBezTo>
                  <a:pt x="5767" y="20953"/>
                  <a:pt x="5767" y="20952"/>
                  <a:pt x="5766" y="20952"/>
                </a:cubicBezTo>
                <a:cubicBezTo>
                  <a:pt x="5726" y="20872"/>
                  <a:pt x="5677" y="20795"/>
                  <a:pt x="5633" y="20715"/>
                </a:cubicBezTo>
                <a:cubicBezTo>
                  <a:pt x="5566" y="20586"/>
                  <a:pt x="5504" y="20453"/>
                  <a:pt x="5443" y="20320"/>
                </a:cubicBezTo>
                <a:cubicBezTo>
                  <a:pt x="5403" y="20231"/>
                  <a:pt x="5389" y="20194"/>
                  <a:pt x="5389" y="20194"/>
                </a:cubicBezTo>
                <a:lnTo>
                  <a:pt x="5389" y="20194"/>
                </a:lnTo>
                <a:cubicBezTo>
                  <a:pt x="5390" y="20194"/>
                  <a:pt x="5394" y="20204"/>
                  <a:pt x="5402" y="20224"/>
                </a:cubicBezTo>
                <a:lnTo>
                  <a:pt x="5402" y="20224"/>
                </a:lnTo>
                <a:cubicBezTo>
                  <a:pt x="5371" y="20140"/>
                  <a:pt x="5339" y="20055"/>
                  <a:pt x="5311" y="19969"/>
                </a:cubicBezTo>
                <a:cubicBezTo>
                  <a:pt x="5204" y="19653"/>
                  <a:pt x="5119" y="19330"/>
                  <a:pt x="5055" y="19003"/>
                </a:cubicBezTo>
                <a:cubicBezTo>
                  <a:pt x="5023" y="18840"/>
                  <a:pt x="4994" y="18677"/>
                  <a:pt x="4972" y="18512"/>
                </a:cubicBezTo>
                <a:cubicBezTo>
                  <a:pt x="4950" y="18370"/>
                  <a:pt x="4935" y="18228"/>
                  <a:pt x="4927" y="18086"/>
                </a:cubicBezTo>
                <a:cubicBezTo>
                  <a:pt x="4852" y="16991"/>
                  <a:pt x="4951" y="15894"/>
                  <a:pt x="5219" y="14834"/>
                </a:cubicBezTo>
                <a:lnTo>
                  <a:pt x="5219" y="14834"/>
                </a:lnTo>
                <a:cubicBezTo>
                  <a:pt x="6150" y="15248"/>
                  <a:pt x="7154" y="15482"/>
                  <a:pt x="8171" y="15482"/>
                </a:cubicBezTo>
                <a:cubicBezTo>
                  <a:pt x="8537" y="15482"/>
                  <a:pt x="8905" y="15452"/>
                  <a:pt x="9271" y="15389"/>
                </a:cubicBezTo>
                <a:cubicBezTo>
                  <a:pt x="10600" y="15160"/>
                  <a:pt x="11976" y="14429"/>
                  <a:pt x="12623" y="13197"/>
                </a:cubicBezTo>
                <a:cubicBezTo>
                  <a:pt x="12955" y="12569"/>
                  <a:pt x="13097" y="11858"/>
                  <a:pt x="13033" y="11151"/>
                </a:cubicBezTo>
                <a:cubicBezTo>
                  <a:pt x="13000" y="10731"/>
                  <a:pt x="12912" y="10318"/>
                  <a:pt x="12773" y="9921"/>
                </a:cubicBezTo>
                <a:cubicBezTo>
                  <a:pt x="12485" y="9107"/>
                  <a:pt x="11837" y="8590"/>
                  <a:pt x="11032" y="8326"/>
                </a:cubicBezTo>
                <a:cubicBezTo>
                  <a:pt x="10393" y="8117"/>
                  <a:pt x="9751" y="8011"/>
                  <a:pt x="9124" y="8011"/>
                </a:cubicBezTo>
                <a:cubicBezTo>
                  <a:pt x="7607" y="8011"/>
                  <a:pt x="6181" y="8630"/>
                  <a:pt x="5109" y="9884"/>
                </a:cubicBezTo>
                <a:cubicBezTo>
                  <a:pt x="4429" y="10679"/>
                  <a:pt x="3921" y="11627"/>
                  <a:pt x="3574" y="12637"/>
                </a:cubicBezTo>
                <a:lnTo>
                  <a:pt x="3574" y="12637"/>
                </a:lnTo>
                <a:cubicBezTo>
                  <a:pt x="3538" y="12600"/>
                  <a:pt x="3485" y="12547"/>
                  <a:pt x="3474" y="12536"/>
                </a:cubicBezTo>
                <a:cubicBezTo>
                  <a:pt x="3403" y="12462"/>
                  <a:pt x="3336" y="12387"/>
                  <a:pt x="3269" y="12312"/>
                </a:cubicBezTo>
                <a:cubicBezTo>
                  <a:pt x="3213" y="12247"/>
                  <a:pt x="3194" y="12226"/>
                  <a:pt x="3195" y="12226"/>
                </a:cubicBezTo>
                <a:lnTo>
                  <a:pt x="3195" y="12226"/>
                </a:lnTo>
                <a:cubicBezTo>
                  <a:pt x="3196" y="12226"/>
                  <a:pt x="3239" y="12275"/>
                  <a:pt x="3256" y="12296"/>
                </a:cubicBezTo>
                <a:cubicBezTo>
                  <a:pt x="3224" y="12256"/>
                  <a:pt x="3192" y="12215"/>
                  <a:pt x="3161" y="12173"/>
                </a:cubicBezTo>
                <a:cubicBezTo>
                  <a:pt x="2993" y="11945"/>
                  <a:pt x="2900" y="11810"/>
                  <a:pt x="2791" y="11622"/>
                </a:cubicBezTo>
                <a:cubicBezTo>
                  <a:pt x="2309" y="10774"/>
                  <a:pt x="2084" y="9961"/>
                  <a:pt x="2236" y="8984"/>
                </a:cubicBezTo>
                <a:cubicBezTo>
                  <a:pt x="2400" y="7936"/>
                  <a:pt x="2875" y="6967"/>
                  <a:pt x="3451" y="6088"/>
                </a:cubicBezTo>
                <a:cubicBezTo>
                  <a:pt x="4145" y="5039"/>
                  <a:pt x="4988" y="4098"/>
                  <a:pt x="5955" y="3292"/>
                </a:cubicBezTo>
                <a:cubicBezTo>
                  <a:pt x="6776" y="2607"/>
                  <a:pt x="7699" y="1987"/>
                  <a:pt x="8744" y="1716"/>
                </a:cubicBezTo>
                <a:cubicBezTo>
                  <a:pt x="9204" y="1596"/>
                  <a:pt x="8642" y="883"/>
                  <a:pt x="8499" y="728"/>
                </a:cubicBezTo>
                <a:cubicBezTo>
                  <a:pt x="8254" y="463"/>
                  <a:pt x="7751" y="0"/>
                  <a:pt x="7317" y="0"/>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1"/>
          <p:cNvSpPr/>
          <p:nvPr/>
        </p:nvSpPr>
        <p:spPr>
          <a:xfrm flipH="1">
            <a:off x="8056863" y="730363"/>
            <a:ext cx="520101" cy="621050"/>
          </a:xfrm>
          <a:custGeom>
            <a:avLst/>
            <a:gdLst/>
            <a:ahLst/>
            <a:cxnLst/>
            <a:rect l="l" t="t" r="r" b="b"/>
            <a:pathLst>
              <a:path w="17950" h="21434" extrusionOk="0">
                <a:moveTo>
                  <a:pt x="2976" y="8256"/>
                </a:moveTo>
                <a:cubicBezTo>
                  <a:pt x="2979" y="8259"/>
                  <a:pt x="2982" y="8262"/>
                  <a:pt x="2984" y="8264"/>
                </a:cubicBezTo>
                <a:lnTo>
                  <a:pt x="2984" y="8264"/>
                </a:lnTo>
                <a:cubicBezTo>
                  <a:pt x="2984" y="8264"/>
                  <a:pt x="2984" y="8264"/>
                  <a:pt x="2985" y="8264"/>
                </a:cubicBezTo>
                <a:lnTo>
                  <a:pt x="2985" y="8264"/>
                </a:lnTo>
                <a:cubicBezTo>
                  <a:pt x="2982" y="8262"/>
                  <a:pt x="2979" y="8259"/>
                  <a:pt x="2977" y="8256"/>
                </a:cubicBezTo>
                <a:lnTo>
                  <a:pt x="2977" y="8256"/>
                </a:lnTo>
                <a:cubicBezTo>
                  <a:pt x="2977" y="8256"/>
                  <a:pt x="2976" y="8256"/>
                  <a:pt x="2976" y="8256"/>
                </a:cubicBezTo>
                <a:close/>
                <a:moveTo>
                  <a:pt x="3070" y="8354"/>
                </a:moveTo>
                <a:cubicBezTo>
                  <a:pt x="3094" y="8379"/>
                  <a:pt x="3108" y="8396"/>
                  <a:pt x="3108" y="8396"/>
                </a:cubicBezTo>
                <a:cubicBezTo>
                  <a:pt x="3108" y="8396"/>
                  <a:pt x="3097" y="8384"/>
                  <a:pt x="3070" y="8354"/>
                </a:cubicBezTo>
                <a:close/>
                <a:moveTo>
                  <a:pt x="14914" y="16791"/>
                </a:moveTo>
                <a:cubicBezTo>
                  <a:pt x="14927" y="16804"/>
                  <a:pt x="14940" y="16817"/>
                  <a:pt x="14954" y="16830"/>
                </a:cubicBezTo>
                <a:cubicBezTo>
                  <a:pt x="15016" y="16891"/>
                  <a:pt x="15037" y="16914"/>
                  <a:pt x="15035" y="16914"/>
                </a:cubicBezTo>
                <a:cubicBezTo>
                  <a:pt x="15032" y="16914"/>
                  <a:pt x="14964" y="16850"/>
                  <a:pt x="14914" y="16791"/>
                </a:cubicBezTo>
                <a:close/>
                <a:moveTo>
                  <a:pt x="1603" y="0"/>
                </a:moveTo>
                <a:cubicBezTo>
                  <a:pt x="1509" y="0"/>
                  <a:pt x="1429" y="45"/>
                  <a:pt x="1378" y="156"/>
                </a:cubicBezTo>
                <a:cubicBezTo>
                  <a:pt x="554" y="1957"/>
                  <a:pt x="1" y="4008"/>
                  <a:pt x="618" y="5958"/>
                </a:cubicBezTo>
                <a:cubicBezTo>
                  <a:pt x="1279" y="8059"/>
                  <a:pt x="2876" y="9752"/>
                  <a:pt x="4635" y="11011"/>
                </a:cubicBezTo>
                <a:cubicBezTo>
                  <a:pt x="6145" y="12091"/>
                  <a:pt x="7866" y="12858"/>
                  <a:pt x="9541" y="13636"/>
                </a:cubicBezTo>
                <a:cubicBezTo>
                  <a:pt x="10380" y="14026"/>
                  <a:pt x="11220" y="14417"/>
                  <a:pt x="12042" y="14844"/>
                </a:cubicBezTo>
                <a:lnTo>
                  <a:pt x="12181" y="14917"/>
                </a:lnTo>
                <a:lnTo>
                  <a:pt x="12181" y="14917"/>
                </a:lnTo>
                <a:cubicBezTo>
                  <a:pt x="12186" y="14919"/>
                  <a:pt x="12191" y="14922"/>
                  <a:pt x="12196" y="14925"/>
                </a:cubicBezTo>
                <a:cubicBezTo>
                  <a:pt x="12299" y="14980"/>
                  <a:pt x="12401" y="15035"/>
                  <a:pt x="12503" y="15093"/>
                </a:cubicBezTo>
                <a:cubicBezTo>
                  <a:pt x="12704" y="15205"/>
                  <a:pt x="12903" y="15321"/>
                  <a:pt x="13101" y="15440"/>
                </a:cubicBezTo>
                <a:cubicBezTo>
                  <a:pt x="13273" y="15543"/>
                  <a:pt x="13444" y="15652"/>
                  <a:pt x="13613" y="15762"/>
                </a:cubicBezTo>
                <a:cubicBezTo>
                  <a:pt x="13708" y="15823"/>
                  <a:pt x="13800" y="15887"/>
                  <a:pt x="13893" y="15949"/>
                </a:cubicBezTo>
                <a:cubicBezTo>
                  <a:pt x="13919" y="15968"/>
                  <a:pt x="14022" y="16041"/>
                  <a:pt x="14088" y="16087"/>
                </a:cubicBezTo>
                <a:lnTo>
                  <a:pt x="14088" y="16087"/>
                </a:lnTo>
                <a:cubicBezTo>
                  <a:pt x="14148" y="16133"/>
                  <a:pt x="14265" y="16220"/>
                  <a:pt x="14291" y="16242"/>
                </a:cubicBezTo>
                <a:cubicBezTo>
                  <a:pt x="14377" y="16309"/>
                  <a:pt x="14460" y="16377"/>
                  <a:pt x="14545" y="16448"/>
                </a:cubicBezTo>
                <a:cubicBezTo>
                  <a:pt x="14570" y="16469"/>
                  <a:pt x="14607" y="16509"/>
                  <a:pt x="14647" y="16550"/>
                </a:cubicBezTo>
                <a:lnTo>
                  <a:pt x="14647" y="16550"/>
                </a:lnTo>
                <a:cubicBezTo>
                  <a:pt x="14648" y="16549"/>
                  <a:pt x="14649" y="16549"/>
                  <a:pt x="14651" y="16549"/>
                </a:cubicBezTo>
                <a:cubicBezTo>
                  <a:pt x="14662" y="16549"/>
                  <a:pt x="14686" y="16564"/>
                  <a:pt x="14727" y="16606"/>
                </a:cubicBezTo>
                <a:cubicBezTo>
                  <a:pt x="14751" y="16631"/>
                  <a:pt x="14776" y="16655"/>
                  <a:pt x="14801" y="16679"/>
                </a:cubicBezTo>
                <a:lnTo>
                  <a:pt x="14801" y="16679"/>
                </a:lnTo>
                <a:cubicBezTo>
                  <a:pt x="14757" y="16659"/>
                  <a:pt x="14699" y="16604"/>
                  <a:pt x="14647" y="16550"/>
                </a:cubicBezTo>
                <a:lnTo>
                  <a:pt x="14647" y="16550"/>
                </a:lnTo>
                <a:cubicBezTo>
                  <a:pt x="14634" y="16562"/>
                  <a:pt x="14695" y="16648"/>
                  <a:pt x="14802" y="16681"/>
                </a:cubicBezTo>
                <a:lnTo>
                  <a:pt x="14802" y="16681"/>
                </a:lnTo>
                <a:cubicBezTo>
                  <a:pt x="14802" y="16680"/>
                  <a:pt x="14801" y="16679"/>
                  <a:pt x="14801" y="16679"/>
                </a:cubicBezTo>
                <a:lnTo>
                  <a:pt x="14801" y="16679"/>
                </a:lnTo>
                <a:cubicBezTo>
                  <a:pt x="14805" y="16681"/>
                  <a:pt x="14810" y="16683"/>
                  <a:pt x="14815" y="16684"/>
                </a:cubicBezTo>
                <a:cubicBezTo>
                  <a:pt x="14811" y="16683"/>
                  <a:pt x="14806" y="16682"/>
                  <a:pt x="14802" y="16681"/>
                </a:cubicBezTo>
                <a:lnTo>
                  <a:pt x="14802" y="16681"/>
                </a:lnTo>
                <a:cubicBezTo>
                  <a:pt x="14819" y="16697"/>
                  <a:pt x="14836" y="16714"/>
                  <a:pt x="14853" y="16730"/>
                </a:cubicBezTo>
                <a:cubicBezTo>
                  <a:pt x="14870" y="16747"/>
                  <a:pt x="14886" y="16763"/>
                  <a:pt x="14902" y="16779"/>
                </a:cubicBezTo>
                <a:lnTo>
                  <a:pt x="14902" y="16779"/>
                </a:lnTo>
                <a:cubicBezTo>
                  <a:pt x="14961" y="16857"/>
                  <a:pt x="15039" y="16929"/>
                  <a:pt x="15101" y="17002"/>
                </a:cubicBezTo>
                <a:cubicBezTo>
                  <a:pt x="15103" y="17005"/>
                  <a:pt x="15105" y="17007"/>
                  <a:pt x="15108" y="17010"/>
                </a:cubicBezTo>
                <a:lnTo>
                  <a:pt x="15108" y="17010"/>
                </a:lnTo>
                <a:cubicBezTo>
                  <a:pt x="15108" y="17010"/>
                  <a:pt x="15108" y="17011"/>
                  <a:pt x="15109" y="17012"/>
                </a:cubicBezTo>
                <a:cubicBezTo>
                  <a:pt x="15122" y="17031"/>
                  <a:pt x="15136" y="17050"/>
                  <a:pt x="15150" y="17070"/>
                </a:cubicBezTo>
                <a:lnTo>
                  <a:pt x="15150" y="17070"/>
                </a:lnTo>
                <a:cubicBezTo>
                  <a:pt x="15148" y="17064"/>
                  <a:pt x="15147" y="17059"/>
                  <a:pt x="15145" y="17053"/>
                </a:cubicBezTo>
                <a:lnTo>
                  <a:pt x="15145" y="17053"/>
                </a:lnTo>
                <a:cubicBezTo>
                  <a:pt x="15145" y="17053"/>
                  <a:pt x="15145" y="17053"/>
                  <a:pt x="15145" y="17053"/>
                </a:cubicBezTo>
                <a:lnTo>
                  <a:pt x="15145" y="17053"/>
                </a:lnTo>
                <a:cubicBezTo>
                  <a:pt x="15147" y="17060"/>
                  <a:pt x="15150" y="17067"/>
                  <a:pt x="15152" y="17074"/>
                </a:cubicBezTo>
                <a:lnTo>
                  <a:pt x="15152" y="17074"/>
                </a:lnTo>
                <a:cubicBezTo>
                  <a:pt x="15164" y="17091"/>
                  <a:pt x="15176" y="17108"/>
                  <a:pt x="15189" y="17125"/>
                </a:cubicBezTo>
                <a:cubicBezTo>
                  <a:pt x="15228" y="17178"/>
                  <a:pt x="15243" y="17212"/>
                  <a:pt x="15243" y="17227"/>
                </a:cubicBezTo>
                <a:lnTo>
                  <a:pt x="15243" y="17227"/>
                </a:lnTo>
                <a:cubicBezTo>
                  <a:pt x="15207" y="17176"/>
                  <a:pt x="15171" y="17122"/>
                  <a:pt x="15152" y="17074"/>
                </a:cubicBezTo>
                <a:lnTo>
                  <a:pt x="15152" y="17074"/>
                </a:lnTo>
                <a:cubicBezTo>
                  <a:pt x="15151" y="17072"/>
                  <a:pt x="15150" y="17071"/>
                  <a:pt x="15150" y="17070"/>
                </a:cubicBezTo>
                <a:lnTo>
                  <a:pt x="15150" y="17070"/>
                </a:lnTo>
                <a:cubicBezTo>
                  <a:pt x="15179" y="17181"/>
                  <a:pt x="15223" y="17235"/>
                  <a:pt x="15238" y="17235"/>
                </a:cubicBezTo>
                <a:cubicBezTo>
                  <a:pt x="15241" y="17235"/>
                  <a:pt x="15243" y="17232"/>
                  <a:pt x="15243" y="17227"/>
                </a:cubicBezTo>
                <a:lnTo>
                  <a:pt x="15243" y="17227"/>
                </a:lnTo>
                <a:cubicBezTo>
                  <a:pt x="15273" y="17269"/>
                  <a:pt x="15303" y="17310"/>
                  <a:pt x="15323" y="17346"/>
                </a:cubicBezTo>
                <a:cubicBezTo>
                  <a:pt x="15341" y="17378"/>
                  <a:pt x="15358" y="17413"/>
                  <a:pt x="15377" y="17446"/>
                </a:cubicBezTo>
                <a:lnTo>
                  <a:pt x="15377" y="17446"/>
                </a:lnTo>
                <a:cubicBezTo>
                  <a:pt x="15421" y="17551"/>
                  <a:pt x="15471" y="17653"/>
                  <a:pt x="15515" y="17758"/>
                </a:cubicBezTo>
                <a:cubicBezTo>
                  <a:pt x="15533" y="17804"/>
                  <a:pt x="15604" y="18008"/>
                  <a:pt x="15607" y="18008"/>
                </a:cubicBezTo>
                <a:cubicBezTo>
                  <a:pt x="15608" y="18008"/>
                  <a:pt x="15601" y="17983"/>
                  <a:pt x="15580" y="17917"/>
                </a:cubicBezTo>
                <a:lnTo>
                  <a:pt x="15580" y="17917"/>
                </a:lnTo>
                <a:cubicBezTo>
                  <a:pt x="15732" y="18397"/>
                  <a:pt x="15828" y="18892"/>
                  <a:pt x="15869" y="19394"/>
                </a:cubicBezTo>
                <a:cubicBezTo>
                  <a:pt x="15923" y="20020"/>
                  <a:pt x="16631" y="20719"/>
                  <a:pt x="17088" y="21093"/>
                </a:cubicBezTo>
                <a:cubicBezTo>
                  <a:pt x="17252" y="21227"/>
                  <a:pt x="17547" y="21434"/>
                  <a:pt x="17741" y="21434"/>
                </a:cubicBezTo>
                <a:cubicBezTo>
                  <a:pt x="17866" y="21434"/>
                  <a:pt x="17950" y="21347"/>
                  <a:pt x="17928" y="21098"/>
                </a:cubicBezTo>
                <a:cubicBezTo>
                  <a:pt x="17561" y="16782"/>
                  <a:pt x="13593" y="13949"/>
                  <a:pt x="10037" y="12192"/>
                </a:cubicBezTo>
                <a:cubicBezTo>
                  <a:pt x="9204" y="11781"/>
                  <a:pt x="8359" y="11398"/>
                  <a:pt x="7520" y="11005"/>
                </a:cubicBezTo>
                <a:cubicBezTo>
                  <a:pt x="7105" y="10810"/>
                  <a:pt x="6691" y="10615"/>
                  <a:pt x="6282" y="10412"/>
                </a:cubicBezTo>
                <a:cubicBezTo>
                  <a:pt x="6086" y="10315"/>
                  <a:pt x="5891" y="10217"/>
                  <a:pt x="5698" y="10117"/>
                </a:cubicBezTo>
                <a:cubicBezTo>
                  <a:pt x="5595" y="10064"/>
                  <a:pt x="5495" y="10011"/>
                  <a:pt x="5394" y="9957"/>
                </a:cubicBezTo>
                <a:lnTo>
                  <a:pt x="5394" y="9957"/>
                </a:lnTo>
                <a:cubicBezTo>
                  <a:pt x="5445" y="9984"/>
                  <a:pt x="5466" y="9995"/>
                  <a:pt x="5466" y="9995"/>
                </a:cubicBezTo>
                <a:cubicBezTo>
                  <a:pt x="5467" y="9995"/>
                  <a:pt x="5267" y="9887"/>
                  <a:pt x="5223" y="9863"/>
                </a:cubicBezTo>
                <a:cubicBezTo>
                  <a:pt x="4862" y="9660"/>
                  <a:pt x="4504" y="9447"/>
                  <a:pt x="4158" y="9219"/>
                </a:cubicBezTo>
                <a:cubicBezTo>
                  <a:pt x="4070" y="9160"/>
                  <a:pt x="3980" y="9101"/>
                  <a:pt x="3894" y="9040"/>
                </a:cubicBezTo>
                <a:cubicBezTo>
                  <a:pt x="3847" y="9007"/>
                  <a:pt x="3694" y="8892"/>
                  <a:pt x="3692" y="8892"/>
                </a:cubicBezTo>
                <a:lnTo>
                  <a:pt x="3692" y="8892"/>
                </a:lnTo>
                <a:cubicBezTo>
                  <a:pt x="3692" y="8892"/>
                  <a:pt x="3692" y="8893"/>
                  <a:pt x="3692" y="8893"/>
                </a:cubicBezTo>
                <a:lnTo>
                  <a:pt x="3692" y="8893"/>
                </a:lnTo>
                <a:cubicBezTo>
                  <a:pt x="3577" y="8804"/>
                  <a:pt x="3463" y="8714"/>
                  <a:pt x="3351" y="8620"/>
                </a:cubicBezTo>
                <a:cubicBezTo>
                  <a:pt x="3314" y="8588"/>
                  <a:pt x="3278" y="8550"/>
                  <a:pt x="3240" y="8515"/>
                </a:cubicBezTo>
                <a:lnTo>
                  <a:pt x="3240" y="8515"/>
                </a:lnTo>
                <a:cubicBezTo>
                  <a:pt x="3286" y="8550"/>
                  <a:pt x="3328" y="8573"/>
                  <a:pt x="3336" y="8573"/>
                </a:cubicBezTo>
                <a:cubicBezTo>
                  <a:pt x="3345" y="8573"/>
                  <a:pt x="3307" y="8541"/>
                  <a:pt x="3173" y="8458"/>
                </a:cubicBezTo>
                <a:lnTo>
                  <a:pt x="3173" y="8458"/>
                </a:lnTo>
                <a:cubicBezTo>
                  <a:pt x="3174" y="8459"/>
                  <a:pt x="3175" y="8460"/>
                  <a:pt x="3177" y="8462"/>
                </a:cubicBezTo>
                <a:cubicBezTo>
                  <a:pt x="3177" y="8462"/>
                  <a:pt x="3177" y="8462"/>
                  <a:pt x="3178" y="8462"/>
                </a:cubicBezTo>
                <a:lnTo>
                  <a:pt x="3178" y="8462"/>
                </a:lnTo>
                <a:cubicBezTo>
                  <a:pt x="3199" y="8478"/>
                  <a:pt x="3220" y="8496"/>
                  <a:pt x="3240" y="8515"/>
                </a:cubicBezTo>
                <a:lnTo>
                  <a:pt x="3240" y="8515"/>
                </a:lnTo>
                <a:cubicBezTo>
                  <a:pt x="3219" y="8500"/>
                  <a:pt x="3197" y="8482"/>
                  <a:pt x="3178" y="8462"/>
                </a:cubicBezTo>
                <a:lnTo>
                  <a:pt x="3178" y="8462"/>
                </a:lnTo>
                <a:cubicBezTo>
                  <a:pt x="3168" y="8456"/>
                  <a:pt x="3159" y="8449"/>
                  <a:pt x="3150" y="8444"/>
                </a:cubicBezTo>
                <a:lnTo>
                  <a:pt x="3150" y="8444"/>
                </a:lnTo>
                <a:cubicBezTo>
                  <a:pt x="3158" y="8448"/>
                  <a:pt x="3165" y="8453"/>
                  <a:pt x="3173" y="8458"/>
                </a:cubicBezTo>
                <a:lnTo>
                  <a:pt x="3173" y="8458"/>
                </a:lnTo>
                <a:cubicBezTo>
                  <a:pt x="3134" y="8419"/>
                  <a:pt x="3096" y="8380"/>
                  <a:pt x="3058" y="8340"/>
                </a:cubicBezTo>
                <a:lnTo>
                  <a:pt x="3058" y="8340"/>
                </a:lnTo>
                <a:cubicBezTo>
                  <a:pt x="3046" y="8326"/>
                  <a:pt x="3031" y="8309"/>
                  <a:pt x="3013" y="8288"/>
                </a:cubicBezTo>
                <a:lnTo>
                  <a:pt x="3013" y="8288"/>
                </a:lnTo>
                <a:cubicBezTo>
                  <a:pt x="2977" y="8229"/>
                  <a:pt x="2931" y="8152"/>
                  <a:pt x="2886" y="8105"/>
                </a:cubicBezTo>
                <a:lnTo>
                  <a:pt x="2886" y="8105"/>
                </a:lnTo>
                <a:cubicBezTo>
                  <a:pt x="2847" y="8032"/>
                  <a:pt x="2793" y="7903"/>
                  <a:pt x="2792" y="7903"/>
                </a:cubicBezTo>
                <a:lnTo>
                  <a:pt x="2792" y="7903"/>
                </a:lnTo>
                <a:cubicBezTo>
                  <a:pt x="2792" y="7903"/>
                  <a:pt x="2809" y="7946"/>
                  <a:pt x="2859" y="8067"/>
                </a:cubicBezTo>
                <a:lnTo>
                  <a:pt x="2859" y="8067"/>
                </a:lnTo>
                <a:cubicBezTo>
                  <a:pt x="2819" y="7971"/>
                  <a:pt x="2770" y="7879"/>
                  <a:pt x="2730" y="7784"/>
                </a:cubicBezTo>
                <a:cubicBezTo>
                  <a:pt x="2710" y="7737"/>
                  <a:pt x="2649" y="7554"/>
                  <a:pt x="2645" y="7554"/>
                </a:cubicBezTo>
                <a:lnTo>
                  <a:pt x="2645" y="7554"/>
                </a:lnTo>
                <a:cubicBezTo>
                  <a:pt x="2644" y="7554"/>
                  <a:pt x="2652" y="7584"/>
                  <a:pt x="2677" y="7665"/>
                </a:cubicBezTo>
                <a:cubicBezTo>
                  <a:pt x="2614" y="7463"/>
                  <a:pt x="2563" y="7260"/>
                  <a:pt x="2522" y="7056"/>
                </a:cubicBezTo>
                <a:cubicBezTo>
                  <a:pt x="2431" y="6580"/>
                  <a:pt x="2420" y="6315"/>
                  <a:pt x="2456" y="5783"/>
                </a:cubicBezTo>
                <a:cubicBezTo>
                  <a:pt x="2539" y="4548"/>
                  <a:pt x="2955" y="3358"/>
                  <a:pt x="3466" y="2241"/>
                </a:cubicBezTo>
                <a:cubicBezTo>
                  <a:pt x="3543" y="2073"/>
                  <a:pt x="3290" y="1635"/>
                  <a:pt x="3226" y="1525"/>
                </a:cubicBezTo>
                <a:cubicBezTo>
                  <a:pt x="3036" y="1191"/>
                  <a:pt x="2776" y="869"/>
                  <a:pt x="2504" y="599"/>
                </a:cubicBezTo>
                <a:cubicBezTo>
                  <a:pt x="2352" y="448"/>
                  <a:pt x="1904" y="0"/>
                  <a:pt x="1603" y="0"/>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1"/>
          <p:cNvSpPr/>
          <p:nvPr/>
        </p:nvSpPr>
        <p:spPr>
          <a:xfrm flipH="1">
            <a:off x="7881940" y="4356613"/>
            <a:ext cx="246230" cy="229772"/>
          </a:xfrm>
          <a:custGeom>
            <a:avLst/>
            <a:gdLst/>
            <a:ahLst/>
            <a:cxnLst/>
            <a:rect l="l" t="t" r="r" b="b"/>
            <a:pathLst>
              <a:path w="8498" h="7930" extrusionOk="0">
                <a:moveTo>
                  <a:pt x="5850" y="1"/>
                </a:moveTo>
                <a:cubicBezTo>
                  <a:pt x="4962" y="1555"/>
                  <a:pt x="3595" y="2685"/>
                  <a:pt x="2149" y="3881"/>
                </a:cubicBezTo>
                <a:cubicBezTo>
                  <a:pt x="1424" y="4482"/>
                  <a:pt x="673" y="5102"/>
                  <a:pt x="0" y="5774"/>
                </a:cubicBezTo>
                <a:lnTo>
                  <a:pt x="2155" y="7929"/>
                </a:lnTo>
                <a:cubicBezTo>
                  <a:pt x="2726" y="7358"/>
                  <a:pt x="3389" y="6811"/>
                  <a:pt x="4092" y="6231"/>
                </a:cubicBezTo>
                <a:cubicBezTo>
                  <a:pt x="5611" y="4974"/>
                  <a:pt x="7333" y="3551"/>
                  <a:pt x="8498" y="1512"/>
                </a:cubicBezTo>
                <a:lnTo>
                  <a:pt x="5850" y="1"/>
                </a:ln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1"/>
          <p:cNvSpPr/>
          <p:nvPr/>
        </p:nvSpPr>
        <p:spPr>
          <a:xfrm rot="5626181" flipH="1">
            <a:off x="1833758" y="4191374"/>
            <a:ext cx="544009" cy="934798"/>
          </a:xfrm>
          <a:custGeom>
            <a:avLst/>
            <a:gdLst/>
            <a:ahLst/>
            <a:cxnLst/>
            <a:rect l="l" t="t" r="r" b="b"/>
            <a:pathLst>
              <a:path w="18775" h="32262" extrusionOk="0">
                <a:moveTo>
                  <a:pt x="11539" y="9839"/>
                </a:moveTo>
                <a:cubicBezTo>
                  <a:pt x="11540" y="9839"/>
                  <a:pt x="11541" y="9839"/>
                  <a:pt x="11542" y="9839"/>
                </a:cubicBezTo>
                <a:lnTo>
                  <a:pt x="11542" y="9839"/>
                </a:lnTo>
                <a:cubicBezTo>
                  <a:pt x="11542" y="9839"/>
                  <a:pt x="11543" y="9840"/>
                  <a:pt x="11543" y="9840"/>
                </a:cubicBezTo>
                <a:lnTo>
                  <a:pt x="11543" y="9840"/>
                </a:lnTo>
                <a:cubicBezTo>
                  <a:pt x="11542" y="9839"/>
                  <a:pt x="11540" y="9839"/>
                  <a:pt x="11539" y="9839"/>
                </a:cubicBezTo>
                <a:close/>
                <a:moveTo>
                  <a:pt x="10445" y="9705"/>
                </a:moveTo>
                <a:cubicBezTo>
                  <a:pt x="10662" y="9705"/>
                  <a:pt x="10879" y="9721"/>
                  <a:pt x="11095" y="9752"/>
                </a:cubicBezTo>
                <a:lnTo>
                  <a:pt x="11095" y="9752"/>
                </a:lnTo>
                <a:cubicBezTo>
                  <a:pt x="11229" y="10795"/>
                  <a:pt x="10928" y="11809"/>
                  <a:pt x="10083" y="12588"/>
                </a:cubicBezTo>
                <a:cubicBezTo>
                  <a:pt x="9204" y="13399"/>
                  <a:pt x="7980" y="13766"/>
                  <a:pt x="6789" y="13766"/>
                </a:cubicBezTo>
                <a:cubicBezTo>
                  <a:pt x="6551" y="13766"/>
                  <a:pt x="6314" y="13751"/>
                  <a:pt x="6081" y="13723"/>
                </a:cubicBezTo>
                <a:cubicBezTo>
                  <a:pt x="5889" y="13699"/>
                  <a:pt x="5740" y="13676"/>
                  <a:pt x="5598" y="13647"/>
                </a:cubicBezTo>
                <a:lnTo>
                  <a:pt x="5598" y="13647"/>
                </a:lnTo>
                <a:cubicBezTo>
                  <a:pt x="6034" y="12537"/>
                  <a:pt x="6747" y="11427"/>
                  <a:pt x="7709" y="10660"/>
                </a:cubicBezTo>
                <a:cubicBezTo>
                  <a:pt x="8507" y="10024"/>
                  <a:pt x="9470" y="9705"/>
                  <a:pt x="10445" y="9705"/>
                </a:cubicBezTo>
                <a:close/>
                <a:moveTo>
                  <a:pt x="14564" y="19435"/>
                </a:moveTo>
                <a:lnTo>
                  <a:pt x="14564" y="19435"/>
                </a:lnTo>
                <a:cubicBezTo>
                  <a:pt x="14564" y="19444"/>
                  <a:pt x="14564" y="19453"/>
                  <a:pt x="14564" y="19461"/>
                </a:cubicBezTo>
                <a:lnTo>
                  <a:pt x="14564" y="19461"/>
                </a:lnTo>
                <a:cubicBezTo>
                  <a:pt x="14564" y="19461"/>
                  <a:pt x="14563" y="19461"/>
                  <a:pt x="14563" y="19461"/>
                </a:cubicBezTo>
                <a:lnTo>
                  <a:pt x="14563" y="19461"/>
                </a:lnTo>
                <a:cubicBezTo>
                  <a:pt x="14563" y="19453"/>
                  <a:pt x="14564" y="19445"/>
                  <a:pt x="14564" y="19435"/>
                </a:cubicBezTo>
                <a:close/>
                <a:moveTo>
                  <a:pt x="14428" y="19664"/>
                </a:moveTo>
                <a:lnTo>
                  <a:pt x="14428" y="19664"/>
                </a:lnTo>
                <a:cubicBezTo>
                  <a:pt x="14436" y="19665"/>
                  <a:pt x="14444" y="19667"/>
                  <a:pt x="14452" y="19669"/>
                </a:cubicBezTo>
                <a:cubicBezTo>
                  <a:pt x="14443" y="19667"/>
                  <a:pt x="14435" y="19665"/>
                  <a:pt x="14428" y="19664"/>
                </a:cubicBezTo>
                <a:close/>
                <a:moveTo>
                  <a:pt x="14531" y="19694"/>
                </a:moveTo>
                <a:lnTo>
                  <a:pt x="14531" y="19694"/>
                </a:lnTo>
                <a:cubicBezTo>
                  <a:pt x="14531" y="19694"/>
                  <a:pt x="14531" y="19694"/>
                  <a:pt x="14531" y="19695"/>
                </a:cubicBezTo>
                <a:lnTo>
                  <a:pt x="14531" y="19695"/>
                </a:lnTo>
                <a:cubicBezTo>
                  <a:pt x="14531" y="19696"/>
                  <a:pt x="14530" y="19697"/>
                  <a:pt x="14530" y="19698"/>
                </a:cubicBezTo>
                <a:lnTo>
                  <a:pt x="14530" y="19698"/>
                </a:lnTo>
                <a:cubicBezTo>
                  <a:pt x="14530" y="19697"/>
                  <a:pt x="14530" y="19696"/>
                  <a:pt x="14531" y="19694"/>
                </a:cubicBezTo>
                <a:close/>
                <a:moveTo>
                  <a:pt x="14779" y="19781"/>
                </a:moveTo>
                <a:cubicBezTo>
                  <a:pt x="14780" y="19781"/>
                  <a:pt x="14781" y="19782"/>
                  <a:pt x="14782" y="19782"/>
                </a:cubicBezTo>
                <a:lnTo>
                  <a:pt x="14782" y="19782"/>
                </a:lnTo>
                <a:cubicBezTo>
                  <a:pt x="14814" y="19800"/>
                  <a:pt x="14847" y="19818"/>
                  <a:pt x="14880" y="19835"/>
                </a:cubicBezTo>
                <a:lnTo>
                  <a:pt x="14880" y="19835"/>
                </a:lnTo>
                <a:cubicBezTo>
                  <a:pt x="14885" y="19839"/>
                  <a:pt x="14888" y="19841"/>
                  <a:pt x="14887" y="19841"/>
                </a:cubicBezTo>
                <a:cubicBezTo>
                  <a:pt x="14883" y="19841"/>
                  <a:pt x="14854" y="19826"/>
                  <a:pt x="14779" y="19781"/>
                </a:cubicBezTo>
                <a:close/>
                <a:moveTo>
                  <a:pt x="5402" y="20224"/>
                </a:moveTo>
                <a:lnTo>
                  <a:pt x="5402" y="20224"/>
                </a:lnTo>
                <a:cubicBezTo>
                  <a:pt x="5403" y="20227"/>
                  <a:pt x="5404" y="20230"/>
                  <a:pt x="5405" y="20233"/>
                </a:cubicBezTo>
                <a:cubicBezTo>
                  <a:pt x="5404" y="20229"/>
                  <a:pt x="5403" y="20227"/>
                  <a:pt x="5402" y="20224"/>
                </a:cubicBezTo>
                <a:close/>
                <a:moveTo>
                  <a:pt x="6201" y="21492"/>
                </a:moveTo>
                <a:cubicBezTo>
                  <a:pt x="6209" y="21500"/>
                  <a:pt x="6216" y="21507"/>
                  <a:pt x="6220" y="21512"/>
                </a:cubicBezTo>
                <a:lnTo>
                  <a:pt x="6220" y="21512"/>
                </a:lnTo>
                <a:cubicBezTo>
                  <a:pt x="6211" y="21507"/>
                  <a:pt x="6204" y="21503"/>
                  <a:pt x="6203" y="21503"/>
                </a:cubicBezTo>
                <a:lnTo>
                  <a:pt x="6203" y="21503"/>
                </a:lnTo>
                <a:cubicBezTo>
                  <a:pt x="6201" y="21503"/>
                  <a:pt x="6207" y="21509"/>
                  <a:pt x="6227" y="21522"/>
                </a:cubicBezTo>
                <a:lnTo>
                  <a:pt x="6227" y="21522"/>
                </a:lnTo>
                <a:cubicBezTo>
                  <a:pt x="6227" y="21521"/>
                  <a:pt x="6224" y="21517"/>
                  <a:pt x="6220" y="21512"/>
                </a:cubicBezTo>
                <a:lnTo>
                  <a:pt x="6220" y="21512"/>
                </a:lnTo>
                <a:cubicBezTo>
                  <a:pt x="6225" y="21514"/>
                  <a:pt x="6229" y="21517"/>
                  <a:pt x="6235" y="21520"/>
                </a:cubicBezTo>
                <a:lnTo>
                  <a:pt x="6235" y="21520"/>
                </a:lnTo>
                <a:cubicBezTo>
                  <a:pt x="6221" y="21509"/>
                  <a:pt x="6209" y="21499"/>
                  <a:pt x="6201" y="21492"/>
                </a:cubicBezTo>
                <a:close/>
                <a:moveTo>
                  <a:pt x="6375" y="21627"/>
                </a:moveTo>
                <a:lnTo>
                  <a:pt x="6375" y="21627"/>
                </a:lnTo>
                <a:cubicBezTo>
                  <a:pt x="6416" y="21647"/>
                  <a:pt x="6467" y="21686"/>
                  <a:pt x="6462" y="21686"/>
                </a:cubicBezTo>
                <a:cubicBezTo>
                  <a:pt x="6459" y="21686"/>
                  <a:pt x="6435" y="21671"/>
                  <a:pt x="6375" y="21627"/>
                </a:cubicBezTo>
                <a:close/>
                <a:moveTo>
                  <a:pt x="13539" y="19563"/>
                </a:moveTo>
                <a:cubicBezTo>
                  <a:pt x="13800" y="19563"/>
                  <a:pt x="14065" y="19593"/>
                  <a:pt x="14362" y="19651"/>
                </a:cubicBezTo>
                <a:lnTo>
                  <a:pt x="14362" y="19651"/>
                </a:lnTo>
                <a:cubicBezTo>
                  <a:pt x="14361" y="19651"/>
                  <a:pt x="14361" y="19650"/>
                  <a:pt x="14360" y="19650"/>
                </a:cubicBezTo>
                <a:lnTo>
                  <a:pt x="14360" y="19650"/>
                </a:lnTo>
                <a:cubicBezTo>
                  <a:pt x="14356" y="19650"/>
                  <a:pt x="14474" y="19677"/>
                  <a:pt x="14524" y="19692"/>
                </a:cubicBezTo>
                <a:lnTo>
                  <a:pt x="14524" y="19692"/>
                </a:lnTo>
                <a:cubicBezTo>
                  <a:pt x="14500" y="19721"/>
                  <a:pt x="14430" y="19855"/>
                  <a:pt x="14394" y="19897"/>
                </a:cubicBezTo>
                <a:cubicBezTo>
                  <a:pt x="14302" y="20001"/>
                  <a:pt x="14196" y="20094"/>
                  <a:pt x="14081" y="20172"/>
                </a:cubicBezTo>
                <a:cubicBezTo>
                  <a:pt x="13177" y="20806"/>
                  <a:pt x="12056" y="21269"/>
                  <a:pt x="11014" y="21622"/>
                </a:cubicBezTo>
                <a:cubicBezTo>
                  <a:pt x="10687" y="21733"/>
                  <a:pt x="10331" y="21835"/>
                  <a:pt x="9972" y="21917"/>
                </a:cubicBezTo>
                <a:lnTo>
                  <a:pt x="9972" y="21917"/>
                </a:lnTo>
                <a:cubicBezTo>
                  <a:pt x="10122" y="21614"/>
                  <a:pt x="10301" y="21325"/>
                  <a:pt x="10516" y="21055"/>
                </a:cubicBezTo>
                <a:cubicBezTo>
                  <a:pt x="11024" y="20420"/>
                  <a:pt x="11687" y="19956"/>
                  <a:pt x="12469" y="19729"/>
                </a:cubicBezTo>
                <a:cubicBezTo>
                  <a:pt x="12861" y="19615"/>
                  <a:pt x="13196" y="19563"/>
                  <a:pt x="13539" y="19563"/>
                </a:cubicBezTo>
                <a:close/>
                <a:moveTo>
                  <a:pt x="11319" y="30029"/>
                </a:moveTo>
                <a:cubicBezTo>
                  <a:pt x="11321" y="30030"/>
                  <a:pt x="11324" y="30031"/>
                  <a:pt x="11326" y="30033"/>
                </a:cubicBezTo>
                <a:lnTo>
                  <a:pt x="11326" y="30033"/>
                </a:lnTo>
                <a:cubicBezTo>
                  <a:pt x="11324" y="30031"/>
                  <a:pt x="11321" y="30030"/>
                  <a:pt x="11319" y="30029"/>
                </a:cubicBezTo>
                <a:close/>
                <a:moveTo>
                  <a:pt x="11354" y="30050"/>
                </a:moveTo>
                <a:cubicBezTo>
                  <a:pt x="11371" y="30061"/>
                  <a:pt x="11384" y="30070"/>
                  <a:pt x="11384" y="30070"/>
                </a:cubicBezTo>
                <a:cubicBezTo>
                  <a:pt x="11384" y="30070"/>
                  <a:pt x="11376" y="30064"/>
                  <a:pt x="11354" y="30050"/>
                </a:cubicBezTo>
                <a:close/>
                <a:moveTo>
                  <a:pt x="7317" y="0"/>
                </a:moveTo>
                <a:cubicBezTo>
                  <a:pt x="7270" y="0"/>
                  <a:pt x="7223" y="6"/>
                  <a:pt x="7178" y="18"/>
                </a:cubicBezTo>
                <a:lnTo>
                  <a:pt x="7180" y="16"/>
                </a:lnTo>
                <a:lnTo>
                  <a:pt x="7180" y="16"/>
                </a:lnTo>
                <a:cubicBezTo>
                  <a:pt x="5272" y="516"/>
                  <a:pt x="3590" y="2046"/>
                  <a:pt x="2379" y="3540"/>
                </a:cubicBezTo>
                <a:cubicBezTo>
                  <a:pt x="1125" y="5085"/>
                  <a:pt x="1" y="7133"/>
                  <a:pt x="354" y="9187"/>
                </a:cubicBezTo>
                <a:cubicBezTo>
                  <a:pt x="528" y="10208"/>
                  <a:pt x="1128" y="11231"/>
                  <a:pt x="1751" y="12044"/>
                </a:cubicBezTo>
                <a:cubicBezTo>
                  <a:pt x="2202" y="12632"/>
                  <a:pt x="2716" y="13169"/>
                  <a:pt x="3288" y="13637"/>
                </a:cubicBezTo>
                <a:lnTo>
                  <a:pt x="3288" y="13637"/>
                </a:lnTo>
                <a:cubicBezTo>
                  <a:pt x="3104" y="14426"/>
                  <a:pt x="3013" y="15234"/>
                  <a:pt x="3009" y="16020"/>
                </a:cubicBezTo>
                <a:cubicBezTo>
                  <a:pt x="2996" y="18411"/>
                  <a:pt x="3836" y="20793"/>
                  <a:pt x="5734" y="22337"/>
                </a:cubicBezTo>
                <a:cubicBezTo>
                  <a:pt x="6244" y="22751"/>
                  <a:pt x="6803" y="23099"/>
                  <a:pt x="7400" y="23354"/>
                </a:cubicBezTo>
                <a:lnTo>
                  <a:pt x="7400" y="23354"/>
                </a:lnTo>
                <a:cubicBezTo>
                  <a:pt x="7276" y="25244"/>
                  <a:pt x="7763" y="27144"/>
                  <a:pt x="8821" y="28743"/>
                </a:cubicBezTo>
                <a:cubicBezTo>
                  <a:pt x="10106" y="30685"/>
                  <a:pt x="12297" y="32262"/>
                  <a:pt x="14686" y="32262"/>
                </a:cubicBezTo>
                <a:cubicBezTo>
                  <a:pt x="14772" y="32262"/>
                  <a:pt x="14859" y="32260"/>
                  <a:pt x="14945" y="32256"/>
                </a:cubicBezTo>
                <a:cubicBezTo>
                  <a:pt x="16208" y="32195"/>
                  <a:pt x="17351" y="31684"/>
                  <a:pt x="18385" y="30981"/>
                </a:cubicBezTo>
                <a:cubicBezTo>
                  <a:pt x="18775" y="30716"/>
                  <a:pt x="17560" y="29348"/>
                  <a:pt x="16835" y="29348"/>
                </a:cubicBezTo>
                <a:cubicBezTo>
                  <a:pt x="16743" y="29348"/>
                  <a:pt x="16660" y="29370"/>
                  <a:pt x="16588" y="29418"/>
                </a:cubicBezTo>
                <a:cubicBezTo>
                  <a:pt x="15622" y="30074"/>
                  <a:pt x="14460" y="30554"/>
                  <a:pt x="13283" y="30554"/>
                </a:cubicBezTo>
                <a:cubicBezTo>
                  <a:pt x="12954" y="30554"/>
                  <a:pt x="12623" y="30517"/>
                  <a:pt x="12295" y="30434"/>
                </a:cubicBezTo>
                <a:cubicBezTo>
                  <a:pt x="12025" y="30369"/>
                  <a:pt x="11765" y="30270"/>
                  <a:pt x="11519" y="30139"/>
                </a:cubicBezTo>
                <a:cubicBezTo>
                  <a:pt x="11459" y="30108"/>
                  <a:pt x="11400" y="30075"/>
                  <a:pt x="11341" y="30042"/>
                </a:cubicBezTo>
                <a:lnTo>
                  <a:pt x="11341" y="30042"/>
                </a:lnTo>
                <a:cubicBezTo>
                  <a:pt x="11325" y="30031"/>
                  <a:pt x="11303" y="30016"/>
                  <a:pt x="11274" y="29997"/>
                </a:cubicBezTo>
                <a:cubicBezTo>
                  <a:pt x="11210" y="29954"/>
                  <a:pt x="11148" y="29909"/>
                  <a:pt x="11086" y="29863"/>
                </a:cubicBezTo>
                <a:lnTo>
                  <a:pt x="11086" y="29863"/>
                </a:lnTo>
                <a:cubicBezTo>
                  <a:pt x="11131" y="29896"/>
                  <a:pt x="11150" y="29909"/>
                  <a:pt x="11151" y="29909"/>
                </a:cubicBezTo>
                <a:cubicBezTo>
                  <a:pt x="11155" y="29909"/>
                  <a:pt x="10984" y="29777"/>
                  <a:pt x="10976" y="29768"/>
                </a:cubicBezTo>
                <a:cubicBezTo>
                  <a:pt x="10678" y="29509"/>
                  <a:pt x="10327" y="29073"/>
                  <a:pt x="10027" y="28493"/>
                </a:cubicBezTo>
                <a:cubicBezTo>
                  <a:pt x="9337" y="27155"/>
                  <a:pt x="9166" y="25627"/>
                  <a:pt x="9349" y="24145"/>
                </a:cubicBezTo>
                <a:cubicBezTo>
                  <a:pt x="9363" y="24036"/>
                  <a:pt x="9378" y="23928"/>
                  <a:pt x="9396" y="23820"/>
                </a:cubicBezTo>
                <a:lnTo>
                  <a:pt x="9396" y="23820"/>
                </a:lnTo>
                <a:cubicBezTo>
                  <a:pt x="9512" y="23826"/>
                  <a:pt x="9629" y="23829"/>
                  <a:pt x="9745" y="23829"/>
                </a:cubicBezTo>
                <a:cubicBezTo>
                  <a:pt x="11066" y="23829"/>
                  <a:pt x="12368" y="23457"/>
                  <a:pt x="13576" y="22940"/>
                </a:cubicBezTo>
                <a:cubicBezTo>
                  <a:pt x="14372" y="22599"/>
                  <a:pt x="15249" y="22217"/>
                  <a:pt x="15944" y="21691"/>
                </a:cubicBezTo>
                <a:cubicBezTo>
                  <a:pt x="16239" y="21468"/>
                  <a:pt x="16470" y="21138"/>
                  <a:pt x="16465" y="20755"/>
                </a:cubicBezTo>
                <a:cubicBezTo>
                  <a:pt x="16457" y="20086"/>
                  <a:pt x="15923" y="19490"/>
                  <a:pt x="15455" y="19074"/>
                </a:cubicBezTo>
                <a:cubicBezTo>
                  <a:pt x="14955" y="18630"/>
                  <a:pt x="14369" y="18295"/>
                  <a:pt x="13731" y="18092"/>
                </a:cubicBezTo>
                <a:cubicBezTo>
                  <a:pt x="13237" y="17937"/>
                  <a:pt x="12713" y="17854"/>
                  <a:pt x="12191" y="17854"/>
                </a:cubicBezTo>
                <a:cubicBezTo>
                  <a:pt x="11512" y="17854"/>
                  <a:pt x="10835" y="17993"/>
                  <a:pt x="10226" y="18295"/>
                </a:cubicBezTo>
                <a:cubicBezTo>
                  <a:pt x="8798" y="19001"/>
                  <a:pt x="7985" y="20364"/>
                  <a:pt x="7622" y="21880"/>
                </a:cubicBezTo>
                <a:cubicBezTo>
                  <a:pt x="7609" y="21936"/>
                  <a:pt x="7596" y="21993"/>
                  <a:pt x="7583" y="22050"/>
                </a:cubicBezTo>
                <a:lnTo>
                  <a:pt x="7583" y="22050"/>
                </a:lnTo>
                <a:cubicBezTo>
                  <a:pt x="7518" y="22040"/>
                  <a:pt x="7454" y="22029"/>
                  <a:pt x="7389" y="22017"/>
                </a:cubicBezTo>
                <a:cubicBezTo>
                  <a:pt x="7357" y="22011"/>
                  <a:pt x="7203" y="21972"/>
                  <a:pt x="7196" y="21972"/>
                </a:cubicBezTo>
                <a:lnTo>
                  <a:pt x="7196" y="21972"/>
                </a:lnTo>
                <a:cubicBezTo>
                  <a:pt x="7194" y="21972"/>
                  <a:pt x="7207" y="21976"/>
                  <a:pt x="7243" y="21987"/>
                </a:cubicBezTo>
                <a:lnTo>
                  <a:pt x="7243" y="21987"/>
                </a:lnTo>
                <a:cubicBezTo>
                  <a:pt x="7181" y="21970"/>
                  <a:pt x="7118" y="21953"/>
                  <a:pt x="7057" y="21932"/>
                </a:cubicBezTo>
                <a:cubicBezTo>
                  <a:pt x="6983" y="21908"/>
                  <a:pt x="6913" y="21886"/>
                  <a:pt x="6843" y="21859"/>
                </a:cubicBezTo>
                <a:cubicBezTo>
                  <a:pt x="6797" y="21842"/>
                  <a:pt x="6737" y="21816"/>
                  <a:pt x="6699" y="21799"/>
                </a:cubicBezTo>
                <a:lnTo>
                  <a:pt x="6699" y="21799"/>
                </a:lnTo>
                <a:cubicBezTo>
                  <a:pt x="6593" y="21738"/>
                  <a:pt x="6481" y="21664"/>
                  <a:pt x="6372" y="21625"/>
                </a:cubicBezTo>
                <a:lnTo>
                  <a:pt x="6372" y="21625"/>
                </a:lnTo>
                <a:cubicBezTo>
                  <a:pt x="6367" y="21622"/>
                  <a:pt x="6362" y="21618"/>
                  <a:pt x="6357" y="21614"/>
                </a:cubicBezTo>
                <a:cubicBezTo>
                  <a:pt x="6355" y="21613"/>
                  <a:pt x="6353" y="21612"/>
                  <a:pt x="6352" y="21610"/>
                </a:cubicBezTo>
                <a:lnTo>
                  <a:pt x="6352" y="21610"/>
                </a:lnTo>
                <a:cubicBezTo>
                  <a:pt x="6354" y="21614"/>
                  <a:pt x="6354" y="21617"/>
                  <a:pt x="6352" y="21619"/>
                </a:cubicBezTo>
                <a:cubicBezTo>
                  <a:pt x="6352" y="21619"/>
                  <a:pt x="6352" y="21619"/>
                  <a:pt x="6352" y="21619"/>
                </a:cubicBezTo>
                <a:cubicBezTo>
                  <a:pt x="6351" y="21619"/>
                  <a:pt x="6313" y="21588"/>
                  <a:pt x="6275" y="21555"/>
                </a:cubicBezTo>
                <a:lnTo>
                  <a:pt x="6275" y="21555"/>
                </a:lnTo>
                <a:cubicBezTo>
                  <a:pt x="6301" y="21572"/>
                  <a:pt x="6327" y="21592"/>
                  <a:pt x="6352" y="21610"/>
                </a:cubicBezTo>
                <a:lnTo>
                  <a:pt x="6352" y="21610"/>
                </a:lnTo>
                <a:cubicBezTo>
                  <a:pt x="6340" y="21589"/>
                  <a:pt x="6275" y="21545"/>
                  <a:pt x="6235" y="21520"/>
                </a:cubicBezTo>
                <a:lnTo>
                  <a:pt x="6235" y="21520"/>
                </a:lnTo>
                <a:cubicBezTo>
                  <a:pt x="6247" y="21531"/>
                  <a:pt x="6261" y="21543"/>
                  <a:pt x="6275" y="21555"/>
                </a:cubicBezTo>
                <a:lnTo>
                  <a:pt x="6275" y="21555"/>
                </a:lnTo>
                <a:cubicBezTo>
                  <a:pt x="6274" y="21554"/>
                  <a:pt x="6272" y="21553"/>
                  <a:pt x="6271" y="21552"/>
                </a:cubicBezTo>
                <a:cubicBezTo>
                  <a:pt x="6252" y="21540"/>
                  <a:pt x="6237" y="21530"/>
                  <a:pt x="6227" y="21522"/>
                </a:cubicBezTo>
                <a:lnTo>
                  <a:pt x="6227" y="21522"/>
                </a:lnTo>
                <a:cubicBezTo>
                  <a:pt x="6227" y="21523"/>
                  <a:pt x="6226" y="21523"/>
                  <a:pt x="6226" y="21523"/>
                </a:cubicBezTo>
                <a:cubicBezTo>
                  <a:pt x="6226" y="21524"/>
                  <a:pt x="6225" y="21524"/>
                  <a:pt x="6224" y="21524"/>
                </a:cubicBezTo>
                <a:cubicBezTo>
                  <a:pt x="6214" y="21524"/>
                  <a:pt x="6180" y="21488"/>
                  <a:pt x="6139" y="21440"/>
                </a:cubicBezTo>
                <a:lnTo>
                  <a:pt x="6139" y="21440"/>
                </a:lnTo>
                <a:cubicBezTo>
                  <a:pt x="6153" y="21451"/>
                  <a:pt x="6170" y="21466"/>
                  <a:pt x="6191" y="21483"/>
                </a:cubicBezTo>
                <a:cubicBezTo>
                  <a:pt x="6193" y="21485"/>
                  <a:pt x="6196" y="21488"/>
                  <a:pt x="6201" y="21492"/>
                </a:cubicBezTo>
                <a:lnTo>
                  <a:pt x="6201" y="21492"/>
                </a:lnTo>
                <a:cubicBezTo>
                  <a:pt x="6181" y="21472"/>
                  <a:pt x="6152" y="21447"/>
                  <a:pt x="6130" y="21428"/>
                </a:cubicBezTo>
                <a:lnTo>
                  <a:pt x="6130" y="21428"/>
                </a:lnTo>
                <a:cubicBezTo>
                  <a:pt x="6133" y="21432"/>
                  <a:pt x="6136" y="21436"/>
                  <a:pt x="6139" y="21440"/>
                </a:cubicBezTo>
                <a:lnTo>
                  <a:pt x="6139" y="21440"/>
                </a:lnTo>
                <a:cubicBezTo>
                  <a:pt x="6107" y="21412"/>
                  <a:pt x="6095" y="21402"/>
                  <a:pt x="6096" y="21402"/>
                </a:cubicBezTo>
                <a:lnTo>
                  <a:pt x="6096" y="21402"/>
                </a:lnTo>
                <a:cubicBezTo>
                  <a:pt x="6097" y="21402"/>
                  <a:pt x="6111" y="21413"/>
                  <a:pt x="6130" y="21428"/>
                </a:cubicBezTo>
                <a:lnTo>
                  <a:pt x="6130" y="21428"/>
                </a:lnTo>
                <a:cubicBezTo>
                  <a:pt x="6052" y="21336"/>
                  <a:pt x="5957" y="21209"/>
                  <a:pt x="5955" y="21209"/>
                </a:cubicBezTo>
                <a:lnTo>
                  <a:pt x="5955" y="21209"/>
                </a:lnTo>
                <a:cubicBezTo>
                  <a:pt x="5954" y="21209"/>
                  <a:pt x="5981" y="21246"/>
                  <a:pt x="6052" y="21346"/>
                </a:cubicBezTo>
                <a:lnTo>
                  <a:pt x="6052" y="21346"/>
                </a:lnTo>
                <a:cubicBezTo>
                  <a:pt x="5961" y="21219"/>
                  <a:pt x="5865" y="21095"/>
                  <a:pt x="5776" y="20966"/>
                </a:cubicBezTo>
                <a:cubicBezTo>
                  <a:pt x="5773" y="20962"/>
                  <a:pt x="5770" y="20958"/>
                  <a:pt x="5767" y="20954"/>
                </a:cubicBezTo>
                <a:lnTo>
                  <a:pt x="5767" y="20954"/>
                </a:lnTo>
                <a:cubicBezTo>
                  <a:pt x="5767" y="20953"/>
                  <a:pt x="5767" y="20952"/>
                  <a:pt x="5766" y="20952"/>
                </a:cubicBezTo>
                <a:cubicBezTo>
                  <a:pt x="5726" y="20872"/>
                  <a:pt x="5677" y="20795"/>
                  <a:pt x="5633" y="20715"/>
                </a:cubicBezTo>
                <a:cubicBezTo>
                  <a:pt x="5566" y="20586"/>
                  <a:pt x="5504" y="20453"/>
                  <a:pt x="5443" y="20320"/>
                </a:cubicBezTo>
                <a:cubicBezTo>
                  <a:pt x="5403" y="20231"/>
                  <a:pt x="5389" y="20194"/>
                  <a:pt x="5389" y="20194"/>
                </a:cubicBezTo>
                <a:lnTo>
                  <a:pt x="5389" y="20194"/>
                </a:lnTo>
                <a:cubicBezTo>
                  <a:pt x="5390" y="20194"/>
                  <a:pt x="5394" y="20204"/>
                  <a:pt x="5402" y="20224"/>
                </a:cubicBezTo>
                <a:lnTo>
                  <a:pt x="5402" y="20224"/>
                </a:lnTo>
                <a:cubicBezTo>
                  <a:pt x="5371" y="20140"/>
                  <a:pt x="5339" y="20055"/>
                  <a:pt x="5311" y="19969"/>
                </a:cubicBezTo>
                <a:cubicBezTo>
                  <a:pt x="5204" y="19653"/>
                  <a:pt x="5119" y="19330"/>
                  <a:pt x="5055" y="19003"/>
                </a:cubicBezTo>
                <a:cubicBezTo>
                  <a:pt x="5023" y="18840"/>
                  <a:pt x="4994" y="18677"/>
                  <a:pt x="4972" y="18512"/>
                </a:cubicBezTo>
                <a:cubicBezTo>
                  <a:pt x="4950" y="18370"/>
                  <a:pt x="4935" y="18228"/>
                  <a:pt x="4927" y="18086"/>
                </a:cubicBezTo>
                <a:cubicBezTo>
                  <a:pt x="4852" y="16991"/>
                  <a:pt x="4951" y="15894"/>
                  <a:pt x="5219" y="14834"/>
                </a:cubicBezTo>
                <a:lnTo>
                  <a:pt x="5219" y="14834"/>
                </a:lnTo>
                <a:cubicBezTo>
                  <a:pt x="6150" y="15248"/>
                  <a:pt x="7154" y="15482"/>
                  <a:pt x="8171" y="15482"/>
                </a:cubicBezTo>
                <a:cubicBezTo>
                  <a:pt x="8537" y="15482"/>
                  <a:pt x="8905" y="15452"/>
                  <a:pt x="9271" y="15389"/>
                </a:cubicBezTo>
                <a:cubicBezTo>
                  <a:pt x="10600" y="15160"/>
                  <a:pt x="11976" y="14429"/>
                  <a:pt x="12623" y="13197"/>
                </a:cubicBezTo>
                <a:cubicBezTo>
                  <a:pt x="12955" y="12569"/>
                  <a:pt x="13097" y="11858"/>
                  <a:pt x="13033" y="11151"/>
                </a:cubicBezTo>
                <a:cubicBezTo>
                  <a:pt x="13000" y="10731"/>
                  <a:pt x="12912" y="10318"/>
                  <a:pt x="12773" y="9921"/>
                </a:cubicBezTo>
                <a:cubicBezTo>
                  <a:pt x="12485" y="9107"/>
                  <a:pt x="11837" y="8590"/>
                  <a:pt x="11032" y="8326"/>
                </a:cubicBezTo>
                <a:cubicBezTo>
                  <a:pt x="10393" y="8117"/>
                  <a:pt x="9751" y="8011"/>
                  <a:pt x="9124" y="8011"/>
                </a:cubicBezTo>
                <a:cubicBezTo>
                  <a:pt x="7607" y="8011"/>
                  <a:pt x="6181" y="8630"/>
                  <a:pt x="5109" y="9884"/>
                </a:cubicBezTo>
                <a:cubicBezTo>
                  <a:pt x="4429" y="10679"/>
                  <a:pt x="3921" y="11627"/>
                  <a:pt x="3574" y="12637"/>
                </a:cubicBezTo>
                <a:lnTo>
                  <a:pt x="3574" y="12637"/>
                </a:lnTo>
                <a:cubicBezTo>
                  <a:pt x="3538" y="12600"/>
                  <a:pt x="3485" y="12547"/>
                  <a:pt x="3474" y="12536"/>
                </a:cubicBezTo>
                <a:cubicBezTo>
                  <a:pt x="3403" y="12462"/>
                  <a:pt x="3336" y="12387"/>
                  <a:pt x="3269" y="12312"/>
                </a:cubicBezTo>
                <a:cubicBezTo>
                  <a:pt x="3213" y="12247"/>
                  <a:pt x="3194" y="12226"/>
                  <a:pt x="3195" y="12226"/>
                </a:cubicBezTo>
                <a:lnTo>
                  <a:pt x="3195" y="12226"/>
                </a:lnTo>
                <a:cubicBezTo>
                  <a:pt x="3196" y="12226"/>
                  <a:pt x="3239" y="12275"/>
                  <a:pt x="3256" y="12296"/>
                </a:cubicBezTo>
                <a:cubicBezTo>
                  <a:pt x="3224" y="12256"/>
                  <a:pt x="3192" y="12215"/>
                  <a:pt x="3161" y="12173"/>
                </a:cubicBezTo>
                <a:cubicBezTo>
                  <a:pt x="2993" y="11945"/>
                  <a:pt x="2900" y="11810"/>
                  <a:pt x="2791" y="11622"/>
                </a:cubicBezTo>
                <a:cubicBezTo>
                  <a:pt x="2309" y="10774"/>
                  <a:pt x="2084" y="9961"/>
                  <a:pt x="2236" y="8984"/>
                </a:cubicBezTo>
                <a:cubicBezTo>
                  <a:pt x="2400" y="7936"/>
                  <a:pt x="2875" y="6967"/>
                  <a:pt x="3451" y="6088"/>
                </a:cubicBezTo>
                <a:cubicBezTo>
                  <a:pt x="4145" y="5039"/>
                  <a:pt x="4988" y="4098"/>
                  <a:pt x="5955" y="3292"/>
                </a:cubicBezTo>
                <a:cubicBezTo>
                  <a:pt x="6776" y="2607"/>
                  <a:pt x="7699" y="1987"/>
                  <a:pt x="8744" y="1716"/>
                </a:cubicBezTo>
                <a:cubicBezTo>
                  <a:pt x="9204" y="1596"/>
                  <a:pt x="8642" y="883"/>
                  <a:pt x="8499" y="728"/>
                </a:cubicBezTo>
                <a:cubicBezTo>
                  <a:pt x="8254" y="463"/>
                  <a:pt x="7751" y="0"/>
                  <a:pt x="7317"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lt1"/>
        </a:solidFill>
        <a:effectLst/>
      </p:bgPr>
    </p:bg>
    <p:spTree>
      <p:nvGrpSpPr>
        <p:cNvPr id="1" name="Shape 1270"/>
        <p:cNvGrpSpPr/>
        <p:nvPr/>
      </p:nvGrpSpPr>
      <p:grpSpPr>
        <a:xfrm>
          <a:off x="0" y="0"/>
          <a:ext cx="0" cy="0"/>
          <a:chOff x="0" y="0"/>
          <a:chExt cx="0" cy="0"/>
        </a:xfrm>
      </p:grpSpPr>
      <p:grpSp>
        <p:nvGrpSpPr>
          <p:cNvPr id="1271" name="Google Shape;1271;p32"/>
          <p:cNvGrpSpPr/>
          <p:nvPr/>
        </p:nvGrpSpPr>
        <p:grpSpPr>
          <a:xfrm rot="10800000">
            <a:off x="32318" y="-11277"/>
            <a:ext cx="9142800" cy="5143500"/>
            <a:chOff x="10900" y="0"/>
            <a:chExt cx="9142800" cy="5143500"/>
          </a:xfrm>
        </p:grpSpPr>
        <p:cxnSp>
          <p:nvCxnSpPr>
            <p:cNvPr id="1272" name="Google Shape;1272;p32"/>
            <p:cNvCxnSpPr/>
            <p:nvPr/>
          </p:nvCxnSpPr>
          <p:spPr>
            <a:xfrm>
              <a:off x="45767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273" name="Google Shape;1273;p32"/>
            <p:cNvCxnSpPr/>
            <p:nvPr/>
          </p:nvCxnSpPr>
          <p:spPr>
            <a:xfrm>
              <a:off x="578761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274" name="Google Shape;1274;p32"/>
            <p:cNvCxnSpPr/>
            <p:nvPr/>
          </p:nvCxnSpPr>
          <p:spPr>
            <a:xfrm>
              <a:off x="627215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275" name="Google Shape;1275;p32"/>
            <p:cNvCxnSpPr/>
            <p:nvPr/>
          </p:nvCxnSpPr>
          <p:spPr>
            <a:xfrm>
              <a:off x="675669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276" name="Google Shape;1276;p32"/>
            <p:cNvCxnSpPr/>
            <p:nvPr/>
          </p:nvCxnSpPr>
          <p:spPr>
            <a:xfrm>
              <a:off x="724123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277" name="Google Shape;1277;p32"/>
            <p:cNvCxnSpPr/>
            <p:nvPr/>
          </p:nvCxnSpPr>
          <p:spPr>
            <a:xfrm>
              <a:off x="772577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278" name="Google Shape;1278;p32"/>
            <p:cNvCxnSpPr/>
            <p:nvPr/>
          </p:nvCxnSpPr>
          <p:spPr>
            <a:xfrm>
              <a:off x="821031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279" name="Google Shape;1279;p32"/>
            <p:cNvCxnSpPr/>
            <p:nvPr/>
          </p:nvCxnSpPr>
          <p:spPr>
            <a:xfrm>
              <a:off x="869485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280" name="Google Shape;1280;p32"/>
            <p:cNvCxnSpPr/>
            <p:nvPr/>
          </p:nvCxnSpPr>
          <p:spPr>
            <a:xfrm>
              <a:off x="94221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281" name="Google Shape;1281;p32"/>
            <p:cNvCxnSpPr/>
            <p:nvPr/>
          </p:nvCxnSpPr>
          <p:spPr>
            <a:xfrm>
              <a:off x="142675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282" name="Google Shape;1282;p32"/>
            <p:cNvCxnSpPr/>
            <p:nvPr/>
          </p:nvCxnSpPr>
          <p:spPr>
            <a:xfrm>
              <a:off x="191129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283" name="Google Shape;1283;p32"/>
            <p:cNvCxnSpPr/>
            <p:nvPr/>
          </p:nvCxnSpPr>
          <p:spPr>
            <a:xfrm>
              <a:off x="239583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284" name="Google Shape;1284;p32"/>
            <p:cNvCxnSpPr/>
            <p:nvPr/>
          </p:nvCxnSpPr>
          <p:spPr>
            <a:xfrm>
              <a:off x="288037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285" name="Google Shape;1285;p32"/>
            <p:cNvCxnSpPr/>
            <p:nvPr/>
          </p:nvCxnSpPr>
          <p:spPr>
            <a:xfrm>
              <a:off x="336491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286" name="Google Shape;1286;p32"/>
            <p:cNvCxnSpPr/>
            <p:nvPr/>
          </p:nvCxnSpPr>
          <p:spPr>
            <a:xfrm>
              <a:off x="384945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287" name="Google Shape;1287;p32"/>
            <p:cNvCxnSpPr/>
            <p:nvPr/>
          </p:nvCxnSpPr>
          <p:spPr>
            <a:xfrm>
              <a:off x="433399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288" name="Google Shape;1288;p32"/>
            <p:cNvCxnSpPr/>
            <p:nvPr/>
          </p:nvCxnSpPr>
          <p:spPr>
            <a:xfrm>
              <a:off x="481853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289" name="Google Shape;1289;p32"/>
            <p:cNvCxnSpPr/>
            <p:nvPr/>
          </p:nvCxnSpPr>
          <p:spPr>
            <a:xfrm>
              <a:off x="530307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290" name="Google Shape;1290;p32"/>
            <p:cNvCxnSpPr/>
            <p:nvPr/>
          </p:nvCxnSpPr>
          <p:spPr>
            <a:xfrm>
              <a:off x="10900" y="4685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291" name="Google Shape;1291;p32"/>
            <p:cNvCxnSpPr/>
            <p:nvPr/>
          </p:nvCxnSpPr>
          <p:spPr>
            <a:xfrm>
              <a:off x="10900" y="46965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292" name="Google Shape;1292;p32"/>
            <p:cNvCxnSpPr/>
            <p:nvPr/>
          </p:nvCxnSpPr>
          <p:spPr>
            <a:xfrm>
              <a:off x="10900" y="9383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293" name="Google Shape;1293;p32"/>
            <p:cNvCxnSpPr/>
            <p:nvPr/>
          </p:nvCxnSpPr>
          <p:spPr>
            <a:xfrm>
              <a:off x="10900" y="14081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294" name="Google Shape;1294;p32"/>
            <p:cNvCxnSpPr/>
            <p:nvPr/>
          </p:nvCxnSpPr>
          <p:spPr>
            <a:xfrm>
              <a:off x="10900" y="18779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295" name="Google Shape;1295;p32"/>
            <p:cNvCxnSpPr/>
            <p:nvPr/>
          </p:nvCxnSpPr>
          <p:spPr>
            <a:xfrm>
              <a:off x="10900" y="23476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296" name="Google Shape;1296;p32"/>
            <p:cNvCxnSpPr/>
            <p:nvPr/>
          </p:nvCxnSpPr>
          <p:spPr>
            <a:xfrm>
              <a:off x="10900" y="28174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297" name="Google Shape;1297;p32"/>
            <p:cNvCxnSpPr/>
            <p:nvPr/>
          </p:nvCxnSpPr>
          <p:spPr>
            <a:xfrm>
              <a:off x="10900" y="32872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298" name="Google Shape;1298;p32"/>
            <p:cNvCxnSpPr/>
            <p:nvPr/>
          </p:nvCxnSpPr>
          <p:spPr>
            <a:xfrm>
              <a:off x="10900" y="37570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299" name="Google Shape;1299;p32"/>
            <p:cNvCxnSpPr/>
            <p:nvPr/>
          </p:nvCxnSpPr>
          <p:spPr>
            <a:xfrm>
              <a:off x="10900" y="4226775"/>
              <a:ext cx="9142800" cy="0"/>
            </a:xfrm>
            <a:prstGeom prst="straightConnector1">
              <a:avLst/>
            </a:prstGeom>
            <a:noFill/>
            <a:ln w="28575" cap="flat" cmpd="sng">
              <a:solidFill>
                <a:srgbClr val="9FABFF"/>
              </a:solidFill>
              <a:prstDash val="solid"/>
              <a:round/>
              <a:headEnd type="none" w="med" len="med"/>
              <a:tailEnd type="none" w="med" len="med"/>
            </a:ln>
          </p:spPr>
        </p:cxnSp>
      </p:grpSp>
      <p:sp>
        <p:nvSpPr>
          <p:cNvPr id="1300" name="Google Shape;1300;p32"/>
          <p:cNvSpPr/>
          <p:nvPr/>
        </p:nvSpPr>
        <p:spPr>
          <a:xfrm rot="10800000">
            <a:off x="8680305" y="1786659"/>
            <a:ext cx="340398" cy="375255"/>
          </a:xfrm>
          <a:custGeom>
            <a:avLst/>
            <a:gdLst/>
            <a:ahLst/>
            <a:cxnLst/>
            <a:rect l="l" t="t" r="r" b="b"/>
            <a:pathLst>
              <a:path w="11748" h="12951" extrusionOk="0">
                <a:moveTo>
                  <a:pt x="2065" y="1"/>
                </a:moveTo>
                <a:cubicBezTo>
                  <a:pt x="1319" y="1"/>
                  <a:pt x="488" y="136"/>
                  <a:pt x="417" y="513"/>
                </a:cubicBezTo>
                <a:cubicBezTo>
                  <a:pt x="160" y="1879"/>
                  <a:pt x="0" y="3428"/>
                  <a:pt x="608" y="4730"/>
                </a:cubicBezTo>
                <a:cubicBezTo>
                  <a:pt x="1026" y="5631"/>
                  <a:pt x="1766" y="6254"/>
                  <a:pt x="2646" y="6678"/>
                </a:cubicBezTo>
                <a:cubicBezTo>
                  <a:pt x="3565" y="7119"/>
                  <a:pt x="4547" y="7373"/>
                  <a:pt x="5510" y="7692"/>
                </a:cubicBezTo>
                <a:cubicBezTo>
                  <a:pt x="6416" y="7993"/>
                  <a:pt x="7175" y="8275"/>
                  <a:pt x="7867" y="8994"/>
                </a:cubicBezTo>
                <a:cubicBezTo>
                  <a:pt x="8808" y="9972"/>
                  <a:pt x="8907" y="11419"/>
                  <a:pt x="8798" y="12704"/>
                </a:cubicBezTo>
                <a:cubicBezTo>
                  <a:pt x="8780" y="12905"/>
                  <a:pt x="9222" y="12951"/>
                  <a:pt x="9626" y="12951"/>
                </a:cubicBezTo>
                <a:cubicBezTo>
                  <a:pt x="9914" y="12951"/>
                  <a:pt x="10184" y="12928"/>
                  <a:pt x="10255" y="12921"/>
                </a:cubicBezTo>
                <a:cubicBezTo>
                  <a:pt x="10520" y="12894"/>
                  <a:pt x="11608" y="12825"/>
                  <a:pt x="11642" y="12424"/>
                </a:cubicBezTo>
                <a:cubicBezTo>
                  <a:pt x="11747" y="11189"/>
                  <a:pt x="11640" y="9918"/>
                  <a:pt x="10888" y="8889"/>
                </a:cubicBezTo>
                <a:cubicBezTo>
                  <a:pt x="10305" y="8095"/>
                  <a:pt x="9408" y="7638"/>
                  <a:pt x="8507" y="7294"/>
                </a:cubicBezTo>
                <a:cubicBezTo>
                  <a:pt x="6779" y="6638"/>
                  <a:pt x="4651" y="6461"/>
                  <a:pt x="3622" y="4774"/>
                </a:cubicBezTo>
                <a:cubicBezTo>
                  <a:pt x="2807" y="3438"/>
                  <a:pt x="2986" y="1695"/>
                  <a:pt x="3261" y="233"/>
                </a:cubicBezTo>
                <a:cubicBezTo>
                  <a:pt x="3286" y="101"/>
                  <a:pt x="2707" y="1"/>
                  <a:pt x="2065" y="1"/>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2"/>
          <p:cNvSpPr/>
          <p:nvPr/>
        </p:nvSpPr>
        <p:spPr>
          <a:xfrm rot="10800000">
            <a:off x="8470906" y="-137480"/>
            <a:ext cx="759174" cy="1698051"/>
          </a:xfrm>
          <a:custGeom>
            <a:avLst/>
            <a:gdLst/>
            <a:ahLst/>
            <a:cxnLst/>
            <a:rect l="l" t="t" r="r" b="b"/>
            <a:pathLst>
              <a:path w="26201" h="58604" extrusionOk="0">
                <a:moveTo>
                  <a:pt x="5742" y="22424"/>
                </a:moveTo>
                <a:cubicBezTo>
                  <a:pt x="5704" y="22426"/>
                  <a:pt x="5689" y="22426"/>
                  <a:pt x="5687" y="22426"/>
                </a:cubicBezTo>
                <a:cubicBezTo>
                  <a:pt x="5683" y="22426"/>
                  <a:pt x="5717" y="22425"/>
                  <a:pt x="5742" y="22424"/>
                </a:cubicBezTo>
                <a:close/>
                <a:moveTo>
                  <a:pt x="15230" y="22608"/>
                </a:moveTo>
                <a:lnTo>
                  <a:pt x="15230" y="22608"/>
                </a:lnTo>
                <a:cubicBezTo>
                  <a:pt x="15231" y="22608"/>
                  <a:pt x="15232" y="22608"/>
                  <a:pt x="15233" y="22608"/>
                </a:cubicBezTo>
                <a:lnTo>
                  <a:pt x="15233" y="22608"/>
                </a:lnTo>
                <a:cubicBezTo>
                  <a:pt x="15231" y="22608"/>
                  <a:pt x="15230" y="22608"/>
                  <a:pt x="15230" y="22608"/>
                </a:cubicBezTo>
                <a:close/>
                <a:moveTo>
                  <a:pt x="15790" y="22813"/>
                </a:moveTo>
                <a:lnTo>
                  <a:pt x="15790" y="22813"/>
                </a:lnTo>
                <a:cubicBezTo>
                  <a:pt x="15802" y="22823"/>
                  <a:pt x="15812" y="22831"/>
                  <a:pt x="15820" y="22837"/>
                </a:cubicBezTo>
                <a:lnTo>
                  <a:pt x="15820" y="22837"/>
                </a:lnTo>
                <a:cubicBezTo>
                  <a:pt x="15810" y="22829"/>
                  <a:pt x="15800" y="22822"/>
                  <a:pt x="15791" y="22813"/>
                </a:cubicBezTo>
                <a:lnTo>
                  <a:pt x="15791" y="22813"/>
                </a:lnTo>
                <a:cubicBezTo>
                  <a:pt x="15791" y="22813"/>
                  <a:pt x="15791" y="22813"/>
                  <a:pt x="15790" y="22813"/>
                </a:cubicBezTo>
                <a:close/>
                <a:moveTo>
                  <a:pt x="15987" y="22959"/>
                </a:moveTo>
                <a:cubicBezTo>
                  <a:pt x="16003" y="22971"/>
                  <a:pt x="16020" y="22982"/>
                  <a:pt x="16035" y="22994"/>
                </a:cubicBezTo>
                <a:cubicBezTo>
                  <a:pt x="16016" y="22980"/>
                  <a:pt x="16000" y="22968"/>
                  <a:pt x="15987" y="22959"/>
                </a:cubicBezTo>
                <a:close/>
                <a:moveTo>
                  <a:pt x="16201" y="23148"/>
                </a:moveTo>
                <a:cubicBezTo>
                  <a:pt x="16275" y="23214"/>
                  <a:pt x="16300" y="23237"/>
                  <a:pt x="16300" y="23237"/>
                </a:cubicBezTo>
                <a:cubicBezTo>
                  <a:pt x="16300" y="23237"/>
                  <a:pt x="16243" y="23186"/>
                  <a:pt x="16201" y="23148"/>
                </a:cubicBezTo>
                <a:close/>
                <a:moveTo>
                  <a:pt x="16412" y="25138"/>
                </a:moveTo>
                <a:lnTo>
                  <a:pt x="16412" y="25138"/>
                </a:lnTo>
                <a:cubicBezTo>
                  <a:pt x="16412" y="25139"/>
                  <a:pt x="16411" y="25140"/>
                  <a:pt x="16411" y="25141"/>
                </a:cubicBezTo>
                <a:lnTo>
                  <a:pt x="16411" y="25141"/>
                </a:lnTo>
                <a:cubicBezTo>
                  <a:pt x="16411" y="25140"/>
                  <a:pt x="16412" y="25139"/>
                  <a:pt x="16412" y="25138"/>
                </a:cubicBezTo>
                <a:close/>
                <a:moveTo>
                  <a:pt x="19352" y="36701"/>
                </a:moveTo>
                <a:cubicBezTo>
                  <a:pt x="19353" y="36701"/>
                  <a:pt x="19353" y="36701"/>
                  <a:pt x="19354" y="36701"/>
                </a:cubicBezTo>
                <a:lnTo>
                  <a:pt x="19354" y="36701"/>
                </a:lnTo>
                <a:cubicBezTo>
                  <a:pt x="19354" y="36705"/>
                  <a:pt x="19353" y="36710"/>
                  <a:pt x="19353" y="36714"/>
                </a:cubicBezTo>
                <a:lnTo>
                  <a:pt x="19353" y="36714"/>
                </a:lnTo>
                <a:cubicBezTo>
                  <a:pt x="19353" y="36709"/>
                  <a:pt x="19353" y="36705"/>
                  <a:pt x="19352" y="36701"/>
                </a:cubicBezTo>
                <a:close/>
                <a:moveTo>
                  <a:pt x="17957" y="36354"/>
                </a:moveTo>
                <a:cubicBezTo>
                  <a:pt x="18149" y="36354"/>
                  <a:pt x="18350" y="36377"/>
                  <a:pt x="18618" y="36421"/>
                </a:cubicBezTo>
                <a:cubicBezTo>
                  <a:pt x="18581" y="36415"/>
                  <a:pt x="18561" y="36413"/>
                  <a:pt x="18556" y="36413"/>
                </a:cubicBezTo>
                <a:cubicBezTo>
                  <a:pt x="18528" y="36413"/>
                  <a:pt x="18808" y="36472"/>
                  <a:pt x="18866" y="36490"/>
                </a:cubicBezTo>
                <a:cubicBezTo>
                  <a:pt x="18922" y="36508"/>
                  <a:pt x="18978" y="36530"/>
                  <a:pt x="19034" y="36546"/>
                </a:cubicBezTo>
                <a:cubicBezTo>
                  <a:pt x="19046" y="36549"/>
                  <a:pt x="19057" y="36552"/>
                  <a:pt x="19067" y="36555"/>
                </a:cubicBezTo>
                <a:lnTo>
                  <a:pt x="19067" y="36555"/>
                </a:lnTo>
                <a:cubicBezTo>
                  <a:pt x="19075" y="36559"/>
                  <a:pt x="19085" y="36564"/>
                  <a:pt x="19096" y="36570"/>
                </a:cubicBezTo>
                <a:cubicBezTo>
                  <a:pt x="19181" y="36613"/>
                  <a:pt x="19265" y="36655"/>
                  <a:pt x="19348" y="36698"/>
                </a:cubicBezTo>
                <a:lnTo>
                  <a:pt x="19348" y="36698"/>
                </a:lnTo>
                <a:cubicBezTo>
                  <a:pt x="19350" y="36708"/>
                  <a:pt x="19351" y="36718"/>
                  <a:pt x="19353" y="36728"/>
                </a:cubicBezTo>
                <a:lnTo>
                  <a:pt x="19353" y="36728"/>
                </a:lnTo>
                <a:cubicBezTo>
                  <a:pt x="19352" y="36754"/>
                  <a:pt x="19348" y="36785"/>
                  <a:pt x="19340" y="36816"/>
                </a:cubicBezTo>
                <a:cubicBezTo>
                  <a:pt x="19323" y="36888"/>
                  <a:pt x="19299" y="36960"/>
                  <a:pt x="19280" y="37032"/>
                </a:cubicBezTo>
                <a:cubicBezTo>
                  <a:pt x="19276" y="37048"/>
                  <a:pt x="19273" y="37061"/>
                  <a:pt x="19271" y="37070"/>
                </a:cubicBezTo>
                <a:lnTo>
                  <a:pt x="19271" y="37070"/>
                </a:lnTo>
                <a:cubicBezTo>
                  <a:pt x="19264" y="37079"/>
                  <a:pt x="19254" y="37092"/>
                  <a:pt x="19241" y="37111"/>
                </a:cubicBezTo>
                <a:cubicBezTo>
                  <a:pt x="19142" y="37257"/>
                  <a:pt x="19054" y="37402"/>
                  <a:pt x="18938" y="37535"/>
                </a:cubicBezTo>
                <a:cubicBezTo>
                  <a:pt x="18876" y="37607"/>
                  <a:pt x="18808" y="37674"/>
                  <a:pt x="18743" y="37742"/>
                </a:cubicBezTo>
                <a:cubicBezTo>
                  <a:pt x="18708" y="37778"/>
                  <a:pt x="18671" y="37810"/>
                  <a:pt x="18634" y="37843"/>
                </a:cubicBezTo>
                <a:cubicBezTo>
                  <a:pt x="18631" y="37846"/>
                  <a:pt x="18628" y="37849"/>
                  <a:pt x="18625" y="37852"/>
                </a:cubicBezTo>
                <a:lnTo>
                  <a:pt x="18625" y="37852"/>
                </a:lnTo>
                <a:cubicBezTo>
                  <a:pt x="18623" y="37853"/>
                  <a:pt x="18622" y="37854"/>
                  <a:pt x="18620" y="37856"/>
                </a:cubicBezTo>
                <a:cubicBezTo>
                  <a:pt x="18451" y="37993"/>
                  <a:pt x="18273" y="38123"/>
                  <a:pt x="18091" y="38243"/>
                </a:cubicBezTo>
                <a:cubicBezTo>
                  <a:pt x="17679" y="38506"/>
                  <a:pt x="17243" y="38733"/>
                  <a:pt x="16791" y="38921"/>
                </a:cubicBezTo>
                <a:cubicBezTo>
                  <a:pt x="16233" y="39158"/>
                  <a:pt x="15938" y="39255"/>
                  <a:pt x="15351" y="39401"/>
                </a:cubicBezTo>
                <a:cubicBezTo>
                  <a:pt x="14819" y="39535"/>
                  <a:pt x="14276" y="39629"/>
                  <a:pt x="13730" y="39680"/>
                </a:cubicBezTo>
                <a:cubicBezTo>
                  <a:pt x="13608" y="39691"/>
                  <a:pt x="13487" y="39701"/>
                  <a:pt x="13364" y="39707"/>
                </a:cubicBezTo>
                <a:cubicBezTo>
                  <a:pt x="13348" y="39708"/>
                  <a:pt x="13332" y="39709"/>
                  <a:pt x="13315" y="39710"/>
                </a:cubicBezTo>
                <a:lnTo>
                  <a:pt x="13315" y="39710"/>
                </a:lnTo>
                <a:cubicBezTo>
                  <a:pt x="13600" y="39178"/>
                  <a:pt x="13950" y="38677"/>
                  <a:pt x="14359" y="38222"/>
                </a:cubicBezTo>
                <a:cubicBezTo>
                  <a:pt x="15102" y="37394"/>
                  <a:pt x="16144" y="36693"/>
                  <a:pt x="17152" y="36466"/>
                </a:cubicBezTo>
                <a:cubicBezTo>
                  <a:pt x="17487" y="36390"/>
                  <a:pt x="17715" y="36354"/>
                  <a:pt x="17957" y="36354"/>
                </a:cubicBezTo>
                <a:close/>
                <a:moveTo>
                  <a:pt x="9409" y="1"/>
                </a:moveTo>
                <a:cubicBezTo>
                  <a:pt x="9281" y="1"/>
                  <a:pt x="9160" y="30"/>
                  <a:pt x="9057" y="97"/>
                </a:cubicBezTo>
                <a:lnTo>
                  <a:pt x="9057" y="94"/>
                </a:lnTo>
                <a:cubicBezTo>
                  <a:pt x="7445" y="1132"/>
                  <a:pt x="6145" y="2683"/>
                  <a:pt x="5023" y="4215"/>
                </a:cubicBezTo>
                <a:cubicBezTo>
                  <a:pt x="3600" y="6163"/>
                  <a:pt x="2415" y="8275"/>
                  <a:pt x="1491" y="10505"/>
                </a:cubicBezTo>
                <a:cubicBezTo>
                  <a:pt x="633" y="12581"/>
                  <a:pt x="1" y="14816"/>
                  <a:pt x="69" y="17082"/>
                </a:cubicBezTo>
                <a:cubicBezTo>
                  <a:pt x="98" y="18048"/>
                  <a:pt x="288" y="19039"/>
                  <a:pt x="702" y="19917"/>
                </a:cubicBezTo>
                <a:cubicBezTo>
                  <a:pt x="1183" y="20938"/>
                  <a:pt x="1863" y="22077"/>
                  <a:pt x="2838" y="22906"/>
                </a:cubicBezTo>
                <a:cubicBezTo>
                  <a:pt x="3949" y="23851"/>
                  <a:pt x="5280" y="24228"/>
                  <a:pt x="6653" y="24228"/>
                </a:cubicBezTo>
                <a:cubicBezTo>
                  <a:pt x="7272" y="24228"/>
                  <a:pt x="7899" y="24151"/>
                  <a:pt x="8519" y="24017"/>
                </a:cubicBezTo>
                <a:cubicBezTo>
                  <a:pt x="10343" y="23619"/>
                  <a:pt x="12084" y="22830"/>
                  <a:pt x="13946" y="22600"/>
                </a:cubicBezTo>
                <a:cubicBezTo>
                  <a:pt x="14224" y="22565"/>
                  <a:pt x="14376" y="22546"/>
                  <a:pt x="14541" y="22546"/>
                </a:cubicBezTo>
                <a:cubicBezTo>
                  <a:pt x="14671" y="22546"/>
                  <a:pt x="14809" y="22558"/>
                  <a:pt x="15025" y="22582"/>
                </a:cubicBezTo>
                <a:cubicBezTo>
                  <a:pt x="15105" y="22592"/>
                  <a:pt x="15184" y="22604"/>
                  <a:pt x="15263" y="22616"/>
                </a:cubicBezTo>
                <a:lnTo>
                  <a:pt x="15263" y="22616"/>
                </a:lnTo>
                <a:cubicBezTo>
                  <a:pt x="15303" y="22626"/>
                  <a:pt x="15343" y="22635"/>
                  <a:pt x="15382" y="22647"/>
                </a:cubicBezTo>
                <a:cubicBezTo>
                  <a:pt x="15457" y="22671"/>
                  <a:pt x="15533" y="22698"/>
                  <a:pt x="15609" y="22723"/>
                </a:cubicBezTo>
                <a:lnTo>
                  <a:pt x="15609" y="22723"/>
                </a:lnTo>
                <a:cubicBezTo>
                  <a:pt x="15659" y="22749"/>
                  <a:pt x="15712" y="22774"/>
                  <a:pt x="15764" y="22799"/>
                </a:cubicBezTo>
                <a:cubicBezTo>
                  <a:pt x="15773" y="22804"/>
                  <a:pt x="15782" y="22809"/>
                  <a:pt x="15790" y="22813"/>
                </a:cubicBezTo>
                <a:lnTo>
                  <a:pt x="15790" y="22813"/>
                </a:lnTo>
                <a:cubicBezTo>
                  <a:pt x="15786" y="22810"/>
                  <a:pt x="15782" y="22806"/>
                  <a:pt x="15778" y="22803"/>
                </a:cubicBezTo>
                <a:lnTo>
                  <a:pt x="15778" y="22803"/>
                </a:lnTo>
                <a:cubicBezTo>
                  <a:pt x="15782" y="22806"/>
                  <a:pt x="15786" y="22810"/>
                  <a:pt x="15791" y="22813"/>
                </a:cubicBezTo>
                <a:lnTo>
                  <a:pt x="15791" y="22813"/>
                </a:lnTo>
                <a:cubicBezTo>
                  <a:pt x="15850" y="22846"/>
                  <a:pt x="15877" y="22870"/>
                  <a:pt x="15871" y="22870"/>
                </a:cubicBezTo>
                <a:cubicBezTo>
                  <a:pt x="15867" y="22870"/>
                  <a:pt x="15850" y="22860"/>
                  <a:pt x="15820" y="22837"/>
                </a:cubicBezTo>
                <a:lnTo>
                  <a:pt x="15820" y="22837"/>
                </a:lnTo>
                <a:cubicBezTo>
                  <a:pt x="15863" y="22870"/>
                  <a:pt x="15908" y="22902"/>
                  <a:pt x="15952" y="22933"/>
                </a:cubicBezTo>
                <a:lnTo>
                  <a:pt x="15952" y="22933"/>
                </a:lnTo>
                <a:cubicBezTo>
                  <a:pt x="15943" y="22928"/>
                  <a:pt x="15939" y="22925"/>
                  <a:pt x="15938" y="22925"/>
                </a:cubicBezTo>
                <a:cubicBezTo>
                  <a:pt x="15932" y="22925"/>
                  <a:pt x="16115" y="23070"/>
                  <a:pt x="16171" y="23120"/>
                </a:cubicBezTo>
                <a:cubicBezTo>
                  <a:pt x="16179" y="23127"/>
                  <a:pt x="16186" y="23134"/>
                  <a:pt x="16193" y="23140"/>
                </a:cubicBezTo>
                <a:lnTo>
                  <a:pt x="16193" y="23140"/>
                </a:lnTo>
                <a:cubicBezTo>
                  <a:pt x="16230" y="23176"/>
                  <a:pt x="16269" y="23210"/>
                  <a:pt x="16305" y="23247"/>
                </a:cubicBezTo>
                <a:cubicBezTo>
                  <a:pt x="16361" y="23306"/>
                  <a:pt x="16413" y="23376"/>
                  <a:pt x="16472" y="23428"/>
                </a:cubicBezTo>
                <a:lnTo>
                  <a:pt x="16472" y="23428"/>
                </a:lnTo>
                <a:cubicBezTo>
                  <a:pt x="16392" y="23356"/>
                  <a:pt x="16363" y="23330"/>
                  <a:pt x="16362" y="23330"/>
                </a:cubicBezTo>
                <a:lnTo>
                  <a:pt x="16362" y="23330"/>
                </a:lnTo>
                <a:cubicBezTo>
                  <a:pt x="16361" y="23330"/>
                  <a:pt x="16447" y="23411"/>
                  <a:pt x="16489" y="23467"/>
                </a:cubicBezTo>
                <a:cubicBezTo>
                  <a:pt x="16498" y="23480"/>
                  <a:pt x="16506" y="23493"/>
                  <a:pt x="16514" y="23507"/>
                </a:cubicBezTo>
                <a:lnTo>
                  <a:pt x="16514" y="23507"/>
                </a:lnTo>
                <a:cubicBezTo>
                  <a:pt x="16539" y="23572"/>
                  <a:pt x="16567" y="23639"/>
                  <a:pt x="16597" y="23700"/>
                </a:cubicBezTo>
                <a:cubicBezTo>
                  <a:pt x="16601" y="23708"/>
                  <a:pt x="16605" y="23715"/>
                  <a:pt x="16608" y="23721"/>
                </a:cubicBezTo>
                <a:lnTo>
                  <a:pt x="16608" y="23721"/>
                </a:lnTo>
                <a:cubicBezTo>
                  <a:pt x="16608" y="23723"/>
                  <a:pt x="16608" y="23724"/>
                  <a:pt x="16609" y="23726"/>
                </a:cubicBezTo>
                <a:cubicBezTo>
                  <a:pt x="16621" y="23802"/>
                  <a:pt x="16639" y="23878"/>
                  <a:pt x="16647" y="23956"/>
                </a:cubicBezTo>
                <a:cubicBezTo>
                  <a:pt x="16653" y="24025"/>
                  <a:pt x="16655" y="24092"/>
                  <a:pt x="16658" y="24160"/>
                </a:cubicBezTo>
                <a:cubicBezTo>
                  <a:pt x="16658" y="24162"/>
                  <a:pt x="16658" y="24163"/>
                  <a:pt x="16658" y="24164"/>
                </a:cubicBezTo>
                <a:lnTo>
                  <a:pt x="16658" y="24164"/>
                </a:lnTo>
                <a:cubicBezTo>
                  <a:pt x="16656" y="24191"/>
                  <a:pt x="16654" y="24219"/>
                  <a:pt x="16650" y="24245"/>
                </a:cubicBezTo>
                <a:cubicBezTo>
                  <a:pt x="16609" y="24560"/>
                  <a:pt x="16524" y="24868"/>
                  <a:pt x="16401" y="25160"/>
                </a:cubicBezTo>
                <a:cubicBezTo>
                  <a:pt x="16400" y="25163"/>
                  <a:pt x="16398" y="25166"/>
                  <a:pt x="16397" y="25169"/>
                </a:cubicBezTo>
                <a:lnTo>
                  <a:pt x="16397" y="25169"/>
                </a:lnTo>
                <a:cubicBezTo>
                  <a:pt x="16382" y="25201"/>
                  <a:pt x="16367" y="25233"/>
                  <a:pt x="16351" y="25264"/>
                </a:cubicBezTo>
                <a:cubicBezTo>
                  <a:pt x="16313" y="25339"/>
                  <a:pt x="16275" y="25413"/>
                  <a:pt x="16235" y="25486"/>
                </a:cubicBezTo>
                <a:cubicBezTo>
                  <a:pt x="16137" y="25664"/>
                  <a:pt x="16032" y="25835"/>
                  <a:pt x="15920" y="26001"/>
                </a:cubicBezTo>
                <a:cubicBezTo>
                  <a:pt x="15690" y="26344"/>
                  <a:pt x="15442" y="26673"/>
                  <a:pt x="15177" y="26991"/>
                </a:cubicBezTo>
                <a:cubicBezTo>
                  <a:pt x="13966" y="28456"/>
                  <a:pt x="12552" y="29742"/>
                  <a:pt x="11243" y="31118"/>
                </a:cubicBezTo>
                <a:cubicBezTo>
                  <a:pt x="10048" y="32372"/>
                  <a:pt x="8782" y="33752"/>
                  <a:pt x="8226" y="35431"/>
                </a:cubicBezTo>
                <a:cubicBezTo>
                  <a:pt x="7701" y="37022"/>
                  <a:pt x="8263" y="38848"/>
                  <a:pt x="9484" y="39968"/>
                </a:cubicBezTo>
                <a:cubicBezTo>
                  <a:pt x="9800" y="40258"/>
                  <a:pt x="10141" y="40502"/>
                  <a:pt x="10499" y="40704"/>
                </a:cubicBezTo>
                <a:lnTo>
                  <a:pt x="10499" y="40704"/>
                </a:lnTo>
                <a:cubicBezTo>
                  <a:pt x="10290" y="41706"/>
                  <a:pt x="10257" y="42744"/>
                  <a:pt x="10420" y="43759"/>
                </a:cubicBezTo>
                <a:cubicBezTo>
                  <a:pt x="10829" y="46302"/>
                  <a:pt x="12410" y="48773"/>
                  <a:pt x="14509" y="50262"/>
                </a:cubicBezTo>
                <a:cubicBezTo>
                  <a:pt x="16198" y="51460"/>
                  <a:pt x="18182" y="51989"/>
                  <a:pt x="20141" y="52561"/>
                </a:cubicBezTo>
                <a:cubicBezTo>
                  <a:pt x="20575" y="52687"/>
                  <a:pt x="21010" y="52820"/>
                  <a:pt x="21436" y="52973"/>
                </a:cubicBezTo>
                <a:cubicBezTo>
                  <a:pt x="21532" y="53007"/>
                  <a:pt x="21628" y="53042"/>
                  <a:pt x="21724" y="53079"/>
                </a:cubicBezTo>
                <a:cubicBezTo>
                  <a:pt x="21774" y="53099"/>
                  <a:pt x="21853" y="53132"/>
                  <a:pt x="21887" y="53146"/>
                </a:cubicBezTo>
                <a:lnTo>
                  <a:pt x="21887" y="53146"/>
                </a:lnTo>
                <a:cubicBezTo>
                  <a:pt x="22068" y="53227"/>
                  <a:pt x="22249" y="53310"/>
                  <a:pt x="22424" y="53403"/>
                </a:cubicBezTo>
                <a:cubicBezTo>
                  <a:pt x="22510" y="53448"/>
                  <a:pt x="22593" y="53496"/>
                  <a:pt x="22676" y="53544"/>
                </a:cubicBezTo>
                <a:cubicBezTo>
                  <a:pt x="22684" y="53548"/>
                  <a:pt x="22692" y="53552"/>
                  <a:pt x="22699" y="53556"/>
                </a:cubicBezTo>
                <a:lnTo>
                  <a:pt x="22699" y="53556"/>
                </a:lnTo>
                <a:cubicBezTo>
                  <a:pt x="22704" y="53560"/>
                  <a:pt x="22710" y="53565"/>
                  <a:pt x="22718" y="53571"/>
                </a:cubicBezTo>
                <a:cubicBezTo>
                  <a:pt x="22793" y="53628"/>
                  <a:pt x="22873" y="53678"/>
                  <a:pt x="22948" y="53735"/>
                </a:cubicBezTo>
                <a:cubicBezTo>
                  <a:pt x="23010" y="53783"/>
                  <a:pt x="23129" y="53916"/>
                  <a:pt x="23133" y="53916"/>
                </a:cubicBezTo>
                <a:cubicBezTo>
                  <a:pt x="23135" y="53916"/>
                  <a:pt x="23112" y="53888"/>
                  <a:pt x="23049" y="53811"/>
                </a:cubicBezTo>
                <a:lnTo>
                  <a:pt x="23049" y="53811"/>
                </a:lnTo>
                <a:cubicBezTo>
                  <a:pt x="23108" y="53882"/>
                  <a:pt x="23183" y="53941"/>
                  <a:pt x="23246" y="54007"/>
                </a:cubicBezTo>
                <a:cubicBezTo>
                  <a:pt x="23295" y="54059"/>
                  <a:pt x="23361" y="54139"/>
                  <a:pt x="23363" y="54139"/>
                </a:cubicBezTo>
                <a:cubicBezTo>
                  <a:pt x="23363" y="54139"/>
                  <a:pt x="23363" y="54139"/>
                  <a:pt x="23363" y="54139"/>
                </a:cubicBezTo>
                <a:lnTo>
                  <a:pt x="23363" y="54139"/>
                </a:lnTo>
                <a:cubicBezTo>
                  <a:pt x="23399" y="54187"/>
                  <a:pt x="23434" y="54236"/>
                  <a:pt x="23468" y="54285"/>
                </a:cubicBezTo>
                <a:cubicBezTo>
                  <a:pt x="23492" y="54319"/>
                  <a:pt x="23607" y="54516"/>
                  <a:pt x="23612" y="54516"/>
                </a:cubicBezTo>
                <a:cubicBezTo>
                  <a:pt x="23613" y="54516"/>
                  <a:pt x="23604" y="54497"/>
                  <a:pt x="23579" y="54448"/>
                </a:cubicBezTo>
                <a:lnTo>
                  <a:pt x="23579" y="54448"/>
                </a:lnTo>
                <a:cubicBezTo>
                  <a:pt x="24016" y="55277"/>
                  <a:pt x="24114" y="56167"/>
                  <a:pt x="24067" y="57165"/>
                </a:cubicBezTo>
                <a:cubicBezTo>
                  <a:pt x="24040" y="57731"/>
                  <a:pt x="24456" y="58196"/>
                  <a:pt x="24941" y="58443"/>
                </a:cubicBezTo>
                <a:cubicBezTo>
                  <a:pt x="25080" y="58514"/>
                  <a:pt x="25373" y="58604"/>
                  <a:pt x="25634" y="58604"/>
                </a:cubicBezTo>
                <a:cubicBezTo>
                  <a:pt x="25894" y="58604"/>
                  <a:pt x="26124" y="58515"/>
                  <a:pt x="26136" y="58231"/>
                </a:cubicBezTo>
                <a:cubicBezTo>
                  <a:pt x="26200" y="56865"/>
                  <a:pt x="26050" y="55539"/>
                  <a:pt x="25369" y="54330"/>
                </a:cubicBezTo>
                <a:cubicBezTo>
                  <a:pt x="24801" y="53318"/>
                  <a:pt x="23892" y="52555"/>
                  <a:pt x="22892" y="51992"/>
                </a:cubicBezTo>
                <a:cubicBezTo>
                  <a:pt x="20999" y="50926"/>
                  <a:pt x="18775" y="50634"/>
                  <a:pt x="16767" y="49853"/>
                </a:cubicBezTo>
                <a:lnTo>
                  <a:pt x="16767" y="49853"/>
                </a:lnTo>
                <a:cubicBezTo>
                  <a:pt x="16768" y="49853"/>
                  <a:pt x="16768" y="49853"/>
                  <a:pt x="16768" y="49853"/>
                </a:cubicBezTo>
                <a:cubicBezTo>
                  <a:pt x="16768" y="49853"/>
                  <a:pt x="16767" y="49853"/>
                  <a:pt x="16766" y="49852"/>
                </a:cubicBezTo>
                <a:lnTo>
                  <a:pt x="16766" y="49852"/>
                </a:lnTo>
                <a:cubicBezTo>
                  <a:pt x="16767" y="49853"/>
                  <a:pt x="16767" y="49853"/>
                  <a:pt x="16767" y="49853"/>
                </a:cubicBezTo>
                <a:lnTo>
                  <a:pt x="16767" y="49853"/>
                </a:lnTo>
                <a:cubicBezTo>
                  <a:pt x="16763" y="49851"/>
                  <a:pt x="16759" y="49849"/>
                  <a:pt x="16753" y="49847"/>
                </a:cubicBezTo>
                <a:lnTo>
                  <a:pt x="16753" y="49847"/>
                </a:lnTo>
                <a:cubicBezTo>
                  <a:pt x="16758" y="49849"/>
                  <a:pt x="16762" y="49851"/>
                  <a:pt x="16766" y="49852"/>
                </a:cubicBezTo>
                <a:lnTo>
                  <a:pt x="16766" y="49852"/>
                </a:lnTo>
                <a:cubicBezTo>
                  <a:pt x="16764" y="49852"/>
                  <a:pt x="16762" y="49851"/>
                  <a:pt x="16760" y="49850"/>
                </a:cubicBezTo>
                <a:cubicBezTo>
                  <a:pt x="16688" y="49822"/>
                  <a:pt x="16664" y="49812"/>
                  <a:pt x="16665" y="49812"/>
                </a:cubicBezTo>
                <a:lnTo>
                  <a:pt x="16665" y="49812"/>
                </a:lnTo>
                <a:cubicBezTo>
                  <a:pt x="16666" y="49812"/>
                  <a:pt x="16721" y="49833"/>
                  <a:pt x="16753" y="49847"/>
                </a:cubicBezTo>
                <a:lnTo>
                  <a:pt x="16753" y="49847"/>
                </a:lnTo>
                <a:cubicBezTo>
                  <a:pt x="16699" y="49823"/>
                  <a:pt x="16647" y="49800"/>
                  <a:pt x="16594" y="49777"/>
                </a:cubicBezTo>
                <a:cubicBezTo>
                  <a:pt x="16463" y="49716"/>
                  <a:pt x="16334" y="49658"/>
                  <a:pt x="16206" y="49595"/>
                </a:cubicBezTo>
                <a:cubicBezTo>
                  <a:pt x="16093" y="49539"/>
                  <a:pt x="15981" y="49479"/>
                  <a:pt x="15869" y="49419"/>
                </a:cubicBezTo>
                <a:cubicBezTo>
                  <a:pt x="15800" y="49380"/>
                  <a:pt x="15732" y="49341"/>
                  <a:pt x="15663" y="49302"/>
                </a:cubicBezTo>
                <a:cubicBezTo>
                  <a:pt x="15648" y="49294"/>
                  <a:pt x="15593" y="49260"/>
                  <a:pt x="15552" y="49234"/>
                </a:cubicBezTo>
                <a:lnTo>
                  <a:pt x="15552" y="49234"/>
                </a:lnTo>
                <a:cubicBezTo>
                  <a:pt x="15489" y="49190"/>
                  <a:pt x="15355" y="49099"/>
                  <a:pt x="15332" y="49082"/>
                </a:cubicBezTo>
                <a:cubicBezTo>
                  <a:pt x="15214" y="48997"/>
                  <a:pt x="15104" y="48906"/>
                  <a:pt x="14989" y="48818"/>
                </a:cubicBezTo>
                <a:cubicBezTo>
                  <a:pt x="14978" y="48810"/>
                  <a:pt x="14963" y="48798"/>
                  <a:pt x="14949" y="48786"/>
                </a:cubicBezTo>
                <a:lnTo>
                  <a:pt x="14949" y="48786"/>
                </a:lnTo>
                <a:cubicBezTo>
                  <a:pt x="14920" y="48759"/>
                  <a:pt x="14891" y="48733"/>
                  <a:pt x="14863" y="48706"/>
                </a:cubicBezTo>
                <a:cubicBezTo>
                  <a:pt x="14708" y="48559"/>
                  <a:pt x="14561" y="48404"/>
                  <a:pt x="14417" y="48246"/>
                </a:cubicBezTo>
                <a:cubicBezTo>
                  <a:pt x="13541" y="47289"/>
                  <a:pt x="12856" y="46101"/>
                  <a:pt x="12578" y="44799"/>
                </a:cubicBezTo>
                <a:cubicBezTo>
                  <a:pt x="12337" y="43674"/>
                  <a:pt x="12370" y="42521"/>
                  <a:pt x="12647" y="41430"/>
                </a:cubicBezTo>
                <a:lnTo>
                  <a:pt x="12647" y="41430"/>
                </a:lnTo>
                <a:cubicBezTo>
                  <a:pt x="13099" y="41503"/>
                  <a:pt x="13561" y="41535"/>
                  <a:pt x="14025" y="41535"/>
                </a:cubicBezTo>
                <a:cubicBezTo>
                  <a:pt x="14196" y="41535"/>
                  <a:pt x="14367" y="41531"/>
                  <a:pt x="14538" y="41522"/>
                </a:cubicBezTo>
                <a:cubicBezTo>
                  <a:pt x="16157" y="41439"/>
                  <a:pt x="17828" y="40974"/>
                  <a:pt x="19248" y="40191"/>
                </a:cubicBezTo>
                <a:cubicBezTo>
                  <a:pt x="20278" y="39623"/>
                  <a:pt x="21519" y="38687"/>
                  <a:pt x="21438" y="37370"/>
                </a:cubicBezTo>
                <a:cubicBezTo>
                  <a:pt x="21372" y="36302"/>
                  <a:pt x="20462" y="35607"/>
                  <a:pt x="19582" y="35159"/>
                </a:cubicBezTo>
                <a:cubicBezTo>
                  <a:pt x="18782" y="34755"/>
                  <a:pt x="17912" y="34539"/>
                  <a:pt x="17024" y="34539"/>
                </a:cubicBezTo>
                <a:cubicBezTo>
                  <a:pt x="16859" y="34539"/>
                  <a:pt x="16694" y="34547"/>
                  <a:pt x="16529" y="34562"/>
                </a:cubicBezTo>
                <a:cubicBezTo>
                  <a:pt x="14628" y="34734"/>
                  <a:pt x="12934" y="36006"/>
                  <a:pt x="11867" y="37533"/>
                </a:cubicBezTo>
                <a:cubicBezTo>
                  <a:pt x="11486" y="38078"/>
                  <a:pt x="11171" y="38666"/>
                  <a:pt x="10927" y="39283"/>
                </a:cubicBezTo>
                <a:lnTo>
                  <a:pt x="10927" y="39283"/>
                </a:lnTo>
                <a:cubicBezTo>
                  <a:pt x="10913" y="39274"/>
                  <a:pt x="10898" y="39266"/>
                  <a:pt x="10884" y="39258"/>
                </a:cubicBezTo>
                <a:lnTo>
                  <a:pt x="10884" y="39258"/>
                </a:lnTo>
                <a:cubicBezTo>
                  <a:pt x="10805" y="39194"/>
                  <a:pt x="10716" y="39124"/>
                  <a:pt x="10632" y="39067"/>
                </a:cubicBezTo>
                <a:lnTo>
                  <a:pt x="10632" y="39067"/>
                </a:lnTo>
                <a:cubicBezTo>
                  <a:pt x="10730" y="39132"/>
                  <a:pt x="10768" y="39156"/>
                  <a:pt x="10773" y="39156"/>
                </a:cubicBezTo>
                <a:cubicBezTo>
                  <a:pt x="10783" y="39156"/>
                  <a:pt x="10623" y="39036"/>
                  <a:pt x="10557" y="38971"/>
                </a:cubicBezTo>
                <a:cubicBezTo>
                  <a:pt x="10551" y="38965"/>
                  <a:pt x="10545" y="38959"/>
                  <a:pt x="10540" y="38955"/>
                </a:cubicBezTo>
                <a:lnTo>
                  <a:pt x="10540" y="38955"/>
                </a:lnTo>
                <a:cubicBezTo>
                  <a:pt x="10533" y="38942"/>
                  <a:pt x="10524" y="38925"/>
                  <a:pt x="10511" y="38904"/>
                </a:cubicBezTo>
                <a:cubicBezTo>
                  <a:pt x="10481" y="38856"/>
                  <a:pt x="10390" y="38677"/>
                  <a:pt x="10384" y="38677"/>
                </a:cubicBezTo>
                <a:lnTo>
                  <a:pt x="10384" y="38677"/>
                </a:lnTo>
                <a:cubicBezTo>
                  <a:pt x="10382" y="38677"/>
                  <a:pt x="10392" y="38704"/>
                  <a:pt x="10425" y="38778"/>
                </a:cubicBezTo>
                <a:cubicBezTo>
                  <a:pt x="10375" y="38666"/>
                  <a:pt x="10322" y="38557"/>
                  <a:pt x="10281" y="38444"/>
                </a:cubicBezTo>
                <a:cubicBezTo>
                  <a:pt x="10263" y="38396"/>
                  <a:pt x="10247" y="38350"/>
                  <a:pt x="10231" y="38302"/>
                </a:cubicBezTo>
                <a:cubicBezTo>
                  <a:pt x="10224" y="38279"/>
                  <a:pt x="10219" y="38265"/>
                  <a:pt x="10216" y="38257"/>
                </a:cubicBezTo>
                <a:lnTo>
                  <a:pt x="10216" y="38257"/>
                </a:lnTo>
                <a:cubicBezTo>
                  <a:pt x="10213" y="38243"/>
                  <a:pt x="10210" y="38222"/>
                  <a:pt x="10204" y="38191"/>
                </a:cubicBezTo>
                <a:cubicBezTo>
                  <a:pt x="10161" y="37963"/>
                  <a:pt x="10131" y="37731"/>
                  <a:pt x="10113" y="37498"/>
                </a:cubicBezTo>
                <a:cubicBezTo>
                  <a:pt x="10109" y="37437"/>
                  <a:pt x="10105" y="37412"/>
                  <a:pt x="10102" y="37404"/>
                </a:cubicBezTo>
                <a:lnTo>
                  <a:pt x="10102" y="37404"/>
                </a:lnTo>
                <a:cubicBezTo>
                  <a:pt x="10105" y="37397"/>
                  <a:pt x="10111" y="37373"/>
                  <a:pt x="10119" y="37308"/>
                </a:cubicBezTo>
                <a:cubicBezTo>
                  <a:pt x="10135" y="37183"/>
                  <a:pt x="10151" y="37060"/>
                  <a:pt x="10177" y="36937"/>
                </a:cubicBezTo>
                <a:cubicBezTo>
                  <a:pt x="10287" y="36409"/>
                  <a:pt x="10437" y="36087"/>
                  <a:pt x="10667" y="35674"/>
                </a:cubicBezTo>
                <a:cubicBezTo>
                  <a:pt x="11890" y="33488"/>
                  <a:pt x="13912" y="31792"/>
                  <a:pt x="15633" y="30014"/>
                </a:cubicBezTo>
                <a:cubicBezTo>
                  <a:pt x="16970" y="28632"/>
                  <a:pt x="18959" y="26726"/>
                  <a:pt x="18729" y="24603"/>
                </a:cubicBezTo>
                <a:cubicBezTo>
                  <a:pt x="18673" y="24080"/>
                  <a:pt x="18455" y="23566"/>
                  <a:pt x="18158" y="23136"/>
                </a:cubicBezTo>
                <a:cubicBezTo>
                  <a:pt x="17990" y="22893"/>
                  <a:pt x="17799" y="22668"/>
                  <a:pt x="17588" y="22461"/>
                </a:cubicBezTo>
                <a:cubicBezTo>
                  <a:pt x="17529" y="22403"/>
                  <a:pt x="17338" y="22232"/>
                  <a:pt x="17261" y="22162"/>
                </a:cubicBezTo>
                <a:lnTo>
                  <a:pt x="17261" y="22162"/>
                </a:lnTo>
                <a:cubicBezTo>
                  <a:pt x="17099" y="22016"/>
                  <a:pt x="16938" y="21868"/>
                  <a:pt x="16764" y="21738"/>
                </a:cubicBezTo>
                <a:cubicBezTo>
                  <a:pt x="15822" y="21037"/>
                  <a:pt x="14720" y="20736"/>
                  <a:pt x="13579" y="20736"/>
                </a:cubicBezTo>
                <a:cubicBezTo>
                  <a:pt x="13382" y="20736"/>
                  <a:pt x="13184" y="20745"/>
                  <a:pt x="12985" y="20762"/>
                </a:cubicBezTo>
                <a:cubicBezTo>
                  <a:pt x="10516" y="20980"/>
                  <a:pt x="8273" y="22299"/>
                  <a:pt x="5785" y="22422"/>
                </a:cubicBezTo>
                <a:cubicBezTo>
                  <a:pt x="5771" y="22423"/>
                  <a:pt x="5759" y="22423"/>
                  <a:pt x="5749" y="22424"/>
                </a:cubicBezTo>
                <a:lnTo>
                  <a:pt x="5749" y="22424"/>
                </a:lnTo>
                <a:cubicBezTo>
                  <a:pt x="5666" y="22424"/>
                  <a:pt x="5584" y="22422"/>
                  <a:pt x="5501" y="22419"/>
                </a:cubicBezTo>
                <a:cubicBezTo>
                  <a:pt x="5373" y="22414"/>
                  <a:pt x="5247" y="22405"/>
                  <a:pt x="5119" y="22390"/>
                </a:cubicBezTo>
                <a:cubicBezTo>
                  <a:pt x="5049" y="22382"/>
                  <a:pt x="4980" y="22371"/>
                  <a:pt x="4910" y="22362"/>
                </a:cubicBezTo>
                <a:cubicBezTo>
                  <a:pt x="4892" y="22359"/>
                  <a:pt x="4878" y="22358"/>
                  <a:pt x="4865" y="22356"/>
                </a:cubicBezTo>
                <a:lnTo>
                  <a:pt x="4865" y="22356"/>
                </a:lnTo>
                <a:cubicBezTo>
                  <a:pt x="4721" y="22321"/>
                  <a:pt x="4582" y="22268"/>
                  <a:pt x="4437" y="22231"/>
                </a:cubicBezTo>
                <a:cubicBezTo>
                  <a:pt x="4429" y="22228"/>
                  <a:pt x="4422" y="22227"/>
                  <a:pt x="4415" y="22225"/>
                </a:cubicBezTo>
                <a:lnTo>
                  <a:pt x="4415" y="22225"/>
                </a:lnTo>
                <a:cubicBezTo>
                  <a:pt x="4356" y="22197"/>
                  <a:pt x="4298" y="22170"/>
                  <a:pt x="4241" y="22141"/>
                </a:cubicBezTo>
                <a:cubicBezTo>
                  <a:pt x="4189" y="22115"/>
                  <a:pt x="4140" y="22084"/>
                  <a:pt x="4087" y="22058"/>
                </a:cubicBezTo>
                <a:cubicBezTo>
                  <a:pt x="4082" y="22056"/>
                  <a:pt x="4077" y="22053"/>
                  <a:pt x="4073" y="22051"/>
                </a:cubicBezTo>
                <a:lnTo>
                  <a:pt x="4073" y="22051"/>
                </a:lnTo>
                <a:cubicBezTo>
                  <a:pt x="4068" y="22047"/>
                  <a:pt x="4064" y="22043"/>
                  <a:pt x="4058" y="22039"/>
                </a:cubicBezTo>
                <a:cubicBezTo>
                  <a:pt x="4018" y="22004"/>
                  <a:pt x="3859" y="21880"/>
                  <a:pt x="3808" y="21845"/>
                </a:cubicBezTo>
                <a:lnTo>
                  <a:pt x="3808" y="21845"/>
                </a:lnTo>
                <a:cubicBezTo>
                  <a:pt x="3771" y="21810"/>
                  <a:pt x="3728" y="21770"/>
                  <a:pt x="3726" y="21767"/>
                </a:cubicBezTo>
                <a:cubicBezTo>
                  <a:pt x="3654" y="21697"/>
                  <a:pt x="3589" y="21623"/>
                  <a:pt x="3522" y="21550"/>
                </a:cubicBezTo>
                <a:cubicBezTo>
                  <a:pt x="3508" y="21535"/>
                  <a:pt x="3497" y="21523"/>
                  <a:pt x="3487" y="21512"/>
                </a:cubicBezTo>
                <a:lnTo>
                  <a:pt x="3487" y="21512"/>
                </a:lnTo>
                <a:cubicBezTo>
                  <a:pt x="3484" y="21507"/>
                  <a:pt x="3479" y="21501"/>
                  <a:pt x="3474" y="21494"/>
                </a:cubicBezTo>
                <a:cubicBezTo>
                  <a:pt x="3419" y="21422"/>
                  <a:pt x="3365" y="21349"/>
                  <a:pt x="3314" y="21275"/>
                </a:cubicBezTo>
                <a:cubicBezTo>
                  <a:pt x="3205" y="21117"/>
                  <a:pt x="3102" y="20952"/>
                  <a:pt x="3007" y="20785"/>
                </a:cubicBezTo>
                <a:cubicBezTo>
                  <a:pt x="2931" y="20649"/>
                  <a:pt x="2868" y="20515"/>
                  <a:pt x="2779" y="20344"/>
                </a:cubicBezTo>
                <a:cubicBezTo>
                  <a:pt x="2748" y="20284"/>
                  <a:pt x="2728" y="20247"/>
                  <a:pt x="2717" y="20227"/>
                </a:cubicBezTo>
                <a:lnTo>
                  <a:pt x="2717" y="20227"/>
                </a:lnTo>
                <a:cubicBezTo>
                  <a:pt x="2679" y="20148"/>
                  <a:pt x="2641" y="20070"/>
                  <a:pt x="2605" y="19989"/>
                </a:cubicBezTo>
                <a:cubicBezTo>
                  <a:pt x="2351" y="19411"/>
                  <a:pt x="2266" y="19037"/>
                  <a:pt x="2194" y="18361"/>
                </a:cubicBezTo>
                <a:cubicBezTo>
                  <a:pt x="1887" y="15500"/>
                  <a:pt x="3049" y="12454"/>
                  <a:pt x="4320" y="9923"/>
                </a:cubicBezTo>
                <a:cubicBezTo>
                  <a:pt x="5638" y="7298"/>
                  <a:pt x="7329" y="4706"/>
                  <a:pt x="9493" y="2696"/>
                </a:cubicBezTo>
                <a:cubicBezTo>
                  <a:pt x="9857" y="2356"/>
                  <a:pt x="10252" y="2047"/>
                  <a:pt x="10671" y="1776"/>
                </a:cubicBezTo>
                <a:cubicBezTo>
                  <a:pt x="11456" y="1270"/>
                  <a:pt x="10251" y="1"/>
                  <a:pt x="9409"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2"/>
          <p:cNvSpPr/>
          <p:nvPr/>
        </p:nvSpPr>
        <p:spPr>
          <a:xfrm rot="-6559656">
            <a:off x="7722476" y="3963748"/>
            <a:ext cx="748466" cy="1751975"/>
          </a:xfrm>
          <a:custGeom>
            <a:avLst/>
            <a:gdLst/>
            <a:ahLst/>
            <a:cxnLst/>
            <a:rect l="l" t="t" r="r" b="b"/>
            <a:pathLst>
              <a:path w="25831" h="60464" extrusionOk="0">
                <a:moveTo>
                  <a:pt x="14353" y="21284"/>
                </a:moveTo>
                <a:cubicBezTo>
                  <a:pt x="14354" y="21284"/>
                  <a:pt x="14354" y="21284"/>
                  <a:pt x="14354" y="21284"/>
                </a:cubicBezTo>
                <a:cubicBezTo>
                  <a:pt x="14354" y="21284"/>
                  <a:pt x="14354" y="21284"/>
                  <a:pt x="14353" y="21284"/>
                </a:cubicBezTo>
                <a:close/>
                <a:moveTo>
                  <a:pt x="14972" y="22124"/>
                </a:moveTo>
                <a:cubicBezTo>
                  <a:pt x="14973" y="22126"/>
                  <a:pt x="14974" y="22128"/>
                  <a:pt x="14974" y="22130"/>
                </a:cubicBezTo>
                <a:lnTo>
                  <a:pt x="14974" y="22130"/>
                </a:lnTo>
                <a:cubicBezTo>
                  <a:pt x="14974" y="22128"/>
                  <a:pt x="14973" y="22126"/>
                  <a:pt x="14972" y="22124"/>
                </a:cubicBezTo>
                <a:close/>
                <a:moveTo>
                  <a:pt x="14144" y="21194"/>
                </a:moveTo>
                <a:cubicBezTo>
                  <a:pt x="14170" y="21203"/>
                  <a:pt x="14227" y="21221"/>
                  <a:pt x="14276" y="21236"/>
                </a:cubicBezTo>
                <a:lnTo>
                  <a:pt x="14276" y="21236"/>
                </a:lnTo>
                <a:cubicBezTo>
                  <a:pt x="14312" y="21272"/>
                  <a:pt x="14362" y="21305"/>
                  <a:pt x="14404" y="21335"/>
                </a:cubicBezTo>
                <a:cubicBezTo>
                  <a:pt x="14411" y="21341"/>
                  <a:pt x="14417" y="21345"/>
                  <a:pt x="14421" y="21347"/>
                </a:cubicBezTo>
                <a:lnTo>
                  <a:pt x="14421" y="21347"/>
                </a:lnTo>
                <a:cubicBezTo>
                  <a:pt x="14423" y="21349"/>
                  <a:pt x="14425" y="21352"/>
                  <a:pt x="14428" y="21354"/>
                </a:cubicBezTo>
                <a:cubicBezTo>
                  <a:pt x="14614" y="21565"/>
                  <a:pt x="14726" y="21709"/>
                  <a:pt x="14822" y="21872"/>
                </a:cubicBezTo>
                <a:cubicBezTo>
                  <a:pt x="14873" y="21958"/>
                  <a:pt x="14921" y="22046"/>
                  <a:pt x="14971" y="22134"/>
                </a:cubicBezTo>
                <a:cubicBezTo>
                  <a:pt x="14977" y="22145"/>
                  <a:pt x="14986" y="22167"/>
                  <a:pt x="14994" y="22184"/>
                </a:cubicBezTo>
                <a:lnTo>
                  <a:pt x="14994" y="22184"/>
                </a:lnTo>
                <a:cubicBezTo>
                  <a:pt x="15007" y="22225"/>
                  <a:pt x="15019" y="22267"/>
                  <a:pt x="15030" y="22308"/>
                </a:cubicBezTo>
                <a:cubicBezTo>
                  <a:pt x="15054" y="22396"/>
                  <a:pt x="15071" y="22485"/>
                  <a:pt x="15086" y="22573"/>
                </a:cubicBezTo>
                <a:cubicBezTo>
                  <a:pt x="15088" y="22587"/>
                  <a:pt x="15091" y="22624"/>
                  <a:pt x="15093" y="22643"/>
                </a:cubicBezTo>
                <a:lnTo>
                  <a:pt x="15093" y="22643"/>
                </a:lnTo>
                <a:cubicBezTo>
                  <a:pt x="15094" y="22677"/>
                  <a:pt x="15095" y="22713"/>
                  <a:pt x="15094" y="22746"/>
                </a:cubicBezTo>
                <a:cubicBezTo>
                  <a:pt x="15087" y="22963"/>
                  <a:pt x="15062" y="23180"/>
                  <a:pt x="15017" y="23393"/>
                </a:cubicBezTo>
                <a:cubicBezTo>
                  <a:pt x="14942" y="23741"/>
                  <a:pt x="14761" y="24150"/>
                  <a:pt x="14549" y="24538"/>
                </a:cubicBezTo>
                <a:cubicBezTo>
                  <a:pt x="13546" y="26367"/>
                  <a:pt x="11836" y="27877"/>
                  <a:pt x="10089" y="28978"/>
                </a:cubicBezTo>
                <a:cubicBezTo>
                  <a:pt x="9781" y="29172"/>
                  <a:pt x="9606" y="29280"/>
                  <a:pt x="9368" y="29395"/>
                </a:cubicBezTo>
                <a:lnTo>
                  <a:pt x="9368" y="29395"/>
                </a:lnTo>
                <a:cubicBezTo>
                  <a:pt x="9239" y="28649"/>
                  <a:pt x="9206" y="27758"/>
                  <a:pt x="9386" y="26920"/>
                </a:cubicBezTo>
                <a:cubicBezTo>
                  <a:pt x="9414" y="26780"/>
                  <a:pt x="9453" y="26641"/>
                  <a:pt x="9499" y="26505"/>
                </a:cubicBezTo>
                <a:cubicBezTo>
                  <a:pt x="9574" y="26289"/>
                  <a:pt x="9657" y="26075"/>
                  <a:pt x="9748" y="25864"/>
                </a:cubicBezTo>
                <a:cubicBezTo>
                  <a:pt x="9946" y="25406"/>
                  <a:pt x="10175" y="24960"/>
                  <a:pt x="10431" y="24529"/>
                </a:cubicBezTo>
                <a:cubicBezTo>
                  <a:pt x="10950" y="23648"/>
                  <a:pt x="11550" y="22826"/>
                  <a:pt x="12309" y="22147"/>
                </a:cubicBezTo>
                <a:cubicBezTo>
                  <a:pt x="12471" y="22001"/>
                  <a:pt x="12640" y="21864"/>
                  <a:pt x="12817" y="21735"/>
                </a:cubicBezTo>
                <a:cubicBezTo>
                  <a:pt x="12913" y="21666"/>
                  <a:pt x="13012" y="21600"/>
                  <a:pt x="13113" y="21537"/>
                </a:cubicBezTo>
                <a:cubicBezTo>
                  <a:pt x="13258" y="21444"/>
                  <a:pt x="13201" y="21477"/>
                  <a:pt x="13292" y="21434"/>
                </a:cubicBezTo>
                <a:cubicBezTo>
                  <a:pt x="13474" y="21350"/>
                  <a:pt x="13662" y="21279"/>
                  <a:pt x="13857" y="21227"/>
                </a:cubicBezTo>
                <a:cubicBezTo>
                  <a:pt x="13862" y="21225"/>
                  <a:pt x="13866" y="21224"/>
                  <a:pt x="13869" y="21223"/>
                </a:cubicBezTo>
                <a:lnTo>
                  <a:pt x="13869" y="21223"/>
                </a:lnTo>
                <a:cubicBezTo>
                  <a:pt x="13898" y="21219"/>
                  <a:pt x="13928" y="21214"/>
                  <a:pt x="13956" y="21212"/>
                </a:cubicBezTo>
                <a:cubicBezTo>
                  <a:pt x="14002" y="21209"/>
                  <a:pt x="14060" y="21209"/>
                  <a:pt x="14106" y="21201"/>
                </a:cubicBezTo>
                <a:lnTo>
                  <a:pt x="14106" y="21201"/>
                </a:lnTo>
                <a:cubicBezTo>
                  <a:pt x="14186" y="21216"/>
                  <a:pt x="14246" y="21232"/>
                  <a:pt x="14250" y="21232"/>
                </a:cubicBezTo>
                <a:cubicBezTo>
                  <a:pt x="14254" y="21232"/>
                  <a:pt x="14224" y="21222"/>
                  <a:pt x="14144" y="21194"/>
                </a:cubicBezTo>
                <a:lnTo>
                  <a:pt x="14144" y="21194"/>
                </a:lnTo>
                <a:cubicBezTo>
                  <a:pt x="14144" y="21194"/>
                  <a:pt x="14144" y="21194"/>
                  <a:pt x="14144" y="21194"/>
                </a:cubicBezTo>
                <a:close/>
                <a:moveTo>
                  <a:pt x="4782" y="29721"/>
                </a:moveTo>
                <a:cubicBezTo>
                  <a:pt x="4783" y="29721"/>
                  <a:pt x="4784" y="29721"/>
                  <a:pt x="4786" y="29722"/>
                </a:cubicBezTo>
                <a:lnTo>
                  <a:pt x="4786" y="29722"/>
                </a:lnTo>
                <a:cubicBezTo>
                  <a:pt x="4784" y="29721"/>
                  <a:pt x="4783" y="29721"/>
                  <a:pt x="4782" y="29721"/>
                </a:cubicBezTo>
                <a:close/>
                <a:moveTo>
                  <a:pt x="4807" y="29729"/>
                </a:moveTo>
                <a:cubicBezTo>
                  <a:pt x="4858" y="29748"/>
                  <a:pt x="4915" y="29780"/>
                  <a:pt x="4910" y="29780"/>
                </a:cubicBezTo>
                <a:cubicBezTo>
                  <a:pt x="4907" y="29780"/>
                  <a:pt x="4879" y="29767"/>
                  <a:pt x="4807" y="29729"/>
                </a:cubicBezTo>
                <a:close/>
                <a:moveTo>
                  <a:pt x="17346" y="35867"/>
                </a:moveTo>
                <a:cubicBezTo>
                  <a:pt x="17350" y="35867"/>
                  <a:pt x="17373" y="35889"/>
                  <a:pt x="17429" y="35954"/>
                </a:cubicBezTo>
                <a:lnTo>
                  <a:pt x="17429" y="35954"/>
                </a:lnTo>
                <a:cubicBezTo>
                  <a:pt x="17385" y="35925"/>
                  <a:pt x="17339" y="35867"/>
                  <a:pt x="17346" y="35867"/>
                </a:cubicBezTo>
                <a:close/>
                <a:moveTo>
                  <a:pt x="17569" y="36120"/>
                </a:moveTo>
                <a:cubicBezTo>
                  <a:pt x="17608" y="36168"/>
                  <a:pt x="17629" y="36219"/>
                  <a:pt x="17630" y="36232"/>
                </a:cubicBezTo>
                <a:lnTo>
                  <a:pt x="17630" y="36232"/>
                </a:lnTo>
                <a:cubicBezTo>
                  <a:pt x="17607" y="36195"/>
                  <a:pt x="17586" y="36158"/>
                  <a:pt x="17569" y="36120"/>
                </a:cubicBezTo>
                <a:close/>
                <a:moveTo>
                  <a:pt x="17781" y="36484"/>
                </a:moveTo>
                <a:lnTo>
                  <a:pt x="17781" y="36484"/>
                </a:lnTo>
                <a:cubicBezTo>
                  <a:pt x="17785" y="36496"/>
                  <a:pt x="17789" y="36508"/>
                  <a:pt x="17793" y="36519"/>
                </a:cubicBezTo>
                <a:lnTo>
                  <a:pt x="17793" y="36519"/>
                </a:lnTo>
                <a:cubicBezTo>
                  <a:pt x="17789" y="36509"/>
                  <a:pt x="17785" y="36497"/>
                  <a:pt x="17781" y="36484"/>
                </a:cubicBezTo>
                <a:close/>
                <a:moveTo>
                  <a:pt x="17796" y="36527"/>
                </a:moveTo>
                <a:cubicBezTo>
                  <a:pt x="17809" y="36560"/>
                  <a:pt x="17817" y="36584"/>
                  <a:pt x="17817" y="36584"/>
                </a:cubicBezTo>
                <a:cubicBezTo>
                  <a:pt x="17816" y="36584"/>
                  <a:pt x="17810" y="36567"/>
                  <a:pt x="17796" y="36527"/>
                </a:cubicBezTo>
                <a:close/>
                <a:moveTo>
                  <a:pt x="17985" y="37409"/>
                </a:moveTo>
                <a:cubicBezTo>
                  <a:pt x="17985" y="37411"/>
                  <a:pt x="17985" y="37413"/>
                  <a:pt x="17985" y="37414"/>
                </a:cubicBezTo>
                <a:cubicBezTo>
                  <a:pt x="17985" y="37413"/>
                  <a:pt x="17985" y="37411"/>
                  <a:pt x="17985" y="37409"/>
                </a:cubicBezTo>
                <a:close/>
                <a:moveTo>
                  <a:pt x="9734" y="1"/>
                </a:moveTo>
                <a:cubicBezTo>
                  <a:pt x="9543" y="1"/>
                  <a:pt x="9367" y="52"/>
                  <a:pt x="9231" y="170"/>
                </a:cubicBezTo>
                <a:lnTo>
                  <a:pt x="9231" y="173"/>
                </a:lnTo>
                <a:cubicBezTo>
                  <a:pt x="8296" y="981"/>
                  <a:pt x="7563" y="2042"/>
                  <a:pt x="6908" y="3084"/>
                </a:cubicBezTo>
                <a:cubicBezTo>
                  <a:pt x="6018" y="4499"/>
                  <a:pt x="5258" y="5999"/>
                  <a:pt x="4569" y="7521"/>
                </a:cubicBezTo>
                <a:cubicBezTo>
                  <a:pt x="2968" y="11066"/>
                  <a:pt x="1706" y="14822"/>
                  <a:pt x="986" y="18648"/>
                </a:cubicBezTo>
                <a:cubicBezTo>
                  <a:pt x="401" y="21749"/>
                  <a:pt x="0" y="25390"/>
                  <a:pt x="1411" y="28336"/>
                </a:cubicBezTo>
                <a:cubicBezTo>
                  <a:pt x="2074" y="29719"/>
                  <a:pt x="3230" y="30775"/>
                  <a:pt x="4652" y="31339"/>
                </a:cubicBezTo>
                <a:cubicBezTo>
                  <a:pt x="5448" y="31655"/>
                  <a:pt x="6286" y="31781"/>
                  <a:pt x="7129" y="31781"/>
                </a:cubicBezTo>
                <a:cubicBezTo>
                  <a:pt x="7534" y="31781"/>
                  <a:pt x="7940" y="31752"/>
                  <a:pt x="8343" y="31701"/>
                </a:cubicBezTo>
                <a:lnTo>
                  <a:pt x="8343" y="31701"/>
                </a:lnTo>
                <a:cubicBezTo>
                  <a:pt x="8977" y="32515"/>
                  <a:pt x="9817" y="33157"/>
                  <a:pt x="10776" y="33606"/>
                </a:cubicBezTo>
                <a:cubicBezTo>
                  <a:pt x="12086" y="34221"/>
                  <a:pt x="13477" y="34524"/>
                  <a:pt x="14870" y="34884"/>
                </a:cubicBezTo>
                <a:cubicBezTo>
                  <a:pt x="15477" y="35042"/>
                  <a:pt x="16061" y="35238"/>
                  <a:pt x="16650" y="35451"/>
                </a:cubicBezTo>
                <a:lnTo>
                  <a:pt x="16650" y="35451"/>
                </a:lnTo>
                <a:cubicBezTo>
                  <a:pt x="16700" y="35476"/>
                  <a:pt x="16752" y="35500"/>
                  <a:pt x="16803" y="35526"/>
                </a:cubicBezTo>
                <a:cubicBezTo>
                  <a:pt x="16925" y="35588"/>
                  <a:pt x="17039" y="35663"/>
                  <a:pt x="17158" y="35729"/>
                </a:cubicBezTo>
                <a:lnTo>
                  <a:pt x="17158" y="35729"/>
                </a:lnTo>
                <a:cubicBezTo>
                  <a:pt x="17208" y="35769"/>
                  <a:pt x="17259" y="35806"/>
                  <a:pt x="17308" y="35846"/>
                </a:cubicBezTo>
                <a:cubicBezTo>
                  <a:pt x="17345" y="35876"/>
                  <a:pt x="17387" y="35928"/>
                  <a:pt x="17430" y="35955"/>
                </a:cubicBezTo>
                <a:lnTo>
                  <a:pt x="17430" y="35955"/>
                </a:lnTo>
                <a:cubicBezTo>
                  <a:pt x="17473" y="36007"/>
                  <a:pt x="17517" y="36058"/>
                  <a:pt x="17560" y="36109"/>
                </a:cubicBezTo>
                <a:cubicBezTo>
                  <a:pt x="17563" y="36112"/>
                  <a:pt x="17566" y="36116"/>
                  <a:pt x="17569" y="36119"/>
                </a:cubicBezTo>
                <a:lnTo>
                  <a:pt x="17569" y="36119"/>
                </a:lnTo>
                <a:cubicBezTo>
                  <a:pt x="17565" y="36111"/>
                  <a:pt x="17562" y="36103"/>
                  <a:pt x="17559" y="36095"/>
                </a:cubicBezTo>
                <a:lnTo>
                  <a:pt x="17559" y="36095"/>
                </a:lnTo>
                <a:cubicBezTo>
                  <a:pt x="17562" y="36103"/>
                  <a:pt x="17566" y="36112"/>
                  <a:pt x="17569" y="36120"/>
                </a:cubicBezTo>
                <a:lnTo>
                  <a:pt x="17569" y="36120"/>
                </a:lnTo>
                <a:cubicBezTo>
                  <a:pt x="17569" y="36120"/>
                  <a:pt x="17569" y="36119"/>
                  <a:pt x="17569" y="36119"/>
                </a:cubicBezTo>
                <a:lnTo>
                  <a:pt x="17569" y="36119"/>
                </a:lnTo>
                <a:cubicBezTo>
                  <a:pt x="17604" y="36204"/>
                  <a:pt x="17623" y="36235"/>
                  <a:pt x="17628" y="36235"/>
                </a:cubicBezTo>
                <a:cubicBezTo>
                  <a:pt x="17629" y="36235"/>
                  <a:pt x="17630" y="36234"/>
                  <a:pt x="17630" y="36232"/>
                </a:cubicBezTo>
                <a:lnTo>
                  <a:pt x="17630" y="36232"/>
                </a:lnTo>
                <a:cubicBezTo>
                  <a:pt x="17675" y="36308"/>
                  <a:pt x="17727" y="36383"/>
                  <a:pt x="17765" y="36459"/>
                </a:cubicBezTo>
                <a:cubicBezTo>
                  <a:pt x="17777" y="36483"/>
                  <a:pt x="17787" y="36507"/>
                  <a:pt x="17796" y="36527"/>
                </a:cubicBezTo>
                <a:lnTo>
                  <a:pt x="17796" y="36527"/>
                </a:lnTo>
                <a:cubicBezTo>
                  <a:pt x="17815" y="36584"/>
                  <a:pt x="17835" y="36640"/>
                  <a:pt x="17851" y="36697"/>
                </a:cubicBezTo>
                <a:cubicBezTo>
                  <a:pt x="17896" y="36849"/>
                  <a:pt x="17931" y="37004"/>
                  <a:pt x="17955" y="37162"/>
                </a:cubicBezTo>
                <a:cubicBezTo>
                  <a:pt x="17965" y="37227"/>
                  <a:pt x="17973" y="37294"/>
                  <a:pt x="17980" y="37360"/>
                </a:cubicBezTo>
                <a:lnTo>
                  <a:pt x="17980" y="37360"/>
                </a:lnTo>
                <a:cubicBezTo>
                  <a:pt x="17978" y="37345"/>
                  <a:pt x="17977" y="37339"/>
                  <a:pt x="17977" y="37339"/>
                </a:cubicBezTo>
                <a:lnTo>
                  <a:pt x="17977" y="37339"/>
                </a:lnTo>
                <a:cubicBezTo>
                  <a:pt x="17975" y="37339"/>
                  <a:pt x="17986" y="37489"/>
                  <a:pt x="17988" y="37531"/>
                </a:cubicBezTo>
                <a:cubicBezTo>
                  <a:pt x="17992" y="37739"/>
                  <a:pt x="17985" y="37945"/>
                  <a:pt x="17968" y="38152"/>
                </a:cubicBezTo>
                <a:cubicBezTo>
                  <a:pt x="17926" y="38613"/>
                  <a:pt x="17849" y="39068"/>
                  <a:pt x="17738" y="39517"/>
                </a:cubicBezTo>
                <a:cubicBezTo>
                  <a:pt x="17100" y="42140"/>
                  <a:pt x="15452" y="44289"/>
                  <a:pt x="14164" y="46616"/>
                </a:cubicBezTo>
                <a:cubicBezTo>
                  <a:pt x="12796" y="49087"/>
                  <a:pt x="11733" y="51966"/>
                  <a:pt x="13044" y="54692"/>
                </a:cubicBezTo>
                <a:cubicBezTo>
                  <a:pt x="13768" y="56195"/>
                  <a:pt x="15054" y="57465"/>
                  <a:pt x="16581" y="58131"/>
                </a:cubicBezTo>
                <a:cubicBezTo>
                  <a:pt x="17907" y="58709"/>
                  <a:pt x="19330" y="58799"/>
                  <a:pt x="20752" y="58927"/>
                </a:cubicBezTo>
                <a:cubicBezTo>
                  <a:pt x="21083" y="58957"/>
                  <a:pt x="21414" y="58992"/>
                  <a:pt x="21743" y="59042"/>
                </a:cubicBezTo>
                <a:cubicBezTo>
                  <a:pt x="22019" y="59083"/>
                  <a:pt x="22345" y="59149"/>
                  <a:pt x="22477" y="59189"/>
                </a:cubicBezTo>
                <a:cubicBezTo>
                  <a:pt x="22634" y="59235"/>
                  <a:pt x="22787" y="59288"/>
                  <a:pt x="22941" y="59344"/>
                </a:cubicBezTo>
                <a:cubicBezTo>
                  <a:pt x="22960" y="59350"/>
                  <a:pt x="23053" y="59392"/>
                  <a:pt x="23056" y="59392"/>
                </a:cubicBezTo>
                <a:cubicBezTo>
                  <a:pt x="23056" y="59392"/>
                  <a:pt x="23056" y="59392"/>
                  <a:pt x="23056" y="59392"/>
                </a:cubicBezTo>
                <a:lnTo>
                  <a:pt x="23056" y="59392"/>
                </a:lnTo>
                <a:cubicBezTo>
                  <a:pt x="23108" y="59417"/>
                  <a:pt x="23159" y="59443"/>
                  <a:pt x="23209" y="59471"/>
                </a:cubicBezTo>
                <a:cubicBezTo>
                  <a:pt x="23396" y="59570"/>
                  <a:pt x="23589" y="59687"/>
                  <a:pt x="23771" y="59864"/>
                </a:cubicBezTo>
                <a:cubicBezTo>
                  <a:pt x="24085" y="60168"/>
                  <a:pt x="24534" y="60464"/>
                  <a:pt x="24991" y="60464"/>
                </a:cubicBezTo>
                <a:cubicBezTo>
                  <a:pt x="25105" y="60464"/>
                  <a:pt x="25219" y="60445"/>
                  <a:pt x="25332" y="60404"/>
                </a:cubicBezTo>
                <a:cubicBezTo>
                  <a:pt x="25831" y="60222"/>
                  <a:pt x="25805" y="59609"/>
                  <a:pt x="25462" y="59276"/>
                </a:cubicBezTo>
                <a:cubicBezTo>
                  <a:pt x="24319" y="58168"/>
                  <a:pt x="22955" y="57554"/>
                  <a:pt x="21386" y="57310"/>
                </a:cubicBezTo>
                <a:cubicBezTo>
                  <a:pt x="20177" y="57120"/>
                  <a:pt x="18802" y="57152"/>
                  <a:pt x="17685" y="56867"/>
                </a:cubicBezTo>
                <a:cubicBezTo>
                  <a:pt x="17163" y="56735"/>
                  <a:pt x="16720" y="56542"/>
                  <a:pt x="16335" y="56232"/>
                </a:cubicBezTo>
                <a:cubicBezTo>
                  <a:pt x="15864" y="55850"/>
                  <a:pt x="15431" y="55292"/>
                  <a:pt x="15132" y="54724"/>
                </a:cubicBezTo>
                <a:cubicBezTo>
                  <a:pt x="14560" y="53634"/>
                  <a:pt x="14539" y="52407"/>
                  <a:pt x="14801" y="51227"/>
                </a:cubicBezTo>
                <a:cubicBezTo>
                  <a:pt x="15392" y="48554"/>
                  <a:pt x="17202" y="46265"/>
                  <a:pt x="18517" y="43918"/>
                </a:cubicBezTo>
                <a:cubicBezTo>
                  <a:pt x="19477" y="42204"/>
                  <a:pt x="20305" y="40076"/>
                  <a:pt x="20188" y="38069"/>
                </a:cubicBezTo>
                <a:cubicBezTo>
                  <a:pt x="20097" y="36493"/>
                  <a:pt x="19294" y="35274"/>
                  <a:pt x="17977" y="34429"/>
                </a:cubicBezTo>
                <a:cubicBezTo>
                  <a:pt x="16899" y="33737"/>
                  <a:pt x="15619" y="33424"/>
                  <a:pt x="14391" y="33120"/>
                </a:cubicBezTo>
                <a:cubicBezTo>
                  <a:pt x="13766" y="32965"/>
                  <a:pt x="13142" y="32815"/>
                  <a:pt x="12528" y="32623"/>
                </a:cubicBezTo>
                <a:cubicBezTo>
                  <a:pt x="12220" y="32528"/>
                  <a:pt x="11915" y="32422"/>
                  <a:pt x="11616" y="32301"/>
                </a:cubicBezTo>
                <a:cubicBezTo>
                  <a:pt x="11582" y="32287"/>
                  <a:pt x="11538" y="32274"/>
                  <a:pt x="11497" y="32258"/>
                </a:cubicBezTo>
                <a:lnTo>
                  <a:pt x="11497" y="32258"/>
                </a:lnTo>
                <a:cubicBezTo>
                  <a:pt x="11475" y="32243"/>
                  <a:pt x="11451" y="32229"/>
                  <a:pt x="11429" y="32218"/>
                </a:cubicBezTo>
                <a:cubicBezTo>
                  <a:pt x="11285" y="32144"/>
                  <a:pt x="11140" y="32072"/>
                  <a:pt x="11001" y="31991"/>
                </a:cubicBezTo>
                <a:cubicBezTo>
                  <a:pt x="10944" y="31958"/>
                  <a:pt x="10888" y="31922"/>
                  <a:pt x="10831" y="31890"/>
                </a:cubicBezTo>
                <a:lnTo>
                  <a:pt x="10831" y="31890"/>
                </a:lnTo>
                <a:cubicBezTo>
                  <a:pt x="10713" y="31800"/>
                  <a:pt x="10593" y="31716"/>
                  <a:pt x="10480" y="31620"/>
                </a:cubicBezTo>
                <a:cubicBezTo>
                  <a:pt x="10448" y="31593"/>
                  <a:pt x="10416" y="31564"/>
                  <a:pt x="10384" y="31535"/>
                </a:cubicBezTo>
                <a:lnTo>
                  <a:pt x="10384" y="31535"/>
                </a:lnTo>
                <a:cubicBezTo>
                  <a:pt x="10399" y="31550"/>
                  <a:pt x="10405" y="31557"/>
                  <a:pt x="10404" y="31557"/>
                </a:cubicBezTo>
                <a:cubicBezTo>
                  <a:pt x="10401" y="31557"/>
                  <a:pt x="10378" y="31537"/>
                  <a:pt x="10337" y="31493"/>
                </a:cubicBezTo>
                <a:lnTo>
                  <a:pt x="10337" y="31493"/>
                </a:lnTo>
                <a:cubicBezTo>
                  <a:pt x="10353" y="31507"/>
                  <a:pt x="10368" y="31521"/>
                  <a:pt x="10384" y="31535"/>
                </a:cubicBezTo>
                <a:lnTo>
                  <a:pt x="10384" y="31535"/>
                </a:lnTo>
                <a:cubicBezTo>
                  <a:pt x="10372" y="31524"/>
                  <a:pt x="10356" y="31508"/>
                  <a:pt x="10333" y="31489"/>
                </a:cubicBezTo>
                <a:lnTo>
                  <a:pt x="10333" y="31489"/>
                </a:lnTo>
                <a:cubicBezTo>
                  <a:pt x="10335" y="31490"/>
                  <a:pt x="10336" y="31491"/>
                  <a:pt x="10337" y="31493"/>
                </a:cubicBezTo>
                <a:lnTo>
                  <a:pt x="10337" y="31493"/>
                </a:lnTo>
                <a:cubicBezTo>
                  <a:pt x="10324" y="31482"/>
                  <a:pt x="10312" y="31471"/>
                  <a:pt x="10300" y="31460"/>
                </a:cubicBezTo>
                <a:lnTo>
                  <a:pt x="10300" y="31460"/>
                </a:lnTo>
                <a:cubicBezTo>
                  <a:pt x="10312" y="31471"/>
                  <a:pt x="10323" y="31480"/>
                  <a:pt x="10333" y="31489"/>
                </a:cubicBezTo>
                <a:lnTo>
                  <a:pt x="10333" y="31489"/>
                </a:lnTo>
                <a:cubicBezTo>
                  <a:pt x="10329" y="31485"/>
                  <a:pt x="10325" y="31480"/>
                  <a:pt x="10320" y="31475"/>
                </a:cubicBezTo>
                <a:cubicBezTo>
                  <a:pt x="10275" y="31425"/>
                  <a:pt x="10232" y="31374"/>
                  <a:pt x="10190" y="31324"/>
                </a:cubicBezTo>
                <a:lnTo>
                  <a:pt x="10190" y="31324"/>
                </a:lnTo>
                <a:cubicBezTo>
                  <a:pt x="10339" y="31271"/>
                  <a:pt x="10485" y="31210"/>
                  <a:pt x="10629" y="31144"/>
                </a:cubicBezTo>
                <a:cubicBezTo>
                  <a:pt x="11084" y="30932"/>
                  <a:pt x="11526" y="30690"/>
                  <a:pt x="11948" y="30417"/>
                </a:cubicBezTo>
                <a:cubicBezTo>
                  <a:pt x="12907" y="29809"/>
                  <a:pt x="13797" y="29083"/>
                  <a:pt x="14600" y="28281"/>
                </a:cubicBezTo>
                <a:cubicBezTo>
                  <a:pt x="15988" y="26898"/>
                  <a:pt x="17752" y="24786"/>
                  <a:pt x="17218" y="22656"/>
                </a:cubicBezTo>
                <a:cubicBezTo>
                  <a:pt x="16773" y="20878"/>
                  <a:pt x="15040" y="19461"/>
                  <a:pt x="13254" y="19461"/>
                </a:cubicBezTo>
                <a:cubicBezTo>
                  <a:pt x="12761" y="19461"/>
                  <a:pt x="12264" y="19568"/>
                  <a:pt x="11788" y="19806"/>
                </a:cubicBezTo>
                <a:cubicBezTo>
                  <a:pt x="9881" y="20762"/>
                  <a:pt x="8485" y="22808"/>
                  <a:pt x="7660" y="24724"/>
                </a:cubicBezTo>
                <a:cubicBezTo>
                  <a:pt x="6966" y="26337"/>
                  <a:pt x="6845" y="28259"/>
                  <a:pt x="7404" y="29942"/>
                </a:cubicBezTo>
                <a:lnTo>
                  <a:pt x="7404" y="29942"/>
                </a:lnTo>
                <a:cubicBezTo>
                  <a:pt x="7265" y="29960"/>
                  <a:pt x="7126" y="29976"/>
                  <a:pt x="6988" y="29987"/>
                </a:cubicBezTo>
                <a:cubicBezTo>
                  <a:pt x="6817" y="30002"/>
                  <a:pt x="6646" y="30011"/>
                  <a:pt x="6475" y="30016"/>
                </a:cubicBezTo>
                <a:cubicBezTo>
                  <a:pt x="6454" y="30017"/>
                  <a:pt x="6432" y="30017"/>
                  <a:pt x="6411" y="30017"/>
                </a:cubicBezTo>
                <a:cubicBezTo>
                  <a:pt x="6373" y="30017"/>
                  <a:pt x="6336" y="30016"/>
                  <a:pt x="6298" y="30016"/>
                </a:cubicBezTo>
                <a:cubicBezTo>
                  <a:pt x="6263" y="30016"/>
                  <a:pt x="6229" y="30017"/>
                  <a:pt x="6194" y="30018"/>
                </a:cubicBezTo>
                <a:cubicBezTo>
                  <a:pt x="6185" y="30018"/>
                  <a:pt x="6178" y="30018"/>
                  <a:pt x="6172" y="30019"/>
                </a:cubicBezTo>
                <a:lnTo>
                  <a:pt x="6172" y="30019"/>
                </a:lnTo>
                <a:cubicBezTo>
                  <a:pt x="6159" y="30018"/>
                  <a:pt x="6143" y="30016"/>
                  <a:pt x="6124" y="30015"/>
                </a:cubicBezTo>
                <a:cubicBezTo>
                  <a:pt x="5962" y="30000"/>
                  <a:pt x="5801" y="29986"/>
                  <a:pt x="5641" y="29962"/>
                </a:cubicBezTo>
                <a:cubicBezTo>
                  <a:pt x="5569" y="29952"/>
                  <a:pt x="5497" y="29938"/>
                  <a:pt x="5425" y="29927"/>
                </a:cubicBezTo>
                <a:cubicBezTo>
                  <a:pt x="5404" y="29922"/>
                  <a:pt x="5383" y="29917"/>
                  <a:pt x="5361" y="29912"/>
                </a:cubicBezTo>
                <a:lnTo>
                  <a:pt x="5361" y="29912"/>
                </a:lnTo>
                <a:cubicBezTo>
                  <a:pt x="5235" y="29864"/>
                  <a:pt x="5095" y="29839"/>
                  <a:pt x="4967" y="29793"/>
                </a:cubicBezTo>
                <a:cubicBezTo>
                  <a:pt x="4912" y="29773"/>
                  <a:pt x="4859" y="29746"/>
                  <a:pt x="4805" y="29728"/>
                </a:cubicBezTo>
                <a:lnTo>
                  <a:pt x="4805" y="29728"/>
                </a:lnTo>
                <a:cubicBezTo>
                  <a:pt x="4801" y="29726"/>
                  <a:pt x="4796" y="29723"/>
                  <a:pt x="4791" y="29721"/>
                </a:cubicBezTo>
                <a:cubicBezTo>
                  <a:pt x="4681" y="29662"/>
                  <a:pt x="4573" y="29589"/>
                  <a:pt x="4462" y="29533"/>
                </a:cubicBezTo>
                <a:lnTo>
                  <a:pt x="4462" y="29533"/>
                </a:lnTo>
                <a:cubicBezTo>
                  <a:pt x="4409" y="29493"/>
                  <a:pt x="4355" y="29453"/>
                  <a:pt x="4304" y="29411"/>
                </a:cubicBezTo>
                <a:cubicBezTo>
                  <a:pt x="4255" y="29371"/>
                  <a:pt x="4209" y="29330"/>
                  <a:pt x="4161" y="29290"/>
                </a:cubicBezTo>
                <a:lnTo>
                  <a:pt x="4161" y="29290"/>
                </a:lnTo>
                <a:cubicBezTo>
                  <a:pt x="4074" y="29187"/>
                  <a:pt x="3976" y="29092"/>
                  <a:pt x="3890" y="28986"/>
                </a:cubicBezTo>
                <a:cubicBezTo>
                  <a:pt x="3852" y="28938"/>
                  <a:pt x="3816" y="28888"/>
                  <a:pt x="3776" y="28840"/>
                </a:cubicBezTo>
                <a:lnTo>
                  <a:pt x="3776" y="28840"/>
                </a:lnTo>
                <a:cubicBezTo>
                  <a:pt x="3704" y="28714"/>
                  <a:pt x="3621" y="28596"/>
                  <a:pt x="3552" y="28468"/>
                </a:cubicBezTo>
                <a:cubicBezTo>
                  <a:pt x="3483" y="28342"/>
                  <a:pt x="3417" y="28214"/>
                  <a:pt x="3358" y="28082"/>
                </a:cubicBezTo>
                <a:cubicBezTo>
                  <a:pt x="3330" y="28019"/>
                  <a:pt x="3304" y="27955"/>
                  <a:pt x="3277" y="27893"/>
                </a:cubicBezTo>
                <a:cubicBezTo>
                  <a:pt x="3275" y="27890"/>
                  <a:pt x="3274" y="27887"/>
                  <a:pt x="3272" y="27884"/>
                </a:cubicBezTo>
                <a:lnTo>
                  <a:pt x="3272" y="27884"/>
                </a:lnTo>
                <a:cubicBezTo>
                  <a:pt x="3263" y="27860"/>
                  <a:pt x="3255" y="27837"/>
                  <a:pt x="3246" y="27813"/>
                </a:cubicBezTo>
                <a:cubicBezTo>
                  <a:pt x="3031" y="27192"/>
                  <a:pt x="2881" y="26553"/>
                  <a:pt x="2798" y="25901"/>
                </a:cubicBezTo>
                <a:cubicBezTo>
                  <a:pt x="2774" y="25728"/>
                  <a:pt x="2756" y="25556"/>
                  <a:pt x="2738" y="25382"/>
                </a:cubicBezTo>
                <a:cubicBezTo>
                  <a:pt x="2736" y="25356"/>
                  <a:pt x="2734" y="25339"/>
                  <a:pt x="2733" y="25326"/>
                </a:cubicBezTo>
                <a:lnTo>
                  <a:pt x="2733" y="25326"/>
                </a:lnTo>
                <a:cubicBezTo>
                  <a:pt x="2733" y="25320"/>
                  <a:pt x="2732" y="25299"/>
                  <a:pt x="2729" y="25246"/>
                </a:cubicBezTo>
                <a:cubicBezTo>
                  <a:pt x="2722" y="25149"/>
                  <a:pt x="2716" y="25053"/>
                  <a:pt x="2713" y="24955"/>
                </a:cubicBezTo>
                <a:cubicBezTo>
                  <a:pt x="2694" y="24567"/>
                  <a:pt x="2690" y="24179"/>
                  <a:pt x="2698" y="23791"/>
                </a:cubicBezTo>
                <a:cubicBezTo>
                  <a:pt x="2719" y="22957"/>
                  <a:pt x="2783" y="22126"/>
                  <a:pt x="2890" y="21299"/>
                </a:cubicBezTo>
                <a:cubicBezTo>
                  <a:pt x="3357" y="17632"/>
                  <a:pt x="4406" y="14162"/>
                  <a:pt x="5766" y="10761"/>
                </a:cubicBezTo>
                <a:cubicBezTo>
                  <a:pt x="6900" y="7918"/>
                  <a:pt x="8229" y="4980"/>
                  <a:pt x="10153" y="2571"/>
                </a:cubicBezTo>
                <a:cubicBezTo>
                  <a:pt x="10192" y="2521"/>
                  <a:pt x="10232" y="2472"/>
                  <a:pt x="10272" y="2422"/>
                </a:cubicBezTo>
                <a:cubicBezTo>
                  <a:pt x="10293" y="2397"/>
                  <a:pt x="10316" y="2371"/>
                  <a:pt x="10337" y="2345"/>
                </a:cubicBezTo>
                <a:lnTo>
                  <a:pt x="10337" y="2345"/>
                </a:lnTo>
                <a:cubicBezTo>
                  <a:pt x="10410" y="2262"/>
                  <a:pt x="10484" y="2180"/>
                  <a:pt x="10560" y="2099"/>
                </a:cubicBezTo>
                <a:cubicBezTo>
                  <a:pt x="10715" y="1935"/>
                  <a:pt x="10876" y="1778"/>
                  <a:pt x="11047" y="1630"/>
                </a:cubicBezTo>
                <a:cubicBezTo>
                  <a:pt x="11750" y="1024"/>
                  <a:pt x="10588" y="1"/>
                  <a:pt x="9734"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2"/>
          <p:cNvSpPr/>
          <p:nvPr/>
        </p:nvSpPr>
        <p:spPr>
          <a:xfrm rot="8574695">
            <a:off x="237072" y="-36659"/>
            <a:ext cx="435765" cy="1423073"/>
          </a:xfrm>
          <a:custGeom>
            <a:avLst/>
            <a:gdLst/>
            <a:ahLst/>
            <a:cxnLst/>
            <a:rect l="l" t="t" r="r" b="b"/>
            <a:pathLst>
              <a:path w="15040" h="49116" extrusionOk="0">
                <a:moveTo>
                  <a:pt x="2622" y="0"/>
                </a:moveTo>
                <a:cubicBezTo>
                  <a:pt x="2279" y="0"/>
                  <a:pt x="1966" y="93"/>
                  <a:pt x="1911" y="396"/>
                </a:cubicBezTo>
                <a:lnTo>
                  <a:pt x="1909" y="396"/>
                </a:lnTo>
                <a:cubicBezTo>
                  <a:pt x="1170" y="4445"/>
                  <a:pt x="0" y="8600"/>
                  <a:pt x="387" y="12750"/>
                </a:cubicBezTo>
                <a:cubicBezTo>
                  <a:pt x="561" y="14618"/>
                  <a:pt x="1107" y="16551"/>
                  <a:pt x="2154" y="18121"/>
                </a:cubicBezTo>
                <a:cubicBezTo>
                  <a:pt x="2937" y="19295"/>
                  <a:pt x="4098" y="20091"/>
                  <a:pt x="5333" y="20727"/>
                </a:cubicBezTo>
                <a:cubicBezTo>
                  <a:pt x="5897" y="21017"/>
                  <a:pt x="6464" y="21298"/>
                  <a:pt x="7006" y="21629"/>
                </a:cubicBezTo>
                <a:cubicBezTo>
                  <a:pt x="7157" y="21722"/>
                  <a:pt x="7306" y="21818"/>
                  <a:pt x="7453" y="21917"/>
                </a:cubicBezTo>
                <a:cubicBezTo>
                  <a:pt x="7485" y="21938"/>
                  <a:pt x="7517" y="21961"/>
                  <a:pt x="7548" y="21983"/>
                </a:cubicBezTo>
                <a:lnTo>
                  <a:pt x="7548" y="21983"/>
                </a:lnTo>
                <a:cubicBezTo>
                  <a:pt x="7581" y="22006"/>
                  <a:pt x="7646" y="22053"/>
                  <a:pt x="7673" y="22075"/>
                </a:cubicBezTo>
                <a:cubicBezTo>
                  <a:pt x="8022" y="22350"/>
                  <a:pt x="8354" y="22636"/>
                  <a:pt x="8675" y="22942"/>
                </a:cubicBezTo>
                <a:cubicBezTo>
                  <a:pt x="9261" y="23505"/>
                  <a:pt x="9958" y="24216"/>
                  <a:pt x="10290" y="24815"/>
                </a:cubicBezTo>
                <a:cubicBezTo>
                  <a:pt x="10641" y="25447"/>
                  <a:pt x="10772" y="25871"/>
                  <a:pt x="10764" y="26580"/>
                </a:cubicBezTo>
                <a:cubicBezTo>
                  <a:pt x="10758" y="27147"/>
                  <a:pt x="10613" y="27661"/>
                  <a:pt x="10386" y="28272"/>
                </a:cubicBezTo>
                <a:cubicBezTo>
                  <a:pt x="10124" y="28975"/>
                  <a:pt x="9796" y="29652"/>
                  <a:pt x="9488" y="30336"/>
                </a:cubicBezTo>
                <a:cubicBezTo>
                  <a:pt x="8680" y="32128"/>
                  <a:pt x="8081" y="33925"/>
                  <a:pt x="7886" y="35895"/>
                </a:cubicBezTo>
                <a:cubicBezTo>
                  <a:pt x="7421" y="40569"/>
                  <a:pt x="9649" y="44705"/>
                  <a:pt x="12362" y="48335"/>
                </a:cubicBezTo>
                <a:cubicBezTo>
                  <a:pt x="12712" y="48804"/>
                  <a:pt x="13393" y="49116"/>
                  <a:pt x="13996" y="49116"/>
                </a:cubicBezTo>
                <a:cubicBezTo>
                  <a:pt x="14077" y="49116"/>
                  <a:pt x="14156" y="49110"/>
                  <a:pt x="14233" y="49099"/>
                </a:cubicBezTo>
                <a:cubicBezTo>
                  <a:pt x="14838" y="49007"/>
                  <a:pt x="15039" y="48506"/>
                  <a:pt x="14674" y="48017"/>
                </a:cubicBezTo>
                <a:cubicBezTo>
                  <a:pt x="12375" y="44940"/>
                  <a:pt x="10450" y="41528"/>
                  <a:pt x="10539" y="37574"/>
                </a:cubicBezTo>
                <a:cubicBezTo>
                  <a:pt x="10582" y="35627"/>
                  <a:pt x="11092" y="33807"/>
                  <a:pt x="11860" y="32032"/>
                </a:cubicBezTo>
                <a:cubicBezTo>
                  <a:pt x="12415" y="30756"/>
                  <a:pt x="13130" y="29495"/>
                  <a:pt x="13381" y="28113"/>
                </a:cubicBezTo>
                <a:cubicBezTo>
                  <a:pt x="13662" y="26562"/>
                  <a:pt x="13156" y="25164"/>
                  <a:pt x="12210" y="23930"/>
                </a:cubicBezTo>
                <a:cubicBezTo>
                  <a:pt x="11103" y="22484"/>
                  <a:pt x="9622" y="21198"/>
                  <a:pt x="8047" y="20286"/>
                </a:cubicBezTo>
                <a:cubicBezTo>
                  <a:pt x="7510" y="19976"/>
                  <a:pt x="6951" y="19707"/>
                  <a:pt x="6403" y="19418"/>
                </a:cubicBezTo>
                <a:cubicBezTo>
                  <a:pt x="6175" y="19298"/>
                  <a:pt x="5948" y="19174"/>
                  <a:pt x="5729" y="19040"/>
                </a:cubicBezTo>
                <a:cubicBezTo>
                  <a:pt x="5620" y="18972"/>
                  <a:pt x="5515" y="18900"/>
                  <a:pt x="5408" y="18830"/>
                </a:cubicBezTo>
                <a:lnTo>
                  <a:pt x="5408" y="18830"/>
                </a:lnTo>
                <a:cubicBezTo>
                  <a:pt x="5469" y="18869"/>
                  <a:pt x="5496" y="18885"/>
                  <a:pt x="5499" y="18885"/>
                </a:cubicBezTo>
                <a:cubicBezTo>
                  <a:pt x="5510" y="18885"/>
                  <a:pt x="5241" y="18695"/>
                  <a:pt x="5178" y="18640"/>
                </a:cubicBezTo>
                <a:cubicBezTo>
                  <a:pt x="5143" y="18610"/>
                  <a:pt x="5024" y="18496"/>
                  <a:pt x="4968" y="18445"/>
                </a:cubicBezTo>
                <a:lnTo>
                  <a:pt x="4968" y="18445"/>
                </a:lnTo>
                <a:cubicBezTo>
                  <a:pt x="4920" y="18388"/>
                  <a:pt x="4796" y="18249"/>
                  <a:pt x="4763" y="18207"/>
                </a:cubicBezTo>
                <a:cubicBezTo>
                  <a:pt x="4657" y="18078"/>
                  <a:pt x="4558" y="17942"/>
                  <a:pt x="4465" y="17803"/>
                </a:cubicBezTo>
                <a:cubicBezTo>
                  <a:pt x="4323" y="17589"/>
                  <a:pt x="4379" y="17678"/>
                  <a:pt x="4247" y="17421"/>
                </a:cubicBezTo>
                <a:cubicBezTo>
                  <a:pt x="3831" y="16626"/>
                  <a:pt x="3531" y="15749"/>
                  <a:pt x="3333" y="14875"/>
                </a:cubicBezTo>
                <a:cubicBezTo>
                  <a:pt x="2838" y="12678"/>
                  <a:pt x="3021" y="10352"/>
                  <a:pt x="3328" y="8143"/>
                </a:cubicBezTo>
                <a:cubicBezTo>
                  <a:pt x="3640" y="5903"/>
                  <a:pt x="4151" y="3699"/>
                  <a:pt x="4556" y="1476"/>
                </a:cubicBezTo>
                <a:cubicBezTo>
                  <a:pt x="4673" y="841"/>
                  <a:pt x="4080" y="390"/>
                  <a:pt x="3545" y="171"/>
                </a:cubicBezTo>
                <a:cubicBezTo>
                  <a:pt x="3375" y="102"/>
                  <a:pt x="2981" y="0"/>
                  <a:pt x="2622" y="0"/>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2"/>
          <p:cNvSpPr/>
          <p:nvPr/>
        </p:nvSpPr>
        <p:spPr>
          <a:xfrm rot="10800000">
            <a:off x="76357" y="3780789"/>
            <a:ext cx="1054835" cy="1431162"/>
          </a:xfrm>
          <a:custGeom>
            <a:avLst/>
            <a:gdLst/>
            <a:ahLst/>
            <a:cxnLst/>
            <a:rect l="l" t="t" r="r" b="b"/>
            <a:pathLst>
              <a:path w="36405" h="49393" extrusionOk="0">
                <a:moveTo>
                  <a:pt x="14570" y="18820"/>
                </a:moveTo>
                <a:cubicBezTo>
                  <a:pt x="14571" y="18820"/>
                  <a:pt x="14584" y="18822"/>
                  <a:pt x="14618" y="18826"/>
                </a:cubicBezTo>
                <a:lnTo>
                  <a:pt x="14618" y="18826"/>
                </a:lnTo>
                <a:cubicBezTo>
                  <a:pt x="14592" y="18823"/>
                  <a:pt x="14569" y="18820"/>
                  <a:pt x="14570" y="18820"/>
                </a:cubicBezTo>
                <a:close/>
                <a:moveTo>
                  <a:pt x="14649" y="18829"/>
                </a:moveTo>
                <a:cubicBezTo>
                  <a:pt x="14656" y="18830"/>
                  <a:pt x="14663" y="18831"/>
                  <a:pt x="14671" y="18831"/>
                </a:cubicBezTo>
                <a:cubicBezTo>
                  <a:pt x="14664" y="18831"/>
                  <a:pt x="14656" y="18830"/>
                  <a:pt x="14649" y="18829"/>
                </a:cubicBezTo>
                <a:close/>
                <a:moveTo>
                  <a:pt x="4756" y="1"/>
                </a:moveTo>
                <a:cubicBezTo>
                  <a:pt x="4233" y="1"/>
                  <a:pt x="3605" y="121"/>
                  <a:pt x="3325" y="476"/>
                </a:cubicBezTo>
                <a:lnTo>
                  <a:pt x="3326" y="476"/>
                </a:lnTo>
                <a:cubicBezTo>
                  <a:pt x="2008" y="2142"/>
                  <a:pt x="1178" y="4142"/>
                  <a:pt x="699" y="6201"/>
                </a:cubicBezTo>
                <a:cubicBezTo>
                  <a:pt x="189" y="8379"/>
                  <a:pt x="0" y="10711"/>
                  <a:pt x="513" y="12908"/>
                </a:cubicBezTo>
                <a:cubicBezTo>
                  <a:pt x="1037" y="15152"/>
                  <a:pt x="2290" y="16981"/>
                  <a:pt x="4410" y="17964"/>
                </a:cubicBezTo>
                <a:cubicBezTo>
                  <a:pt x="5998" y="18700"/>
                  <a:pt x="7727" y="18857"/>
                  <a:pt x="9460" y="18857"/>
                </a:cubicBezTo>
                <a:cubicBezTo>
                  <a:pt x="10349" y="18857"/>
                  <a:pt x="11239" y="18815"/>
                  <a:pt x="12111" y="18790"/>
                </a:cubicBezTo>
                <a:cubicBezTo>
                  <a:pt x="12453" y="18779"/>
                  <a:pt x="12794" y="18772"/>
                  <a:pt x="13136" y="18772"/>
                </a:cubicBezTo>
                <a:cubicBezTo>
                  <a:pt x="13425" y="18772"/>
                  <a:pt x="13714" y="18777"/>
                  <a:pt x="14003" y="18790"/>
                </a:cubicBezTo>
                <a:cubicBezTo>
                  <a:pt x="14159" y="18796"/>
                  <a:pt x="14314" y="18804"/>
                  <a:pt x="14471" y="18815"/>
                </a:cubicBezTo>
                <a:cubicBezTo>
                  <a:pt x="14524" y="18819"/>
                  <a:pt x="14579" y="18823"/>
                  <a:pt x="14634" y="18828"/>
                </a:cubicBezTo>
                <a:lnTo>
                  <a:pt x="14634" y="18828"/>
                </a:lnTo>
                <a:cubicBezTo>
                  <a:pt x="14656" y="18831"/>
                  <a:pt x="14684" y="18835"/>
                  <a:pt x="14720" y="18839"/>
                </a:cubicBezTo>
                <a:cubicBezTo>
                  <a:pt x="15027" y="18879"/>
                  <a:pt x="15332" y="18924"/>
                  <a:pt x="15635" y="18988"/>
                </a:cubicBezTo>
                <a:cubicBezTo>
                  <a:pt x="16640" y="19200"/>
                  <a:pt x="17890" y="19807"/>
                  <a:pt x="18695" y="20664"/>
                </a:cubicBezTo>
                <a:cubicBezTo>
                  <a:pt x="19527" y="21549"/>
                  <a:pt x="20224" y="22576"/>
                  <a:pt x="20570" y="23749"/>
                </a:cubicBezTo>
                <a:cubicBezTo>
                  <a:pt x="20886" y="24819"/>
                  <a:pt x="20955" y="25940"/>
                  <a:pt x="20971" y="27052"/>
                </a:cubicBezTo>
                <a:cubicBezTo>
                  <a:pt x="20990" y="28322"/>
                  <a:pt x="20957" y="29591"/>
                  <a:pt x="21038" y="30859"/>
                </a:cubicBezTo>
                <a:cubicBezTo>
                  <a:pt x="21109" y="31947"/>
                  <a:pt x="21323" y="33040"/>
                  <a:pt x="21492" y="34117"/>
                </a:cubicBezTo>
                <a:cubicBezTo>
                  <a:pt x="21808" y="36134"/>
                  <a:pt x="22180" y="38161"/>
                  <a:pt x="22863" y="40093"/>
                </a:cubicBezTo>
                <a:cubicBezTo>
                  <a:pt x="23527" y="41973"/>
                  <a:pt x="24467" y="43754"/>
                  <a:pt x="25866" y="45194"/>
                </a:cubicBezTo>
                <a:cubicBezTo>
                  <a:pt x="27515" y="46892"/>
                  <a:pt x="29609" y="48042"/>
                  <a:pt x="31850" y="48764"/>
                </a:cubicBezTo>
                <a:cubicBezTo>
                  <a:pt x="32564" y="48994"/>
                  <a:pt x="33293" y="49180"/>
                  <a:pt x="34025" y="49343"/>
                </a:cubicBezTo>
                <a:cubicBezTo>
                  <a:pt x="34171" y="49376"/>
                  <a:pt x="34339" y="49393"/>
                  <a:pt x="34515" y="49393"/>
                </a:cubicBezTo>
                <a:cubicBezTo>
                  <a:pt x="35034" y="49393"/>
                  <a:pt x="35624" y="49242"/>
                  <a:pt x="35945" y="48906"/>
                </a:cubicBezTo>
                <a:cubicBezTo>
                  <a:pt x="36405" y="48427"/>
                  <a:pt x="35742" y="48132"/>
                  <a:pt x="35343" y="48042"/>
                </a:cubicBezTo>
                <a:cubicBezTo>
                  <a:pt x="33117" y="47542"/>
                  <a:pt x="30972" y="46657"/>
                  <a:pt x="29210" y="45162"/>
                </a:cubicBezTo>
                <a:cubicBezTo>
                  <a:pt x="27772" y="43941"/>
                  <a:pt x="26721" y="42297"/>
                  <a:pt x="25997" y="40569"/>
                </a:cubicBezTo>
                <a:cubicBezTo>
                  <a:pt x="25240" y="38761"/>
                  <a:pt x="24837" y="36808"/>
                  <a:pt x="24506" y="34883"/>
                </a:cubicBezTo>
                <a:cubicBezTo>
                  <a:pt x="24332" y="33863"/>
                  <a:pt x="24182" y="32837"/>
                  <a:pt x="24032" y="31813"/>
                </a:cubicBezTo>
                <a:cubicBezTo>
                  <a:pt x="23850" y="30583"/>
                  <a:pt x="23821" y="29356"/>
                  <a:pt x="23820" y="28115"/>
                </a:cubicBezTo>
                <a:cubicBezTo>
                  <a:pt x="23818" y="25859"/>
                  <a:pt x="23799" y="23608"/>
                  <a:pt x="22609" y="21606"/>
                </a:cubicBezTo>
                <a:cubicBezTo>
                  <a:pt x="21187" y="19216"/>
                  <a:pt x="18762" y="17862"/>
                  <a:pt x="16038" y="17537"/>
                </a:cubicBezTo>
                <a:cubicBezTo>
                  <a:pt x="15248" y="17443"/>
                  <a:pt x="14457" y="17412"/>
                  <a:pt x="13665" y="17412"/>
                </a:cubicBezTo>
                <a:cubicBezTo>
                  <a:pt x="13152" y="17412"/>
                  <a:pt x="12639" y="17425"/>
                  <a:pt x="12124" y="17443"/>
                </a:cubicBezTo>
                <a:cubicBezTo>
                  <a:pt x="11515" y="17466"/>
                  <a:pt x="10907" y="17489"/>
                  <a:pt x="10298" y="17494"/>
                </a:cubicBezTo>
                <a:cubicBezTo>
                  <a:pt x="10236" y="17495"/>
                  <a:pt x="10174" y="17495"/>
                  <a:pt x="10111" y="17495"/>
                </a:cubicBezTo>
                <a:cubicBezTo>
                  <a:pt x="9884" y="17495"/>
                  <a:pt x="9657" y="17492"/>
                  <a:pt x="9429" y="17485"/>
                </a:cubicBezTo>
                <a:cubicBezTo>
                  <a:pt x="9274" y="17480"/>
                  <a:pt x="9119" y="17472"/>
                  <a:pt x="8966" y="17464"/>
                </a:cubicBezTo>
                <a:cubicBezTo>
                  <a:pt x="8913" y="17460"/>
                  <a:pt x="8629" y="17434"/>
                  <a:pt x="8602" y="17434"/>
                </a:cubicBezTo>
                <a:cubicBezTo>
                  <a:pt x="8594" y="17434"/>
                  <a:pt x="8608" y="17436"/>
                  <a:pt x="8656" y="17442"/>
                </a:cubicBezTo>
                <a:cubicBezTo>
                  <a:pt x="8063" y="17371"/>
                  <a:pt x="7584" y="17285"/>
                  <a:pt x="7114" y="17128"/>
                </a:cubicBezTo>
                <a:cubicBezTo>
                  <a:pt x="6585" y="16956"/>
                  <a:pt x="6084" y="16707"/>
                  <a:pt x="5625" y="16392"/>
                </a:cubicBezTo>
                <a:cubicBezTo>
                  <a:pt x="4850" y="15860"/>
                  <a:pt x="4275" y="15020"/>
                  <a:pt x="3874" y="14167"/>
                </a:cubicBezTo>
                <a:cubicBezTo>
                  <a:pt x="2983" y="12275"/>
                  <a:pt x="2927" y="10002"/>
                  <a:pt x="3176" y="7962"/>
                </a:cubicBezTo>
                <a:cubicBezTo>
                  <a:pt x="3430" y="5869"/>
                  <a:pt x="4087" y="3764"/>
                  <a:pt x="5152" y="1939"/>
                </a:cubicBezTo>
                <a:cubicBezTo>
                  <a:pt x="5360" y="1578"/>
                  <a:pt x="5592" y="1233"/>
                  <a:pt x="5847" y="906"/>
                </a:cubicBezTo>
                <a:cubicBezTo>
                  <a:pt x="6232" y="418"/>
                  <a:pt x="5708" y="123"/>
                  <a:pt x="5245" y="40"/>
                </a:cubicBezTo>
                <a:cubicBezTo>
                  <a:pt x="5108" y="15"/>
                  <a:pt x="4938" y="1"/>
                  <a:pt x="4756" y="1"/>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2"/>
          <p:cNvSpPr/>
          <p:nvPr/>
        </p:nvSpPr>
        <p:spPr>
          <a:xfrm rot="10800000">
            <a:off x="-154797" y="1212214"/>
            <a:ext cx="463049" cy="786208"/>
          </a:xfrm>
          <a:custGeom>
            <a:avLst/>
            <a:gdLst/>
            <a:ahLst/>
            <a:cxnLst/>
            <a:rect l="l" t="t" r="r" b="b"/>
            <a:pathLst>
              <a:path w="15981" h="27134" extrusionOk="0">
                <a:moveTo>
                  <a:pt x="7190" y="14865"/>
                </a:moveTo>
                <a:lnTo>
                  <a:pt x="7180" y="14871"/>
                </a:lnTo>
                <a:lnTo>
                  <a:pt x="7180" y="14871"/>
                </a:lnTo>
                <a:cubicBezTo>
                  <a:pt x="7185" y="14868"/>
                  <a:pt x="7188" y="14866"/>
                  <a:pt x="7190" y="14865"/>
                </a:cubicBezTo>
                <a:close/>
                <a:moveTo>
                  <a:pt x="2881" y="21722"/>
                </a:moveTo>
                <a:cubicBezTo>
                  <a:pt x="2871" y="21757"/>
                  <a:pt x="2867" y="21770"/>
                  <a:pt x="2867" y="21770"/>
                </a:cubicBezTo>
                <a:cubicBezTo>
                  <a:pt x="2867" y="21770"/>
                  <a:pt x="2874" y="21744"/>
                  <a:pt x="2881" y="21722"/>
                </a:cubicBezTo>
                <a:close/>
                <a:moveTo>
                  <a:pt x="14455" y="0"/>
                </a:moveTo>
                <a:cubicBezTo>
                  <a:pt x="14202" y="0"/>
                  <a:pt x="13948" y="49"/>
                  <a:pt x="13799" y="99"/>
                </a:cubicBezTo>
                <a:cubicBezTo>
                  <a:pt x="13337" y="254"/>
                  <a:pt x="12754" y="641"/>
                  <a:pt x="12862" y="1200"/>
                </a:cubicBezTo>
                <a:lnTo>
                  <a:pt x="12862" y="1198"/>
                </a:lnTo>
                <a:cubicBezTo>
                  <a:pt x="13145" y="2655"/>
                  <a:pt x="13322" y="4133"/>
                  <a:pt x="13276" y="5620"/>
                </a:cubicBezTo>
                <a:cubicBezTo>
                  <a:pt x="13259" y="6238"/>
                  <a:pt x="13198" y="6853"/>
                  <a:pt x="13094" y="7464"/>
                </a:cubicBezTo>
                <a:cubicBezTo>
                  <a:pt x="13001" y="8000"/>
                  <a:pt x="12872" y="8502"/>
                  <a:pt x="12738" y="8889"/>
                </a:cubicBezTo>
                <a:cubicBezTo>
                  <a:pt x="12580" y="9350"/>
                  <a:pt x="12383" y="9798"/>
                  <a:pt x="12155" y="10229"/>
                </a:cubicBezTo>
                <a:cubicBezTo>
                  <a:pt x="12051" y="10424"/>
                  <a:pt x="11939" y="10612"/>
                  <a:pt x="11822" y="10801"/>
                </a:cubicBezTo>
                <a:cubicBezTo>
                  <a:pt x="11798" y="10840"/>
                  <a:pt x="11783" y="10864"/>
                  <a:pt x="11775" y="10878"/>
                </a:cubicBezTo>
                <a:lnTo>
                  <a:pt x="11775" y="10878"/>
                </a:lnTo>
                <a:cubicBezTo>
                  <a:pt x="11766" y="10890"/>
                  <a:pt x="11749" y="10913"/>
                  <a:pt x="11719" y="10956"/>
                </a:cubicBezTo>
                <a:cubicBezTo>
                  <a:pt x="11650" y="11053"/>
                  <a:pt x="11581" y="11151"/>
                  <a:pt x="11509" y="11245"/>
                </a:cubicBezTo>
                <a:cubicBezTo>
                  <a:pt x="11239" y="11600"/>
                  <a:pt x="10949" y="11937"/>
                  <a:pt x="10637" y="12255"/>
                </a:cubicBezTo>
                <a:cubicBezTo>
                  <a:pt x="10556" y="12338"/>
                  <a:pt x="10472" y="12418"/>
                  <a:pt x="10391" y="12499"/>
                </a:cubicBezTo>
                <a:cubicBezTo>
                  <a:pt x="10459" y="12431"/>
                  <a:pt x="10484" y="12406"/>
                  <a:pt x="10483" y="12406"/>
                </a:cubicBezTo>
                <a:lnTo>
                  <a:pt x="10483" y="12406"/>
                </a:lnTo>
                <a:cubicBezTo>
                  <a:pt x="10482" y="12406"/>
                  <a:pt x="10350" y="12535"/>
                  <a:pt x="10313" y="12569"/>
                </a:cubicBezTo>
                <a:cubicBezTo>
                  <a:pt x="10142" y="12724"/>
                  <a:pt x="9966" y="12876"/>
                  <a:pt x="9789" y="13021"/>
                </a:cubicBezTo>
                <a:cubicBezTo>
                  <a:pt x="9102" y="13587"/>
                  <a:pt x="8370" y="14092"/>
                  <a:pt x="7629" y="14579"/>
                </a:cubicBezTo>
                <a:cubicBezTo>
                  <a:pt x="7455" y="14692"/>
                  <a:pt x="7281" y="14806"/>
                  <a:pt x="7108" y="14919"/>
                </a:cubicBezTo>
                <a:cubicBezTo>
                  <a:pt x="7080" y="14937"/>
                  <a:pt x="7064" y="14947"/>
                  <a:pt x="7056" y="14953"/>
                </a:cubicBezTo>
                <a:lnTo>
                  <a:pt x="7056" y="14953"/>
                </a:lnTo>
                <a:lnTo>
                  <a:pt x="7180" y="14871"/>
                </a:lnTo>
                <a:lnTo>
                  <a:pt x="7180" y="14871"/>
                </a:lnTo>
                <a:cubicBezTo>
                  <a:pt x="7147" y="14893"/>
                  <a:pt x="7049" y="14957"/>
                  <a:pt x="7049" y="14957"/>
                </a:cubicBezTo>
                <a:cubicBezTo>
                  <a:pt x="7049" y="14957"/>
                  <a:pt x="7051" y="14955"/>
                  <a:pt x="7056" y="14953"/>
                </a:cubicBezTo>
                <a:lnTo>
                  <a:pt x="7056" y="14953"/>
                </a:lnTo>
                <a:lnTo>
                  <a:pt x="7046" y="14959"/>
                </a:lnTo>
                <a:lnTo>
                  <a:pt x="6530" y="15291"/>
                </a:lnTo>
                <a:cubicBezTo>
                  <a:pt x="6166" y="15526"/>
                  <a:pt x="5803" y="15761"/>
                  <a:pt x="5445" y="16004"/>
                </a:cubicBezTo>
                <a:cubicBezTo>
                  <a:pt x="3923" y="17034"/>
                  <a:pt x="2501" y="18220"/>
                  <a:pt x="1502" y="19781"/>
                </a:cubicBezTo>
                <a:cubicBezTo>
                  <a:pt x="172" y="21859"/>
                  <a:pt x="1" y="24332"/>
                  <a:pt x="291" y="26723"/>
                </a:cubicBezTo>
                <a:cubicBezTo>
                  <a:pt x="330" y="27041"/>
                  <a:pt x="683" y="27133"/>
                  <a:pt x="1039" y="27133"/>
                </a:cubicBezTo>
                <a:cubicBezTo>
                  <a:pt x="1300" y="27133"/>
                  <a:pt x="1563" y="27083"/>
                  <a:pt x="1702" y="27036"/>
                </a:cubicBezTo>
                <a:cubicBezTo>
                  <a:pt x="2196" y="26870"/>
                  <a:pt x="2707" y="26503"/>
                  <a:pt x="2638" y="25936"/>
                </a:cubicBezTo>
                <a:cubicBezTo>
                  <a:pt x="2502" y="24818"/>
                  <a:pt x="2499" y="23669"/>
                  <a:pt x="2692" y="22557"/>
                </a:cubicBezTo>
                <a:cubicBezTo>
                  <a:pt x="2734" y="22316"/>
                  <a:pt x="2790" y="22079"/>
                  <a:pt x="2847" y="21841"/>
                </a:cubicBezTo>
                <a:cubicBezTo>
                  <a:pt x="2859" y="21799"/>
                  <a:pt x="2871" y="21757"/>
                  <a:pt x="2883" y="21714"/>
                </a:cubicBezTo>
                <a:lnTo>
                  <a:pt x="2883" y="21714"/>
                </a:lnTo>
                <a:cubicBezTo>
                  <a:pt x="2885" y="21706"/>
                  <a:pt x="2887" y="21699"/>
                  <a:pt x="2889" y="21694"/>
                </a:cubicBezTo>
                <a:cubicBezTo>
                  <a:pt x="2934" y="21555"/>
                  <a:pt x="2980" y="21420"/>
                  <a:pt x="3030" y="21284"/>
                </a:cubicBezTo>
                <a:cubicBezTo>
                  <a:pt x="3183" y="20873"/>
                  <a:pt x="3371" y="20477"/>
                  <a:pt x="3593" y="20098"/>
                </a:cubicBezTo>
                <a:cubicBezTo>
                  <a:pt x="3643" y="20012"/>
                  <a:pt x="3697" y="19928"/>
                  <a:pt x="3750" y="19841"/>
                </a:cubicBezTo>
                <a:cubicBezTo>
                  <a:pt x="3751" y="19840"/>
                  <a:pt x="3751" y="19840"/>
                  <a:pt x="3752" y="19839"/>
                </a:cubicBezTo>
                <a:lnTo>
                  <a:pt x="3752" y="19839"/>
                </a:lnTo>
                <a:cubicBezTo>
                  <a:pt x="3773" y="19806"/>
                  <a:pt x="3796" y="19774"/>
                  <a:pt x="3819" y="19742"/>
                </a:cubicBezTo>
                <a:cubicBezTo>
                  <a:pt x="3945" y="19562"/>
                  <a:pt x="4079" y="19388"/>
                  <a:pt x="4220" y="19218"/>
                </a:cubicBezTo>
                <a:cubicBezTo>
                  <a:pt x="4346" y="19066"/>
                  <a:pt x="4477" y="18919"/>
                  <a:pt x="4613" y="18776"/>
                </a:cubicBezTo>
                <a:cubicBezTo>
                  <a:pt x="4688" y="18696"/>
                  <a:pt x="4763" y="18618"/>
                  <a:pt x="4841" y="18541"/>
                </a:cubicBezTo>
                <a:cubicBezTo>
                  <a:pt x="4872" y="18511"/>
                  <a:pt x="4903" y="18480"/>
                  <a:pt x="4935" y="18450"/>
                </a:cubicBezTo>
                <a:cubicBezTo>
                  <a:pt x="4936" y="18449"/>
                  <a:pt x="4938" y="18448"/>
                  <a:pt x="4939" y="18447"/>
                </a:cubicBezTo>
                <a:lnTo>
                  <a:pt x="4939" y="18447"/>
                </a:lnTo>
                <a:cubicBezTo>
                  <a:pt x="5577" y="17885"/>
                  <a:pt x="6250" y="17362"/>
                  <a:pt x="6955" y="16883"/>
                </a:cubicBezTo>
                <a:cubicBezTo>
                  <a:pt x="7321" y="16633"/>
                  <a:pt x="7693" y="16392"/>
                  <a:pt x="8065" y="16151"/>
                </a:cubicBezTo>
                <a:cubicBezTo>
                  <a:pt x="8070" y="16148"/>
                  <a:pt x="8075" y="16145"/>
                  <a:pt x="8078" y="16142"/>
                </a:cubicBezTo>
                <a:lnTo>
                  <a:pt x="8078" y="16142"/>
                </a:lnTo>
                <a:cubicBezTo>
                  <a:pt x="8084" y="16138"/>
                  <a:pt x="8090" y="16134"/>
                  <a:pt x="8097" y="16130"/>
                </a:cubicBezTo>
                <a:lnTo>
                  <a:pt x="8586" y="15817"/>
                </a:lnTo>
                <a:cubicBezTo>
                  <a:pt x="8779" y="15692"/>
                  <a:pt x="8972" y="15566"/>
                  <a:pt x="9164" y="15440"/>
                </a:cubicBezTo>
                <a:cubicBezTo>
                  <a:pt x="9897" y="14961"/>
                  <a:pt x="10623" y="14464"/>
                  <a:pt x="11302" y="13911"/>
                </a:cubicBezTo>
                <a:cubicBezTo>
                  <a:pt x="12829" y="12670"/>
                  <a:pt x="14140" y="11143"/>
                  <a:pt x="14867" y="9294"/>
                </a:cubicBezTo>
                <a:cubicBezTo>
                  <a:pt x="15981" y="6464"/>
                  <a:pt x="15776" y="3342"/>
                  <a:pt x="15211" y="412"/>
                </a:cubicBezTo>
                <a:cubicBezTo>
                  <a:pt x="15149" y="94"/>
                  <a:pt x="14803" y="0"/>
                  <a:pt x="14455" y="0"/>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2"/>
          <p:cNvSpPr/>
          <p:nvPr/>
        </p:nvSpPr>
        <p:spPr>
          <a:xfrm rot="10800000">
            <a:off x="8835728" y="3064414"/>
            <a:ext cx="463049" cy="786208"/>
          </a:xfrm>
          <a:custGeom>
            <a:avLst/>
            <a:gdLst/>
            <a:ahLst/>
            <a:cxnLst/>
            <a:rect l="l" t="t" r="r" b="b"/>
            <a:pathLst>
              <a:path w="15981" h="27134" extrusionOk="0">
                <a:moveTo>
                  <a:pt x="7190" y="14865"/>
                </a:moveTo>
                <a:lnTo>
                  <a:pt x="7180" y="14871"/>
                </a:lnTo>
                <a:lnTo>
                  <a:pt x="7180" y="14871"/>
                </a:lnTo>
                <a:cubicBezTo>
                  <a:pt x="7185" y="14868"/>
                  <a:pt x="7188" y="14866"/>
                  <a:pt x="7190" y="14865"/>
                </a:cubicBezTo>
                <a:close/>
                <a:moveTo>
                  <a:pt x="2881" y="21722"/>
                </a:moveTo>
                <a:cubicBezTo>
                  <a:pt x="2871" y="21757"/>
                  <a:pt x="2867" y="21770"/>
                  <a:pt x="2867" y="21770"/>
                </a:cubicBezTo>
                <a:cubicBezTo>
                  <a:pt x="2867" y="21770"/>
                  <a:pt x="2874" y="21744"/>
                  <a:pt x="2881" y="21722"/>
                </a:cubicBezTo>
                <a:close/>
                <a:moveTo>
                  <a:pt x="14455" y="0"/>
                </a:moveTo>
                <a:cubicBezTo>
                  <a:pt x="14202" y="0"/>
                  <a:pt x="13948" y="49"/>
                  <a:pt x="13799" y="99"/>
                </a:cubicBezTo>
                <a:cubicBezTo>
                  <a:pt x="13337" y="254"/>
                  <a:pt x="12754" y="641"/>
                  <a:pt x="12862" y="1200"/>
                </a:cubicBezTo>
                <a:lnTo>
                  <a:pt x="12862" y="1198"/>
                </a:lnTo>
                <a:cubicBezTo>
                  <a:pt x="13145" y="2655"/>
                  <a:pt x="13322" y="4133"/>
                  <a:pt x="13276" y="5620"/>
                </a:cubicBezTo>
                <a:cubicBezTo>
                  <a:pt x="13259" y="6238"/>
                  <a:pt x="13198" y="6853"/>
                  <a:pt x="13094" y="7464"/>
                </a:cubicBezTo>
                <a:cubicBezTo>
                  <a:pt x="13001" y="8000"/>
                  <a:pt x="12872" y="8502"/>
                  <a:pt x="12738" y="8889"/>
                </a:cubicBezTo>
                <a:cubicBezTo>
                  <a:pt x="12580" y="9350"/>
                  <a:pt x="12383" y="9798"/>
                  <a:pt x="12155" y="10229"/>
                </a:cubicBezTo>
                <a:cubicBezTo>
                  <a:pt x="12051" y="10424"/>
                  <a:pt x="11939" y="10612"/>
                  <a:pt x="11822" y="10801"/>
                </a:cubicBezTo>
                <a:cubicBezTo>
                  <a:pt x="11798" y="10840"/>
                  <a:pt x="11783" y="10864"/>
                  <a:pt x="11775" y="10878"/>
                </a:cubicBezTo>
                <a:lnTo>
                  <a:pt x="11775" y="10878"/>
                </a:lnTo>
                <a:cubicBezTo>
                  <a:pt x="11766" y="10890"/>
                  <a:pt x="11749" y="10913"/>
                  <a:pt x="11719" y="10956"/>
                </a:cubicBezTo>
                <a:cubicBezTo>
                  <a:pt x="11650" y="11053"/>
                  <a:pt x="11581" y="11151"/>
                  <a:pt x="11509" y="11245"/>
                </a:cubicBezTo>
                <a:cubicBezTo>
                  <a:pt x="11239" y="11600"/>
                  <a:pt x="10949" y="11937"/>
                  <a:pt x="10637" y="12255"/>
                </a:cubicBezTo>
                <a:cubicBezTo>
                  <a:pt x="10556" y="12338"/>
                  <a:pt x="10472" y="12418"/>
                  <a:pt x="10391" y="12499"/>
                </a:cubicBezTo>
                <a:cubicBezTo>
                  <a:pt x="10459" y="12431"/>
                  <a:pt x="10484" y="12406"/>
                  <a:pt x="10483" y="12406"/>
                </a:cubicBezTo>
                <a:lnTo>
                  <a:pt x="10483" y="12406"/>
                </a:lnTo>
                <a:cubicBezTo>
                  <a:pt x="10482" y="12406"/>
                  <a:pt x="10350" y="12535"/>
                  <a:pt x="10313" y="12569"/>
                </a:cubicBezTo>
                <a:cubicBezTo>
                  <a:pt x="10142" y="12724"/>
                  <a:pt x="9966" y="12876"/>
                  <a:pt x="9789" y="13021"/>
                </a:cubicBezTo>
                <a:cubicBezTo>
                  <a:pt x="9102" y="13587"/>
                  <a:pt x="8370" y="14092"/>
                  <a:pt x="7629" y="14579"/>
                </a:cubicBezTo>
                <a:cubicBezTo>
                  <a:pt x="7455" y="14692"/>
                  <a:pt x="7281" y="14806"/>
                  <a:pt x="7108" y="14919"/>
                </a:cubicBezTo>
                <a:cubicBezTo>
                  <a:pt x="7080" y="14937"/>
                  <a:pt x="7064" y="14947"/>
                  <a:pt x="7056" y="14953"/>
                </a:cubicBezTo>
                <a:lnTo>
                  <a:pt x="7056" y="14953"/>
                </a:lnTo>
                <a:lnTo>
                  <a:pt x="7180" y="14871"/>
                </a:lnTo>
                <a:lnTo>
                  <a:pt x="7180" y="14871"/>
                </a:lnTo>
                <a:cubicBezTo>
                  <a:pt x="7147" y="14893"/>
                  <a:pt x="7049" y="14957"/>
                  <a:pt x="7049" y="14957"/>
                </a:cubicBezTo>
                <a:cubicBezTo>
                  <a:pt x="7049" y="14957"/>
                  <a:pt x="7051" y="14955"/>
                  <a:pt x="7056" y="14953"/>
                </a:cubicBezTo>
                <a:lnTo>
                  <a:pt x="7056" y="14953"/>
                </a:lnTo>
                <a:lnTo>
                  <a:pt x="7046" y="14959"/>
                </a:lnTo>
                <a:lnTo>
                  <a:pt x="6530" y="15291"/>
                </a:lnTo>
                <a:cubicBezTo>
                  <a:pt x="6166" y="15526"/>
                  <a:pt x="5803" y="15761"/>
                  <a:pt x="5445" y="16004"/>
                </a:cubicBezTo>
                <a:cubicBezTo>
                  <a:pt x="3923" y="17034"/>
                  <a:pt x="2501" y="18220"/>
                  <a:pt x="1502" y="19781"/>
                </a:cubicBezTo>
                <a:cubicBezTo>
                  <a:pt x="172" y="21859"/>
                  <a:pt x="1" y="24332"/>
                  <a:pt x="291" y="26723"/>
                </a:cubicBezTo>
                <a:cubicBezTo>
                  <a:pt x="330" y="27041"/>
                  <a:pt x="683" y="27133"/>
                  <a:pt x="1039" y="27133"/>
                </a:cubicBezTo>
                <a:cubicBezTo>
                  <a:pt x="1300" y="27133"/>
                  <a:pt x="1563" y="27083"/>
                  <a:pt x="1702" y="27036"/>
                </a:cubicBezTo>
                <a:cubicBezTo>
                  <a:pt x="2196" y="26870"/>
                  <a:pt x="2707" y="26503"/>
                  <a:pt x="2638" y="25936"/>
                </a:cubicBezTo>
                <a:cubicBezTo>
                  <a:pt x="2502" y="24818"/>
                  <a:pt x="2499" y="23669"/>
                  <a:pt x="2692" y="22557"/>
                </a:cubicBezTo>
                <a:cubicBezTo>
                  <a:pt x="2734" y="22316"/>
                  <a:pt x="2790" y="22079"/>
                  <a:pt x="2847" y="21841"/>
                </a:cubicBezTo>
                <a:cubicBezTo>
                  <a:pt x="2859" y="21799"/>
                  <a:pt x="2871" y="21757"/>
                  <a:pt x="2883" y="21714"/>
                </a:cubicBezTo>
                <a:lnTo>
                  <a:pt x="2883" y="21714"/>
                </a:lnTo>
                <a:cubicBezTo>
                  <a:pt x="2885" y="21706"/>
                  <a:pt x="2887" y="21699"/>
                  <a:pt x="2889" y="21694"/>
                </a:cubicBezTo>
                <a:cubicBezTo>
                  <a:pt x="2934" y="21555"/>
                  <a:pt x="2980" y="21420"/>
                  <a:pt x="3030" y="21284"/>
                </a:cubicBezTo>
                <a:cubicBezTo>
                  <a:pt x="3183" y="20873"/>
                  <a:pt x="3371" y="20477"/>
                  <a:pt x="3593" y="20098"/>
                </a:cubicBezTo>
                <a:cubicBezTo>
                  <a:pt x="3643" y="20012"/>
                  <a:pt x="3697" y="19928"/>
                  <a:pt x="3750" y="19841"/>
                </a:cubicBezTo>
                <a:cubicBezTo>
                  <a:pt x="3751" y="19840"/>
                  <a:pt x="3751" y="19840"/>
                  <a:pt x="3752" y="19839"/>
                </a:cubicBezTo>
                <a:lnTo>
                  <a:pt x="3752" y="19839"/>
                </a:lnTo>
                <a:cubicBezTo>
                  <a:pt x="3773" y="19806"/>
                  <a:pt x="3796" y="19774"/>
                  <a:pt x="3819" y="19742"/>
                </a:cubicBezTo>
                <a:cubicBezTo>
                  <a:pt x="3945" y="19562"/>
                  <a:pt x="4079" y="19388"/>
                  <a:pt x="4220" y="19218"/>
                </a:cubicBezTo>
                <a:cubicBezTo>
                  <a:pt x="4346" y="19066"/>
                  <a:pt x="4477" y="18919"/>
                  <a:pt x="4613" y="18776"/>
                </a:cubicBezTo>
                <a:cubicBezTo>
                  <a:pt x="4688" y="18696"/>
                  <a:pt x="4763" y="18618"/>
                  <a:pt x="4841" y="18541"/>
                </a:cubicBezTo>
                <a:cubicBezTo>
                  <a:pt x="4872" y="18511"/>
                  <a:pt x="4903" y="18480"/>
                  <a:pt x="4935" y="18450"/>
                </a:cubicBezTo>
                <a:cubicBezTo>
                  <a:pt x="4936" y="18449"/>
                  <a:pt x="4938" y="18448"/>
                  <a:pt x="4939" y="18447"/>
                </a:cubicBezTo>
                <a:lnTo>
                  <a:pt x="4939" y="18447"/>
                </a:lnTo>
                <a:cubicBezTo>
                  <a:pt x="5577" y="17885"/>
                  <a:pt x="6250" y="17362"/>
                  <a:pt x="6955" y="16883"/>
                </a:cubicBezTo>
                <a:cubicBezTo>
                  <a:pt x="7321" y="16633"/>
                  <a:pt x="7693" y="16392"/>
                  <a:pt x="8065" y="16151"/>
                </a:cubicBezTo>
                <a:cubicBezTo>
                  <a:pt x="8070" y="16148"/>
                  <a:pt x="8075" y="16145"/>
                  <a:pt x="8078" y="16142"/>
                </a:cubicBezTo>
                <a:lnTo>
                  <a:pt x="8078" y="16142"/>
                </a:lnTo>
                <a:cubicBezTo>
                  <a:pt x="8084" y="16138"/>
                  <a:pt x="8090" y="16134"/>
                  <a:pt x="8097" y="16130"/>
                </a:cubicBezTo>
                <a:lnTo>
                  <a:pt x="8586" y="15817"/>
                </a:lnTo>
                <a:cubicBezTo>
                  <a:pt x="8779" y="15692"/>
                  <a:pt x="8972" y="15566"/>
                  <a:pt x="9164" y="15440"/>
                </a:cubicBezTo>
                <a:cubicBezTo>
                  <a:pt x="9897" y="14961"/>
                  <a:pt x="10623" y="14464"/>
                  <a:pt x="11302" y="13911"/>
                </a:cubicBezTo>
                <a:cubicBezTo>
                  <a:pt x="12829" y="12670"/>
                  <a:pt x="14140" y="11143"/>
                  <a:pt x="14867" y="9294"/>
                </a:cubicBezTo>
                <a:cubicBezTo>
                  <a:pt x="15981" y="6464"/>
                  <a:pt x="15776" y="3342"/>
                  <a:pt x="15211" y="412"/>
                </a:cubicBezTo>
                <a:cubicBezTo>
                  <a:pt x="15149" y="94"/>
                  <a:pt x="14803" y="0"/>
                  <a:pt x="14455"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2"/>
          <p:cNvSpPr/>
          <p:nvPr/>
        </p:nvSpPr>
        <p:spPr>
          <a:xfrm rot="8574695">
            <a:off x="237072" y="3595216"/>
            <a:ext cx="435765" cy="1423073"/>
          </a:xfrm>
          <a:custGeom>
            <a:avLst/>
            <a:gdLst/>
            <a:ahLst/>
            <a:cxnLst/>
            <a:rect l="l" t="t" r="r" b="b"/>
            <a:pathLst>
              <a:path w="15040" h="49116" extrusionOk="0">
                <a:moveTo>
                  <a:pt x="2622" y="0"/>
                </a:moveTo>
                <a:cubicBezTo>
                  <a:pt x="2279" y="0"/>
                  <a:pt x="1966" y="93"/>
                  <a:pt x="1911" y="396"/>
                </a:cubicBezTo>
                <a:lnTo>
                  <a:pt x="1909" y="396"/>
                </a:lnTo>
                <a:cubicBezTo>
                  <a:pt x="1170" y="4445"/>
                  <a:pt x="0" y="8600"/>
                  <a:pt x="387" y="12750"/>
                </a:cubicBezTo>
                <a:cubicBezTo>
                  <a:pt x="561" y="14618"/>
                  <a:pt x="1107" y="16551"/>
                  <a:pt x="2154" y="18121"/>
                </a:cubicBezTo>
                <a:cubicBezTo>
                  <a:pt x="2937" y="19295"/>
                  <a:pt x="4098" y="20091"/>
                  <a:pt x="5333" y="20727"/>
                </a:cubicBezTo>
                <a:cubicBezTo>
                  <a:pt x="5897" y="21017"/>
                  <a:pt x="6464" y="21298"/>
                  <a:pt x="7006" y="21629"/>
                </a:cubicBezTo>
                <a:cubicBezTo>
                  <a:pt x="7157" y="21722"/>
                  <a:pt x="7306" y="21818"/>
                  <a:pt x="7453" y="21917"/>
                </a:cubicBezTo>
                <a:cubicBezTo>
                  <a:pt x="7485" y="21938"/>
                  <a:pt x="7517" y="21961"/>
                  <a:pt x="7548" y="21983"/>
                </a:cubicBezTo>
                <a:lnTo>
                  <a:pt x="7548" y="21983"/>
                </a:lnTo>
                <a:cubicBezTo>
                  <a:pt x="7581" y="22006"/>
                  <a:pt x="7646" y="22053"/>
                  <a:pt x="7673" y="22075"/>
                </a:cubicBezTo>
                <a:cubicBezTo>
                  <a:pt x="8022" y="22350"/>
                  <a:pt x="8354" y="22636"/>
                  <a:pt x="8675" y="22942"/>
                </a:cubicBezTo>
                <a:cubicBezTo>
                  <a:pt x="9261" y="23505"/>
                  <a:pt x="9958" y="24216"/>
                  <a:pt x="10290" y="24815"/>
                </a:cubicBezTo>
                <a:cubicBezTo>
                  <a:pt x="10641" y="25447"/>
                  <a:pt x="10772" y="25871"/>
                  <a:pt x="10764" y="26580"/>
                </a:cubicBezTo>
                <a:cubicBezTo>
                  <a:pt x="10758" y="27147"/>
                  <a:pt x="10613" y="27661"/>
                  <a:pt x="10386" y="28272"/>
                </a:cubicBezTo>
                <a:cubicBezTo>
                  <a:pt x="10124" y="28975"/>
                  <a:pt x="9796" y="29652"/>
                  <a:pt x="9488" y="30336"/>
                </a:cubicBezTo>
                <a:cubicBezTo>
                  <a:pt x="8680" y="32128"/>
                  <a:pt x="8081" y="33925"/>
                  <a:pt x="7886" y="35895"/>
                </a:cubicBezTo>
                <a:cubicBezTo>
                  <a:pt x="7421" y="40569"/>
                  <a:pt x="9649" y="44705"/>
                  <a:pt x="12362" y="48335"/>
                </a:cubicBezTo>
                <a:cubicBezTo>
                  <a:pt x="12712" y="48804"/>
                  <a:pt x="13393" y="49116"/>
                  <a:pt x="13996" y="49116"/>
                </a:cubicBezTo>
                <a:cubicBezTo>
                  <a:pt x="14077" y="49116"/>
                  <a:pt x="14156" y="49110"/>
                  <a:pt x="14233" y="49099"/>
                </a:cubicBezTo>
                <a:cubicBezTo>
                  <a:pt x="14838" y="49007"/>
                  <a:pt x="15039" y="48506"/>
                  <a:pt x="14674" y="48017"/>
                </a:cubicBezTo>
                <a:cubicBezTo>
                  <a:pt x="12375" y="44940"/>
                  <a:pt x="10450" y="41528"/>
                  <a:pt x="10539" y="37574"/>
                </a:cubicBezTo>
                <a:cubicBezTo>
                  <a:pt x="10582" y="35627"/>
                  <a:pt x="11092" y="33807"/>
                  <a:pt x="11860" y="32032"/>
                </a:cubicBezTo>
                <a:cubicBezTo>
                  <a:pt x="12415" y="30756"/>
                  <a:pt x="13130" y="29495"/>
                  <a:pt x="13381" y="28113"/>
                </a:cubicBezTo>
                <a:cubicBezTo>
                  <a:pt x="13662" y="26562"/>
                  <a:pt x="13156" y="25164"/>
                  <a:pt x="12210" y="23930"/>
                </a:cubicBezTo>
                <a:cubicBezTo>
                  <a:pt x="11103" y="22484"/>
                  <a:pt x="9622" y="21198"/>
                  <a:pt x="8047" y="20286"/>
                </a:cubicBezTo>
                <a:cubicBezTo>
                  <a:pt x="7510" y="19976"/>
                  <a:pt x="6951" y="19707"/>
                  <a:pt x="6403" y="19418"/>
                </a:cubicBezTo>
                <a:cubicBezTo>
                  <a:pt x="6175" y="19298"/>
                  <a:pt x="5948" y="19174"/>
                  <a:pt x="5729" y="19040"/>
                </a:cubicBezTo>
                <a:cubicBezTo>
                  <a:pt x="5620" y="18972"/>
                  <a:pt x="5515" y="18900"/>
                  <a:pt x="5408" y="18830"/>
                </a:cubicBezTo>
                <a:lnTo>
                  <a:pt x="5408" y="18830"/>
                </a:lnTo>
                <a:cubicBezTo>
                  <a:pt x="5469" y="18869"/>
                  <a:pt x="5496" y="18885"/>
                  <a:pt x="5499" y="18885"/>
                </a:cubicBezTo>
                <a:cubicBezTo>
                  <a:pt x="5510" y="18885"/>
                  <a:pt x="5241" y="18695"/>
                  <a:pt x="5178" y="18640"/>
                </a:cubicBezTo>
                <a:cubicBezTo>
                  <a:pt x="5143" y="18610"/>
                  <a:pt x="5024" y="18496"/>
                  <a:pt x="4968" y="18445"/>
                </a:cubicBezTo>
                <a:lnTo>
                  <a:pt x="4968" y="18445"/>
                </a:lnTo>
                <a:cubicBezTo>
                  <a:pt x="4920" y="18388"/>
                  <a:pt x="4796" y="18249"/>
                  <a:pt x="4763" y="18207"/>
                </a:cubicBezTo>
                <a:cubicBezTo>
                  <a:pt x="4657" y="18078"/>
                  <a:pt x="4558" y="17942"/>
                  <a:pt x="4465" y="17803"/>
                </a:cubicBezTo>
                <a:cubicBezTo>
                  <a:pt x="4323" y="17589"/>
                  <a:pt x="4379" y="17678"/>
                  <a:pt x="4247" y="17421"/>
                </a:cubicBezTo>
                <a:cubicBezTo>
                  <a:pt x="3831" y="16626"/>
                  <a:pt x="3531" y="15749"/>
                  <a:pt x="3333" y="14875"/>
                </a:cubicBezTo>
                <a:cubicBezTo>
                  <a:pt x="2838" y="12678"/>
                  <a:pt x="3021" y="10352"/>
                  <a:pt x="3328" y="8143"/>
                </a:cubicBezTo>
                <a:cubicBezTo>
                  <a:pt x="3640" y="5903"/>
                  <a:pt x="4151" y="3699"/>
                  <a:pt x="4556" y="1476"/>
                </a:cubicBezTo>
                <a:cubicBezTo>
                  <a:pt x="4673" y="841"/>
                  <a:pt x="4080" y="390"/>
                  <a:pt x="3545" y="171"/>
                </a:cubicBezTo>
                <a:cubicBezTo>
                  <a:pt x="3375" y="102"/>
                  <a:pt x="2981" y="0"/>
                  <a:pt x="2622" y="0"/>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2"/>
          <p:cNvSpPr/>
          <p:nvPr/>
        </p:nvSpPr>
        <p:spPr>
          <a:xfrm>
            <a:off x="367676" y="348709"/>
            <a:ext cx="8408648" cy="4446082"/>
          </a:xfrm>
          <a:custGeom>
            <a:avLst/>
            <a:gdLst/>
            <a:ahLst/>
            <a:cxnLst/>
            <a:rect l="l" t="t" r="r" b="b"/>
            <a:pathLst>
              <a:path w="82202" h="38056" extrusionOk="0">
                <a:moveTo>
                  <a:pt x="1" y="0"/>
                </a:moveTo>
                <a:lnTo>
                  <a:pt x="1" y="38056"/>
                </a:lnTo>
                <a:lnTo>
                  <a:pt x="82201" y="38056"/>
                </a:lnTo>
                <a:lnTo>
                  <a:pt x="82201" y="3110"/>
                </a:lnTo>
                <a:lnTo>
                  <a:pt x="82201" y="0"/>
                </a:lnTo>
                <a:lnTo>
                  <a:pt x="79392" y="0"/>
                </a:lnTo>
                <a:cubicBezTo>
                  <a:pt x="79392" y="97"/>
                  <a:pt x="79392" y="154"/>
                  <a:pt x="79400" y="389"/>
                </a:cubicBezTo>
                <a:lnTo>
                  <a:pt x="79416" y="875"/>
                </a:lnTo>
                <a:cubicBezTo>
                  <a:pt x="79448" y="891"/>
                  <a:pt x="79489" y="899"/>
                  <a:pt x="79521" y="923"/>
                </a:cubicBezTo>
                <a:cubicBezTo>
                  <a:pt x="79610" y="964"/>
                  <a:pt x="79683" y="1037"/>
                  <a:pt x="79724" y="1126"/>
                </a:cubicBezTo>
                <a:cubicBezTo>
                  <a:pt x="79877" y="1288"/>
                  <a:pt x="79926" y="1514"/>
                  <a:pt x="79869" y="1725"/>
                </a:cubicBezTo>
                <a:cubicBezTo>
                  <a:pt x="79782" y="2019"/>
                  <a:pt x="79508" y="2219"/>
                  <a:pt x="79207" y="2219"/>
                </a:cubicBezTo>
                <a:cubicBezTo>
                  <a:pt x="79201" y="2219"/>
                  <a:pt x="79195" y="2219"/>
                  <a:pt x="79189" y="2219"/>
                </a:cubicBezTo>
                <a:cubicBezTo>
                  <a:pt x="78890" y="2211"/>
                  <a:pt x="78517" y="2000"/>
                  <a:pt x="78444" y="1693"/>
                </a:cubicBezTo>
                <a:cubicBezTo>
                  <a:pt x="78363" y="1320"/>
                  <a:pt x="78630" y="1045"/>
                  <a:pt x="78954" y="915"/>
                </a:cubicBezTo>
                <a:lnTo>
                  <a:pt x="78962" y="389"/>
                </a:lnTo>
                <a:cubicBezTo>
                  <a:pt x="78971" y="154"/>
                  <a:pt x="78962" y="57"/>
                  <a:pt x="78962" y="0"/>
                </a:cubicBezTo>
                <a:lnTo>
                  <a:pt x="76833" y="0"/>
                </a:lnTo>
                <a:cubicBezTo>
                  <a:pt x="76833" y="73"/>
                  <a:pt x="76833" y="146"/>
                  <a:pt x="76841" y="389"/>
                </a:cubicBezTo>
                <a:lnTo>
                  <a:pt x="76857" y="875"/>
                </a:lnTo>
                <a:cubicBezTo>
                  <a:pt x="76898" y="891"/>
                  <a:pt x="76930" y="899"/>
                  <a:pt x="76971" y="923"/>
                </a:cubicBezTo>
                <a:cubicBezTo>
                  <a:pt x="77060" y="964"/>
                  <a:pt x="77124" y="1037"/>
                  <a:pt x="77173" y="1126"/>
                </a:cubicBezTo>
                <a:cubicBezTo>
                  <a:pt x="77319" y="1288"/>
                  <a:pt x="77375" y="1514"/>
                  <a:pt x="77319" y="1725"/>
                </a:cubicBezTo>
                <a:cubicBezTo>
                  <a:pt x="77223" y="2019"/>
                  <a:pt x="76957" y="2219"/>
                  <a:pt x="76649" y="2219"/>
                </a:cubicBezTo>
                <a:cubicBezTo>
                  <a:pt x="76643" y="2219"/>
                  <a:pt x="76637" y="2219"/>
                  <a:pt x="76630" y="2219"/>
                </a:cubicBezTo>
                <a:cubicBezTo>
                  <a:pt x="76339" y="2211"/>
                  <a:pt x="75958" y="2000"/>
                  <a:pt x="75894" y="1693"/>
                </a:cubicBezTo>
                <a:cubicBezTo>
                  <a:pt x="75805" y="1320"/>
                  <a:pt x="76072" y="1045"/>
                  <a:pt x="76396" y="915"/>
                </a:cubicBezTo>
                <a:lnTo>
                  <a:pt x="76412" y="389"/>
                </a:lnTo>
                <a:cubicBezTo>
                  <a:pt x="76412" y="138"/>
                  <a:pt x="76412" y="89"/>
                  <a:pt x="76412" y="0"/>
                </a:cubicBezTo>
                <a:lnTo>
                  <a:pt x="74274" y="0"/>
                </a:lnTo>
                <a:cubicBezTo>
                  <a:pt x="74274" y="73"/>
                  <a:pt x="74274" y="138"/>
                  <a:pt x="74282" y="389"/>
                </a:cubicBezTo>
                <a:lnTo>
                  <a:pt x="74299" y="875"/>
                </a:lnTo>
                <a:cubicBezTo>
                  <a:pt x="74339" y="891"/>
                  <a:pt x="74380" y="899"/>
                  <a:pt x="74412" y="923"/>
                </a:cubicBezTo>
                <a:cubicBezTo>
                  <a:pt x="74501" y="964"/>
                  <a:pt x="74574" y="1037"/>
                  <a:pt x="74614" y="1126"/>
                </a:cubicBezTo>
                <a:cubicBezTo>
                  <a:pt x="74760" y="1288"/>
                  <a:pt x="74817" y="1514"/>
                  <a:pt x="74760" y="1725"/>
                </a:cubicBezTo>
                <a:cubicBezTo>
                  <a:pt x="74665" y="2019"/>
                  <a:pt x="74398" y="2219"/>
                  <a:pt x="74090" y="2219"/>
                </a:cubicBezTo>
                <a:cubicBezTo>
                  <a:pt x="74084" y="2219"/>
                  <a:pt x="74078" y="2219"/>
                  <a:pt x="74072" y="2219"/>
                </a:cubicBezTo>
                <a:cubicBezTo>
                  <a:pt x="73780" y="2211"/>
                  <a:pt x="73408" y="2000"/>
                  <a:pt x="73335" y="1693"/>
                </a:cubicBezTo>
                <a:cubicBezTo>
                  <a:pt x="73254" y="1320"/>
                  <a:pt x="73521" y="1045"/>
                  <a:pt x="73837" y="915"/>
                </a:cubicBezTo>
                <a:lnTo>
                  <a:pt x="73853" y="389"/>
                </a:lnTo>
                <a:cubicBezTo>
                  <a:pt x="73861" y="138"/>
                  <a:pt x="73861" y="57"/>
                  <a:pt x="73861" y="0"/>
                </a:cubicBezTo>
                <a:lnTo>
                  <a:pt x="71724" y="0"/>
                </a:lnTo>
                <a:cubicBezTo>
                  <a:pt x="71724" y="73"/>
                  <a:pt x="71724" y="138"/>
                  <a:pt x="71732" y="389"/>
                </a:cubicBezTo>
                <a:lnTo>
                  <a:pt x="71748" y="875"/>
                </a:lnTo>
                <a:cubicBezTo>
                  <a:pt x="71789" y="891"/>
                  <a:pt x="71821" y="899"/>
                  <a:pt x="71861" y="923"/>
                </a:cubicBezTo>
                <a:cubicBezTo>
                  <a:pt x="71950" y="964"/>
                  <a:pt x="72015" y="1037"/>
                  <a:pt x="72064" y="1126"/>
                </a:cubicBezTo>
                <a:cubicBezTo>
                  <a:pt x="72210" y="1288"/>
                  <a:pt x="72266" y="1514"/>
                  <a:pt x="72210" y="1725"/>
                </a:cubicBezTo>
                <a:cubicBezTo>
                  <a:pt x="72114" y="2019"/>
                  <a:pt x="71848" y="2219"/>
                  <a:pt x="71540" y="2219"/>
                </a:cubicBezTo>
                <a:cubicBezTo>
                  <a:pt x="71533" y="2219"/>
                  <a:pt x="71527" y="2219"/>
                  <a:pt x="71521" y="2219"/>
                </a:cubicBezTo>
                <a:cubicBezTo>
                  <a:pt x="71230" y="2211"/>
                  <a:pt x="70849" y="2000"/>
                  <a:pt x="70784" y="1693"/>
                </a:cubicBezTo>
                <a:cubicBezTo>
                  <a:pt x="70695" y="1320"/>
                  <a:pt x="70963" y="1045"/>
                  <a:pt x="71286" y="915"/>
                </a:cubicBezTo>
                <a:lnTo>
                  <a:pt x="71303" y="389"/>
                </a:lnTo>
                <a:cubicBezTo>
                  <a:pt x="71303" y="130"/>
                  <a:pt x="71303" y="41"/>
                  <a:pt x="71303" y="0"/>
                </a:cubicBezTo>
                <a:lnTo>
                  <a:pt x="69165" y="0"/>
                </a:lnTo>
                <a:cubicBezTo>
                  <a:pt x="69165" y="49"/>
                  <a:pt x="69165" y="138"/>
                  <a:pt x="69181" y="389"/>
                </a:cubicBezTo>
                <a:lnTo>
                  <a:pt x="69197" y="875"/>
                </a:lnTo>
                <a:cubicBezTo>
                  <a:pt x="69230" y="891"/>
                  <a:pt x="69270" y="899"/>
                  <a:pt x="69303" y="923"/>
                </a:cubicBezTo>
                <a:cubicBezTo>
                  <a:pt x="69392" y="964"/>
                  <a:pt x="69465" y="1037"/>
                  <a:pt x="69505" y="1126"/>
                </a:cubicBezTo>
                <a:cubicBezTo>
                  <a:pt x="69659" y="1288"/>
                  <a:pt x="69708" y="1514"/>
                  <a:pt x="69651" y="1725"/>
                </a:cubicBezTo>
                <a:cubicBezTo>
                  <a:pt x="69564" y="2019"/>
                  <a:pt x="69289" y="2219"/>
                  <a:pt x="68989" y="2219"/>
                </a:cubicBezTo>
                <a:cubicBezTo>
                  <a:pt x="68983" y="2219"/>
                  <a:pt x="68977" y="2219"/>
                  <a:pt x="68971" y="2219"/>
                </a:cubicBezTo>
                <a:cubicBezTo>
                  <a:pt x="68671" y="2211"/>
                  <a:pt x="68299" y="2000"/>
                  <a:pt x="68226" y="1693"/>
                </a:cubicBezTo>
                <a:cubicBezTo>
                  <a:pt x="68145" y="1320"/>
                  <a:pt x="68412" y="1045"/>
                  <a:pt x="68736" y="915"/>
                </a:cubicBezTo>
                <a:lnTo>
                  <a:pt x="68744" y="389"/>
                </a:lnTo>
                <a:cubicBezTo>
                  <a:pt x="68752" y="138"/>
                  <a:pt x="68752" y="73"/>
                  <a:pt x="68752" y="0"/>
                </a:cubicBezTo>
                <a:lnTo>
                  <a:pt x="66615" y="0"/>
                </a:lnTo>
                <a:cubicBezTo>
                  <a:pt x="66615" y="65"/>
                  <a:pt x="66615" y="138"/>
                  <a:pt x="66623" y="389"/>
                </a:cubicBezTo>
                <a:lnTo>
                  <a:pt x="66639" y="875"/>
                </a:lnTo>
                <a:cubicBezTo>
                  <a:pt x="66679" y="891"/>
                  <a:pt x="66720" y="899"/>
                  <a:pt x="66752" y="923"/>
                </a:cubicBezTo>
                <a:cubicBezTo>
                  <a:pt x="66841" y="964"/>
                  <a:pt x="66914" y="1037"/>
                  <a:pt x="66955" y="1126"/>
                </a:cubicBezTo>
                <a:cubicBezTo>
                  <a:pt x="67100" y="1288"/>
                  <a:pt x="67157" y="1514"/>
                  <a:pt x="67100" y="1725"/>
                </a:cubicBezTo>
                <a:cubicBezTo>
                  <a:pt x="67005" y="2019"/>
                  <a:pt x="66738" y="2219"/>
                  <a:pt x="66430" y="2219"/>
                </a:cubicBezTo>
                <a:cubicBezTo>
                  <a:pt x="66424" y="2219"/>
                  <a:pt x="66418" y="2219"/>
                  <a:pt x="66412" y="2219"/>
                </a:cubicBezTo>
                <a:cubicBezTo>
                  <a:pt x="66121" y="2211"/>
                  <a:pt x="65748" y="2000"/>
                  <a:pt x="65675" y="1693"/>
                </a:cubicBezTo>
                <a:cubicBezTo>
                  <a:pt x="65586" y="1320"/>
                  <a:pt x="65853" y="1045"/>
                  <a:pt x="66177" y="915"/>
                </a:cubicBezTo>
                <a:cubicBezTo>
                  <a:pt x="66177" y="745"/>
                  <a:pt x="66185" y="567"/>
                  <a:pt x="66194" y="389"/>
                </a:cubicBezTo>
                <a:cubicBezTo>
                  <a:pt x="66194" y="138"/>
                  <a:pt x="66194" y="57"/>
                  <a:pt x="66194" y="0"/>
                </a:cubicBezTo>
                <a:lnTo>
                  <a:pt x="64064" y="0"/>
                </a:lnTo>
                <a:cubicBezTo>
                  <a:pt x="64064" y="73"/>
                  <a:pt x="64064" y="146"/>
                  <a:pt x="64072" y="389"/>
                </a:cubicBezTo>
                <a:lnTo>
                  <a:pt x="64088" y="875"/>
                </a:lnTo>
                <a:cubicBezTo>
                  <a:pt x="64129" y="891"/>
                  <a:pt x="64161" y="899"/>
                  <a:pt x="64202" y="923"/>
                </a:cubicBezTo>
                <a:cubicBezTo>
                  <a:pt x="64283" y="964"/>
                  <a:pt x="64355" y="1037"/>
                  <a:pt x="64404" y="1126"/>
                </a:cubicBezTo>
                <a:cubicBezTo>
                  <a:pt x="64550" y="1288"/>
                  <a:pt x="64606" y="1514"/>
                  <a:pt x="64550" y="1725"/>
                </a:cubicBezTo>
                <a:cubicBezTo>
                  <a:pt x="64455" y="2019"/>
                  <a:pt x="64180" y="2219"/>
                  <a:pt x="63879" y="2219"/>
                </a:cubicBezTo>
                <a:cubicBezTo>
                  <a:pt x="63873" y="2219"/>
                  <a:pt x="63868" y="2219"/>
                  <a:pt x="63862" y="2219"/>
                </a:cubicBezTo>
                <a:cubicBezTo>
                  <a:pt x="63570" y="2211"/>
                  <a:pt x="63190" y="2000"/>
                  <a:pt x="63117" y="1693"/>
                </a:cubicBezTo>
                <a:cubicBezTo>
                  <a:pt x="63036" y="1320"/>
                  <a:pt x="63303" y="1045"/>
                  <a:pt x="63627" y="915"/>
                </a:cubicBezTo>
                <a:cubicBezTo>
                  <a:pt x="63627" y="745"/>
                  <a:pt x="63635" y="567"/>
                  <a:pt x="63635" y="389"/>
                </a:cubicBezTo>
                <a:cubicBezTo>
                  <a:pt x="63643" y="146"/>
                  <a:pt x="63635" y="73"/>
                  <a:pt x="63635" y="0"/>
                </a:cubicBezTo>
                <a:lnTo>
                  <a:pt x="61513" y="0"/>
                </a:lnTo>
                <a:cubicBezTo>
                  <a:pt x="61513" y="73"/>
                  <a:pt x="61513" y="154"/>
                  <a:pt x="61522" y="389"/>
                </a:cubicBezTo>
                <a:lnTo>
                  <a:pt x="61538" y="875"/>
                </a:lnTo>
                <a:cubicBezTo>
                  <a:pt x="61570" y="891"/>
                  <a:pt x="61611" y="899"/>
                  <a:pt x="61643" y="923"/>
                </a:cubicBezTo>
                <a:cubicBezTo>
                  <a:pt x="61732" y="964"/>
                  <a:pt x="61805" y="1037"/>
                  <a:pt x="61845" y="1126"/>
                </a:cubicBezTo>
                <a:cubicBezTo>
                  <a:pt x="61999" y="1288"/>
                  <a:pt x="62056" y="1514"/>
                  <a:pt x="61991" y="1725"/>
                </a:cubicBezTo>
                <a:cubicBezTo>
                  <a:pt x="61904" y="2019"/>
                  <a:pt x="61630" y="2219"/>
                  <a:pt x="61329" y="2219"/>
                </a:cubicBezTo>
                <a:cubicBezTo>
                  <a:pt x="61323" y="2219"/>
                  <a:pt x="61317" y="2219"/>
                  <a:pt x="61311" y="2219"/>
                </a:cubicBezTo>
                <a:cubicBezTo>
                  <a:pt x="61011" y="2211"/>
                  <a:pt x="60639" y="2000"/>
                  <a:pt x="60566" y="1693"/>
                </a:cubicBezTo>
                <a:cubicBezTo>
                  <a:pt x="60485" y="1320"/>
                  <a:pt x="60752" y="1045"/>
                  <a:pt x="61076" y="915"/>
                </a:cubicBezTo>
                <a:lnTo>
                  <a:pt x="61084" y="389"/>
                </a:lnTo>
                <a:lnTo>
                  <a:pt x="61084" y="0"/>
                </a:lnTo>
                <a:lnTo>
                  <a:pt x="58963" y="0"/>
                </a:lnTo>
                <a:cubicBezTo>
                  <a:pt x="58963" y="73"/>
                  <a:pt x="58955" y="170"/>
                  <a:pt x="58963" y="389"/>
                </a:cubicBezTo>
                <a:lnTo>
                  <a:pt x="58979" y="875"/>
                </a:lnTo>
                <a:cubicBezTo>
                  <a:pt x="59011" y="891"/>
                  <a:pt x="59052" y="899"/>
                  <a:pt x="59084" y="923"/>
                </a:cubicBezTo>
                <a:cubicBezTo>
                  <a:pt x="59173" y="964"/>
                  <a:pt x="59246" y="1037"/>
                  <a:pt x="59287" y="1126"/>
                </a:cubicBezTo>
                <a:cubicBezTo>
                  <a:pt x="59441" y="1288"/>
                  <a:pt x="59489" y="1514"/>
                  <a:pt x="59433" y="1725"/>
                </a:cubicBezTo>
                <a:cubicBezTo>
                  <a:pt x="59345" y="2019"/>
                  <a:pt x="59071" y="2219"/>
                  <a:pt x="58770" y="2219"/>
                </a:cubicBezTo>
                <a:cubicBezTo>
                  <a:pt x="58764" y="2219"/>
                  <a:pt x="58758" y="2219"/>
                  <a:pt x="58752" y="2219"/>
                </a:cubicBezTo>
                <a:cubicBezTo>
                  <a:pt x="58453" y="2211"/>
                  <a:pt x="58080" y="2000"/>
                  <a:pt x="58007" y="1693"/>
                </a:cubicBezTo>
                <a:cubicBezTo>
                  <a:pt x="57926" y="1320"/>
                  <a:pt x="58194" y="1045"/>
                  <a:pt x="58518" y="915"/>
                </a:cubicBezTo>
                <a:lnTo>
                  <a:pt x="58526" y="389"/>
                </a:lnTo>
                <a:lnTo>
                  <a:pt x="58526" y="0"/>
                </a:lnTo>
                <a:lnTo>
                  <a:pt x="56404" y="0"/>
                </a:lnTo>
                <a:cubicBezTo>
                  <a:pt x="56412" y="227"/>
                  <a:pt x="56404" y="187"/>
                  <a:pt x="56404" y="389"/>
                </a:cubicBezTo>
                <a:lnTo>
                  <a:pt x="56420" y="875"/>
                </a:lnTo>
                <a:cubicBezTo>
                  <a:pt x="56461" y="891"/>
                  <a:pt x="56501" y="899"/>
                  <a:pt x="56534" y="923"/>
                </a:cubicBezTo>
                <a:cubicBezTo>
                  <a:pt x="56623" y="964"/>
                  <a:pt x="56696" y="1037"/>
                  <a:pt x="56736" y="1126"/>
                </a:cubicBezTo>
                <a:cubicBezTo>
                  <a:pt x="56882" y="1288"/>
                  <a:pt x="56939" y="1514"/>
                  <a:pt x="56882" y="1725"/>
                </a:cubicBezTo>
                <a:cubicBezTo>
                  <a:pt x="56787" y="2019"/>
                  <a:pt x="56520" y="2219"/>
                  <a:pt x="56212" y="2219"/>
                </a:cubicBezTo>
                <a:cubicBezTo>
                  <a:pt x="56206" y="2219"/>
                  <a:pt x="56200" y="2219"/>
                  <a:pt x="56194" y="2219"/>
                </a:cubicBezTo>
                <a:cubicBezTo>
                  <a:pt x="55902" y="2211"/>
                  <a:pt x="55530" y="2000"/>
                  <a:pt x="55457" y="1693"/>
                </a:cubicBezTo>
                <a:cubicBezTo>
                  <a:pt x="55376" y="1320"/>
                  <a:pt x="55643" y="1045"/>
                  <a:pt x="55959" y="915"/>
                </a:cubicBezTo>
                <a:lnTo>
                  <a:pt x="55975" y="389"/>
                </a:lnTo>
                <a:cubicBezTo>
                  <a:pt x="55975" y="187"/>
                  <a:pt x="55967" y="227"/>
                  <a:pt x="55975" y="0"/>
                </a:cubicBezTo>
                <a:lnTo>
                  <a:pt x="53854" y="0"/>
                </a:lnTo>
                <a:lnTo>
                  <a:pt x="53854" y="389"/>
                </a:lnTo>
                <a:lnTo>
                  <a:pt x="53870" y="875"/>
                </a:lnTo>
                <a:cubicBezTo>
                  <a:pt x="53910" y="891"/>
                  <a:pt x="53943" y="899"/>
                  <a:pt x="53983" y="923"/>
                </a:cubicBezTo>
                <a:cubicBezTo>
                  <a:pt x="54072" y="964"/>
                  <a:pt x="54137" y="1037"/>
                  <a:pt x="54186" y="1126"/>
                </a:cubicBezTo>
                <a:cubicBezTo>
                  <a:pt x="54331" y="1288"/>
                  <a:pt x="54388" y="1514"/>
                  <a:pt x="54331" y="1725"/>
                </a:cubicBezTo>
                <a:cubicBezTo>
                  <a:pt x="54236" y="2019"/>
                  <a:pt x="53970" y="2219"/>
                  <a:pt x="53661" y="2219"/>
                </a:cubicBezTo>
                <a:cubicBezTo>
                  <a:pt x="53655" y="2219"/>
                  <a:pt x="53649" y="2219"/>
                  <a:pt x="53643" y="2219"/>
                </a:cubicBezTo>
                <a:cubicBezTo>
                  <a:pt x="53352" y="2211"/>
                  <a:pt x="52971" y="2000"/>
                  <a:pt x="52906" y="1693"/>
                </a:cubicBezTo>
                <a:cubicBezTo>
                  <a:pt x="52817" y="1320"/>
                  <a:pt x="53085" y="1045"/>
                  <a:pt x="53408" y="915"/>
                </a:cubicBezTo>
                <a:lnTo>
                  <a:pt x="53425" y="389"/>
                </a:lnTo>
                <a:cubicBezTo>
                  <a:pt x="53425" y="203"/>
                  <a:pt x="53416" y="211"/>
                  <a:pt x="53416" y="0"/>
                </a:cubicBezTo>
                <a:lnTo>
                  <a:pt x="51303" y="0"/>
                </a:lnTo>
                <a:lnTo>
                  <a:pt x="51303" y="389"/>
                </a:lnTo>
                <a:lnTo>
                  <a:pt x="51319" y="875"/>
                </a:lnTo>
                <a:cubicBezTo>
                  <a:pt x="51352" y="891"/>
                  <a:pt x="51392" y="899"/>
                  <a:pt x="51425" y="923"/>
                </a:cubicBezTo>
                <a:cubicBezTo>
                  <a:pt x="51514" y="964"/>
                  <a:pt x="51587" y="1037"/>
                  <a:pt x="51627" y="1126"/>
                </a:cubicBezTo>
                <a:cubicBezTo>
                  <a:pt x="51781" y="1288"/>
                  <a:pt x="51829" y="1514"/>
                  <a:pt x="51773" y="1725"/>
                </a:cubicBezTo>
                <a:cubicBezTo>
                  <a:pt x="51685" y="2019"/>
                  <a:pt x="51411" y="2219"/>
                  <a:pt x="51110" y="2219"/>
                </a:cubicBezTo>
                <a:cubicBezTo>
                  <a:pt x="51105" y="2219"/>
                  <a:pt x="51099" y="2219"/>
                  <a:pt x="51093" y="2219"/>
                </a:cubicBezTo>
                <a:cubicBezTo>
                  <a:pt x="50793" y="2211"/>
                  <a:pt x="50421" y="2000"/>
                  <a:pt x="50348" y="1693"/>
                </a:cubicBezTo>
                <a:cubicBezTo>
                  <a:pt x="50267" y="1320"/>
                  <a:pt x="50534" y="1045"/>
                  <a:pt x="50858" y="915"/>
                </a:cubicBezTo>
                <a:lnTo>
                  <a:pt x="50866" y="389"/>
                </a:lnTo>
                <a:lnTo>
                  <a:pt x="50866" y="0"/>
                </a:lnTo>
                <a:lnTo>
                  <a:pt x="48753" y="0"/>
                </a:lnTo>
                <a:lnTo>
                  <a:pt x="48753" y="389"/>
                </a:lnTo>
                <a:lnTo>
                  <a:pt x="48761" y="875"/>
                </a:lnTo>
                <a:cubicBezTo>
                  <a:pt x="48801" y="891"/>
                  <a:pt x="48842" y="899"/>
                  <a:pt x="48874" y="923"/>
                </a:cubicBezTo>
                <a:cubicBezTo>
                  <a:pt x="48963" y="964"/>
                  <a:pt x="49036" y="1037"/>
                  <a:pt x="49077" y="1126"/>
                </a:cubicBezTo>
                <a:cubicBezTo>
                  <a:pt x="49222" y="1288"/>
                  <a:pt x="49279" y="1514"/>
                  <a:pt x="49222" y="1725"/>
                </a:cubicBezTo>
                <a:cubicBezTo>
                  <a:pt x="49127" y="2019"/>
                  <a:pt x="48860" y="2219"/>
                  <a:pt x="48552" y="2219"/>
                </a:cubicBezTo>
                <a:cubicBezTo>
                  <a:pt x="48546" y="2219"/>
                  <a:pt x="48540" y="2219"/>
                  <a:pt x="48534" y="2219"/>
                </a:cubicBezTo>
                <a:cubicBezTo>
                  <a:pt x="48243" y="2211"/>
                  <a:pt x="47870" y="2000"/>
                  <a:pt x="47797" y="1693"/>
                </a:cubicBezTo>
                <a:cubicBezTo>
                  <a:pt x="47716" y="1320"/>
                  <a:pt x="47983" y="1045"/>
                  <a:pt x="48299" y="915"/>
                </a:cubicBezTo>
                <a:lnTo>
                  <a:pt x="48315" y="389"/>
                </a:lnTo>
                <a:lnTo>
                  <a:pt x="48315" y="0"/>
                </a:lnTo>
                <a:lnTo>
                  <a:pt x="46170" y="0"/>
                </a:lnTo>
                <a:lnTo>
                  <a:pt x="46170" y="389"/>
                </a:lnTo>
                <a:cubicBezTo>
                  <a:pt x="46170" y="551"/>
                  <a:pt x="46178" y="713"/>
                  <a:pt x="46186" y="875"/>
                </a:cubicBezTo>
                <a:cubicBezTo>
                  <a:pt x="46226" y="891"/>
                  <a:pt x="46259" y="899"/>
                  <a:pt x="46299" y="915"/>
                </a:cubicBezTo>
                <a:cubicBezTo>
                  <a:pt x="46380" y="964"/>
                  <a:pt x="46453" y="1037"/>
                  <a:pt x="46502" y="1126"/>
                </a:cubicBezTo>
                <a:cubicBezTo>
                  <a:pt x="46647" y="1288"/>
                  <a:pt x="46704" y="1514"/>
                  <a:pt x="46647" y="1725"/>
                </a:cubicBezTo>
                <a:cubicBezTo>
                  <a:pt x="46550" y="2025"/>
                  <a:pt x="46275" y="2219"/>
                  <a:pt x="45967" y="2219"/>
                </a:cubicBezTo>
                <a:cubicBezTo>
                  <a:pt x="45676" y="2203"/>
                  <a:pt x="45311" y="1992"/>
                  <a:pt x="45239" y="1693"/>
                </a:cubicBezTo>
                <a:cubicBezTo>
                  <a:pt x="45158" y="1320"/>
                  <a:pt x="45425" y="1045"/>
                  <a:pt x="45749" y="915"/>
                </a:cubicBezTo>
                <a:cubicBezTo>
                  <a:pt x="45749" y="745"/>
                  <a:pt x="45757" y="567"/>
                  <a:pt x="45757" y="389"/>
                </a:cubicBezTo>
                <a:lnTo>
                  <a:pt x="45757" y="0"/>
                </a:lnTo>
                <a:lnTo>
                  <a:pt x="43611" y="0"/>
                </a:lnTo>
                <a:lnTo>
                  <a:pt x="43611" y="397"/>
                </a:lnTo>
                <a:lnTo>
                  <a:pt x="43627" y="875"/>
                </a:lnTo>
                <a:cubicBezTo>
                  <a:pt x="43668" y="891"/>
                  <a:pt x="43708" y="907"/>
                  <a:pt x="43741" y="923"/>
                </a:cubicBezTo>
                <a:cubicBezTo>
                  <a:pt x="43830" y="972"/>
                  <a:pt x="43903" y="1045"/>
                  <a:pt x="43943" y="1134"/>
                </a:cubicBezTo>
                <a:cubicBezTo>
                  <a:pt x="44097" y="1296"/>
                  <a:pt x="44145" y="1523"/>
                  <a:pt x="44089" y="1733"/>
                </a:cubicBezTo>
                <a:cubicBezTo>
                  <a:pt x="43994" y="2019"/>
                  <a:pt x="43727" y="2219"/>
                  <a:pt x="43419" y="2219"/>
                </a:cubicBezTo>
                <a:cubicBezTo>
                  <a:pt x="43413" y="2219"/>
                  <a:pt x="43407" y="2219"/>
                  <a:pt x="43401" y="2219"/>
                </a:cubicBezTo>
                <a:cubicBezTo>
                  <a:pt x="43109" y="2219"/>
                  <a:pt x="42737" y="2000"/>
                  <a:pt x="42664" y="1693"/>
                </a:cubicBezTo>
                <a:cubicBezTo>
                  <a:pt x="42583" y="1320"/>
                  <a:pt x="42850" y="1045"/>
                  <a:pt x="43166" y="915"/>
                </a:cubicBezTo>
                <a:cubicBezTo>
                  <a:pt x="43166" y="745"/>
                  <a:pt x="43174" y="567"/>
                  <a:pt x="43182" y="397"/>
                </a:cubicBezTo>
                <a:cubicBezTo>
                  <a:pt x="43182" y="219"/>
                  <a:pt x="43182" y="195"/>
                  <a:pt x="43182" y="0"/>
                </a:cubicBezTo>
                <a:lnTo>
                  <a:pt x="41061" y="0"/>
                </a:lnTo>
                <a:lnTo>
                  <a:pt x="41061" y="397"/>
                </a:lnTo>
                <a:lnTo>
                  <a:pt x="41077" y="875"/>
                </a:lnTo>
                <a:cubicBezTo>
                  <a:pt x="41109" y="891"/>
                  <a:pt x="41150" y="907"/>
                  <a:pt x="41182" y="923"/>
                </a:cubicBezTo>
                <a:cubicBezTo>
                  <a:pt x="41271" y="972"/>
                  <a:pt x="41344" y="1045"/>
                  <a:pt x="41384" y="1134"/>
                </a:cubicBezTo>
                <a:cubicBezTo>
                  <a:pt x="41538" y="1296"/>
                  <a:pt x="41595" y="1523"/>
                  <a:pt x="41530" y="1733"/>
                </a:cubicBezTo>
                <a:cubicBezTo>
                  <a:pt x="41443" y="2019"/>
                  <a:pt x="41169" y="2219"/>
                  <a:pt x="40868" y="2219"/>
                </a:cubicBezTo>
                <a:cubicBezTo>
                  <a:pt x="40862" y="2219"/>
                  <a:pt x="40856" y="2219"/>
                  <a:pt x="40850" y="2219"/>
                </a:cubicBezTo>
                <a:cubicBezTo>
                  <a:pt x="40550" y="2219"/>
                  <a:pt x="40178" y="2000"/>
                  <a:pt x="40105" y="1693"/>
                </a:cubicBezTo>
                <a:cubicBezTo>
                  <a:pt x="40024" y="1320"/>
                  <a:pt x="40291" y="1045"/>
                  <a:pt x="40615" y="915"/>
                </a:cubicBezTo>
                <a:lnTo>
                  <a:pt x="40623" y="397"/>
                </a:lnTo>
                <a:lnTo>
                  <a:pt x="40623" y="0"/>
                </a:lnTo>
                <a:lnTo>
                  <a:pt x="38502" y="0"/>
                </a:lnTo>
                <a:cubicBezTo>
                  <a:pt x="38502" y="49"/>
                  <a:pt x="38502" y="170"/>
                  <a:pt x="38510" y="397"/>
                </a:cubicBezTo>
                <a:lnTo>
                  <a:pt x="38518" y="875"/>
                </a:lnTo>
                <a:cubicBezTo>
                  <a:pt x="38559" y="891"/>
                  <a:pt x="38599" y="907"/>
                  <a:pt x="38631" y="923"/>
                </a:cubicBezTo>
                <a:cubicBezTo>
                  <a:pt x="38720" y="972"/>
                  <a:pt x="38793" y="1045"/>
                  <a:pt x="38834" y="1134"/>
                </a:cubicBezTo>
                <a:cubicBezTo>
                  <a:pt x="38988" y="1296"/>
                  <a:pt x="39036" y="1523"/>
                  <a:pt x="38980" y="1733"/>
                </a:cubicBezTo>
                <a:cubicBezTo>
                  <a:pt x="38884" y="2019"/>
                  <a:pt x="38618" y="2219"/>
                  <a:pt x="38317" y="2219"/>
                </a:cubicBezTo>
                <a:cubicBezTo>
                  <a:pt x="38311" y="2219"/>
                  <a:pt x="38305" y="2219"/>
                  <a:pt x="38299" y="2219"/>
                </a:cubicBezTo>
                <a:cubicBezTo>
                  <a:pt x="38000" y="2219"/>
                  <a:pt x="37627" y="2000"/>
                  <a:pt x="37555" y="1693"/>
                </a:cubicBezTo>
                <a:cubicBezTo>
                  <a:pt x="37474" y="1320"/>
                  <a:pt x="37741" y="1045"/>
                  <a:pt x="38065" y="915"/>
                </a:cubicBezTo>
                <a:lnTo>
                  <a:pt x="38073" y="397"/>
                </a:lnTo>
                <a:lnTo>
                  <a:pt x="38073" y="0"/>
                </a:lnTo>
                <a:lnTo>
                  <a:pt x="35951" y="0"/>
                </a:lnTo>
                <a:cubicBezTo>
                  <a:pt x="35951" y="97"/>
                  <a:pt x="35951" y="154"/>
                  <a:pt x="35959" y="397"/>
                </a:cubicBezTo>
                <a:lnTo>
                  <a:pt x="35968" y="875"/>
                </a:lnTo>
                <a:cubicBezTo>
                  <a:pt x="36008" y="891"/>
                  <a:pt x="36048" y="907"/>
                  <a:pt x="36081" y="923"/>
                </a:cubicBezTo>
                <a:cubicBezTo>
                  <a:pt x="36170" y="972"/>
                  <a:pt x="36243" y="1045"/>
                  <a:pt x="36283" y="1134"/>
                </a:cubicBezTo>
                <a:cubicBezTo>
                  <a:pt x="36437" y="1296"/>
                  <a:pt x="36486" y="1523"/>
                  <a:pt x="36429" y="1733"/>
                </a:cubicBezTo>
                <a:cubicBezTo>
                  <a:pt x="36334" y="2019"/>
                  <a:pt x="36067" y="2219"/>
                  <a:pt x="35767" y="2219"/>
                </a:cubicBezTo>
                <a:cubicBezTo>
                  <a:pt x="35761" y="2219"/>
                  <a:pt x="35755" y="2219"/>
                  <a:pt x="35749" y="2219"/>
                </a:cubicBezTo>
                <a:cubicBezTo>
                  <a:pt x="35449" y="2219"/>
                  <a:pt x="35077" y="2000"/>
                  <a:pt x="35004" y="1693"/>
                </a:cubicBezTo>
                <a:cubicBezTo>
                  <a:pt x="34923" y="1320"/>
                  <a:pt x="35190" y="1045"/>
                  <a:pt x="35514" y="915"/>
                </a:cubicBezTo>
                <a:lnTo>
                  <a:pt x="35522" y="397"/>
                </a:lnTo>
                <a:lnTo>
                  <a:pt x="35522" y="0"/>
                </a:lnTo>
                <a:lnTo>
                  <a:pt x="33393" y="0"/>
                </a:lnTo>
                <a:cubicBezTo>
                  <a:pt x="33393" y="73"/>
                  <a:pt x="33393" y="146"/>
                  <a:pt x="33401" y="397"/>
                </a:cubicBezTo>
                <a:lnTo>
                  <a:pt x="33417" y="875"/>
                </a:lnTo>
                <a:cubicBezTo>
                  <a:pt x="33457" y="891"/>
                  <a:pt x="33490" y="907"/>
                  <a:pt x="33530" y="923"/>
                </a:cubicBezTo>
                <a:cubicBezTo>
                  <a:pt x="33619" y="972"/>
                  <a:pt x="33684" y="1045"/>
                  <a:pt x="33733" y="1134"/>
                </a:cubicBezTo>
                <a:cubicBezTo>
                  <a:pt x="33879" y="1296"/>
                  <a:pt x="33935" y="1523"/>
                  <a:pt x="33879" y="1733"/>
                </a:cubicBezTo>
                <a:cubicBezTo>
                  <a:pt x="33783" y="2019"/>
                  <a:pt x="33517" y="2219"/>
                  <a:pt x="33209" y="2219"/>
                </a:cubicBezTo>
                <a:cubicBezTo>
                  <a:pt x="33202" y="2219"/>
                  <a:pt x="33196" y="2219"/>
                  <a:pt x="33190" y="2219"/>
                </a:cubicBezTo>
                <a:cubicBezTo>
                  <a:pt x="32899" y="2219"/>
                  <a:pt x="32518" y="2000"/>
                  <a:pt x="32445" y="1693"/>
                </a:cubicBezTo>
                <a:cubicBezTo>
                  <a:pt x="32364" y="1320"/>
                  <a:pt x="32632" y="1045"/>
                  <a:pt x="32955" y="915"/>
                </a:cubicBezTo>
                <a:lnTo>
                  <a:pt x="32964" y="397"/>
                </a:lnTo>
                <a:cubicBezTo>
                  <a:pt x="32972" y="146"/>
                  <a:pt x="32964" y="89"/>
                  <a:pt x="32964" y="0"/>
                </a:cubicBezTo>
                <a:lnTo>
                  <a:pt x="30834" y="0"/>
                </a:lnTo>
                <a:cubicBezTo>
                  <a:pt x="30834" y="73"/>
                  <a:pt x="30834" y="138"/>
                  <a:pt x="30842" y="397"/>
                </a:cubicBezTo>
                <a:lnTo>
                  <a:pt x="30858" y="875"/>
                </a:lnTo>
                <a:cubicBezTo>
                  <a:pt x="30899" y="891"/>
                  <a:pt x="30931" y="907"/>
                  <a:pt x="30972" y="923"/>
                </a:cubicBezTo>
                <a:cubicBezTo>
                  <a:pt x="31061" y="972"/>
                  <a:pt x="31126" y="1045"/>
                  <a:pt x="31174" y="1134"/>
                </a:cubicBezTo>
                <a:cubicBezTo>
                  <a:pt x="31320" y="1296"/>
                  <a:pt x="31377" y="1523"/>
                  <a:pt x="31320" y="1733"/>
                </a:cubicBezTo>
                <a:cubicBezTo>
                  <a:pt x="31225" y="2019"/>
                  <a:pt x="30958" y="2219"/>
                  <a:pt x="30650" y="2219"/>
                </a:cubicBezTo>
                <a:cubicBezTo>
                  <a:pt x="30644" y="2219"/>
                  <a:pt x="30638" y="2219"/>
                  <a:pt x="30632" y="2219"/>
                </a:cubicBezTo>
                <a:cubicBezTo>
                  <a:pt x="30340" y="2219"/>
                  <a:pt x="29960" y="2000"/>
                  <a:pt x="29895" y="1693"/>
                </a:cubicBezTo>
                <a:cubicBezTo>
                  <a:pt x="29806" y="1320"/>
                  <a:pt x="30073" y="1045"/>
                  <a:pt x="30397" y="915"/>
                </a:cubicBezTo>
                <a:lnTo>
                  <a:pt x="30413" y="397"/>
                </a:lnTo>
                <a:cubicBezTo>
                  <a:pt x="30413" y="138"/>
                  <a:pt x="30413" y="57"/>
                  <a:pt x="30413" y="0"/>
                </a:cubicBezTo>
                <a:lnTo>
                  <a:pt x="28275" y="0"/>
                </a:lnTo>
                <a:cubicBezTo>
                  <a:pt x="28275" y="73"/>
                  <a:pt x="28275" y="138"/>
                  <a:pt x="28284" y="397"/>
                </a:cubicBezTo>
                <a:lnTo>
                  <a:pt x="28300" y="875"/>
                </a:lnTo>
                <a:cubicBezTo>
                  <a:pt x="28340" y="891"/>
                  <a:pt x="28373" y="907"/>
                  <a:pt x="28413" y="923"/>
                </a:cubicBezTo>
                <a:cubicBezTo>
                  <a:pt x="28502" y="972"/>
                  <a:pt x="28567" y="1045"/>
                  <a:pt x="28615" y="1134"/>
                </a:cubicBezTo>
                <a:cubicBezTo>
                  <a:pt x="28761" y="1296"/>
                  <a:pt x="28818" y="1523"/>
                  <a:pt x="28761" y="1733"/>
                </a:cubicBezTo>
                <a:cubicBezTo>
                  <a:pt x="28666" y="2019"/>
                  <a:pt x="28399" y="2219"/>
                  <a:pt x="28091" y="2219"/>
                </a:cubicBezTo>
                <a:cubicBezTo>
                  <a:pt x="28085" y="2219"/>
                  <a:pt x="28079" y="2219"/>
                  <a:pt x="28073" y="2219"/>
                </a:cubicBezTo>
                <a:cubicBezTo>
                  <a:pt x="27781" y="2219"/>
                  <a:pt x="27401" y="2000"/>
                  <a:pt x="27336" y="1693"/>
                </a:cubicBezTo>
                <a:cubicBezTo>
                  <a:pt x="27247" y="1320"/>
                  <a:pt x="27514" y="1045"/>
                  <a:pt x="27838" y="915"/>
                </a:cubicBezTo>
                <a:cubicBezTo>
                  <a:pt x="27838" y="745"/>
                  <a:pt x="27846" y="567"/>
                  <a:pt x="27846" y="397"/>
                </a:cubicBezTo>
                <a:cubicBezTo>
                  <a:pt x="27854" y="138"/>
                  <a:pt x="27854" y="41"/>
                  <a:pt x="27854" y="0"/>
                </a:cubicBezTo>
                <a:lnTo>
                  <a:pt x="25717" y="0"/>
                </a:lnTo>
                <a:cubicBezTo>
                  <a:pt x="25717" y="49"/>
                  <a:pt x="25725" y="138"/>
                  <a:pt x="25733" y="397"/>
                </a:cubicBezTo>
                <a:cubicBezTo>
                  <a:pt x="25733" y="551"/>
                  <a:pt x="25741" y="713"/>
                  <a:pt x="25749" y="875"/>
                </a:cubicBezTo>
                <a:cubicBezTo>
                  <a:pt x="25782" y="891"/>
                  <a:pt x="25822" y="907"/>
                  <a:pt x="25854" y="923"/>
                </a:cubicBezTo>
                <a:cubicBezTo>
                  <a:pt x="25943" y="972"/>
                  <a:pt x="26016" y="1045"/>
                  <a:pt x="26057" y="1134"/>
                </a:cubicBezTo>
                <a:cubicBezTo>
                  <a:pt x="26211" y="1296"/>
                  <a:pt x="26267" y="1523"/>
                  <a:pt x="26203" y="1733"/>
                </a:cubicBezTo>
                <a:cubicBezTo>
                  <a:pt x="26115" y="2019"/>
                  <a:pt x="25841" y="2219"/>
                  <a:pt x="25540" y="2219"/>
                </a:cubicBezTo>
                <a:cubicBezTo>
                  <a:pt x="25534" y="2219"/>
                  <a:pt x="25528" y="2219"/>
                  <a:pt x="25522" y="2219"/>
                </a:cubicBezTo>
                <a:cubicBezTo>
                  <a:pt x="25223" y="2219"/>
                  <a:pt x="24850" y="2000"/>
                  <a:pt x="24778" y="1693"/>
                </a:cubicBezTo>
                <a:cubicBezTo>
                  <a:pt x="24697" y="1320"/>
                  <a:pt x="24964" y="1045"/>
                  <a:pt x="25288" y="915"/>
                </a:cubicBezTo>
                <a:cubicBezTo>
                  <a:pt x="25288" y="745"/>
                  <a:pt x="25288" y="567"/>
                  <a:pt x="25296" y="397"/>
                </a:cubicBezTo>
                <a:cubicBezTo>
                  <a:pt x="25304" y="138"/>
                  <a:pt x="25304" y="73"/>
                  <a:pt x="25304" y="0"/>
                </a:cubicBezTo>
                <a:lnTo>
                  <a:pt x="23166" y="0"/>
                </a:lnTo>
                <a:cubicBezTo>
                  <a:pt x="23166" y="73"/>
                  <a:pt x="23166" y="138"/>
                  <a:pt x="23174" y="397"/>
                </a:cubicBezTo>
                <a:cubicBezTo>
                  <a:pt x="23174" y="551"/>
                  <a:pt x="23182" y="713"/>
                  <a:pt x="23191" y="875"/>
                </a:cubicBezTo>
                <a:cubicBezTo>
                  <a:pt x="23231" y="891"/>
                  <a:pt x="23271" y="907"/>
                  <a:pt x="23304" y="923"/>
                </a:cubicBezTo>
                <a:cubicBezTo>
                  <a:pt x="23393" y="972"/>
                  <a:pt x="23466" y="1045"/>
                  <a:pt x="23506" y="1134"/>
                </a:cubicBezTo>
                <a:cubicBezTo>
                  <a:pt x="23652" y="1296"/>
                  <a:pt x="23709" y="1523"/>
                  <a:pt x="23652" y="1733"/>
                </a:cubicBezTo>
                <a:cubicBezTo>
                  <a:pt x="23557" y="2019"/>
                  <a:pt x="23290" y="2219"/>
                  <a:pt x="22982" y="2219"/>
                </a:cubicBezTo>
                <a:cubicBezTo>
                  <a:pt x="22976" y="2219"/>
                  <a:pt x="22970" y="2219"/>
                  <a:pt x="22964" y="2219"/>
                </a:cubicBezTo>
                <a:cubicBezTo>
                  <a:pt x="22672" y="2219"/>
                  <a:pt x="22292" y="2000"/>
                  <a:pt x="22227" y="1693"/>
                </a:cubicBezTo>
                <a:cubicBezTo>
                  <a:pt x="22138" y="1320"/>
                  <a:pt x="22405" y="1045"/>
                  <a:pt x="22729" y="915"/>
                </a:cubicBezTo>
                <a:cubicBezTo>
                  <a:pt x="22729" y="745"/>
                  <a:pt x="22737" y="567"/>
                  <a:pt x="22745" y="397"/>
                </a:cubicBezTo>
                <a:cubicBezTo>
                  <a:pt x="22745" y="138"/>
                  <a:pt x="22745" y="57"/>
                  <a:pt x="22745" y="0"/>
                </a:cubicBezTo>
                <a:lnTo>
                  <a:pt x="20608" y="0"/>
                </a:lnTo>
                <a:cubicBezTo>
                  <a:pt x="20608" y="73"/>
                  <a:pt x="20608" y="146"/>
                  <a:pt x="20616" y="397"/>
                </a:cubicBezTo>
                <a:cubicBezTo>
                  <a:pt x="20616" y="551"/>
                  <a:pt x="20632" y="713"/>
                  <a:pt x="20632" y="875"/>
                </a:cubicBezTo>
                <a:cubicBezTo>
                  <a:pt x="20672" y="891"/>
                  <a:pt x="20713" y="907"/>
                  <a:pt x="20745" y="923"/>
                </a:cubicBezTo>
                <a:cubicBezTo>
                  <a:pt x="20834" y="972"/>
                  <a:pt x="20907" y="1045"/>
                  <a:pt x="20948" y="1134"/>
                </a:cubicBezTo>
                <a:cubicBezTo>
                  <a:pt x="21093" y="1296"/>
                  <a:pt x="21150" y="1523"/>
                  <a:pt x="21093" y="1733"/>
                </a:cubicBezTo>
                <a:cubicBezTo>
                  <a:pt x="20998" y="2019"/>
                  <a:pt x="20732" y="2219"/>
                  <a:pt x="20423" y="2219"/>
                </a:cubicBezTo>
                <a:cubicBezTo>
                  <a:pt x="20417" y="2219"/>
                  <a:pt x="20411" y="2219"/>
                  <a:pt x="20405" y="2219"/>
                </a:cubicBezTo>
                <a:cubicBezTo>
                  <a:pt x="20114" y="2219"/>
                  <a:pt x="19733" y="2000"/>
                  <a:pt x="19668" y="1693"/>
                </a:cubicBezTo>
                <a:cubicBezTo>
                  <a:pt x="19587" y="1320"/>
                  <a:pt x="19846" y="1045"/>
                  <a:pt x="20170" y="915"/>
                </a:cubicBezTo>
                <a:lnTo>
                  <a:pt x="20187" y="397"/>
                </a:lnTo>
                <a:lnTo>
                  <a:pt x="20187" y="0"/>
                </a:lnTo>
                <a:lnTo>
                  <a:pt x="18057" y="0"/>
                </a:lnTo>
                <a:cubicBezTo>
                  <a:pt x="18057" y="73"/>
                  <a:pt x="18057" y="154"/>
                  <a:pt x="18065" y="397"/>
                </a:cubicBezTo>
                <a:lnTo>
                  <a:pt x="18081" y="875"/>
                </a:lnTo>
                <a:cubicBezTo>
                  <a:pt x="18114" y="891"/>
                  <a:pt x="18154" y="907"/>
                  <a:pt x="18187" y="923"/>
                </a:cubicBezTo>
                <a:cubicBezTo>
                  <a:pt x="18276" y="972"/>
                  <a:pt x="18349" y="1045"/>
                  <a:pt x="18389" y="1134"/>
                </a:cubicBezTo>
                <a:cubicBezTo>
                  <a:pt x="18543" y="1296"/>
                  <a:pt x="18600" y="1523"/>
                  <a:pt x="18535" y="1733"/>
                </a:cubicBezTo>
                <a:cubicBezTo>
                  <a:pt x="18447" y="2019"/>
                  <a:pt x="18173" y="2219"/>
                  <a:pt x="17872" y="2219"/>
                </a:cubicBezTo>
                <a:cubicBezTo>
                  <a:pt x="17867" y="2219"/>
                  <a:pt x="17861" y="2219"/>
                  <a:pt x="17855" y="2219"/>
                </a:cubicBezTo>
                <a:cubicBezTo>
                  <a:pt x="17563" y="2219"/>
                  <a:pt x="17183" y="2000"/>
                  <a:pt x="17110" y="1693"/>
                </a:cubicBezTo>
                <a:cubicBezTo>
                  <a:pt x="17029" y="1320"/>
                  <a:pt x="17296" y="1045"/>
                  <a:pt x="17612" y="915"/>
                </a:cubicBezTo>
                <a:lnTo>
                  <a:pt x="17628" y="397"/>
                </a:lnTo>
                <a:cubicBezTo>
                  <a:pt x="17628" y="154"/>
                  <a:pt x="17628" y="97"/>
                  <a:pt x="17628" y="0"/>
                </a:cubicBezTo>
                <a:lnTo>
                  <a:pt x="15498" y="0"/>
                </a:lnTo>
                <a:cubicBezTo>
                  <a:pt x="15498" y="73"/>
                  <a:pt x="15498" y="170"/>
                  <a:pt x="15498" y="397"/>
                </a:cubicBezTo>
                <a:lnTo>
                  <a:pt x="15515" y="875"/>
                </a:lnTo>
                <a:cubicBezTo>
                  <a:pt x="15555" y="891"/>
                  <a:pt x="15587" y="907"/>
                  <a:pt x="15628" y="923"/>
                </a:cubicBezTo>
                <a:cubicBezTo>
                  <a:pt x="15717" y="972"/>
                  <a:pt x="15782" y="1045"/>
                  <a:pt x="15830" y="1134"/>
                </a:cubicBezTo>
                <a:cubicBezTo>
                  <a:pt x="15976" y="1296"/>
                  <a:pt x="16033" y="1523"/>
                  <a:pt x="15976" y="1733"/>
                </a:cubicBezTo>
                <a:cubicBezTo>
                  <a:pt x="15881" y="2019"/>
                  <a:pt x="15614" y="2219"/>
                  <a:pt x="15306" y="2219"/>
                </a:cubicBezTo>
                <a:cubicBezTo>
                  <a:pt x="15300" y="2219"/>
                  <a:pt x="15294" y="2219"/>
                  <a:pt x="15288" y="2219"/>
                </a:cubicBezTo>
                <a:cubicBezTo>
                  <a:pt x="14996" y="2219"/>
                  <a:pt x="14616" y="2000"/>
                  <a:pt x="14551" y="1693"/>
                </a:cubicBezTo>
                <a:cubicBezTo>
                  <a:pt x="14462" y="1320"/>
                  <a:pt x="14729" y="1045"/>
                  <a:pt x="15045" y="915"/>
                </a:cubicBezTo>
                <a:lnTo>
                  <a:pt x="15061" y="397"/>
                </a:lnTo>
                <a:cubicBezTo>
                  <a:pt x="15069" y="170"/>
                  <a:pt x="15061" y="106"/>
                  <a:pt x="15061" y="0"/>
                </a:cubicBezTo>
                <a:lnTo>
                  <a:pt x="12932" y="0"/>
                </a:lnTo>
                <a:cubicBezTo>
                  <a:pt x="12940" y="235"/>
                  <a:pt x="12932" y="187"/>
                  <a:pt x="12932" y="397"/>
                </a:cubicBezTo>
                <a:lnTo>
                  <a:pt x="12948" y="875"/>
                </a:lnTo>
                <a:cubicBezTo>
                  <a:pt x="12988" y="891"/>
                  <a:pt x="13021" y="907"/>
                  <a:pt x="13061" y="923"/>
                </a:cubicBezTo>
                <a:cubicBezTo>
                  <a:pt x="13150" y="972"/>
                  <a:pt x="13215" y="1045"/>
                  <a:pt x="13264" y="1134"/>
                </a:cubicBezTo>
                <a:cubicBezTo>
                  <a:pt x="13409" y="1296"/>
                  <a:pt x="13466" y="1523"/>
                  <a:pt x="13409" y="1733"/>
                </a:cubicBezTo>
                <a:cubicBezTo>
                  <a:pt x="13314" y="2019"/>
                  <a:pt x="13048" y="2219"/>
                  <a:pt x="12739" y="2219"/>
                </a:cubicBezTo>
                <a:cubicBezTo>
                  <a:pt x="12733" y="2219"/>
                  <a:pt x="12727" y="2219"/>
                  <a:pt x="12721" y="2219"/>
                </a:cubicBezTo>
                <a:cubicBezTo>
                  <a:pt x="12430" y="2219"/>
                  <a:pt x="12049" y="2000"/>
                  <a:pt x="11976" y="1693"/>
                </a:cubicBezTo>
                <a:cubicBezTo>
                  <a:pt x="11895" y="1320"/>
                  <a:pt x="12162" y="1045"/>
                  <a:pt x="12478" y="915"/>
                </a:cubicBezTo>
                <a:lnTo>
                  <a:pt x="12494" y="397"/>
                </a:lnTo>
                <a:cubicBezTo>
                  <a:pt x="12503" y="187"/>
                  <a:pt x="12486" y="227"/>
                  <a:pt x="12494" y="0"/>
                </a:cubicBezTo>
                <a:lnTo>
                  <a:pt x="10373" y="0"/>
                </a:lnTo>
                <a:lnTo>
                  <a:pt x="10373" y="397"/>
                </a:lnTo>
                <a:lnTo>
                  <a:pt x="10389" y="875"/>
                </a:lnTo>
                <a:cubicBezTo>
                  <a:pt x="10422" y="891"/>
                  <a:pt x="10462" y="907"/>
                  <a:pt x="10503" y="923"/>
                </a:cubicBezTo>
                <a:cubicBezTo>
                  <a:pt x="10584" y="972"/>
                  <a:pt x="10656" y="1045"/>
                  <a:pt x="10705" y="1134"/>
                </a:cubicBezTo>
                <a:cubicBezTo>
                  <a:pt x="10851" y="1296"/>
                  <a:pt x="10907" y="1523"/>
                  <a:pt x="10843" y="1733"/>
                </a:cubicBezTo>
                <a:cubicBezTo>
                  <a:pt x="10755" y="2019"/>
                  <a:pt x="10481" y="2219"/>
                  <a:pt x="10180" y="2219"/>
                </a:cubicBezTo>
                <a:cubicBezTo>
                  <a:pt x="10174" y="2219"/>
                  <a:pt x="10168" y="2219"/>
                  <a:pt x="10162" y="2219"/>
                </a:cubicBezTo>
                <a:cubicBezTo>
                  <a:pt x="9871" y="2219"/>
                  <a:pt x="9490" y="2000"/>
                  <a:pt x="9418" y="1693"/>
                </a:cubicBezTo>
                <a:cubicBezTo>
                  <a:pt x="9337" y="1320"/>
                  <a:pt x="9604" y="1045"/>
                  <a:pt x="9920" y="915"/>
                </a:cubicBezTo>
                <a:lnTo>
                  <a:pt x="9936" y="397"/>
                </a:lnTo>
                <a:cubicBezTo>
                  <a:pt x="9936" y="203"/>
                  <a:pt x="9928" y="211"/>
                  <a:pt x="9936" y="0"/>
                </a:cubicBezTo>
                <a:lnTo>
                  <a:pt x="7814" y="0"/>
                </a:lnTo>
                <a:lnTo>
                  <a:pt x="7814" y="397"/>
                </a:lnTo>
                <a:lnTo>
                  <a:pt x="7831" y="875"/>
                </a:lnTo>
                <a:cubicBezTo>
                  <a:pt x="7871" y="891"/>
                  <a:pt x="7912" y="907"/>
                  <a:pt x="7944" y="923"/>
                </a:cubicBezTo>
                <a:cubicBezTo>
                  <a:pt x="8033" y="972"/>
                  <a:pt x="8106" y="1045"/>
                  <a:pt x="8146" y="1134"/>
                </a:cubicBezTo>
                <a:cubicBezTo>
                  <a:pt x="8292" y="1296"/>
                  <a:pt x="8349" y="1523"/>
                  <a:pt x="8292" y="1733"/>
                </a:cubicBezTo>
                <a:cubicBezTo>
                  <a:pt x="8197" y="2019"/>
                  <a:pt x="7930" y="2219"/>
                  <a:pt x="7622" y="2219"/>
                </a:cubicBezTo>
                <a:cubicBezTo>
                  <a:pt x="7616" y="2219"/>
                  <a:pt x="7610" y="2219"/>
                  <a:pt x="7604" y="2219"/>
                </a:cubicBezTo>
                <a:cubicBezTo>
                  <a:pt x="7312" y="2219"/>
                  <a:pt x="6940" y="2000"/>
                  <a:pt x="6867" y="1693"/>
                </a:cubicBezTo>
                <a:cubicBezTo>
                  <a:pt x="6778" y="1320"/>
                  <a:pt x="7045" y="1045"/>
                  <a:pt x="7369" y="915"/>
                </a:cubicBezTo>
                <a:cubicBezTo>
                  <a:pt x="7369" y="745"/>
                  <a:pt x="7377" y="567"/>
                  <a:pt x="7385" y="397"/>
                </a:cubicBezTo>
                <a:cubicBezTo>
                  <a:pt x="7385" y="219"/>
                  <a:pt x="7385" y="195"/>
                  <a:pt x="7385" y="0"/>
                </a:cubicBezTo>
                <a:lnTo>
                  <a:pt x="5264" y="0"/>
                </a:lnTo>
                <a:lnTo>
                  <a:pt x="5264" y="397"/>
                </a:lnTo>
                <a:cubicBezTo>
                  <a:pt x="5264" y="543"/>
                  <a:pt x="5272" y="713"/>
                  <a:pt x="5272" y="875"/>
                </a:cubicBezTo>
                <a:cubicBezTo>
                  <a:pt x="5312" y="891"/>
                  <a:pt x="5353" y="907"/>
                  <a:pt x="5385" y="923"/>
                </a:cubicBezTo>
                <a:cubicBezTo>
                  <a:pt x="5474" y="972"/>
                  <a:pt x="5547" y="1045"/>
                  <a:pt x="5588" y="1134"/>
                </a:cubicBezTo>
                <a:cubicBezTo>
                  <a:pt x="5733" y="1296"/>
                  <a:pt x="5790" y="1523"/>
                  <a:pt x="5733" y="1733"/>
                </a:cubicBezTo>
                <a:cubicBezTo>
                  <a:pt x="5638" y="2019"/>
                  <a:pt x="5372" y="2219"/>
                  <a:pt x="5063" y="2219"/>
                </a:cubicBezTo>
                <a:cubicBezTo>
                  <a:pt x="5057" y="2219"/>
                  <a:pt x="5051" y="2219"/>
                  <a:pt x="5045" y="2219"/>
                </a:cubicBezTo>
                <a:cubicBezTo>
                  <a:pt x="4754" y="2219"/>
                  <a:pt x="4381" y="2000"/>
                  <a:pt x="4308" y="1693"/>
                </a:cubicBezTo>
                <a:cubicBezTo>
                  <a:pt x="4227" y="1320"/>
                  <a:pt x="4495" y="1045"/>
                  <a:pt x="4810" y="915"/>
                </a:cubicBezTo>
                <a:cubicBezTo>
                  <a:pt x="4810" y="745"/>
                  <a:pt x="4819" y="567"/>
                  <a:pt x="4827" y="397"/>
                </a:cubicBezTo>
                <a:lnTo>
                  <a:pt x="4827" y="0"/>
                </a:lnTo>
                <a:lnTo>
                  <a:pt x="2713" y="0"/>
                </a:lnTo>
                <a:lnTo>
                  <a:pt x="2713" y="397"/>
                </a:lnTo>
                <a:cubicBezTo>
                  <a:pt x="2713" y="551"/>
                  <a:pt x="2721" y="713"/>
                  <a:pt x="2721" y="875"/>
                </a:cubicBezTo>
                <a:cubicBezTo>
                  <a:pt x="2762" y="891"/>
                  <a:pt x="2802" y="907"/>
                  <a:pt x="2835" y="923"/>
                </a:cubicBezTo>
                <a:cubicBezTo>
                  <a:pt x="2924" y="972"/>
                  <a:pt x="2997" y="1045"/>
                  <a:pt x="3037" y="1134"/>
                </a:cubicBezTo>
                <a:cubicBezTo>
                  <a:pt x="3191" y="1296"/>
                  <a:pt x="3240" y="1523"/>
                  <a:pt x="3183" y="1733"/>
                </a:cubicBezTo>
                <a:cubicBezTo>
                  <a:pt x="3088" y="2019"/>
                  <a:pt x="2821" y="2219"/>
                  <a:pt x="2521" y="2219"/>
                </a:cubicBezTo>
                <a:cubicBezTo>
                  <a:pt x="2515" y="2219"/>
                  <a:pt x="2509" y="2219"/>
                  <a:pt x="2503" y="2219"/>
                </a:cubicBezTo>
                <a:cubicBezTo>
                  <a:pt x="2203" y="2219"/>
                  <a:pt x="1831" y="2000"/>
                  <a:pt x="1758" y="1693"/>
                </a:cubicBezTo>
                <a:cubicBezTo>
                  <a:pt x="1677" y="1320"/>
                  <a:pt x="1944" y="1045"/>
                  <a:pt x="2268" y="915"/>
                </a:cubicBezTo>
                <a:cubicBezTo>
                  <a:pt x="2268" y="745"/>
                  <a:pt x="2276" y="567"/>
                  <a:pt x="2276" y="397"/>
                </a:cubicBezTo>
                <a:lnTo>
                  <a:pt x="2276"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2"/>
          <p:cNvSpPr/>
          <p:nvPr/>
        </p:nvSpPr>
        <p:spPr>
          <a:xfrm rot="6333257">
            <a:off x="2160455" y="4330648"/>
            <a:ext cx="544028" cy="934830"/>
          </a:xfrm>
          <a:custGeom>
            <a:avLst/>
            <a:gdLst/>
            <a:ahLst/>
            <a:cxnLst/>
            <a:rect l="l" t="t" r="r" b="b"/>
            <a:pathLst>
              <a:path w="18775" h="32262" extrusionOk="0">
                <a:moveTo>
                  <a:pt x="11539" y="9839"/>
                </a:moveTo>
                <a:cubicBezTo>
                  <a:pt x="11540" y="9839"/>
                  <a:pt x="11541" y="9839"/>
                  <a:pt x="11542" y="9839"/>
                </a:cubicBezTo>
                <a:lnTo>
                  <a:pt x="11542" y="9839"/>
                </a:lnTo>
                <a:cubicBezTo>
                  <a:pt x="11542" y="9839"/>
                  <a:pt x="11543" y="9840"/>
                  <a:pt x="11543" y="9840"/>
                </a:cubicBezTo>
                <a:lnTo>
                  <a:pt x="11543" y="9840"/>
                </a:lnTo>
                <a:cubicBezTo>
                  <a:pt x="11542" y="9839"/>
                  <a:pt x="11540" y="9839"/>
                  <a:pt x="11539" y="9839"/>
                </a:cubicBezTo>
                <a:close/>
                <a:moveTo>
                  <a:pt x="10445" y="9705"/>
                </a:moveTo>
                <a:cubicBezTo>
                  <a:pt x="10662" y="9705"/>
                  <a:pt x="10879" y="9721"/>
                  <a:pt x="11095" y="9752"/>
                </a:cubicBezTo>
                <a:lnTo>
                  <a:pt x="11095" y="9752"/>
                </a:lnTo>
                <a:cubicBezTo>
                  <a:pt x="11229" y="10795"/>
                  <a:pt x="10928" y="11809"/>
                  <a:pt x="10083" y="12588"/>
                </a:cubicBezTo>
                <a:cubicBezTo>
                  <a:pt x="9204" y="13399"/>
                  <a:pt x="7980" y="13766"/>
                  <a:pt x="6789" y="13766"/>
                </a:cubicBezTo>
                <a:cubicBezTo>
                  <a:pt x="6551" y="13766"/>
                  <a:pt x="6314" y="13751"/>
                  <a:pt x="6081" y="13723"/>
                </a:cubicBezTo>
                <a:cubicBezTo>
                  <a:pt x="5889" y="13699"/>
                  <a:pt x="5740" y="13676"/>
                  <a:pt x="5598" y="13647"/>
                </a:cubicBezTo>
                <a:lnTo>
                  <a:pt x="5598" y="13647"/>
                </a:lnTo>
                <a:cubicBezTo>
                  <a:pt x="6034" y="12537"/>
                  <a:pt x="6747" y="11427"/>
                  <a:pt x="7709" y="10660"/>
                </a:cubicBezTo>
                <a:cubicBezTo>
                  <a:pt x="8507" y="10024"/>
                  <a:pt x="9470" y="9705"/>
                  <a:pt x="10445" y="9705"/>
                </a:cubicBezTo>
                <a:close/>
                <a:moveTo>
                  <a:pt x="14564" y="19435"/>
                </a:moveTo>
                <a:lnTo>
                  <a:pt x="14564" y="19435"/>
                </a:lnTo>
                <a:cubicBezTo>
                  <a:pt x="14564" y="19444"/>
                  <a:pt x="14564" y="19453"/>
                  <a:pt x="14564" y="19461"/>
                </a:cubicBezTo>
                <a:lnTo>
                  <a:pt x="14564" y="19461"/>
                </a:lnTo>
                <a:cubicBezTo>
                  <a:pt x="14564" y="19461"/>
                  <a:pt x="14563" y="19461"/>
                  <a:pt x="14563" y="19461"/>
                </a:cubicBezTo>
                <a:lnTo>
                  <a:pt x="14563" y="19461"/>
                </a:lnTo>
                <a:cubicBezTo>
                  <a:pt x="14563" y="19453"/>
                  <a:pt x="14564" y="19445"/>
                  <a:pt x="14564" y="19435"/>
                </a:cubicBezTo>
                <a:close/>
                <a:moveTo>
                  <a:pt x="14428" y="19664"/>
                </a:moveTo>
                <a:lnTo>
                  <a:pt x="14428" y="19664"/>
                </a:lnTo>
                <a:cubicBezTo>
                  <a:pt x="14436" y="19665"/>
                  <a:pt x="14444" y="19667"/>
                  <a:pt x="14452" y="19669"/>
                </a:cubicBezTo>
                <a:cubicBezTo>
                  <a:pt x="14443" y="19667"/>
                  <a:pt x="14435" y="19665"/>
                  <a:pt x="14428" y="19664"/>
                </a:cubicBezTo>
                <a:close/>
                <a:moveTo>
                  <a:pt x="14531" y="19694"/>
                </a:moveTo>
                <a:lnTo>
                  <a:pt x="14531" y="19694"/>
                </a:lnTo>
                <a:cubicBezTo>
                  <a:pt x="14531" y="19694"/>
                  <a:pt x="14531" y="19694"/>
                  <a:pt x="14531" y="19695"/>
                </a:cubicBezTo>
                <a:lnTo>
                  <a:pt x="14531" y="19695"/>
                </a:lnTo>
                <a:cubicBezTo>
                  <a:pt x="14531" y="19696"/>
                  <a:pt x="14530" y="19697"/>
                  <a:pt x="14530" y="19698"/>
                </a:cubicBezTo>
                <a:lnTo>
                  <a:pt x="14530" y="19698"/>
                </a:lnTo>
                <a:cubicBezTo>
                  <a:pt x="14530" y="19697"/>
                  <a:pt x="14530" y="19696"/>
                  <a:pt x="14531" y="19694"/>
                </a:cubicBezTo>
                <a:close/>
                <a:moveTo>
                  <a:pt x="14779" y="19781"/>
                </a:moveTo>
                <a:cubicBezTo>
                  <a:pt x="14780" y="19781"/>
                  <a:pt x="14781" y="19782"/>
                  <a:pt x="14782" y="19782"/>
                </a:cubicBezTo>
                <a:lnTo>
                  <a:pt x="14782" y="19782"/>
                </a:lnTo>
                <a:cubicBezTo>
                  <a:pt x="14814" y="19800"/>
                  <a:pt x="14847" y="19818"/>
                  <a:pt x="14880" y="19835"/>
                </a:cubicBezTo>
                <a:lnTo>
                  <a:pt x="14880" y="19835"/>
                </a:lnTo>
                <a:cubicBezTo>
                  <a:pt x="14885" y="19839"/>
                  <a:pt x="14888" y="19841"/>
                  <a:pt x="14887" y="19841"/>
                </a:cubicBezTo>
                <a:cubicBezTo>
                  <a:pt x="14883" y="19841"/>
                  <a:pt x="14854" y="19826"/>
                  <a:pt x="14779" y="19781"/>
                </a:cubicBezTo>
                <a:close/>
                <a:moveTo>
                  <a:pt x="5402" y="20224"/>
                </a:moveTo>
                <a:lnTo>
                  <a:pt x="5402" y="20224"/>
                </a:lnTo>
                <a:cubicBezTo>
                  <a:pt x="5403" y="20227"/>
                  <a:pt x="5404" y="20230"/>
                  <a:pt x="5405" y="20233"/>
                </a:cubicBezTo>
                <a:cubicBezTo>
                  <a:pt x="5404" y="20229"/>
                  <a:pt x="5403" y="20227"/>
                  <a:pt x="5402" y="20224"/>
                </a:cubicBezTo>
                <a:close/>
                <a:moveTo>
                  <a:pt x="6201" y="21492"/>
                </a:moveTo>
                <a:cubicBezTo>
                  <a:pt x="6209" y="21500"/>
                  <a:pt x="6216" y="21507"/>
                  <a:pt x="6220" y="21512"/>
                </a:cubicBezTo>
                <a:lnTo>
                  <a:pt x="6220" y="21512"/>
                </a:lnTo>
                <a:cubicBezTo>
                  <a:pt x="6211" y="21507"/>
                  <a:pt x="6204" y="21503"/>
                  <a:pt x="6203" y="21503"/>
                </a:cubicBezTo>
                <a:lnTo>
                  <a:pt x="6203" y="21503"/>
                </a:lnTo>
                <a:cubicBezTo>
                  <a:pt x="6201" y="21503"/>
                  <a:pt x="6207" y="21509"/>
                  <a:pt x="6227" y="21522"/>
                </a:cubicBezTo>
                <a:lnTo>
                  <a:pt x="6227" y="21522"/>
                </a:lnTo>
                <a:cubicBezTo>
                  <a:pt x="6227" y="21521"/>
                  <a:pt x="6224" y="21517"/>
                  <a:pt x="6220" y="21512"/>
                </a:cubicBezTo>
                <a:lnTo>
                  <a:pt x="6220" y="21512"/>
                </a:lnTo>
                <a:cubicBezTo>
                  <a:pt x="6225" y="21514"/>
                  <a:pt x="6229" y="21517"/>
                  <a:pt x="6235" y="21520"/>
                </a:cubicBezTo>
                <a:lnTo>
                  <a:pt x="6235" y="21520"/>
                </a:lnTo>
                <a:cubicBezTo>
                  <a:pt x="6221" y="21509"/>
                  <a:pt x="6209" y="21499"/>
                  <a:pt x="6201" y="21492"/>
                </a:cubicBezTo>
                <a:close/>
                <a:moveTo>
                  <a:pt x="6375" y="21627"/>
                </a:moveTo>
                <a:lnTo>
                  <a:pt x="6375" y="21627"/>
                </a:lnTo>
                <a:cubicBezTo>
                  <a:pt x="6416" y="21647"/>
                  <a:pt x="6467" y="21686"/>
                  <a:pt x="6462" y="21686"/>
                </a:cubicBezTo>
                <a:cubicBezTo>
                  <a:pt x="6459" y="21686"/>
                  <a:pt x="6435" y="21671"/>
                  <a:pt x="6375" y="21627"/>
                </a:cubicBezTo>
                <a:close/>
                <a:moveTo>
                  <a:pt x="13539" y="19563"/>
                </a:moveTo>
                <a:cubicBezTo>
                  <a:pt x="13800" y="19563"/>
                  <a:pt x="14065" y="19593"/>
                  <a:pt x="14362" y="19651"/>
                </a:cubicBezTo>
                <a:lnTo>
                  <a:pt x="14362" y="19651"/>
                </a:lnTo>
                <a:cubicBezTo>
                  <a:pt x="14361" y="19651"/>
                  <a:pt x="14361" y="19650"/>
                  <a:pt x="14360" y="19650"/>
                </a:cubicBezTo>
                <a:lnTo>
                  <a:pt x="14360" y="19650"/>
                </a:lnTo>
                <a:cubicBezTo>
                  <a:pt x="14356" y="19650"/>
                  <a:pt x="14474" y="19677"/>
                  <a:pt x="14524" y="19692"/>
                </a:cubicBezTo>
                <a:lnTo>
                  <a:pt x="14524" y="19692"/>
                </a:lnTo>
                <a:cubicBezTo>
                  <a:pt x="14500" y="19721"/>
                  <a:pt x="14430" y="19855"/>
                  <a:pt x="14394" y="19897"/>
                </a:cubicBezTo>
                <a:cubicBezTo>
                  <a:pt x="14302" y="20001"/>
                  <a:pt x="14196" y="20094"/>
                  <a:pt x="14081" y="20172"/>
                </a:cubicBezTo>
                <a:cubicBezTo>
                  <a:pt x="13177" y="20806"/>
                  <a:pt x="12056" y="21269"/>
                  <a:pt x="11014" y="21622"/>
                </a:cubicBezTo>
                <a:cubicBezTo>
                  <a:pt x="10687" y="21733"/>
                  <a:pt x="10331" y="21835"/>
                  <a:pt x="9972" y="21917"/>
                </a:cubicBezTo>
                <a:lnTo>
                  <a:pt x="9972" y="21917"/>
                </a:lnTo>
                <a:cubicBezTo>
                  <a:pt x="10122" y="21614"/>
                  <a:pt x="10301" y="21325"/>
                  <a:pt x="10516" y="21055"/>
                </a:cubicBezTo>
                <a:cubicBezTo>
                  <a:pt x="11024" y="20420"/>
                  <a:pt x="11687" y="19956"/>
                  <a:pt x="12469" y="19729"/>
                </a:cubicBezTo>
                <a:cubicBezTo>
                  <a:pt x="12861" y="19615"/>
                  <a:pt x="13196" y="19563"/>
                  <a:pt x="13539" y="19563"/>
                </a:cubicBezTo>
                <a:close/>
                <a:moveTo>
                  <a:pt x="11319" y="30029"/>
                </a:moveTo>
                <a:cubicBezTo>
                  <a:pt x="11321" y="30030"/>
                  <a:pt x="11324" y="30031"/>
                  <a:pt x="11326" y="30033"/>
                </a:cubicBezTo>
                <a:lnTo>
                  <a:pt x="11326" y="30033"/>
                </a:lnTo>
                <a:cubicBezTo>
                  <a:pt x="11324" y="30031"/>
                  <a:pt x="11321" y="30030"/>
                  <a:pt x="11319" y="30029"/>
                </a:cubicBezTo>
                <a:close/>
                <a:moveTo>
                  <a:pt x="11354" y="30050"/>
                </a:moveTo>
                <a:cubicBezTo>
                  <a:pt x="11371" y="30061"/>
                  <a:pt x="11384" y="30070"/>
                  <a:pt x="11384" y="30070"/>
                </a:cubicBezTo>
                <a:cubicBezTo>
                  <a:pt x="11384" y="30070"/>
                  <a:pt x="11376" y="30064"/>
                  <a:pt x="11354" y="30050"/>
                </a:cubicBezTo>
                <a:close/>
                <a:moveTo>
                  <a:pt x="7317" y="0"/>
                </a:moveTo>
                <a:cubicBezTo>
                  <a:pt x="7270" y="0"/>
                  <a:pt x="7223" y="6"/>
                  <a:pt x="7178" y="18"/>
                </a:cubicBezTo>
                <a:lnTo>
                  <a:pt x="7180" y="16"/>
                </a:lnTo>
                <a:lnTo>
                  <a:pt x="7180" y="16"/>
                </a:lnTo>
                <a:cubicBezTo>
                  <a:pt x="5272" y="516"/>
                  <a:pt x="3590" y="2046"/>
                  <a:pt x="2379" y="3540"/>
                </a:cubicBezTo>
                <a:cubicBezTo>
                  <a:pt x="1125" y="5085"/>
                  <a:pt x="1" y="7133"/>
                  <a:pt x="354" y="9187"/>
                </a:cubicBezTo>
                <a:cubicBezTo>
                  <a:pt x="528" y="10208"/>
                  <a:pt x="1128" y="11231"/>
                  <a:pt x="1751" y="12044"/>
                </a:cubicBezTo>
                <a:cubicBezTo>
                  <a:pt x="2202" y="12632"/>
                  <a:pt x="2716" y="13169"/>
                  <a:pt x="3288" y="13637"/>
                </a:cubicBezTo>
                <a:lnTo>
                  <a:pt x="3288" y="13637"/>
                </a:lnTo>
                <a:cubicBezTo>
                  <a:pt x="3104" y="14426"/>
                  <a:pt x="3013" y="15234"/>
                  <a:pt x="3009" y="16020"/>
                </a:cubicBezTo>
                <a:cubicBezTo>
                  <a:pt x="2996" y="18411"/>
                  <a:pt x="3836" y="20793"/>
                  <a:pt x="5734" y="22337"/>
                </a:cubicBezTo>
                <a:cubicBezTo>
                  <a:pt x="6244" y="22751"/>
                  <a:pt x="6803" y="23099"/>
                  <a:pt x="7400" y="23354"/>
                </a:cubicBezTo>
                <a:lnTo>
                  <a:pt x="7400" y="23354"/>
                </a:lnTo>
                <a:cubicBezTo>
                  <a:pt x="7276" y="25244"/>
                  <a:pt x="7763" y="27144"/>
                  <a:pt x="8821" y="28743"/>
                </a:cubicBezTo>
                <a:cubicBezTo>
                  <a:pt x="10106" y="30685"/>
                  <a:pt x="12297" y="32262"/>
                  <a:pt x="14686" y="32262"/>
                </a:cubicBezTo>
                <a:cubicBezTo>
                  <a:pt x="14772" y="32262"/>
                  <a:pt x="14859" y="32260"/>
                  <a:pt x="14945" y="32256"/>
                </a:cubicBezTo>
                <a:cubicBezTo>
                  <a:pt x="16208" y="32195"/>
                  <a:pt x="17351" y="31684"/>
                  <a:pt x="18385" y="30981"/>
                </a:cubicBezTo>
                <a:cubicBezTo>
                  <a:pt x="18775" y="30716"/>
                  <a:pt x="17560" y="29348"/>
                  <a:pt x="16835" y="29348"/>
                </a:cubicBezTo>
                <a:cubicBezTo>
                  <a:pt x="16743" y="29348"/>
                  <a:pt x="16660" y="29370"/>
                  <a:pt x="16588" y="29418"/>
                </a:cubicBezTo>
                <a:cubicBezTo>
                  <a:pt x="15622" y="30074"/>
                  <a:pt x="14460" y="30554"/>
                  <a:pt x="13283" y="30554"/>
                </a:cubicBezTo>
                <a:cubicBezTo>
                  <a:pt x="12954" y="30554"/>
                  <a:pt x="12623" y="30517"/>
                  <a:pt x="12295" y="30434"/>
                </a:cubicBezTo>
                <a:cubicBezTo>
                  <a:pt x="12025" y="30369"/>
                  <a:pt x="11765" y="30270"/>
                  <a:pt x="11519" y="30139"/>
                </a:cubicBezTo>
                <a:cubicBezTo>
                  <a:pt x="11459" y="30108"/>
                  <a:pt x="11400" y="30075"/>
                  <a:pt x="11341" y="30042"/>
                </a:cubicBezTo>
                <a:lnTo>
                  <a:pt x="11341" y="30042"/>
                </a:lnTo>
                <a:cubicBezTo>
                  <a:pt x="11325" y="30031"/>
                  <a:pt x="11303" y="30016"/>
                  <a:pt x="11274" y="29997"/>
                </a:cubicBezTo>
                <a:cubicBezTo>
                  <a:pt x="11210" y="29954"/>
                  <a:pt x="11148" y="29909"/>
                  <a:pt x="11086" y="29863"/>
                </a:cubicBezTo>
                <a:lnTo>
                  <a:pt x="11086" y="29863"/>
                </a:lnTo>
                <a:cubicBezTo>
                  <a:pt x="11131" y="29896"/>
                  <a:pt x="11150" y="29909"/>
                  <a:pt x="11151" y="29909"/>
                </a:cubicBezTo>
                <a:cubicBezTo>
                  <a:pt x="11155" y="29909"/>
                  <a:pt x="10984" y="29777"/>
                  <a:pt x="10976" y="29768"/>
                </a:cubicBezTo>
                <a:cubicBezTo>
                  <a:pt x="10678" y="29509"/>
                  <a:pt x="10327" y="29073"/>
                  <a:pt x="10027" y="28493"/>
                </a:cubicBezTo>
                <a:cubicBezTo>
                  <a:pt x="9337" y="27155"/>
                  <a:pt x="9166" y="25627"/>
                  <a:pt x="9349" y="24145"/>
                </a:cubicBezTo>
                <a:cubicBezTo>
                  <a:pt x="9363" y="24036"/>
                  <a:pt x="9378" y="23928"/>
                  <a:pt x="9396" y="23820"/>
                </a:cubicBezTo>
                <a:lnTo>
                  <a:pt x="9396" y="23820"/>
                </a:lnTo>
                <a:cubicBezTo>
                  <a:pt x="9512" y="23826"/>
                  <a:pt x="9629" y="23829"/>
                  <a:pt x="9745" y="23829"/>
                </a:cubicBezTo>
                <a:cubicBezTo>
                  <a:pt x="11066" y="23829"/>
                  <a:pt x="12368" y="23457"/>
                  <a:pt x="13576" y="22940"/>
                </a:cubicBezTo>
                <a:cubicBezTo>
                  <a:pt x="14372" y="22599"/>
                  <a:pt x="15249" y="22217"/>
                  <a:pt x="15944" y="21691"/>
                </a:cubicBezTo>
                <a:cubicBezTo>
                  <a:pt x="16239" y="21468"/>
                  <a:pt x="16470" y="21138"/>
                  <a:pt x="16465" y="20755"/>
                </a:cubicBezTo>
                <a:cubicBezTo>
                  <a:pt x="16457" y="20086"/>
                  <a:pt x="15923" y="19490"/>
                  <a:pt x="15455" y="19074"/>
                </a:cubicBezTo>
                <a:cubicBezTo>
                  <a:pt x="14955" y="18630"/>
                  <a:pt x="14369" y="18295"/>
                  <a:pt x="13731" y="18092"/>
                </a:cubicBezTo>
                <a:cubicBezTo>
                  <a:pt x="13237" y="17937"/>
                  <a:pt x="12713" y="17854"/>
                  <a:pt x="12191" y="17854"/>
                </a:cubicBezTo>
                <a:cubicBezTo>
                  <a:pt x="11512" y="17854"/>
                  <a:pt x="10835" y="17993"/>
                  <a:pt x="10226" y="18295"/>
                </a:cubicBezTo>
                <a:cubicBezTo>
                  <a:pt x="8798" y="19001"/>
                  <a:pt x="7985" y="20364"/>
                  <a:pt x="7622" y="21880"/>
                </a:cubicBezTo>
                <a:cubicBezTo>
                  <a:pt x="7609" y="21936"/>
                  <a:pt x="7596" y="21993"/>
                  <a:pt x="7583" y="22050"/>
                </a:cubicBezTo>
                <a:lnTo>
                  <a:pt x="7583" y="22050"/>
                </a:lnTo>
                <a:cubicBezTo>
                  <a:pt x="7518" y="22040"/>
                  <a:pt x="7454" y="22029"/>
                  <a:pt x="7389" y="22017"/>
                </a:cubicBezTo>
                <a:cubicBezTo>
                  <a:pt x="7357" y="22011"/>
                  <a:pt x="7203" y="21972"/>
                  <a:pt x="7196" y="21972"/>
                </a:cubicBezTo>
                <a:lnTo>
                  <a:pt x="7196" y="21972"/>
                </a:lnTo>
                <a:cubicBezTo>
                  <a:pt x="7194" y="21972"/>
                  <a:pt x="7207" y="21976"/>
                  <a:pt x="7243" y="21987"/>
                </a:cubicBezTo>
                <a:lnTo>
                  <a:pt x="7243" y="21987"/>
                </a:lnTo>
                <a:cubicBezTo>
                  <a:pt x="7181" y="21970"/>
                  <a:pt x="7118" y="21953"/>
                  <a:pt x="7057" y="21932"/>
                </a:cubicBezTo>
                <a:cubicBezTo>
                  <a:pt x="6983" y="21908"/>
                  <a:pt x="6913" y="21886"/>
                  <a:pt x="6843" y="21859"/>
                </a:cubicBezTo>
                <a:cubicBezTo>
                  <a:pt x="6797" y="21842"/>
                  <a:pt x="6737" y="21816"/>
                  <a:pt x="6699" y="21799"/>
                </a:cubicBezTo>
                <a:lnTo>
                  <a:pt x="6699" y="21799"/>
                </a:lnTo>
                <a:cubicBezTo>
                  <a:pt x="6593" y="21738"/>
                  <a:pt x="6481" y="21664"/>
                  <a:pt x="6372" y="21625"/>
                </a:cubicBezTo>
                <a:lnTo>
                  <a:pt x="6372" y="21625"/>
                </a:lnTo>
                <a:cubicBezTo>
                  <a:pt x="6367" y="21622"/>
                  <a:pt x="6362" y="21618"/>
                  <a:pt x="6357" y="21614"/>
                </a:cubicBezTo>
                <a:cubicBezTo>
                  <a:pt x="6355" y="21613"/>
                  <a:pt x="6353" y="21612"/>
                  <a:pt x="6352" y="21610"/>
                </a:cubicBezTo>
                <a:lnTo>
                  <a:pt x="6352" y="21610"/>
                </a:lnTo>
                <a:cubicBezTo>
                  <a:pt x="6354" y="21614"/>
                  <a:pt x="6354" y="21617"/>
                  <a:pt x="6352" y="21619"/>
                </a:cubicBezTo>
                <a:cubicBezTo>
                  <a:pt x="6352" y="21619"/>
                  <a:pt x="6352" y="21619"/>
                  <a:pt x="6352" y="21619"/>
                </a:cubicBezTo>
                <a:cubicBezTo>
                  <a:pt x="6351" y="21619"/>
                  <a:pt x="6313" y="21588"/>
                  <a:pt x="6275" y="21555"/>
                </a:cubicBezTo>
                <a:lnTo>
                  <a:pt x="6275" y="21555"/>
                </a:lnTo>
                <a:cubicBezTo>
                  <a:pt x="6301" y="21572"/>
                  <a:pt x="6327" y="21592"/>
                  <a:pt x="6352" y="21610"/>
                </a:cubicBezTo>
                <a:lnTo>
                  <a:pt x="6352" y="21610"/>
                </a:lnTo>
                <a:cubicBezTo>
                  <a:pt x="6340" y="21589"/>
                  <a:pt x="6275" y="21545"/>
                  <a:pt x="6235" y="21520"/>
                </a:cubicBezTo>
                <a:lnTo>
                  <a:pt x="6235" y="21520"/>
                </a:lnTo>
                <a:cubicBezTo>
                  <a:pt x="6247" y="21531"/>
                  <a:pt x="6261" y="21543"/>
                  <a:pt x="6275" y="21555"/>
                </a:cubicBezTo>
                <a:lnTo>
                  <a:pt x="6275" y="21555"/>
                </a:lnTo>
                <a:cubicBezTo>
                  <a:pt x="6274" y="21554"/>
                  <a:pt x="6272" y="21553"/>
                  <a:pt x="6271" y="21552"/>
                </a:cubicBezTo>
                <a:cubicBezTo>
                  <a:pt x="6252" y="21540"/>
                  <a:pt x="6237" y="21530"/>
                  <a:pt x="6227" y="21522"/>
                </a:cubicBezTo>
                <a:lnTo>
                  <a:pt x="6227" y="21522"/>
                </a:lnTo>
                <a:cubicBezTo>
                  <a:pt x="6227" y="21523"/>
                  <a:pt x="6226" y="21523"/>
                  <a:pt x="6226" y="21523"/>
                </a:cubicBezTo>
                <a:cubicBezTo>
                  <a:pt x="6226" y="21524"/>
                  <a:pt x="6225" y="21524"/>
                  <a:pt x="6224" y="21524"/>
                </a:cubicBezTo>
                <a:cubicBezTo>
                  <a:pt x="6214" y="21524"/>
                  <a:pt x="6180" y="21488"/>
                  <a:pt x="6139" y="21440"/>
                </a:cubicBezTo>
                <a:lnTo>
                  <a:pt x="6139" y="21440"/>
                </a:lnTo>
                <a:cubicBezTo>
                  <a:pt x="6153" y="21451"/>
                  <a:pt x="6170" y="21466"/>
                  <a:pt x="6191" y="21483"/>
                </a:cubicBezTo>
                <a:cubicBezTo>
                  <a:pt x="6193" y="21485"/>
                  <a:pt x="6196" y="21488"/>
                  <a:pt x="6201" y="21492"/>
                </a:cubicBezTo>
                <a:lnTo>
                  <a:pt x="6201" y="21492"/>
                </a:lnTo>
                <a:cubicBezTo>
                  <a:pt x="6181" y="21472"/>
                  <a:pt x="6152" y="21447"/>
                  <a:pt x="6130" y="21428"/>
                </a:cubicBezTo>
                <a:lnTo>
                  <a:pt x="6130" y="21428"/>
                </a:lnTo>
                <a:cubicBezTo>
                  <a:pt x="6133" y="21432"/>
                  <a:pt x="6136" y="21436"/>
                  <a:pt x="6139" y="21440"/>
                </a:cubicBezTo>
                <a:lnTo>
                  <a:pt x="6139" y="21440"/>
                </a:lnTo>
                <a:cubicBezTo>
                  <a:pt x="6107" y="21412"/>
                  <a:pt x="6095" y="21402"/>
                  <a:pt x="6096" y="21402"/>
                </a:cubicBezTo>
                <a:lnTo>
                  <a:pt x="6096" y="21402"/>
                </a:lnTo>
                <a:cubicBezTo>
                  <a:pt x="6097" y="21402"/>
                  <a:pt x="6111" y="21413"/>
                  <a:pt x="6130" y="21428"/>
                </a:cubicBezTo>
                <a:lnTo>
                  <a:pt x="6130" y="21428"/>
                </a:lnTo>
                <a:cubicBezTo>
                  <a:pt x="6052" y="21336"/>
                  <a:pt x="5957" y="21209"/>
                  <a:pt x="5955" y="21209"/>
                </a:cubicBezTo>
                <a:lnTo>
                  <a:pt x="5955" y="21209"/>
                </a:lnTo>
                <a:cubicBezTo>
                  <a:pt x="5954" y="21209"/>
                  <a:pt x="5981" y="21246"/>
                  <a:pt x="6052" y="21346"/>
                </a:cubicBezTo>
                <a:lnTo>
                  <a:pt x="6052" y="21346"/>
                </a:lnTo>
                <a:cubicBezTo>
                  <a:pt x="5961" y="21219"/>
                  <a:pt x="5865" y="21095"/>
                  <a:pt x="5776" y="20966"/>
                </a:cubicBezTo>
                <a:cubicBezTo>
                  <a:pt x="5773" y="20962"/>
                  <a:pt x="5770" y="20958"/>
                  <a:pt x="5767" y="20954"/>
                </a:cubicBezTo>
                <a:lnTo>
                  <a:pt x="5767" y="20954"/>
                </a:lnTo>
                <a:cubicBezTo>
                  <a:pt x="5767" y="20953"/>
                  <a:pt x="5767" y="20952"/>
                  <a:pt x="5766" y="20952"/>
                </a:cubicBezTo>
                <a:cubicBezTo>
                  <a:pt x="5726" y="20872"/>
                  <a:pt x="5677" y="20795"/>
                  <a:pt x="5633" y="20715"/>
                </a:cubicBezTo>
                <a:cubicBezTo>
                  <a:pt x="5566" y="20586"/>
                  <a:pt x="5504" y="20453"/>
                  <a:pt x="5443" y="20320"/>
                </a:cubicBezTo>
                <a:cubicBezTo>
                  <a:pt x="5403" y="20231"/>
                  <a:pt x="5389" y="20194"/>
                  <a:pt x="5389" y="20194"/>
                </a:cubicBezTo>
                <a:lnTo>
                  <a:pt x="5389" y="20194"/>
                </a:lnTo>
                <a:cubicBezTo>
                  <a:pt x="5390" y="20194"/>
                  <a:pt x="5394" y="20204"/>
                  <a:pt x="5402" y="20224"/>
                </a:cubicBezTo>
                <a:lnTo>
                  <a:pt x="5402" y="20224"/>
                </a:lnTo>
                <a:cubicBezTo>
                  <a:pt x="5371" y="20140"/>
                  <a:pt x="5339" y="20055"/>
                  <a:pt x="5311" y="19969"/>
                </a:cubicBezTo>
                <a:cubicBezTo>
                  <a:pt x="5204" y="19653"/>
                  <a:pt x="5119" y="19330"/>
                  <a:pt x="5055" y="19003"/>
                </a:cubicBezTo>
                <a:cubicBezTo>
                  <a:pt x="5023" y="18840"/>
                  <a:pt x="4994" y="18677"/>
                  <a:pt x="4972" y="18512"/>
                </a:cubicBezTo>
                <a:cubicBezTo>
                  <a:pt x="4950" y="18370"/>
                  <a:pt x="4935" y="18228"/>
                  <a:pt x="4927" y="18086"/>
                </a:cubicBezTo>
                <a:cubicBezTo>
                  <a:pt x="4852" y="16991"/>
                  <a:pt x="4951" y="15894"/>
                  <a:pt x="5219" y="14834"/>
                </a:cubicBezTo>
                <a:lnTo>
                  <a:pt x="5219" y="14834"/>
                </a:lnTo>
                <a:cubicBezTo>
                  <a:pt x="6150" y="15248"/>
                  <a:pt x="7154" y="15482"/>
                  <a:pt x="8171" y="15482"/>
                </a:cubicBezTo>
                <a:cubicBezTo>
                  <a:pt x="8537" y="15482"/>
                  <a:pt x="8905" y="15452"/>
                  <a:pt x="9271" y="15389"/>
                </a:cubicBezTo>
                <a:cubicBezTo>
                  <a:pt x="10600" y="15160"/>
                  <a:pt x="11976" y="14429"/>
                  <a:pt x="12623" y="13197"/>
                </a:cubicBezTo>
                <a:cubicBezTo>
                  <a:pt x="12955" y="12569"/>
                  <a:pt x="13097" y="11858"/>
                  <a:pt x="13033" y="11151"/>
                </a:cubicBezTo>
                <a:cubicBezTo>
                  <a:pt x="13000" y="10731"/>
                  <a:pt x="12912" y="10318"/>
                  <a:pt x="12773" y="9921"/>
                </a:cubicBezTo>
                <a:cubicBezTo>
                  <a:pt x="12485" y="9107"/>
                  <a:pt x="11837" y="8590"/>
                  <a:pt x="11032" y="8326"/>
                </a:cubicBezTo>
                <a:cubicBezTo>
                  <a:pt x="10393" y="8117"/>
                  <a:pt x="9751" y="8011"/>
                  <a:pt x="9124" y="8011"/>
                </a:cubicBezTo>
                <a:cubicBezTo>
                  <a:pt x="7607" y="8011"/>
                  <a:pt x="6181" y="8630"/>
                  <a:pt x="5109" y="9884"/>
                </a:cubicBezTo>
                <a:cubicBezTo>
                  <a:pt x="4429" y="10679"/>
                  <a:pt x="3921" y="11627"/>
                  <a:pt x="3574" y="12637"/>
                </a:cubicBezTo>
                <a:lnTo>
                  <a:pt x="3574" y="12637"/>
                </a:lnTo>
                <a:cubicBezTo>
                  <a:pt x="3538" y="12600"/>
                  <a:pt x="3485" y="12547"/>
                  <a:pt x="3474" y="12536"/>
                </a:cubicBezTo>
                <a:cubicBezTo>
                  <a:pt x="3403" y="12462"/>
                  <a:pt x="3336" y="12387"/>
                  <a:pt x="3269" y="12312"/>
                </a:cubicBezTo>
                <a:cubicBezTo>
                  <a:pt x="3213" y="12247"/>
                  <a:pt x="3194" y="12226"/>
                  <a:pt x="3195" y="12226"/>
                </a:cubicBezTo>
                <a:lnTo>
                  <a:pt x="3195" y="12226"/>
                </a:lnTo>
                <a:cubicBezTo>
                  <a:pt x="3196" y="12226"/>
                  <a:pt x="3239" y="12275"/>
                  <a:pt x="3256" y="12296"/>
                </a:cubicBezTo>
                <a:cubicBezTo>
                  <a:pt x="3224" y="12256"/>
                  <a:pt x="3192" y="12215"/>
                  <a:pt x="3161" y="12173"/>
                </a:cubicBezTo>
                <a:cubicBezTo>
                  <a:pt x="2993" y="11945"/>
                  <a:pt x="2900" y="11810"/>
                  <a:pt x="2791" y="11622"/>
                </a:cubicBezTo>
                <a:cubicBezTo>
                  <a:pt x="2309" y="10774"/>
                  <a:pt x="2084" y="9961"/>
                  <a:pt x="2236" y="8984"/>
                </a:cubicBezTo>
                <a:cubicBezTo>
                  <a:pt x="2400" y="7936"/>
                  <a:pt x="2875" y="6967"/>
                  <a:pt x="3451" y="6088"/>
                </a:cubicBezTo>
                <a:cubicBezTo>
                  <a:pt x="4145" y="5039"/>
                  <a:pt x="4988" y="4098"/>
                  <a:pt x="5955" y="3292"/>
                </a:cubicBezTo>
                <a:cubicBezTo>
                  <a:pt x="6776" y="2607"/>
                  <a:pt x="7699" y="1987"/>
                  <a:pt x="8744" y="1716"/>
                </a:cubicBezTo>
                <a:cubicBezTo>
                  <a:pt x="9204" y="1596"/>
                  <a:pt x="8642" y="883"/>
                  <a:pt x="8499" y="728"/>
                </a:cubicBezTo>
                <a:cubicBezTo>
                  <a:pt x="8254" y="463"/>
                  <a:pt x="7751" y="0"/>
                  <a:pt x="7317" y="0"/>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2"/>
          <p:cNvSpPr/>
          <p:nvPr/>
        </p:nvSpPr>
        <p:spPr>
          <a:xfrm rot="10800000">
            <a:off x="343713" y="2376762"/>
            <a:ext cx="520101" cy="621050"/>
          </a:xfrm>
          <a:custGeom>
            <a:avLst/>
            <a:gdLst/>
            <a:ahLst/>
            <a:cxnLst/>
            <a:rect l="l" t="t" r="r" b="b"/>
            <a:pathLst>
              <a:path w="17950" h="21434" extrusionOk="0">
                <a:moveTo>
                  <a:pt x="2976" y="8256"/>
                </a:moveTo>
                <a:cubicBezTo>
                  <a:pt x="2979" y="8259"/>
                  <a:pt x="2982" y="8262"/>
                  <a:pt x="2984" y="8264"/>
                </a:cubicBezTo>
                <a:lnTo>
                  <a:pt x="2984" y="8264"/>
                </a:lnTo>
                <a:cubicBezTo>
                  <a:pt x="2984" y="8264"/>
                  <a:pt x="2984" y="8264"/>
                  <a:pt x="2985" y="8264"/>
                </a:cubicBezTo>
                <a:lnTo>
                  <a:pt x="2985" y="8264"/>
                </a:lnTo>
                <a:cubicBezTo>
                  <a:pt x="2982" y="8262"/>
                  <a:pt x="2979" y="8259"/>
                  <a:pt x="2977" y="8256"/>
                </a:cubicBezTo>
                <a:lnTo>
                  <a:pt x="2977" y="8256"/>
                </a:lnTo>
                <a:cubicBezTo>
                  <a:pt x="2977" y="8256"/>
                  <a:pt x="2976" y="8256"/>
                  <a:pt x="2976" y="8256"/>
                </a:cubicBezTo>
                <a:close/>
                <a:moveTo>
                  <a:pt x="3070" y="8354"/>
                </a:moveTo>
                <a:cubicBezTo>
                  <a:pt x="3094" y="8379"/>
                  <a:pt x="3108" y="8396"/>
                  <a:pt x="3108" y="8396"/>
                </a:cubicBezTo>
                <a:cubicBezTo>
                  <a:pt x="3108" y="8396"/>
                  <a:pt x="3097" y="8384"/>
                  <a:pt x="3070" y="8354"/>
                </a:cubicBezTo>
                <a:close/>
                <a:moveTo>
                  <a:pt x="14914" y="16791"/>
                </a:moveTo>
                <a:cubicBezTo>
                  <a:pt x="14927" y="16804"/>
                  <a:pt x="14940" y="16817"/>
                  <a:pt x="14954" y="16830"/>
                </a:cubicBezTo>
                <a:cubicBezTo>
                  <a:pt x="15016" y="16891"/>
                  <a:pt x="15037" y="16914"/>
                  <a:pt x="15035" y="16914"/>
                </a:cubicBezTo>
                <a:cubicBezTo>
                  <a:pt x="15032" y="16914"/>
                  <a:pt x="14964" y="16850"/>
                  <a:pt x="14914" y="16791"/>
                </a:cubicBezTo>
                <a:close/>
                <a:moveTo>
                  <a:pt x="1603" y="0"/>
                </a:moveTo>
                <a:cubicBezTo>
                  <a:pt x="1509" y="0"/>
                  <a:pt x="1429" y="45"/>
                  <a:pt x="1378" y="156"/>
                </a:cubicBezTo>
                <a:cubicBezTo>
                  <a:pt x="554" y="1957"/>
                  <a:pt x="1" y="4008"/>
                  <a:pt x="618" y="5958"/>
                </a:cubicBezTo>
                <a:cubicBezTo>
                  <a:pt x="1279" y="8059"/>
                  <a:pt x="2876" y="9752"/>
                  <a:pt x="4635" y="11011"/>
                </a:cubicBezTo>
                <a:cubicBezTo>
                  <a:pt x="6145" y="12091"/>
                  <a:pt x="7866" y="12858"/>
                  <a:pt x="9541" y="13636"/>
                </a:cubicBezTo>
                <a:cubicBezTo>
                  <a:pt x="10380" y="14026"/>
                  <a:pt x="11220" y="14417"/>
                  <a:pt x="12042" y="14844"/>
                </a:cubicBezTo>
                <a:lnTo>
                  <a:pt x="12181" y="14917"/>
                </a:lnTo>
                <a:lnTo>
                  <a:pt x="12181" y="14917"/>
                </a:lnTo>
                <a:cubicBezTo>
                  <a:pt x="12186" y="14919"/>
                  <a:pt x="12191" y="14922"/>
                  <a:pt x="12196" y="14925"/>
                </a:cubicBezTo>
                <a:cubicBezTo>
                  <a:pt x="12299" y="14980"/>
                  <a:pt x="12401" y="15035"/>
                  <a:pt x="12503" y="15093"/>
                </a:cubicBezTo>
                <a:cubicBezTo>
                  <a:pt x="12704" y="15205"/>
                  <a:pt x="12903" y="15321"/>
                  <a:pt x="13101" y="15440"/>
                </a:cubicBezTo>
                <a:cubicBezTo>
                  <a:pt x="13273" y="15543"/>
                  <a:pt x="13444" y="15652"/>
                  <a:pt x="13613" y="15762"/>
                </a:cubicBezTo>
                <a:cubicBezTo>
                  <a:pt x="13708" y="15823"/>
                  <a:pt x="13800" y="15887"/>
                  <a:pt x="13893" y="15949"/>
                </a:cubicBezTo>
                <a:cubicBezTo>
                  <a:pt x="13919" y="15968"/>
                  <a:pt x="14022" y="16041"/>
                  <a:pt x="14088" y="16087"/>
                </a:cubicBezTo>
                <a:lnTo>
                  <a:pt x="14088" y="16087"/>
                </a:lnTo>
                <a:cubicBezTo>
                  <a:pt x="14148" y="16133"/>
                  <a:pt x="14265" y="16220"/>
                  <a:pt x="14291" y="16242"/>
                </a:cubicBezTo>
                <a:cubicBezTo>
                  <a:pt x="14377" y="16309"/>
                  <a:pt x="14460" y="16377"/>
                  <a:pt x="14545" y="16448"/>
                </a:cubicBezTo>
                <a:cubicBezTo>
                  <a:pt x="14570" y="16469"/>
                  <a:pt x="14607" y="16509"/>
                  <a:pt x="14647" y="16550"/>
                </a:cubicBezTo>
                <a:lnTo>
                  <a:pt x="14647" y="16550"/>
                </a:lnTo>
                <a:cubicBezTo>
                  <a:pt x="14648" y="16549"/>
                  <a:pt x="14649" y="16549"/>
                  <a:pt x="14651" y="16549"/>
                </a:cubicBezTo>
                <a:cubicBezTo>
                  <a:pt x="14662" y="16549"/>
                  <a:pt x="14686" y="16564"/>
                  <a:pt x="14727" y="16606"/>
                </a:cubicBezTo>
                <a:cubicBezTo>
                  <a:pt x="14751" y="16631"/>
                  <a:pt x="14776" y="16655"/>
                  <a:pt x="14801" y="16679"/>
                </a:cubicBezTo>
                <a:lnTo>
                  <a:pt x="14801" y="16679"/>
                </a:lnTo>
                <a:cubicBezTo>
                  <a:pt x="14757" y="16659"/>
                  <a:pt x="14699" y="16604"/>
                  <a:pt x="14647" y="16550"/>
                </a:cubicBezTo>
                <a:lnTo>
                  <a:pt x="14647" y="16550"/>
                </a:lnTo>
                <a:cubicBezTo>
                  <a:pt x="14634" y="16562"/>
                  <a:pt x="14695" y="16648"/>
                  <a:pt x="14802" y="16681"/>
                </a:cubicBezTo>
                <a:lnTo>
                  <a:pt x="14802" y="16681"/>
                </a:lnTo>
                <a:cubicBezTo>
                  <a:pt x="14802" y="16680"/>
                  <a:pt x="14801" y="16679"/>
                  <a:pt x="14801" y="16679"/>
                </a:cubicBezTo>
                <a:lnTo>
                  <a:pt x="14801" y="16679"/>
                </a:lnTo>
                <a:cubicBezTo>
                  <a:pt x="14805" y="16681"/>
                  <a:pt x="14810" y="16683"/>
                  <a:pt x="14815" y="16684"/>
                </a:cubicBezTo>
                <a:cubicBezTo>
                  <a:pt x="14811" y="16683"/>
                  <a:pt x="14806" y="16682"/>
                  <a:pt x="14802" y="16681"/>
                </a:cubicBezTo>
                <a:lnTo>
                  <a:pt x="14802" y="16681"/>
                </a:lnTo>
                <a:cubicBezTo>
                  <a:pt x="14819" y="16697"/>
                  <a:pt x="14836" y="16714"/>
                  <a:pt x="14853" y="16730"/>
                </a:cubicBezTo>
                <a:cubicBezTo>
                  <a:pt x="14870" y="16747"/>
                  <a:pt x="14886" y="16763"/>
                  <a:pt x="14902" y="16779"/>
                </a:cubicBezTo>
                <a:lnTo>
                  <a:pt x="14902" y="16779"/>
                </a:lnTo>
                <a:cubicBezTo>
                  <a:pt x="14961" y="16857"/>
                  <a:pt x="15039" y="16929"/>
                  <a:pt x="15101" y="17002"/>
                </a:cubicBezTo>
                <a:cubicBezTo>
                  <a:pt x="15103" y="17005"/>
                  <a:pt x="15105" y="17007"/>
                  <a:pt x="15108" y="17010"/>
                </a:cubicBezTo>
                <a:lnTo>
                  <a:pt x="15108" y="17010"/>
                </a:lnTo>
                <a:cubicBezTo>
                  <a:pt x="15108" y="17010"/>
                  <a:pt x="15108" y="17011"/>
                  <a:pt x="15109" y="17012"/>
                </a:cubicBezTo>
                <a:cubicBezTo>
                  <a:pt x="15122" y="17031"/>
                  <a:pt x="15136" y="17050"/>
                  <a:pt x="15150" y="17070"/>
                </a:cubicBezTo>
                <a:lnTo>
                  <a:pt x="15150" y="17070"/>
                </a:lnTo>
                <a:cubicBezTo>
                  <a:pt x="15148" y="17064"/>
                  <a:pt x="15147" y="17059"/>
                  <a:pt x="15145" y="17053"/>
                </a:cubicBezTo>
                <a:lnTo>
                  <a:pt x="15145" y="17053"/>
                </a:lnTo>
                <a:cubicBezTo>
                  <a:pt x="15145" y="17053"/>
                  <a:pt x="15145" y="17053"/>
                  <a:pt x="15145" y="17053"/>
                </a:cubicBezTo>
                <a:lnTo>
                  <a:pt x="15145" y="17053"/>
                </a:lnTo>
                <a:cubicBezTo>
                  <a:pt x="15147" y="17060"/>
                  <a:pt x="15150" y="17067"/>
                  <a:pt x="15152" y="17074"/>
                </a:cubicBezTo>
                <a:lnTo>
                  <a:pt x="15152" y="17074"/>
                </a:lnTo>
                <a:cubicBezTo>
                  <a:pt x="15164" y="17091"/>
                  <a:pt x="15176" y="17108"/>
                  <a:pt x="15189" y="17125"/>
                </a:cubicBezTo>
                <a:cubicBezTo>
                  <a:pt x="15228" y="17178"/>
                  <a:pt x="15243" y="17212"/>
                  <a:pt x="15243" y="17227"/>
                </a:cubicBezTo>
                <a:lnTo>
                  <a:pt x="15243" y="17227"/>
                </a:lnTo>
                <a:cubicBezTo>
                  <a:pt x="15207" y="17176"/>
                  <a:pt x="15171" y="17122"/>
                  <a:pt x="15152" y="17074"/>
                </a:cubicBezTo>
                <a:lnTo>
                  <a:pt x="15152" y="17074"/>
                </a:lnTo>
                <a:cubicBezTo>
                  <a:pt x="15151" y="17072"/>
                  <a:pt x="15150" y="17071"/>
                  <a:pt x="15150" y="17070"/>
                </a:cubicBezTo>
                <a:lnTo>
                  <a:pt x="15150" y="17070"/>
                </a:lnTo>
                <a:cubicBezTo>
                  <a:pt x="15179" y="17181"/>
                  <a:pt x="15223" y="17235"/>
                  <a:pt x="15238" y="17235"/>
                </a:cubicBezTo>
                <a:cubicBezTo>
                  <a:pt x="15241" y="17235"/>
                  <a:pt x="15243" y="17232"/>
                  <a:pt x="15243" y="17227"/>
                </a:cubicBezTo>
                <a:lnTo>
                  <a:pt x="15243" y="17227"/>
                </a:lnTo>
                <a:cubicBezTo>
                  <a:pt x="15273" y="17269"/>
                  <a:pt x="15303" y="17310"/>
                  <a:pt x="15323" y="17346"/>
                </a:cubicBezTo>
                <a:cubicBezTo>
                  <a:pt x="15341" y="17378"/>
                  <a:pt x="15358" y="17413"/>
                  <a:pt x="15377" y="17446"/>
                </a:cubicBezTo>
                <a:lnTo>
                  <a:pt x="15377" y="17446"/>
                </a:lnTo>
                <a:cubicBezTo>
                  <a:pt x="15421" y="17551"/>
                  <a:pt x="15471" y="17653"/>
                  <a:pt x="15515" y="17758"/>
                </a:cubicBezTo>
                <a:cubicBezTo>
                  <a:pt x="15533" y="17804"/>
                  <a:pt x="15604" y="18008"/>
                  <a:pt x="15607" y="18008"/>
                </a:cubicBezTo>
                <a:cubicBezTo>
                  <a:pt x="15608" y="18008"/>
                  <a:pt x="15601" y="17983"/>
                  <a:pt x="15580" y="17917"/>
                </a:cubicBezTo>
                <a:lnTo>
                  <a:pt x="15580" y="17917"/>
                </a:lnTo>
                <a:cubicBezTo>
                  <a:pt x="15732" y="18397"/>
                  <a:pt x="15828" y="18892"/>
                  <a:pt x="15869" y="19394"/>
                </a:cubicBezTo>
                <a:cubicBezTo>
                  <a:pt x="15923" y="20020"/>
                  <a:pt x="16631" y="20719"/>
                  <a:pt x="17088" y="21093"/>
                </a:cubicBezTo>
                <a:cubicBezTo>
                  <a:pt x="17252" y="21227"/>
                  <a:pt x="17547" y="21434"/>
                  <a:pt x="17741" y="21434"/>
                </a:cubicBezTo>
                <a:cubicBezTo>
                  <a:pt x="17866" y="21434"/>
                  <a:pt x="17950" y="21347"/>
                  <a:pt x="17928" y="21098"/>
                </a:cubicBezTo>
                <a:cubicBezTo>
                  <a:pt x="17561" y="16782"/>
                  <a:pt x="13593" y="13949"/>
                  <a:pt x="10037" y="12192"/>
                </a:cubicBezTo>
                <a:cubicBezTo>
                  <a:pt x="9204" y="11781"/>
                  <a:pt x="8359" y="11398"/>
                  <a:pt x="7520" y="11005"/>
                </a:cubicBezTo>
                <a:cubicBezTo>
                  <a:pt x="7105" y="10810"/>
                  <a:pt x="6691" y="10615"/>
                  <a:pt x="6282" y="10412"/>
                </a:cubicBezTo>
                <a:cubicBezTo>
                  <a:pt x="6086" y="10315"/>
                  <a:pt x="5891" y="10217"/>
                  <a:pt x="5698" y="10117"/>
                </a:cubicBezTo>
                <a:cubicBezTo>
                  <a:pt x="5595" y="10064"/>
                  <a:pt x="5495" y="10011"/>
                  <a:pt x="5394" y="9957"/>
                </a:cubicBezTo>
                <a:lnTo>
                  <a:pt x="5394" y="9957"/>
                </a:lnTo>
                <a:cubicBezTo>
                  <a:pt x="5445" y="9984"/>
                  <a:pt x="5466" y="9995"/>
                  <a:pt x="5466" y="9995"/>
                </a:cubicBezTo>
                <a:cubicBezTo>
                  <a:pt x="5467" y="9995"/>
                  <a:pt x="5267" y="9887"/>
                  <a:pt x="5223" y="9863"/>
                </a:cubicBezTo>
                <a:cubicBezTo>
                  <a:pt x="4862" y="9660"/>
                  <a:pt x="4504" y="9447"/>
                  <a:pt x="4158" y="9219"/>
                </a:cubicBezTo>
                <a:cubicBezTo>
                  <a:pt x="4070" y="9160"/>
                  <a:pt x="3980" y="9101"/>
                  <a:pt x="3894" y="9040"/>
                </a:cubicBezTo>
                <a:cubicBezTo>
                  <a:pt x="3847" y="9007"/>
                  <a:pt x="3694" y="8892"/>
                  <a:pt x="3692" y="8892"/>
                </a:cubicBezTo>
                <a:lnTo>
                  <a:pt x="3692" y="8892"/>
                </a:lnTo>
                <a:cubicBezTo>
                  <a:pt x="3692" y="8892"/>
                  <a:pt x="3692" y="8893"/>
                  <a:pt x="3692" y="8893"/>
                </a:cubicBezTo>
                <a:lnTo>
                  <a:pt x="3692" y="8893"/>
                </a:lnTo>
                <a:cubicBezTo>
                  <a:pt x="3577" y="8804"/>
                  <a:pt x="3463" y="8714"/>
                  <a:pt x="3351" y="8620"/>
                </a:cubicBezTo>
                <a:cubicBezTo>
                  <a:pt x="3314" y="8588"/>
                  <a:pt x="3278" y="8550"/>
                  <a:pt x="3240" y="8515"/>
                </a:cubicBezTo>
                <a:lnTo>
                  <a:pt x="3240" y="8515"/>
                </a:lnTo>
                <a:cubicBezTo>
                  <a:pt x="3286" y="8550"/>
                  <a:pt x="3328" y="8573"/>
                  <a:pt x="3336" y="8573"/>
                </a:cubicBezTo>
                <a:cubicBezTo>
                  <a:pt x="3345" y="8573"/>
                  <a:pt x="3307" y="8541"/>
                  <a:pt x="3173" y="8458"/>
                </a:cubicBezTo>
                <a:lnTo>
                  <a:pt x="3173" y="8458"/>
                </a:lnTo>
                <a:cubicBezTo>
                  <a:pt x="3174" y="8459"/>
                  <a:pt x="3175" y="8460"/>
                  <a:pt x="3177" y="8462"/>
                </a:cubicBezTo>
                <a:cubicBezTo>
                  <a:pt x="3177" y="8462"/>
                  <a:pt x="3177" y="8462"/>
                  <a:pt x="3178" y="8462"/>
                </a:cubicBezTo>
                <a:lnTo>
                  <a:pt x="3178" y="8462"/>
                </a:lnTo>
                <a:cubicBezTo>
                  <a:pt x="3199" y="8478"/>
                  <a:pt x="3220" y="8496"/>
                  <a:pt x="3240" y="8515"/>
                </a:cubicBezTo>
                <a:lnTo>
                  <a:pt x="3240" y="8515"/>
                </a:lnTo>
                <a:cubicBezTo>
                  <a:pt x="3219" y="8500"/>
                  <a:pt x="3197" y="8482"/>
                  <a:pt x="3178" y="8462"/>
                </a:cubicBezTo>
                <a:lnTo>
                  <a:pt x="3178" y="8462"/>
                </a:lnTo>
                <a:cubicBezTo>
                  <a:pt x="3168" y="8456"/>
                  <a:pt x="3159" y="8449"/>
                  <a:pt x="3150" y="8444"/>
                </a:cubicBezTo>
                <a:lnTo>
                  <a:pt x="3150" y="8444"/>
                </a:lnTo>
                <a:cubicBezTo>
                  <a:pt x="3158" y="8448"/>
                  <a:pt x="3165" y="8453"/>
                  <a:pt x="3173" y="8458"/>
                </a:cubicBezTo>
                <a:lnTo>
                  <a:pt x="3173" y="8458"/>
                </a:lnTo>
                <a:cubicBezTo>
                  <a:pt x="3134" y="8419"/>
                  <a:pt x="3096" y="8380"/>
                  <a:pt x="3058" y="8340"/>
                </a:cubicBezTo>
                <a:lnTo>
                  <a:pt x="3058" y="8340"/>
                </a:lnTo>
                <a:cubicBezTo>
                  <a:pt x="3046" y="8326"/>
                  <a:pt x="3031" y="8309"/>
                  <a:pt x="3013" y="8288"/>
                </a:cubicBezTo>
                <a:lnTo>
                  <a:pt x="3013" y="8288"/>
                </a:lnTo>
                <a:cubicBezTo>
                  <a:pt x="2977" y="8229"/>
                  <a:pt x="2931" y="8152"/>
                  <a:pt x="2886" y="8105"/>
                </a:cubicBezTo>
                <a:lnTo>
                  <a:pt x="2886" y="8105"/>
                </a:lnTo>
                <a:cubicBezTo>
                  <a:pt x="2847" y="8032"/>
                  <a:pt x="2793" y="7903"/>
                  <a:pt x="2792" y="7903"/>
                </a:cubicBezTo>
                <a:lnTo>
                  <a:pt x="2792" y="7903"/>
                </a:lnTo>
                <a:cubicBezTo>
                  <a:pt x="2792" y="7903"/>
                  <a:pt x="2809" y="7946"/>
                  <a:pt x="2859" y="8067"/>
                </a:cubicBezTo>
                <a:lnTo>
                  <a:pt x="2859" y="8067"/>
                </a:lnTo>
                <a:cubicBezTo>
                  <a:pt x="2819" y="7971"/>
                  <a:pt x="2770" y="7879"/>
                  <a:pt x="2730" y="7784"/>
                </a:cubicBezTo>
                <a:cubicBezTo>
                  <a:pt x="2710" y="7737"/>
                  <a:pt x="2649" y="7554"/>
                  <a:pt x="2645" y="7554"/>
                </a:cubicBezTo>
                <a:lnTo>
                  <a:pt x="2645" y="7554"/>
                </a:lnTo>
                <a:cubicBezTo>
                  <a:pt x="2644" y="7554"/>
                  <a:pt x="2652" y="7584"/>
                  <a:pt x="2677" y="7665"/>
                </a:cubicBezTo>
                <a:cubicBezTo>
                  <a:pt x="2614" y="7463"/>
                  <a:pt x="2563" y="7260"/>
                  <a:pt x="2522" y="7056"/>
                </a:cubicBezTo>
                <a:cubicBezTo>
                  <a:pt x="2431" y="6580"/>
                  <a:pt x="2420" y="6315"/>
                  <a:pt x="2456" y="5783"/>
                </a:cubicBezTo>
                <a:cubicBezTo>
                  <a:pt x="2539" y="4548"/>
                  <a:pt x="2955" y="3358"/>
                  <a:pt x="3466" y="2241"/>
                </a:cubicBezTo>
                <a:cubicBezTo>
                  <a:pt x="3543" y="2073"/>
                  <a:pt x="3290" y="1635"/>
                  <a:pt x="3226" y="1525"/>
                </a:cubicBezTo>
                <a:cubicBezTo>
                  <a:pt x="3036" y="1191"/>
                  <a:pt x="2776" y="869"/>
                  <a:pt x="2504" y="599"/>
                </a:cubicBezTo>
                <a:cubicBezTo>
                  <a:pt x="2352" y="448"/>
                  <a:pt x="1904" y="0"/>
                  <a:pt x="1603"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2"/>
          <p:cNvSpPr/>
          <p:nvPr/>
        </p:nvSpPr>
        <p:spPr>
          <a:xfrm rot="10800000">
            <a:off x="7810615" y="1082890"/>
            <a:ext cx="246230" cy="229772"/>
          </a:xfrm>
          <a:custGeom>
            <a:avLst/>
            <a:gdLst/>
            <a:ahLst/>
            <a:cxnLst/>
            <a:rect l="l" t="t" r="r" b="b"/>
            <a:pathLst>
              <a:path w="8498" h="7930" extrusionOk="0">
                <a:moveTo>
                  <a:pt x="5850" y="1"/>
                </a:moveTo>
                <a:cubicBezTo>
                  <a:pt x="4962" y="1555"/>
                  <a:pt x="3595" y="2685"/>
                  <a:pt x="2149" y="3881"/>
                </a:cubicBezTo>
                <a:cubicBezTo>
                  <a:pt x="1424" y="4482"/>
                  <a:pt x="673" y="5102"/>
                  <a:pt x="0" y="5774"/>
                </a:cubicBezTo>
                <a:lnTo>
                  <a:pt x="2155" y="7929"/>
                </a:lnTo>
                <a:cubicBezTo>
                  <a:pt x="2726" y="7358"/>
                  <a:pt x="3389" y="6811"/>
                  <a:pt x="4092" y="6231"/>
                </a:cubicBezTo>
                <a:cubicBezTo>
                  <a:pt x="5611" y="4974"/>
                  <a:pt x="7333" y="3551"/>
                  <a:pt x="8498" y="1512"/>
                </a:cubicBezTo>
                <a:lnTo>
                  <a:pt x="5850" y="1"/>
                </a:ln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2"/>
          <p:cNvSpPr/>
          <p:nvPr/>
        </p:nvSpPr>
        <p:spPr>
          <a:xfrm rot="10800000">
            <a:off x="8056838" y="3364712"/>
            <a:ext cx="520101" cy="621050"/>
          </a:xfrm>
          <a:custGeom>
            <a:avLst/>
            <a:gdLst/>
            <a:ahLst/>
            <a:cxnLst/>
            <a:rect l="l" t="t" r="r" b="b"/>
            <a:pathLst>
              <a:path w="17950" h="21434" extrusionOk="0">
                <a:moveTo>
                  <a:pt x="2976" y="8256"/>
                </a:moveTo>
                <a:cubicBezTo>
                  <a:pt x="2979" y="8259"/>
                  <a:pt x="2982" y="8262"/>
                  <a:pt x="2984" y="8264"/>
                </a:cubicBezTo>
                <a:lnTo>
                  <a:pt x="2984" y="8264"/>
                </a:lnTo>
                <a:cubicBezTo>
                  <a:pt x="2984" y="8264"/>
                  <a:pt x="2984" y="8264"/>
                  <a:pt x="2985" y="8264"/>
                </a:cubicBezTo>
                <a:lnTo>
                  <a:pt x="2985" y="8264"/>
                </a:lnTo>
                <a:cubicBezTo>
                  <a:pt x="2982" y="8262"/>
                  <a:pt x="2979" y="8259"/>
                  <a:pt x="2977" y="8256"/>
                </a:cubicBezTo>
                <a:lnTo>
                  <a:pt x="2977" y="8256"/>
                </a:lnTo>
                <a:cubicBezTo>
                  <a:pt x="2977" y="8256"/>
                  <a:pt x="2976" y="8256"/>
                  <a:pt x="2976" y="8256"/>
                </a:cubicBezTo>
                <a:close/>
                <a:moveTo>
                  <a:pt x="3070" y="8354"/>
                </a:moveTo>
                <a:cubicBezTo>
                  <a:pt x="3094" y="8379"/>
                  <a:pt x="3108" y="8396"/>
                  <a:pt x="3108" y="8396"/>
                </a:cubicBezTo>
                <a:cubicBezTo>
                  <a:pt x="3108" y="8396"/>
                  <a:pt x="3097" y="8384"/>
                  <a:pt x="3070" y="8354"/>
                </a:cubicBezTo>
                <a:close/>
                <a:moveTo>
                  <a:pt x="14914" y="16791"/>
                </a:moveTo>
                <a:cubicBezTo>
                  <a:pt x="14927" y="16804"/>
                  <a:pt x="14940" y="16817"/>
                  <a:pt x="14954" y="16830"/>
                </a:cubicBezTo>
                <a:cubicBezTo>
                  <a:pt x="15016" y="16891"/>
                  <a:pt x="15037" y="16914"/>
                  <a:pt x="15035" y="16914"/>
                </a:cubicBezTo>
                <a:cubicBezTo>
                  <a:pt x="15032" y="16914"/>
                  <a:pt x="14964" y="16850"/>
                  <a:pt x="14914" y="16791"/>
                </a:cubicBezTo>
                <a:close/>
                <a:moveTo>
                  <a:pt x="1603" y="0"/>
                </a:moveTo>
                <a:cubicBezTo>
                  <a:pt x="1509" y="0"/>
                  <a:pt x="1429" y="45"/>
                  <a:pt x="1378" y="156"/>
                </a:cubicBezTo>
                <a:cubicBezTo>
                  <a:pt x="554" y="1957"/>
                  <a:pt x="1" y="4008"/>
                  <a:pt x="618" y="5958"/>
                </a:cubicBezTo>
                <a:cubicBezTo>
                  <a:pt x="1279" y="8059"/>
                  <a:pt x="2876" y="9752"/>
                  <a:pt x="4635" y="11011"/>
                </a:cubicBezTo>
                <a:cubicBezTo>
                  <a:pt x="6145" y="12091"/>
                  <a:pt x="7866" y="12858"/>
                  <a:pt x="9541" y="13636"/>
                </a:cubicBezTo>
                <a:cubicBezTo>
                  <a:pt x="10380" y="14026"/>
                  <a:pt x="11220" y="14417"/>
                  <a:pt x="12042" y="14844"/>
                </a:cubicBezTo>
                <a:lnTo>
                  <a:pt x="12181" y="14917"/>
                </a:lnTo>
                <a:lnTo>
                  <a:pt x="12181" y="14917"/>
                </a:lnTo>
                <a:cubicBezTo>
                  <a:pt x="12186" y="14919"/>
                  <a:pt x="12191" y="14922"/>
                  <a:pt x="12196" y="14925"/>
                </a:cubicBezTo>
                <a:cubicBezTo>
                  <a:pt x="12299" y="14980"/>
                  <a:pt x="12401" y="15035"/>
                  <a:pt x="12503" y="15093"/>
                </a:cubicBezTo>
                <a:cubicBezTo>
                  <a:pt x="12704" y="15205"/>
                  <a:pt x="12903" y="15321"/>
                  <a:pt x="13101" y="15440"/>
                </a:cubicBezTo>
                <a:cubicBezTo>
                  <a:pt x="13273" y="15543"/>
                  <a:pt x="13444" y="15652"/>
                  <a:pt x="13613" y="15762"/>
                </a:cubicBezTo>
                <a:cubicBezTo>
                  <a:pt x="13708" y="15823"/>
                  <a:pt x="13800" y="15887"/>
                  <a:pt x="13893" y="15949"/>
                </a:cubicBezTo>
                <a:cubicBezTo>
                  <a:pt x="13919" y="15968"/>
                  <a:pt x="14022" y="16041"/>
                  <a:pt x="14088" y="16087"/>
                </a:cubicBezTo>
                <a:lnTo>
                  <a:pt x="14088" y="16087"/>
                </a:lnTo>
                <a:cubicBezTo>
                  <a:pt x="14148" y="16133"/>
                  <a:pt x="14265" y="16220"/>
                  <a:pt x="14291" y="16242"/>
                </a:cubicBezTo>
                <a:cubicBezTo>
                  <a:pt x="14377" y="16309"/>
                  <a:pt x="14460" y="16377"/>
                  <a:pt x="14545" y="16448"/>
                </a:cubicBezTo>
                <a:cubicBezTo>
                  <a:pt x="14570" y="16469"/>
                  <a:pt x="14607" y="16509"/>
                  <a:pt x="14647" y="16550"/>
                </a:cubicBezTo>
                <a:lnTo>
                  <a:pt x="14647" y="16550"/>
                </a:lnTo>
                <a:cubicBezTo>
                  <a:pt x="14648" y="16549"/>
                  <a:pt x="14649" y="16549"/>
                  <a:pt x="14651" y="16549"/>
                </a:cubicBezTo>
                <a:cubicBezTo>
                  <a:pt x="14662" y="16549"/>
                  <a:pt x="14686" y="16564"/>
                  <a:pt x="14727" y="16606"/>
                </a:cubicBezTo>
                <a:cubicBezTo>
                  <a:pt x="14751" y="16631"/>
                  <a:pt x="14776" y="16655"/>
                  <a:pt x="14801" y="16679"/>
                </a:cubicBezTo>
                <a:lnTo>
                  <a:pt x="14801" y="16679"/>
                </a:lnTo>
                <a:cubicBezTo>
                  <a:pt x="14757" y="16659"/>
                  <a:pt x="14699" y="16604"/>
                  <a:pt x="14647" y="16550"/>
                </a:cubicBezTo>
                <a:lnTo>
                  <a:pt x="14647" y="16550"/>
                </a:lnTo>
                <a:cubicBezTo>
                  <a:pt x="14634" y="16562"/>
                  <a:pt x="14695" y="16648"/>
                  <a:pt x="14802" y="16681"/>
                </a:cubicBezTo>
                <a:lnTo>
                  <a:pt x="14802" y="16681"/>
                </a:lnTo>
                <a:cubicBezTo>
                  <a:pt x="14802" y="16680"/>
                  <a:pt x="14801" y="16679"/>
                  <a:pt x="14801" y="16679"/>
                </a:cubicBezTo>
                <a:lnTo>
                  <a:pt x="14801" y="16679"/>
                </a:lnTo>
                <a:cubicBezTo>
                  <a:pt x="14805" y="16681"/>
                  <a:pt x="14810" y="16683"/>
                  <a:pt x="14815" y="16684"/>
                </a:cubicBezTo>
                <a:cubicBezTo>
                  <a:pt x="14811" y="16683"/>
                  <a:pt x="14806" y="16682"/>
                  <a:pt x="14802" y="16681"/>
                </a:cubicBezTo>
                <a:lnTo>
                  <a:pt x="14802" y="16681"/>
                </a:lnTo>
                <a:cubicBezTo>
                  <a:pt x="14819" y="16697"/>
                  <a:pt x="14836" y="16714"/>
                  <a:pt x="14853" y="16730"/>
                </a:cubicBezTo>
                <a:cubicBezTo>
                  <a:pt x="14870" y="16747"/>
                  <a:pt x="14886" y="16763"/>
                  <a:pt x="14902" y="16779"/>
                </a:cubicBezTo>
                <a:lnTo>
                  <a:pt x="14902" y="16779"/>
                </a:lnTo>
                <a:cubicBezTo>
                  <a:pt x="14961" y="16857"/>
                  <a:pt x="15039" y="16929"/>
                  <a:pt x="15101" y="17002"/>
                </a:cubicBezTo>
                <a:cubicBezTo>
                  <a:pt x="15103" y="17005"/>
                  <a:pt x="15105" y="17007"/>
                  <a:pt x="15108" y="17010"/>
                </a:cubicBezTo>
                <a:lnTo>
                  <a:pt x="15108" y="17010"/>
                </a:lnTo>
                <a:cubicBezTo>
                  <a:pt x="15108" y="17010"/>
                  <a:pt x="15108" y="17011"/>
                  <a:pt x="15109" y="17012"/>
                </a:cubicBezTo>
                <a:cubicBezTo>
                  <a:pt x="15122" y="17031"/>
                  <a:pt x="15136" y="17050"/>
                  <a:pt x="15150" y="17070"/>
                </a:cubicBezTo>
                <a:lnTo>
                  <a:pt x="15150" y="17070"/>
                </a:lnTo>
                <a:cubicBezTo>
                  <a:pt x="15148" y="17064"/>
                  <a:pt x="15147" y="17059"/>
                  <a:pt x="15145" y="17053"/>
                </a:cubicBezTo>
                <a:lnTo>
                  <a:pt x="15145" y="17053"/>
                </a:lnTo>
                <a:cubicBezTo>
                  <a:pt x="15145" y="17053"/>
                  <a:pt x="15145" y="17053"/>
                  <a:pt x="15145" y="17053"/>
                </a:cubicBezTo>
                <a:lnTo>
                  <a:pt x="15145" y="17053"/>
                </a:lnTo>
                <a:cubicBezTo>
                  <a:pt x="15147" y="17060"/>
                  <a:pt x="15150" y="17067"/>
                  <a:pt x="15152" y="17074"/>
                </a:cubicBezTo>
                <a:lnTo>
                  <a:pt x="15152" y="17074"/>
                </a:lnTo>
                <a:cubicBezTo>
                  <a:pt x="15164" y="17091"/>
                  <a:pt x="15176" y="17108"/>
                  <a:pt x="15189" y="17125"/>
                </a:cubicBezTo>
                <a:cubicBezTo>
                  <a:pt x="15228" y="17178"/>
                  <a:pt x="15243" y="17212"/>
                  <a:pt x="15243" y="17227"/>
                </a:cubicBezTo>
                <a:lnTo>
                  <a:pt x="15243" y="17227"/>
                </a:lnTo>
                <a:cubicBezTo>
                  <a:pt x="15207" y="17176"/>
                  <a:pt x="15171" y="17122"/>
                  <a:pt x="15152" y="17074"/>
                </a:cubicBezTo>
                <a:lnTo>
                  <a:pt x="15152" y="17074"/>
                </a:lnTo>
                <a:cubicBezTo>
                  <a:pt x="15151" y="17072"/>
                  <a:pt x="15150" y="17071"/>
                  <a:pt x="15150" y="17070"/>
                </a:cubicBezTo>
                <a:lnTo>
                  <a:pt x="15150" y="17070"/>
                </a:lnTo>
                <a:cubicBezTo>
                  <a:pt x="15179" y="17181"/>
                  <a:pt x="15223" y="17235"/>
                  <a:pt x="15238" y="17235"/>
                </a:cubicBezTo>
                <a:cubicBezTo>
                  <a:pt x="15241" y="17235"/>
                  <a:pt x="15243" y="17232"/>
                  <a:pt x="15243" y="17227"/>
                </a:cubicBezTo>
                <a:lnTo>
                  <a:pt x="15243" y="17227"/>
                </a:lnTo>
                <a:cubicBezTo>
                  <a:pt x="15273" y="17269"/>
                  <a:pt x="15303" y="17310"/>
                  <a:pt x="15323" y="17346"/>
                </a:cubicBezTo>
                <a:cubicBezTo>
                  <a:pt x="15341" y="17378"/>
                  <a:pt x="15358" y="17413"/>
                  <a:pt x="15377" y="17446"/>
                </a:cubicBezTo>
                <a:lnTo>
                  <a:pt x="15377" y="17446"/>
                </a:lnTo>
                <a:cubicBezTo>
                  <a:pt x="15421" y="17551"/>
                  <a:pt x="15471" y="17653"/>
                  <a:pt x="15515" y="17758"/>
                </a:cubicBezTo>
                <a:cubicBezTo>
                  <a:pt x="15533" y="17804"/>
                  <a:pt x="15604" y="18008"/>
                  <a:pt x="15607" y="18008"/>
                </a:cubicBezTo>
                <a:cubicBezTo>
                  <a:pt x="15608" y="18008"/>
                  <a:pt x="15601" y="17983"/>
                  <a:pt x="15580" y="17917"/>
                </a:cubicBezTo>
                <a:lnTo>
                  <a:pt x="15580" y="17917"/>
                </a:lnTo>
                <a:cubicBezTo>
                  <a:pt x="15732" y="18397"/>
                  <a:pt x="15828" y="18892"/>
                  <a:pt x="15869" y="19394"/>
                </a:cubicBezTo>
                <a:cubicBezTo>
                  <a:pt x="15923" y="20020"/>
                  <a:pt x="16631" y="20719"/>
                  <a:pt x="17088" y="21093"/>
                </a:cubicBezTo>
                <a:cubicBezTo>
                  <a:pt x="17252" y="21227"/>
                  <a:pt x="17547" y="21434"/>
                  <a:pt x="17741" y="21434"/>
                </a:cubicBezTo>
                <a:cubicBezTo>
                  <a:pt x="17866" y="21434"/>
                  <a:pt x="17950" y="21347"/>
                  <a:pt x="17928" y="21098"/>
                </a:cubicBezTo>
                <a:cubicBezTo>
                  <a:pt x="17561" y="16782"/>
                  <a:pt x="13593" y="13949"/>
                  <a:pt x="10037" y="12192"/>
                </a:cubicBezTo>
                <a:cubicBezTo>
                  <a:pt x="9204" y="11781"/>
                  <a:pt x="8359" y="11398"/>
                  <a:pt x="7520" y="11005"/>
                </a:cubicBezTo>
                <a:cubicBezTo>
                  <a:pt x="7105" y="10810"/>
                  <a:pt x="6691" y="10615"/>
                  <a:pt x="6282" y="10412"/>
                </a:cubicBezTo>
                <a:cubicBezTo>
                  <a:pt x="6086" y="10315"/>
                  <a:pt x="5891" y="10217"/>
                  <a:pt x="5698" y="10117"/>
                </a:cubicBezTo>
                <a:cubicBezTo>
                  <a:pt x="5595" y="10064"/>
                  <a:pt x="5495" y="10011"/>
                  <a:pt x="5394" y="9957"/>
                </a:cubicBezTo>
                <a:lnTo>
                  <a:pt x="5394" y="9957"/>
                </a:lnTo>
                <a:cubicBezTo>
                  <a:pt x="5445" y="9984"/>
                  <a:pt x="5466" y="9995"/>
                  <a:pt x="5466" y="9995"/>
                </a:cubicBezTo>
                <a:cubicBezTo>
                  <a:pt x="5467" y="9995"/>
                  <a:pt x="5267" y="9887"/>
                  <a:pt x="5223" y="9863"/>
                </a:cubicBezTo>
                <a:cubicBezTo>
                  <a:pt x="4862" y="9660"/>
                  <a:pt x="4504" y="9447"/>
                  <a:pt x="4158" y="9219"/>
                </a:cubicBezTo>
                <a:cubicBezTo>
                  <a:pt x="4070" y="9160"/>
                  <a:pt x="3980" y="9101"/>
                  <a:pt x="3894" y="9040"/>
                </a:cubicBezTo>
                <a:cubicBezTo>
                  <a:pt x="3847" y="9007"/>
                  <a:pt x="3694" y="8892"/>
                  <a:pt x="3692" y="8892"/>
                </a:cubicBezTo>
                <a:lnTo>
                  <a:pt x="3692" y="8892"/>
                </a:lnTo>
                <a:cubicBezTo>
                  <a:pt x="3692" y="8892"/>
                  <a:pt x="3692" y="8893"/>
                  <a:pt x="3692" y="8893"/>
                </a:cubicBezTo>
                <a:lnTo>
                  <a:pt x="3692" y="8893"/>
                </a:lnTo>
                <a:cubicBezTo>
                  <a:pt x="3577" y="8804"/>
                  <a:pt x="3463" y="8714"/>
                  <a:pt x="3351" y="8620"/>
                </a:cubicBezTo>
                <a:cubicBezTo>
                  <a:pt x="3314" y="8588"/>
                  <a:pt x="3278" y="8550"/>
                  <a:pt x="3240" y="8515"/>
                </a:cubicBezTo>
                <a:lnTo>
                  <a:pt x="3240" y="8515"/>
                </a:lnTo>
                <a:cubicBezTo>
                  <a:pt x="3286" y="8550"/>
                  <a:pt x="3328" y="8573"/>
                  <a:pt x="3336" y="8573"/>
                </a:cubicBezTo>
                <a:cubicBezTo>
                  <a:pt x="3345" y="8573"/>
                  <a:pt x="3307" y="8541"/>
                  <a:pt x="3173" y="8458"/>
                </a:cubicBezTo>
                <a:lnTo>
                  <a:pt x="3173" y="8458"/>
                </a:lnTo>
                <a:cubicBezTo>
                  <a:pt x="3174" y="8459"/>
                  <a:pt x="3175" y="8460"/>
                  <a:pt x="3177" y="8462"/>
                </a:cubicBezTo>
                <a:cubicBezTo>
                  <a:pt x="3177" y="8462"/>
                  <a:pt x="3177" y="8462"/>
                  <a:pt x="3178" y="8462"/>
                </a:cubicBezTo>
                <a:lnTo>
                  <a:pt x="3178" y="8462"/>
                </a:lnTo>
                <a:cubicBezTo>
                  <a:pt x="3199" y="8478"/>
                  <a:pt x="3220" y="8496"/>
                  <a:pt x="3240" y="8515"/>
                </a:cubicBezTo>
                <a:lnTo>
                  <a:pt x="3240" y="8515"/>
                </a:lnTo>
                <a:cubicBezTo>
                  <a:pt x="3219" y="8500"/>
                  <a:pt x="3197" y="8482"/>
                  <a:pt x="3178" y="8462"/>
                </a:cubicBezTo>
                <a:lnTo>
                  <a:pt x="3178" y="8462"/>
                </a:lnTo>
                <a:cubicBezTo>
                  <a:pt x="3168" y="8456"/>
                  <a:pt x="3159" y="8449"/>
                  <a:pt x="3150" y="8444"/>
                </a:cubicBezTo>
                <a:lnTo>
                  <a:pt x="3150" y="8444"/>
                </a:lnTo>
                <a:cubicBezTo>
                  <a:pt x="3158" y="8448"/>
                  <a:pt x="3165" y="8453"/>
                  <a:pt x="3173" y="8458"/>
                </a:cubicBezTo>
                <a:lnTo>
                  <a:pt x="3173" y="8458"/>
                </a:lnTo>
                <a:cubicBezTo>
                  <a:pt x="3134" y="8419"/>
                  <a:pt x="3096" y="8380"/>
                  <a:pt x="3058" y="8340"/>
                </a:cubicBezTo>
                <a:lnTo>
                  <a:pt x="3058" y="8340"/>
                </a:lnTo>
                <a:cubicBezTo>
                  <a:pt x="3046" y="8326"/>
                  <a:pt x="3031" y="8309"/>
                  <a:pt x="3013" y="8288"/>
                </a:cubicBezTo>
                <a:lnTo>
                  <a:pt x="3013" y="8288"/>
                </a:lnTo>
                <a:cubicBezTo>
                  <a:pt x="2977" y="8229"/>
                  <a:pt x="2931" y="8152"/>
                  <a:pt x="2886" y="8105"/>
                </a:cubicBezTo>
                <a:lnTo>
                  <a:pt x="2886" y="8105"/>
                </a:lnTo>
                <a:cubicBezTo>
                  <a:pt x="2847" y="8032"/>
                  <a:pt x="2793" y="7903"/>
                  <a:pt x="2792" y="7903"/>
                </a:cubicBezTo>
                <a:lnTo>
                  <a:pt x="2792" y="7903"/>
                </a:lnTo>
                <a:cubicBezTo>
                  <a:pt x="2792" y="7903"/>
                  <a:pt x="2809" y="7946"/>
                  <a:pt x="2859" y="8067"/>
                </a:cubicBezTo>
                <a:lnTo>
                  <a:pt x="2859" y="8067"/>
                </a:lnTo>
                <a:cubicBezTo>
                  <a:pt x="2819" y="7971"/>
                  <a:pt x="2770" y="7879"/>
                  <a:pt x="2730" y="7784"/>
                </a:cubicBezTo>
                <a:cubicBezTo>
                  <a:pt x="2710" y="7737"/>
                  <a:pt x="2649" y="7554"/>
                  <a:pt x="2645" y="7554"/>
                </a:cubicBezTo>
                <a:lnTo>
                  <a:pt x="2645" y="7554"/>
                </a:lnTo>
                <a:cubicBezTo>
                  <a:pt x="2644" y="7554"/>
                  <a:pt x="2652" y="7584"/>
                  <a:pt x="2677" y="7665"/>
                </a:cubicBezTo>
                <a:cubicBezTo>
                  <a:pt x="2614" y="7463"/>
                  <a:pt x="2563" y="7260"/>
                  <a:pt x="2522" y="7056"/>
                </a:cubicBezTo>
                <a:cubicBezTo>
                  <a:pt x="2431" y="6580"/>
                  <a:pt x="2420" y="6315"/>
                  <a:pt x="2456" y="5783"/>
                </a:cubicBezTo>
                <a:cubicBezTo>
                  <a:pt x="2539" y="4548"/>
                  <a:pt x="2955" y="3358"/>
                  <a:pt x="3466" y="2241"/>
                </a:cubicBezTo>
                <a:cubicBezTo>
                  <a:pt x="3543" y="2073"/>
                  <a:pt x="3290" y="1635"/>
                  <a:pt x="3226" y="1525"/>
                </a:cubicBezTo>
                <a:cubicBezTo>
                  <a:pt x="3036" y="1191"/>
                  <a:pt x="2776" y="869"/>
                  <a:pt x="2504" y="599"/>
                </a:cubicBezTo>
                <a:cubicBezTo>
                  <a:pt x="2352" y="448"/>
                  <a:pt x="1904" y="0"/>
                  <a:pt x="1603" y="0"/>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4"/>
        <p:cNvGrpSpPr/>
        <p:nvPr/>
      </p:nvGrpSpPr>
      <p:grpSpPr>
        <a:xfrm>
          <a:off x="0" y="0"/>
          <a:ext cx="0" cy="0"/>
          <a:chOff x="0" y="0"/>
          <a:chExt cx="0" cy="0"/>
        </a:xfrm>
      </p:grpSpPr>
      <p:grpSp>
        <p:nvGrpSpPr>
          <p:cNvPr id="95" name="Google Shape;95;p4"/>
          <p:cNvGrpSpPr/>
          <p:nvPr/>
        </p:nvGrpSpPr>
        <p:grpSpPr>
          <a:xfrm>
            <a:off x="10900" y="0"/>
            <a:ext cx="9142800" cy="5143500"/>
            <a:chOff x="10900" y="0"/>
            <a:chExt cx="9142800" cy="5143500"/>
          </a:xfrm>
        </p:grpSpPr>
        <p:cxnSp>
          <p:nvCxnSpPr>
            <p:cNvPr id="96" name="Google Shape;96;p4"/>
            <p:cNvCxnSpPr/>
            <p:nvPr/>
          </p:nvCxnSpPr>
          <p:spPr>
            <a:xfrm>
              <a:off x="45767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97" name="Google Shape;97;p4"/>
            <p:cNvCxnSpPr/>
            <p:nvPr/>
          </p:nvCxnSpPr>
          <p:spPr>
            <a:xfrm>
              <a:off x="578761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98" name="Google Shape;98;p4"/>
            <p:cNvCxnSpPr/>
            <p:nvPr/>
          </p:nvCxnSpPr>
          <p:spPr>
            <a:xfrm>
              <a:off x="627215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99" name="Google Shape;99;p4"/>
            <p:cNvCxnSpPr/>
            <p:nvPr/>
          </p:nvCxnSpPr>
          <p:spPr>
            <a:xfrm>
              <a:off x="675669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00" name="Google Shape;100;p4"/>
            <p:cNvCxnSpPr/>
            <p:nvPr/>
          </p:nvCxnSpPr>
          <p:spPr>
            <a:xfrm>
              <a:off x="724123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01" name="Google Shape;101;p4"/>
            <p:cNvCxnSpPr/>
            <p:nvPr/>
          </p:nvCxnSpPr>
          <p:spPr>
            <a:xfrm>
              <a:off x="772577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02" name="Google Shape;102;p4"/>
            <p:cNvCxnSpPr/>
            <p:nvPr/>
          </p:nvCxnSpPr>
          <p:spPr>
            <a:xfrm>
              <a:off x="821031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03" name="Google Shape;103;p4"/>
            <p:cNvCxnSpPr/>
            <p:nvPr/>
          </p:nvCxnSpPr>
          <p:spPr>
            <a:xfrm>
              <a:off x="869485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04" name="Google Shape;104;p4"/>
            <p:cNvCxnSpPr/>
            <p:nvPr/>
          </p:nvCxnSpPr>
          <p:spPr>
            <a:xfrm>
              <a:off x="94221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05" name="Google Shape;105;p4"/>
            <p:cNvCxnSpPr/>
            <p:nvPr/>
          </p:nvCxnSpPr>
          <p:spPr>
            <a:xfrm>
              <a:off x="142675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06" name="Google Shape;106;p4"/>
            <p:cNvCxnSpPr/>
            <p:nvPr/>
          </p:nvCxnSpPr>
          <p:spPr>
            <a:xfrm>
              <a:off x="191129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07" name="Google Shape;107;p4"/>
            <p:cNvCxnSpPr/>
            <p:nvPr/>
          </p:nvCxnSpPr>
          <p:spPr>
            <a:xfrm>
              <a:off x="239583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08" name="Google Shape;108;p4"/>
            <p:cNvCxnSpPr/>
            <p:nvPr/>
          </p:nvCxnSpPr>
          <p:spPr>
            <a:xfrm>
              <a:off x="288037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09" name="Google Shape;109;p4"/>
            <p:cNvCxnSpPr/>
            <p:nvPr/>
          </p:nvCxnSpPr>
          <p:spPr>
            <a:xfrm>
              <a:off x="336491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10" name="Google Shape;110;p4"/>
            <p:cNvCxnSpPr/>
            <p:nvPr/>
          </p:nvCxnSpPr>
          <p:spPr>
            <a:xfrm>
              <a:off x="384945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11" name="Google Shape;111;p4"/>
            <p:cNvCxnSpPr/>
            <p:nvPr/>
          </p:nvCxnSpPr>
          <p:spPr>
            <a:xfrm>
              <a:off x="433399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12" name="Google Shape;112;p4"/>
            <p:cNvCxnSpPr/>
            <p:nvPr/>
          </p:nvCxnSpPr>
          <p:spPr>
            <a:xfrm>
              <a:off x="481853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13" name="Google Shape;113;p4"/>
            <p:cNvCxnSpPr/>
            <p:nvPr/>
          </p:nvCxnSpPr>
          <p:spPr>
            <a:xfrm>
              <a:off x="530307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14" name="Google Shape;114;p4"/>
            <p:cNvCxnSpPr/>
            <p:nvPr/>
          </p:nvCxnSpPr>
          <p:spPr>
            <a:xfrm>
              <a:off x="10900" y="4685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15" name="Google Shape;115;p4"/>
            <p:cNvCxnSpPr/>
            <p:nvPr/>
          </p:nvCxnSpPr>
          <p:spPr>
            <a:xfrm>
              <a:off x="10900" y="46965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16" name="Google Shape;116;p4"/>
            <p:cNvCxnSpPr/>
            <p:nvPr/>
          </p:nvCxnSpPr>
          <p:spPr>
            <a:xfrm>
              <a:off x="10900" y="9383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17" name="Google Shape;117;p4"/>
            <p:cNvCxnSpPr/>
            <p:nvPr/>
          </p:nvCxnSpPr>
          <p:spPr>
            <a:xfrm>
              <a:off x="10900" y="14081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18" name="Google Shape;118;p4"/>
            <p:cNvCxnSpPr/>
            <p:nvPr/>
          </p:nvCxnSpPr>
          <p:spPr>
            <a:xfrm>
              <a:off x="10900" y="18779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19" name="Google Shape;119;p4"/>
            <p:cNvCxnSpPr/>
            <p:nvPr/>
          </p:nvCxnSpPr>
          <p:spPr>
            <a:xfrm>
              <a:off x="10900" y="23476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20" name="Google Shape;120;p4"/>
            <p:cNvCxnSpPr/>
            <p:nvPr/>
          </p:nvCxnSpPr>
          <p:spPr>
            <a:xfrm>
              <a:off x="10900" y="28174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21" name="Google Shape;121;p4"/>
            <p:cNvCxnSpPr/>
            <p:nvPr/>
          </p:nvCxnSpPr>
          <p:spPr>
            <a:xfrm>
              <a:off x="10900" y="32872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22" name="Google Shape;122;p4"/>
            <p:cNvCxnSpPr/>
            <p:nvPr/>
          </p:nvCxnSpPr>
          <p:spPr>
            <a:xfrm>
              <a:off x="10900" y="37570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23" name="Google Shape;123;p4"/>
            <p:cNvCxnSpPr/>
            <p:nvPr/>
          </p:nvCxnSpPr>
          <p:spPr>
            <a:xfrm>
              <a:off x="10900" y="4226775"/>
              <a:ext cx="9142800" cy="0"/>
            </a:xfrm>
            <a:prstGeom prst="straightConnector1">
              <a:avLst/>
            </a:prstGeom>
            <a:noFill/>
            <a:ln w="28575" cap="flat" cmpd="sng">
              <a:solidFill>
                <a:srgbClr val="9FABFF"/>
              </a:solidFill>
              <a:prstDash val="solid"/>
              <a:round/>
              <a:headEnd type="none" w="med" len="med"/>
              <a:tailEnd type="none" w="med" len="med"/>
            </a:ln>
          </p:spPr>
        </p:cxnSp>
      </p:grpSp>
      <p:grpSp>
        <p:nvGrpSpPr>
          <p:cNvPr id="124" name="Google Shape;124;p4"/>
          <p:cNvGrpSpPr/>
          <p:nvPr/>
        </p:nvGrpSpPr>
        <p:grpSpPr>
          <a:xfrm flipH="1">
            <a:off x="-44062" y="-749742"/>
            <a:ext cx="9384877" cy="6019445"/>
            <a:chOff x="-44062" y="-749742"/>
            <a:chExt cx="9384877" cy="6019445"/>
          </a:xfrm>
        </p:grpSpPr>
        <p:sp>
          <p:nvSpPr>
            <p:cNvPr id="125" name="Google Shape;125;p4"/>
            <p:cNvSpPr/>
            <p:nvPr/>
          </p:nvSpPr>
          <p:spPr>
            <a:xfrm>
              <a:off x="165315" y="2970308"/>
              <a:ext cx="340398" cy="375255"/>
            </a:xfrm>
            <a:custGeom>
              <a:avLst/>
              <a:gdLst/>
              <a:ahLst/>
              <a:cxnLst/>
              <a:rect l="l" t="t" r="r" b="b"/>
              <a:pathLst>
                <a:path w="11748" h="12951" extrusionOk="0">
                  <a:moveTo>
                    <a:pt x="2065" y="1"/>
                  </a:moveTo>
                  <a:cubicBezTo>
                    <a:pt x="1319" y="1"/>
                    <a:pt x="488" y="136"/>
                    <a:pt x="417" y="513"/>
                  </a:cubicBezTo>
                  <a:cubicBezTo>
                    <a:pt x="160" y="1879"/>
                    <a:pt x="0" y="3428"/>
                    <a:pt x="608" y="4730"/>
                  </a:cubicBezTo>
                  <a:cubicBezTo>
                    <a:pt x="1026" y="5631"/>
                    <a:pt x="1766" y="6254"/>
                    <a:pt x="2646" y="6678"/>
                  </a:cubicBezTo>
                  <a:cubicBezTo>
                    <a:pt x="3565" y="7119"/>
                    <a:pt x="4547" y="7373"/>
                    <a:pt x="5510" y="7692"/>
                  </a:cubicBezTo>
                  <a:cubicBezTo>
                    <a:pt x="6416" y="7993"/>
                    <a:pt x="7175" y="8275"/>
                    <a:pt x="7867" y="8994"/>
                  </a:cubicBezTo>
                  <a:cubicBezTo>
                    <a:pt x="8808" y="9972"/>
                    <a:pt x="8907" y="11419"/>
                    <a:pt x="8798" y="12704"/>
                  </a:cubicBezTo>
                  <a:cubicBezTo>
                    <a:pt x="8780" y="12905"/>
                    <a:pt x="9222" y="12951"/>
                    <a:pt x="9626" y="12951"/>
                  </a:cubicBezTo>
                  <a:cubicBezTo>
                    <a:pt x="9914" y="12951"/>
                    <a:pt x="10184" y="12928"/>
                    <a:pt x="10255" y="12921"/>
                  </a:cubicBezTo>
                  <a:cubicBezTo>
                    <a:pt x="10520" y="12894"/>
                    <a:pt x="11608" y="12825"/>
                    <a:pt x="11642" y="12424"/>
                  </a:cubicBezTo>
                  <a:cubicBezTo>
                    <a:pt x="11747" y="11189"/>
                    <a:pt x="11640" y="9918"/>
                    <a:pt x="10888" y="8889"/>
                  </a:cubicBezTo>
                  <a:cubicBezTo>
                    <a:pt x="10305" y="8095"/>
                    <a:pt x="9408" y="7638"/>
                    <a:pt x="8507" y="7294"/>
                  </a:cubicBezTo>
                  <a:cubicBezTo>
                    <a:pt x="6779" y="6638"/>
                    <a:pt x="4651" y="6461"/>
                    <a:pt x="3622" y="4774"/>
                  </a:cubicBezTo>
                  <a:cubicBezTo>
                    <a:pt x="2807" y="3438"/>
                    <a:pt x="2986" y="1695"/>
                    <a:pt x="3261" y="233"/>
                  </a:cubicBezTo>
                  <a:cubicBezTo>
                    <a:pt x="3286" y="101"/>
                    <a:pt x="2707" y="1"/>
                    <a:pt x="2065" y="1"/>
                  </a:cubicBezTo>
                  <a:close/>
                </a:path>
              </a:pathLst>
            </a:custGeom>
            <a:solidFill>
              <a:schemeClr val="dk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44062" y="3571652"/>
              <a:ext cx="759174" cy="1698051"/>
            </a:xfrm>
            <a:custGeom>
              <a:avLst/>
              <a:gdLst/>
              <a:ahLst/>
              <a:cxnLst/>
              <a:rect l="l" t="t" r="r" b="b"/>
              <a:pathLst>
                <a:path w="26201" h="58604" extrusionOk="0">
                  <a:moveTo>
                    <a:pt x="5742" y="22424"/>
                  </a:moveTo>
                  <a:cubicBezTo>
                    <a:pt x="5704" y="22426"/>
                    <a:pt x="5689" y="22426"/>
                    <a:pt x="5687" y="22426"/>
                  </a:cubicBezTo>
                  <a:cubicBezTo>
                    <a:pt x="5683" y="22426"/>
                    <a:pt x="5717" y="22425"/>
                    <a:pt x="5742" y="22424"/>
                  </a:cubicBezTo>
                  <a:close/>
                  <a:moveTo>
                    <a:pt x="15230" y="22608"/>
                  </a:moveTo>
                  <a:lnTo>
                    <a:pt x="15230" y="22608"/>
                  </a:lnTo>
                  <a:cubicBezTo>
                    <a:pt x="15231" y="22608"/>
                    <a:pt x="15232" y="22608"/>
                    <a:pt x="15233" y="22608"/>
                  </a:cubicBezTo>
                  <a:lnTo>
                    <a:pt x="15233" y="22608"/>
                  </a:lnTo>
                  <a:cubicBezTo>
                    <a:pt x="15231" y="22608"/>
                    <a:pt x="15230" y="22608"/>
                    <a:pt x="15230" y="22608"/>
                  </a:cubicBezTo>
                  <a:close/>
                  <a:moveTo>
                    <a:pt x="15790" y="22813"/>
                  </a:moveTo>
                  <a:lnTo>
                    <a:pt x="15790" y="22813"/>
                  </a:lnTo>
                  <a:cubicBezTo>
                    <a:pt x="15802" y="22823"/>
                    <a:pt x="15812" y="22831"/>
                    <a:pt x="15820" y="22837"/>
                  </a:cubicBezTo>
                  <a:lnTo>
                    <a:pt x="15820" y="22837"/>
                  </a:lnTo>
                  <a:cubicBezTo>
                    <a:pt x="15810" y="22829"/>
                    <a:pt x="15800" y="22822"/>
                    <a:pt x="15791" y="22813"/>
                  </a:cubicBezTo>
                  <a:lnTo>
                    <a:pt x="15791" y="22813"/>
                  </a:lnTo>
                  <a:cubicBezTo>
                    <a:pt x="15791" y="22813"/>
                    <a:pt x="15791" y="22813"/>
                    <a:pt x="15790" y="22813"/>
                  </a:cubicBezTo>
                  <a:close/>
                  <a:moveTo>
                    <a:pt x="15987" y="22959"/>
                  </a:moveTo>
                  <a:cubicBezTo>
                    <a:pt x="16003" y="22971"/>
                    <a:pt x="16020" y="22982"/>
                    <a:pt x="16035" y="22994"/>
                  </a:cubicBezTo>
                  <a:cubicBezTo>
                    <a:pt x="16016" y="22980"/>
                    <a:pt x="16000" y="22968"/>
                    <a:pt x="15987" y="22959"/>
                  </a:cubicBezTo>
                  <a:close/>
                  <a:moveTo>
                    <a:pt x="16201" y="23148"/>
                  </a:moveTo>
                  <a:cubicBezTo>
                    <a:pt x="16275" y="23214"/>
                    <a:pt x="16300" y="23237"/>
                    <a:pt x="16300" y="23237"/>
                  </a:cubicBezTo>
                  <a:cubicBezTo>
                    <a:pt x="16300" y="23237"/>
                    <a:pt x="16243" y="23186"/>
                    <a:pt x="16201" y="23148"/>
                  </a:cubicBezTo>
                  <a:close/>
                  <a:moveTo>
                    <a:pt x="16412" y="25138"/>
                  </a:moveTo>
                  <a:lnTo>
                    <a:pt x="16412" y="25138"/>
                  </a:lnTo>
                  <a:cubicBezTo>
                    <a:pt x="16412" y="25139"/>
                    <a:pt x="16411" y="25140"/>
                    <a:pt x="16411" y="25141"/>
                  </a:cubicBezTo>
                  <a:lnTo>
                    <a:pt x="16411" y="25141"/>
                  </a:lnTo>
                  <a:cubicBezTo>
                    <a:pt x="16411" y="25140"/>
                    <a:pt x="16412" y="25139"/>
                    <a:pt x="16412" y="25138"/>
                  </a:cubicBezTo>
                  <a:close/>
                  <a:moveTo>
                    <a:pt x="19352" y="36701"/>
                  </a:moveTo>
                  <a:cubicBezTo>
                    <a:pt x="19353" y="36701"/>
                    <a:pt x="19353" y="36701"/>
                    <a:pt x="19354" y="36701"/>
                  </a:cubicBezTo>
                  <a:lnTo>
                    <a:pt x="19354" y="36701"/>
                  </a:lnTo>
                  <a:cubicBezTo>
                    <a:pt x="19354" y="36705"/>
                    <a:pt x="19353" y="36710"/>
                    <a:pt x="19353" y="36714"/>
                  </a:cubicBezTo>
                  <a:lnTo>
                    <a:pt x="19353" y="36714"/>
                  </a:lnTo>
                  <a:cubicBezTo>
                    <a:pt x="19353" y="36709"/>
                    <a:pt x="19353" y="36705"/>
                    <a:pt x="19352" y="36701"/>
                  </a:cubicBezTo>
                  <a:close/>
                  <a:moveTo>
                    <a:pt x="17957" y="36354"/>
                  </a:moveTo>
                  <a:cubicBezTo>
                    <a:pt x="18149" y="36354"/>
                    <a:pt x="18350" y="36377"/>
                    <a:pt x="18618" y="36421"/>
                  </a:cubicBezTo>
                  <a:cubicBezTo>
                    <a:pt x="18581" y="36415"/>
                    <a:pt x="18561" y="36413"/>
                    <a:pt x="18556" y="36413"/>
                  </a:cubicBezTo>
                  <a:cubicBezTo>
                    <a:pt x="18528" y="36413"/>
                    <a:pt x="18808" y="36472"/>
                    <a:pt x="18866" y="36490"/>
                  </a:cubicBezTo>
                  <a:cubicBezTo>
                    <a:pt x="18922" y="36508"/>
                    <a:pt x="18978" y="36530"/>
                    <a:pt x="19034" y="36546"/>
                  </a:cubicBezTo>
                  <a:cubicBezTo>
                    <a:pt x="19046" y="36549"/>
                    <a:pt x="19057" y="36552"/>
                    <a:pt x="19067" y="36555"/>
                  </a:cubicBezTo>
                  <a:lnTo>
                    <a:pt x="19067" y="36555"/>
                  </a:lnTo>
                  <a:cubicBezTo>
                    <a:pt x="19075" y="36559"/>
                    <a:pt x="19085" y="36564"/>
                    <a:pt x="19096" y="36570"/>
                  </a:cubicBezTo>
                  <a:cubicBezTo>
                    <a:pt x="19181" y="36613"/>
                    <a:pt x="19265" y="36655"/>
                    <a:pt x="19348" y="36698"/>
                  </a:cubicBezTo>
                  <a:lnTo>
                    <a:pt x="19348" y="36698"/>
                  </a:lnTo>
                  <a:cubicBezTo>
                    <a:pt x="19350" y="36708"/>
                    <a:pt x="19351" y="36718"/>
                    <a:pt x="19353" y="36728"/>
                  </a:cubicBezTo>
                  <a:lnTo>
                    <a:pt x="19353" y="36728"/>
                  </a:lnTo>
                  <a:cubicBezTo>
                    <a:pt x="19352" y="36754"/>
                    <a:pt x="19348" y="36785"/>
                    <a:pt x="19340" y="36816"/>
                  </a:cubicBezTo>
                  <a:cubicBezTo>
                    <a:pt x="19323" y="36888"/>
                    <a:pt x="19299" y="36960"/>
                    <a:pt x="19280" y="37032"/>
                  </a:cubicBezTo>
                  <a:cubicBezTo>
                    <a:pt x="19276" y="37048"/>
                    <a:pt x="19273" y="37061"/>
                    <a:pt x="19271" y="37070"/>
                  </a:cubicBezTo>
                  <a:lnTo>
                    <a:pt x="19271" y="37070"/>
                  </a:lnTo>
                  <a:cubicBezTo>
                    <a:pt x="19264" y="37079"/>
                    <a:pt x="19254" y="37092"/>
                    <a:pt x="19241" y="37111"/>
                  </a:cubicBezTo>
                  <a:cubicBezTo>
                    <a:pt x="19142" y="37257"/>
                    <a:pt x="19054" y="37402"/>
                    <a:pt x="18938" y="37535"/>
                  </a:cubicBezTo>
                  <a:cubicBezTo>
                    <a:pt x="18876" y="37607"/>
                    <a:pt x="18808" y="37674"/>
                    <a:pt x="18743" y="37742"/>
                  </a:cubicBezTo>
                  <a:cubicBezTo>
                    <a:pt x="18708" y="37778"/>
                    <a:pt x="18671" y="37810"/>
                    <a:pt x="18634" y="37843"/>
                  </a:cubicBezTo>
                  <a:cubicBezTo>
                    <a:pt x="18631" y="37846"/>
                    <a:pt x="18628" y="37849"/>
                    <a:pt x="18625" y="37852"/>
                  </a:cubicBezTo>
                  <a:lnTo>
                    <a:pt x="18625" y="37852"/>
                  </a:lnTo>
                  <a:cubicBezTo>
                    <a:pt x="18623" y="37853"/>
                    <a:pt x="18622" y="37854"/>
                    <a:pt x="18620" y="37856"/>
                  </a:cubicBezTo>
                  <a:cubicBezTo>
                    <a:pt x="18451" y="37993"/>
                    <a:pt x="18273" y="38123"/>
                    <a:pt x="18091" y="38243"/>
                  </a:cubicBezTo>
                  <a:cubicBezTo>
                    <a:pt x="17679" y="38506"/>
                    <a:pt x="17243" y="38733"/>
                    <a:pt x="16791" y="38921"/>
                  </a:cubicBezTo>
                  <a:cubicBezTo>
                    <a:pt x="16233" y="39158"/>
                    <a:pt x="15938" y="39255"/>
                    <a:pt x="15351" y="39401"/>
                  </a:cubicBezTo>
                  <a:cubicBezTo>
                    <a:pt x="14819" y="39535"/>
                    <a:pt x="14276" y="39629"/>
                    <a:pt x="13730" y="39680"/>
                  </a:cubicBezTo>
                  <a:cubicBezTo>
                    <a:pt x="13608" y="39691"/>
                    <a:pt x="13487" y="39701"/>
                    <a:pt x="13364" y="39707"/>
                  </a:cubicBezTo>
                  <a:cubicBezTo>
                    <a:pt x="13348" y="39708"/>
                    <a:pt x="13332" y="39709"/>
                    <a:pt x="13315" y="39710"/>
                  </a:cubicBezTo>
                  <a:lnTo>
                    <a:pt x="13315" y="39710"/>
                  </a:lnTo>
                  <a:cubicBezTo>
                    <a:pt x="13600" y="39178"/>
                    <a:pt x="13950" y="38677"/>
                    <a:pt x="14359" y="38222"/>
                  </a:cubicBezTo>
                  <a:cubicBezTo>
                    <a:pt x="15102" y="37394"/>
                    <a:pt x="16144" y="36693"/>
                    <a:pt x="17152" y="36466"/>
                  </a:cubicBezTo>
                  <a:cubicBezTo>
                    <a:pt x="17487" y="36390"/>
                    <a:pt x="17715" y="36354"/>
                    <a:pt x="17957" y="36354"/>
                  </a:cubicBezTo>
                  <a:close/>
                  <a:moveTo>
                    <a:pt x="9409" y="1"/>
                  </a:moveTo>
                  <a:cubicBezTo>
                    <a:pt x="9281" y="1"/>
                    <a:pt x="9160" y="30"/>
                    <a:pt x="9057" y="97"/>
                  </a:cubicBezTo>
                  <a:lnTo>
                    <a:pt x="9057" y="94"/>
                  </a:lnTo>
                  <a:cubicBezTo>
                    <a:pt x="7445" y="1132"/>
                    <a:pt x="6145" y="2683"/>
                    <a:pt x="5023" y="4215"/>
                  </a:cubicBezTo>
                  <a:cubicBezTo>
                    <a:pt x="3600" y="6163"/>
                    <a:pt x="2415" y="8275"/>
                    <a:pt x="1491" y="10505"/>
                  </a:cubicBezTo>
                  <a:cubicBezTo>
                    <a:pt x="633" y="12581"/>
                    <a:pt x="1" y="14816"/>
                    <a:pt x="69" y="17082"/>
                  </a:cubicBezTo>
                  <a:cubicBezTo>
                    <a:pt x="98" y="18048"/>
                    <a:pt x="288" y="19039"/>
                    <a:pt x="702" y="19917"/>
                  </a:cubicBezTo>
                  <a:cubicBezTo>
                    <a:pt x="1183" y="20938"/>
                    <a:pt x="1863" y="22077"/>
                    <a:pt x="2838" y="22906"/>
                  </a:cubicBezTo>
                  <a:cubicBezTo>
                    <a:pt x="3949" y="23851"/>
                    <a:pt x="5280" y="24228"/>
                    <a:pt x="6653" y="24228"/>
                  </a:cubicBezTo>
                  <a:cubicBezTo>
                    <a:pt x="7272" y="24228"/>
                    <a:pt x="7899" y="24151"/>
                    <a:pt x="8519" y="24017"/>
                  </a:cubicBezTo>
                  <a:cubicBezTo>
                    <a:pt x="10343" y="23619"/>
                    <a:pt x="12084" y="22830"/>
                    <a:pt x="13946" y="22600"/>
                  </a:cubicBezTo>
                  <a:cubicBezTo>
                    <a:pt x="14224" y="22565"/>
                    <a:pt x="14376" y="22546"/>
                    <a:pt x="14541" y="22546"/>
                  </a:cubicBezTo>
                  <a:cubicBezTo>
                    <a:pt x="14671" y="22546"/>
                    <a:pt x="14809" y="22558"/>
                    <a:pt x="15025" y="22582"/>
                  </a:cubicBezTo>
                  <a:cubicBezTo>
                    <a:pt x="15105" y="22592"/>
                    <a:pt x="15184" y="22604"/>
                    <a:pt x="15263" y="22616"/>
                  </a:cubicBezTo>
                  <a:lnTo>
                    <a:pt x="15263" y="22616"/>
                  </a:lnTo>
                  <a:cubicBezTo>
                    <a:pt x="15303" y="22626"/>
                    <a:pt x="15343" y="22635"/>
                    <a:pt x="15382" y="22647"/>
                  </a:cubicBezTo>
                  <a:cubicBezTo>
                    <a:pt x="15457" y="22671"/>
                    <a:pt x="15533" y="22698"/>
                    <a:pt x="15609" y="22723"/>
                  </a:cubicBezTo>
                  <a:lnTo>
                    <a:pt x="15609" y="22723"/>
                  </a:lnTo>
                  <a:cubicBezTo>
                    <a:pt x="15659" y="22749"/>
                    <a:pt x="15712" y="22774"/>
                    <a:pt x="15764" y="22799"/>
                  </a:cubicBezTo>
                  <a:cubicBezTo>
                    <a:pt x="15773" y="22804"/>
                    <a:pt x="15782" y="22809"/>
                    <a:pt x="15790" y="22813"/>
                  </a:cubicBezTo>
                  <a:lnTo>
                    <a:pt x="15790" y="22813"/>
                  </a:lnTo>
                  <a:cubicBezTo>
                    <a:pt x="15786" y="22810"/>
                    <a:pt x="15782" y="22806"/>
                    <a:pt x="15778" y="22803"/>
                  </a:cubicBezTo>
                  <a:lnTo>
                    <a:pt x="15778" y="22803"/>
                  </a:lnTo>
                  <a:cubicBezTo>
                    <a:pt x="15782" y="22806"/>
                    <a:pt x="15786" y="22810"/>
                    <a:pt x="15791" y="22813"/>
                  </a:cubicBezTo>
                  <a:lnTo>
                    <a:pt x="15791" y="22813"/>
                  </a:lnTo>
                  <a:cubicBezTo>
                    <a:pt x="15850" y="22846"/>
                    <a:pt x="15877" y="22870"/>
                    <a:pt x="15871" y="22870"/>
                  </a:cubicBezTo>
                  <a:cubicBezTo>
                    <a:pt x="15867" y="22870"/>
                    <a:pt x="15850" y="22860"/>
                    <a:pt x="15820" y="22837"/>
                  </a:cubicBezTo>
                  <a:lnTo>
                    <a:pt x="15820" y="22837"/>
                  </a:lnTo>
                  <a:cubicBezTo>
                    <a:pt x="15863" y="22870"/>
                    <a:pt x="15908" y="22902"/>
                    <a:pt x="15952" y="22933"/>
                  </a:cubicBezTo>
                  <a:lnTo>
                    <a:pt x="15952" y="22933"/>
                  </a:lnTo>
                  <a:cubicBezTo>
                    <a:pt x="15943" y="22928"/>
                    <a:pt x="15939" y="22925"/>
                    <a:pt x="15938" y="22925"/>
                  </a:cubicBezTo>
                  <a:cubicBezTo>
                    <a:pt x="15932" y="22925"/>
                    <a:pt x="16115" y="23070"/>
                    <a:pt x="16171" y="23120"/>
                  </a:cubicBezTo>
                  <a:cubicBezTo>
                    <a:pt x="16179" y="23127"/>
                    <a:pt x="16186" y="23134"/>
                    <a:pt x="16193" y="23140"/>
                  </a:cubicBezTo>
                  <a:lnTo>
                    <a:pt x="16193" y="23140"/>
                  </a:lnTo>
                  <a:cubicBezTo>
                    <a:pt x="16230" y="23176"/>
                    <a:pt x="16269" y="23210"/>
                    <a:pt x="16305" y="23247"/>
                  </a:cubicBezTo>
                  <a:cubicBezTo>
                    <a:pt x="16361" y="23306"/>
                    <a:pt x="16413" y="23376"/>
                    <a:pt x="16472" y="23428"/>
                  </a:cubicBezTo>
                  <a:lnTo>
                    <a:pt x="16472" y="23428"/>
                  </a:lnTo>
                  <a:cubicBezTo>
                    <a:pt x="16392" y="23356"/>
                    <a:pt x="16363" y="23330"/>
                    <a:pt x="16362" y="23330"/>
                  </a:cubicBezTo>
                  <a:lnTo>
                    <a:pt x="16362" y="23330"/>
                  </a:lnTo>
                  <a:cubicBezTo>
                    <a:pt x="16361" y="23330"/>
                    <a:pt x="16447" y="23411"/>
                    <a:pt x="16489" y="23467"/>
                  </a:cubicBezTo>
                  <a:cubicBezTo>
                    <a:pt x="16498" y="23480"/>
                    <a:pt x="16506" y="23493"/>
                    <a:pt x="16514" y="23507"/>
                  </a:cubicBezTo>
                  <a:lnTo>
                    <a:pt x="16514" y="23507"/>
                  </a:lnTo>
                  <a:cubicBezTo>
                    <a:pt x="16539" y="23572"/>
                    <a:pt x="16567" y="23639"/>
                    <a:pt x="16597" y="23700"/>
                  </a:cubicBezTo>
                  <a:cubicBezTo>
                    <a:pt x="16601" y="23708"/>
                    <a:pt x="16605" y="23715"/>
                    <a:pt x="16608" y="23721"/>
                  </a:cubicBezTo>
                  <a:lnTo>
                    <a:pt x="16608" y="23721"/>
                  </a:lnTo>
                  <a:cubicBezTo>
                    <a:pt x="16608" y="23723"/>
                    <a:pt x="16608" y="23724"/>
                    <a:pt x="16609" y="23726"/>
                  </a:cubicBezTo>
                  <a:cubicBezTo>
                    <a:pt x="16621" y="23802"/>
                    <a:pt x="16639" y="23878"/>
                    <a:pt x="16647" y="23956"/>
                  </a:cubicBezTo>
                  <a:cubicBezTo>
                    <a:pt x="16653" y="24025"/>
                    <a:pt x="16655" y="24092"/>
                    <a:pt x="16658" y="24160"/>
                  </a:cubicBezTo>
                  <a:cubicBezTo>
                    <a:pt x="16658" y="24162"/>
                    <a:pt x="16658" y="24163"/>
                    <a:pt x="16658" y="24164"/>
                  </a:cubicBezTo>
                  <a:lnTo>
                    <a:pt x="16658" y="24164"/>
                  </a:lnTo>
                  <a:cubicBezTo>
                    <a:pt x="16656" y="24191"/>
                    <a:pt x="16654" y="24219"/>
                    <a:pt x="16650" y="24245"/>
                  </a:cubicBezTo>
                  <a:cubicBezTo>
                    <a:pt x="16609" y="24560"/>
                    <a:pt x="16524" y="24868"/>
                    <a:pt x="16401" y="25160"/>
                  </a:cubicBezTo>
                  <a:cubicBezTo>
                    <a:pt x="16400" y="25163"/>
                    <a:pt x="16398" y="25166"/>
                    <a:pt x="16397" y="25169"/>
                  </a:cubicBezTo>
                  <a:lnTo>
                    <a:pt x="16397" y="25169"/>
                  </a:lnTo>
                  <a:cubicBezTo>
                    <a:pt x="16382" y="25201"/>
                    <a:pt x="16367" y="25233"/>
                    <a:pt x="16351" y="25264"/>
                  </a:cubicBezTo>
                  <a:cubicBezTo>
                    <a:pt x="16313" y="25339"/>
                    <a:pt x="16275" y="25413"/>
                    <a:pt x="16235" y="25486"/>
                  </a:cubicBezTo>
                  <a:cubicBezTo>
                    <a:pt x="16137" y="25664"/>
                    <a:pt x="16032" y="25835"/>
                    <a:pt x="15920" y="26001"/>
                  </a:cubicBezTo>
                  <a:cubicBezTo>
                    <a:pt x="15690" y="26344"/>
                    <a:pt x="15442" y="26673"/>
                    <a:pt x="15177" y="26991"/>
                  </a:cubicBezTo>
                  <a:cubicBezTo>
                    <a:pt x="13966" y="28456"/>
                    <a:pt x="12552" y="29742"/>
                    <a:pt x="11243" y="31118"/>
                  </a:cubicBezTo>
                  <a:cubicBezTo>
                    <a:pt x="10048" y="32372"/>
                    <a:pt x="8782" y="33752"/>
                    <a:pt x="8226" y="35431"/>
                  </a:cubicBezTo>
                  <a:cubicBezTo>
                    <a:pt x="7701" y="37022"/>
                    <a:pt x="8263" y="38848"/>
                    <a:pt x="9484" y="39968"/>
                  </a:cubicBezTo>
                  <a:cubicBezTo>
                    <a:pt x="9800" y="40258"/>
                    <a:pt x="10141" y="40502"/>
                    <a:pt x="10499" y="40704"/>
                  </a:cubicBezTo>
                  <a:lnTo>
                    <a:pt x="10499" y="40704"/>
                  </a:lnTo>
                  <a:cubicBezTo>
                    <a:pt x="10290" y="41706"/>
                    <a:pt x="10257" y="42744"/>
                    <a:pt x="10420" y="43759"/>
                  </a:cubicBezTo>
                  <a:cubicBezTo>
                    <a:pt x="10829" y="46302"/>
                    <a:pt x="12410" y="48773"/>
                    <a:pt x="14509" y="50262"/>
                  </a:cubicBezTo>
                  <a:cubicBezTo>
                    <a:pt x="16198" y="51460"/>
                    <a:pt x="18182" y="51989"/>
                    <a:pt x="20141" y="52561"/>
                  </a:cubicBezTo>
                  <a:cubicBezTo>
                    <a:pt x="20575" y="52687"/>
                    <a:pt x="21010" y="52820"/>
                    <a:pt x="21436" y="52973"/>
                  </a:cubicBezTo>
                  <a:cubicBezTo>
                    <a:pt x="21532" y="53007"/>
                    <a:pt x="21628" y="53042"/>
                    <a:pt x="21724" y="53079"/>
                  </a:cubicBezTo>
                  <a:cubicBezTo>
                    <a:pt x="21774" y="53099"/>
                    <a:pt x="21853" y="53132"/>
                    <a:pt x="21887" y="53146"/>
                  </a:cubicBezTo>
                  <a:lnTo>
                    <a:pt x="21887" y="53146"/>
                  </a:lnTo>
                  <a:cubicBezTo>
                    <a:pt x="22068" y="53227"/>
                    <a:pt x="22249" y="53310"/>
                    <a:pt x="22424" y="53403"/>
                  </a:cubicBezTo>
                  <a:cubicBezTo>
                    <a:pt x="22510" y="53448"/>
                    <a:pt x="22593" y="53496"/>
                    <a:pt x="22676" y="53544"/>
                  </a:cubicBezTo>
                  <a:cubicBezTo>
                    <a:pt x="22684" y="53548"/>
                    <a:pt x="22692" y="53552"/>
                    <a:pt x="22699" y="53556"/>
                  </a:cubicBezTo>
                  <a:lnTo>
                    <a:pt x="22699" y="53556"/>
                  </a:lnTo>
                  <a:cubicBezTo>
                    <a:pt x="22704" y="53560"/>
                    <a:pt x="22710" y="53565"/>
                    <a:pt x="22718" y="53571"/>
                  </a:cubicBezTo>
                  <a:cubicBezTo>
                    <a:pt x="22793" y="53628"/>
                    <a:pt x="22873" y="53678"/>
                    <a:pt x="22948" y="53735"/>
                  </a:cubicBezTo>
                  <a:cubicBezTo>
                    <a:pt x="23010" y="53783"/>
                    <a:pt x="23129" y="53916"/>
                    <a:pt x="23133" y="53916"/>
                  </a:cubicBezTo>
                  <a:cubicBezTo>
                    <a:pt x="23135" y="53916"/>
                    <a:pt x="23112" y="53888"/>
                    <a:pt x="23049" y="53811"/>
                  </a:cubicBezTo>
                  <a:lnTo>
                    <a:pt x="23049" y="53811"/>
                  </a:lnTo>
                  <a:cubicBezTo>
                    <a:pt x="23108" y="53882"/>
                    <a:pt x="23183" y="53941"/>
                    <a:pt x="23246" y="54007"/>
                  </a:cubicBezTo>
                  <a:cubicBezTo>
                    <a:pt x="23295" y="54059"/>
                    <a:pt x="23361" y="54139"/>
                    <a:pt x="23363" y="54139"/>
                  </a:cubicBezTo>
                  <a:cubicBezTo>
                    <a:pt x="23363" y="54139"/>
                    <a:pt x="23363" y="54139"/>
                    <a:pt x="23363" y="54139"/>
                  </a:cubicBezTo>
                  <a:lnTo>
                    <a:pt x="23363" y="54139"/>
                  </a:lnTo>
                  <a:cubicBezTo>
                    <a:pt x="23399" y="54187"/>
                    <a:pt x="23434" y="54236"/>
                    <a:pt x="23468" y="54285"/>
                  </a:cubicBezTo>
                  <a:cubicBezTo>
                    <a:pt x="23492" y="54319"/>
                    <a:pt x="23607" y="54516"/>
                    <a:pt x="23612" y="54516"/>
                  </a:cubicBezTo>
                  <a:cubicBezTo>
                    <a:pt x="23613" y="54516"/>
                    <a:pt x="23604" y="54497"/>
                    <a:pt x="23579" y="54448"/>
                  </a:cubicBezTo>
                  <a:lnTo>
                    <a:pt x="23579" y="54448"/>
                  </a:lnTo>
                  <a:cubicBezTo>
                    <a:pt x="24016" y="55277"/>
                    <a:pt x="24114" y="56167"/>
                    <a:pt x="24067" y="57165"/>
                  </a:cubicBezTo>
                  <a:cubicBezTo>
                    <a:pt x="24040" y="57731"/>
                    <a:pt x="24456" y="58196"/>
                    <a:pt x="24941" y="58443"/>
                  </a:cubicBezTo>
                  <a:cubicBezTo>
                    <a:pt x="25080" y="58514"/>
                    <a:pt x="25373" y="58604"/>
                    <a:pt x="25634" y="58604"/>
                  </a:cubicBezTo>
                  <a:cubicBezTo>
                    <a:pt x="25894" y="58604"/>
                    <a:pt x="26124" y="58515"/>
                    <a:pt x="26136" y="58231"/>
                  </a:cubicBezTo>
                  <a:cubicBezTo>
                    <a:pt x="26200" y="56865"/>
                    <a:pt x="26050" y="55539"/>
                    <a:pt x="25369" y="54330"/>
                  </a:cubicBezTo>
                  <a:cubicBezTo>
                    <a:pt x="24801" y="53318"/>
                    <a:pt x="23892" y="52555"/>
                    <a:pt x="22892" y="51992"/>
                  </a:cubicBezTo>
                  <a:cubicBezTo>
                    <a:pt x="20999" y="50926"/>
                    <a:pt x="18775" y="50634"/>
                    <a:pt x="16767" y="49853"/>
                  </a:cubicBezTo>
                  <a:lnTo>
                    <a:pt x="16767" y="49853"/>
                  </a:lnTo>
                  <a:cubicBezTo>
                    <a:pt x="16768" y="49853"/>
                    <a:pt x="16768" y="49853"/>
                    <a:pt x="16768" y="49853"/>
                  </a:cubicBezTo>
                  <a:cubicBezTo>
                    <a:pt x="16768" y="49853"/>
                    <a:pt x="16767" y="49853"/>
                    <a:pt x="16766" y="49852"/>
                  </a:cubicBezTo>
                  <a:lnTo>
                    <a:pt x="16766" y="49852"/>
                  </a:lnTo>
                  <a:cubicBezTo>
                    <a:pt x="16767" y="49853"/>
                    <a:pt x="16767" y="49853"/>
                    <a:pt x="16767" y="49853"/>
                  </a:cubicBezTo>
                  <a:lnTo>
                    <a:pt x="16767" y="49853"/>
                  </a:lnTo>
                  <a:cubicBezTo>
                    <a:pt x="16763" y="49851"/>
                    <a:pt x="16759" y="49849"/>
                    <a:pt x="16753" y="49847"/>
                  </a:cubicBezTo>
                  <a:lnTo>
                    <a:pt x="16753" y="49847"/>
                  </a:lnTo>
                  <a:cubicBezTo>
                    <a:pt x="16758" y="49849"/>
                    <a:pt x="16762" y="49851"/>
                    <a:pt x="16766" y="49852"/>
                  </a:cubicBezTo>
                  <a:lnTo>
                    <a:pt x="16766" y="49852"/>
                  </a:lnTo>
                  <a:cubicBezTo>
                    <a:pt x="16764" y="49852"/>
                    <a:pt x="16762" y="49851"/>
                    <a:pt x="16760" y="49850"/>
                  </a:cubicBezTo>
                  <a:cubicBezTo>
                    <a:pt x="16688" y="49822"/>
                    <a:pt x="16664" y="49812"/>
                    <a:pt x="16665" y="49812"/>
                  </a:cubicBezTo>
                  <a:lnTo>
                    <a:pt x="16665" y="49812"/>
                  </a:lnTo>
                  <a:cubicBezTo>
                    <a:pt x="16666" y="49812"/>
                    <a:pt x="16721" y="49833"/>
                    <a:pt x="16753" y="49847"/>
                  </a:cubicBezTo>
                  <a:lnTo>
                    <a:pt x="16753" y="49847"/>
                  </a:lnTo>
                  <a:cubicBezTo>
                    <a:pt x="16699" y="49823"/>
                    <a:pt x="16647" y="49800"/>
                    <a:pt x="16594" y="49777"/>
                  </a:cubicBezTo>
                  <a:cubicBezTo>
                    <a:pt x="16463" y="49716"/>
                    <a:pt x="16334" y="49658"/>
                    <a:pt x="16206" y="49595"/>
                  </a:cubicBezTo>
                  <a:cubicBezTo>
                    <a:pt x="16093" y="49539"/>
                    <a:pt x="15981" y="49479"/>
                    <a:pt x="15869" y="49419"/>
                  </a:cubicBezTo>
                  <a:cubicBezTo>
                    <a:pt x="15800" y="49380"/>
                    <a:pt x="15732" y="49341"/>
                    <a:pt x="15663" y="49302"/>
                  </a:cubicBezTo>
                  <a:cubicBezTo>
                    <a:pt x="15648" y="49294"/>
                    <a:pt x="15593" y="49260"/>
                    <a:pt x="15552" y="49234"/>
                  </a:cubicBezTo>
                  <a:lnTo>
                    <a:pt x="15552" y="49234"/>
                  </a:lnTo>
                  <a:cubicBezTo>
                    <a:pt x="15489" y="49190"/>
                    <a:pt x="15355" y="49099"/>
                    <a:pt x="15332" y="49082"/>
                  </a:cubicBezTo>
                  <a:cubicBezTo>
                    <a:pt x="15214" y="48997"/>
                    <a:pt x="15104" y="48906"/>
                    <a:pt x="14989" y="48818"/>
                  </a:cubicBezTo>
                  <a:cubicBezTo>
                    <a:pt x="14978" y="48810"/>
                    <a:pt x="14963" y="48798"/>
                    <a:pt x="14949" y="48786"/>
                  </a:cubicBezTo>
                  <a:lnTo>
                    <a:pt x="14949" y="48786"/>
                  </a:lnTo>
                  <a:cubicBezTo>
                    <a:pt x="14920" y="48759"/>
                    <a:pt x="14891" y="48733"/>
                    <a:pt x="14863" y="48706"/>
                  </a:cubicBezTo>
                  <a:cubicBezTo>
                    <a:pt x="14708" y="48559"/>
                    <a:pt x="14561" y="48404"/>
                    <a:pt x="14417" y="48246"/>
                  </a:cubicBezTo>
                  <a:cubicBezTo>
                    <a:pt x="13541" y="47289"/>
                    <a:pt x="12856" y="46101"/>
                    <a:pt x="12578" y="44799"/>
                  </a:cubicBezTo>
                  <a:cubicBezTo>
                    <a:pt x="12337" y="43674"/>
                    <a:pt x="12370" y="42521"/>
                    <a:pt x="12647" y="41430"/>
                  </a:cubicBezTo>
                  <a:lnTo>
                    <a:pt x="12647" y="41430"/>
                  </a:lnTo>
                  <a:cubicBezTo>
                    <a:pt x="13099" y="41503"/>
                    <a:pt x="13561" y="41535"/>
                    <a:pt x="14025" y="41535"/>
                  </a:cubicBezTo>
                  <a:cubicBezTo>
                    <a:pt x="14196" y="41535"/>
                    <a:pt x="14367" y="41531"/>
                    <a:pt x="14538" y="41522"/>
                  </a:cubicBezTo>
                  <a:cubicBezTo>
                    <a:pt x="16157" y="41439"/>
                    <a:pt x="17828" y="40974"/>
                    <a:pt x="19248" y="40191"/>
                  </a:cubicBezTo>
                  <a:cubicBezTo>
                    <a:pt x="20278" y="39623"/>
                    <a:pt x="21519" y="38687"/>
                    <a:pt x="21438" y="37370"/>
                  </a:cubicBezTo>
                  <a:cubicBezTo>
                    <a:pt x="21372" y="36302"/>
                    <a:pt x="20462" y="35607"/>
                    <a:pt x="19582" y="35159"/>
                  </a:cubicBezTo>
                  <a:cubicBezTo>
                    <a:pt x="18782" y="34755"/>
                    <a:pt x="17912" y="34539"/>
                    <a:pt x="17024" y="34539"/>
                  </a:cubicBezTo>
                  <a:cubicBezTo>
                    <a:pt x="16859" y="34539"/>
                    <a:pt x="16694" y="34547"/>
                    <a:pt x="16529" y="34562"/>
                  </a:cubicBezTo>
                  <a:cubicBezTo>
                    <a:pt x="14628" y="34734"/>
                    <a:pt x="12934" y="36006"/>
                    <a:pt x="11867" y="37533"/>
                  </a:cubicBezTo>
                  <a:cubicBezTo>
                    <a:pt x="11486" y="38078"/>
                    <a:pt x="11171" y="38666"/>
                    <a:pt x="10927" y="39283"/>
                  </a:cubicBezTo>
                  <a:lnTo>
                    <a:pt x="10927" y="39283"/>
                  </a:lnTo>
                  <a:cubicBezTo>
                    <a:pt x="10913" y="39274"/>
                    <a:pt x="10898" y="39266"/>
                    <a:pt x="10884" y="39258"/>
                  </a:cubicBezTo>
                  <a:lnTo>
                    <a:pt x="10884" y="39258"/>
                  </a:lnTo>
                  <a:cubicBezTo>
                    <a:pt x="10805" y="39194"/>
                    <a:pt x="10716" y="39124"/>
                    <a:pt x="10632" y="39067"/>
                  </a:cubicBezTo>
                  <a:lnTo>
                    <a:pt x="10632" y="39067"/>
                  </a:lnTo>
                  <a:cubicBezTo>
                    <a:pt x="10730" y="39132"/>
                    <a:pt x="10768" y="39156"/>
                    <a:pt x="10773" y="39156"/>
                  </a:cubicBezTo>
                  <a:cubicBezTo>
                    <a:pt x="10783" y="39156"/>
                    <a:pt x="10623" y="39036"/>
                    <a:pt x="10557" y="38971"/>
                  </a:cubicBezTo>
                  <a:cubicBezTo>
                    <a:pt x="10551" y="38965"/>
                    <a:pt x="10545" y="38959"/>
                    <a:pt x="10540" y="38955"/>
                  </a:cubicBezTo>
                  <a:lnTo>
                    <a:pt x="10540" y="38955"/>
                  </a:lnTo>
                  <a:cubicBezTo>
                    <a:pt x="10533" y="38942"/>
                    <a:pt x="10524" y="38925"/>
                    <a:pt x="10511" y="38904"/>
                  </a:cubicBezTo>
                  <a:cubicBezTo>
                    <a:pt x="10481" y="38856"/>
                    <a:pt x="10390" y="38677"/>
                    <a:pt x="10384" y="38677"/>
                  </a:cubicBezTo>
                  <a:lnTo>
                    <a:pt x="10384" y="38677"/>
                  </a:lnTo>
                  <a:cubicBezTo>
                    <a:pt x="10382" y="38677"/>
                    <a:pt x="10392" y="38704"/>
                    <a:pt x="10425" y="38778"/>
                  </a:cubicBezTo>
                  <a:cubicBezTo>
                    <a:pt x="10375" y="38666"/>
                    <a:pt x="10322" y="38557"/>
                    <a:pt x="10281" y="38444"/>
                  </a:cubicBezTo>
                  <a:cubicBezTo>
                    <a:pt x="10263" y="38396"/>
                    <a:pt x="10247" y="38350"/>
                    <a:pt x="10231" y="38302"/>
                  </a:cubicBezTo>
                  <a:cubicBezTo>
                    <a:pt x="10224" y="38279"/>
                    <a:pt x="10219" y="38265"/>
                    <a:pt x="10216" y="38257"/>
                  </a:cubicBezTo>
                  <a:lnTo>
                    <a:pt x="10216" y="38257"/>
                  </a:lnTo>
                  <a:cubicBezTo>
                    <a:pt x="10213" y="38243"/>
                    <a:pt x="10210" y="38222"/>
                    <a:pt x="10204" y="38191"/>
                  </a:cubicBezTo>
                  <a:cubicBezTo>
                    <a:pt x="10161" y="37963"/>
                    <a:pt x="10131" y="37731"/>
                    <a:pt x="10113" y="37498"/>
                  </a:cubicBezTo>
                  <a:cubicBezTo>
                    <a:pt x="10109" y="37437"/>
                    <a:pt x="10105" y="37412"/>
                    <a:pt x="10102" y="37404"/>
                  </a:cubicBezTo>
                  <a:lnTo>
                    <a:pt x="10102" y="37404"/>
                  </a:lnTo>
                  <a:cubicBezTo>
                    <a:pt x="10105" y="37397"/>
                    <a:pt x="10111" y="37373"/>
                    <a:pt x="10119" y="37308"/>
                  </a:cubicBezTo>
                  <a:cubicBezTo>
                    <a:pt x="10135" y="37183"/>
                    <a:pt x="10151" y="37060"/>
                    <a:pt x="10177" y="36937"/>
                  </a:cubicBezTo>
                  <a:cubicBezTo>
                    <a:pt x="10287" y="36409"/>
                    <a:pt x="10437" y="36087"/>
                    <a:pt x="10667" y="35674"/>
                  </a:cubicBezTo>
                  <a:cubicBezTo>
                    <a:pt x="11890" y="33488"/>
                    <a:pt x="13912" y="31792"/>
                    <a:pt x="15633" y="30014"/>
                  </a:cubicBezTo>
                  <a:cubicBezTo>
                    <a:pt x="16970" y="28632"/>
                    <a:pt x="18959" y="26726"/>
                    <a:pt x="18729" y="24603"/>
                  </a:cubicBezTo>
                  <a:cubicBezTo>
                    <a:pt x="18673" y="24080"/>
                    <a:pt x="18455" y="23566"/>
                    <a:pt x="18158" y="23136"/>
                  </a:cubicBezTo>
                  <a:cubicBezTo>
                    <a:pt x="17990" y="22893"/>
                    <a:pt x="17799" y="22668"/>
                    <a:pt x="17588" y="22461"/>
                  </a:cubicBezTo>
                  <a:cubicBezTo>
                    <a:pt x="17529" y="22403"/>
                    <a:pt x="17338" y="22232"/>
                    <a:pt x="17261" y="22162"/>
                  </a:cubicBezTo>
                  <a:lnTo>
                    <a:pt x="17261" y="22162"/>
                  </a:lnTo>
                  <a:cubicBezTo>
                    <a:pt x="17099" y="22016"/>
                    <a:pt x="16938" y="21868"/>
                    <a:pt x="16764" y="21738"/>
                  </a:cubicBezTo>
                  <a:cubicBezTo>
                    <a:pt x="15822" y="21037"/>
                    <a:pt x="14720" y="20736"/>
                    <a:pt x="13579" y="20736"/>
                  </a:cubicBezTo>
                  <a:cubicBezTo>
                    <a:pt x="13382" y="20736"/>
                    <a:pt x="13184" y="20745"/>
                    <a:pt x="12985" y="20762"/>
                  </a:cubicBezTo>
                  <a:cubicBezTo>
                    <a:pt x="10516" y="20980"/>
                    <a:pt x="8273" y="22299"/>
                    <a:pt x="5785" y="22422"/>
                  </a:cubicBezTo>
                  <a:cubicBezTo>
                    <a:pt x="5771" y="22423"/>
                    <a:pt x="5759" y="22423"/>
                    <a:pt x="5749" y="22424"/>
                  </a:cubicBezTo>
                  <a:lnTo>
                    <a:pt x="5749" y="22424"/>
                  </a:lnTo>
                  <a:cubicBezTo>
                    <a:pt x="5666" y="22424"/>
                    <a:pt x="5584" y="22422"/>
                    <a:pt x="5501" y="22419"/>
                  </a:cubicBezTo>
                  <a:cubicBezTo>
                    <a:pt x="5373" y="22414"/>
                    <a:pt x="5247" y="22405"/>
                    <a:pt x="5119" y="22390"/>
                  </a:cubicBezTo>
                  <a:cubicBezTo>
                    <a:pt x="5049" y="22382"/>
                    <a:pt x="4980" y="22371"/>
                    <a:pt x="4910" y="22362"/>
                  </a:cubicBezTo>
                  <a:cubicBezTo>
                    <a:pt x="4892" y="22359"/>
                    <a:pt x="4878" y="22358"/>
                    <a:pt x="4865" y="22356"/>
                  </a:cubicBezTo>
                  <a:lnTo>
                    <a:pt x="4865" y="22356"/>
                  </a:lnTo>
                  <a:cubicBezTo>
                    <a:pt x="4721" y="22321"/>
                    <a:pt x="4582" y="22268"/>
                    <a:pt x="4437" y="22231"/>
                  </a:cubicBezTo>
                  <a:cubicBezTo>
                    <a:pt x="4429" y="22228"/>
                    <a:pt x="4422" y="22227"/>
                    <a:pt x="4415" y="22225"/>
                  </a:cubicBezTo>
                  <a:lnTo>
                    <a:pt x="4415" y="22225"/>
                  </a:lnTo>
                  <a:cubicBezTo>
                    <a:pt x="4356" y="22197"/>
                    <a:pt x="4298" y="22170"/>
                    <a:pt x="4241" y="22141"/>
                  </a:cubicBezTo>
                  <a:cubicBezTo>
                    <a:pt x="4189" y="22115"/>
                    <a:pt x="4140" y="22084"/>
                    <a:pt x="4087" y="22058"/>
                  </a:cubicBezTo>
                  <a:cubicBezTo>
                    <a:pt x="4082" y="22056"/>
                    <a:pt x="4077" y="22053"/>
                    <a:pt x="4073" y="22051"/>
                  </a:cubicBezTo>
                  <a:lnTo>
                    <a:pt x="4073" y="22051"/>
                  </a:lnTo>
                  <a:cubicBezTo>
                    <a:pt x="4068" y="22047"/>
                    <a:pt x="4064" y="22043"/>
                    <a:pt x="4058" y="22039"/>
                  </a:cubicBezTo>
                  <a:cubicBezTo>
                    <a:pt x="4018" y="22004"/>
                    <a:pt x="3859" y="21880"/>
                    <a:pt x="3808" y="21845"/>
                  </a:cubicBezTo>
                  <a:lnTo>
                    <a:pt x="3808" y="21845"/>
                  </a:lnTo>
                  <a:cubicBezTo>
                    <a:pt x="3771" y="21810"/>
                    <a:pt x="3728" y="21770"/>
                    <a:pt x="3726" y="21767"/>
                  </a:cubicBezTo>
                  <a:cubicBezTo>
                    <a:pt x="3654" y="21697"/>
                    <a:pt x="3589" y="21623"/>
                    <a:pt x="3522" y="21550"/>
                  </a:cubicBezTo>
                  <a:cubicBezTo>
                    <a:pt x="3508" y="21535"/>
                    <a:pt x="3497" y="21523"/>
                    <a:pt x="3487" y="21512"/>
                  </a:cubicBezTo>
                  <a:lnTo>
                    <a:pt x="3487" y="21512"/>
                  </a:lnTo>
                  <a:cubicBezTo>
                    <a:pt x="3484" y="21507"/>
                    <a:pt x="3479" y="21501"/>
                    <a:pt x="3474" y="21494"/>
                  </a:cubicBezTo>
                  <a:cubicBezTo>
                    <a:pt x="3419" y="21422"/>
                    <a:pt x="3365" y="21349"/>
                    <a:pt x="3314" y="21275"/>
                  </a:cubicBezTo>
                  <a:cubicBezTo>
                    <a:pt x="3205" y="21117"/>
                    <a:pt x="3102" y="20952"/>
                    <a:pt x="3007" y="20785"/>
                  </a:cubicBezTo>
                  <a:cubicBezTo>
                    <a:pt x="2931" y="20649"/>
                    <a:pt x="2868" y="20515"/>
                    <a:pt x="2779" y="20344"/>
                  </a:cubicBezTo>
                  <a:cubicBezTo>
                    <a:pt x="2748" y="20284"/>
                    <a:pt x="2728" y="20247"/>
                    <a:pt x="2717" y="20227"/>
                  </a:cubicBezTo>
                  <a:lnTo>
                    <a:pt x="2717" y="20227"/>
                  </a:lnTo>
                  <a:cubicBezTo>
                    <a:pt x="2679" y="20148"/>
                    <a:pt x="2641" y="20070"/>
                    <a:pt x="2605" y="19989"/>
                  </a:cubicBezTo>
                  <a:cubicBezTo>
                    <a:pt x="2351" y="19411"/>
                    <a:pt x="2266" y="19037"/>
                    <a:pt x="2194" y="18361"/>
                  </a:cubicBezTo>
                  <a:cubicBezTo>
                    <a:pt x="1887" y="15500"/>
                    <a:pt x="3049" y="12454"/>
                    <a:pt x="4320" y="9923"/>
                  </a:cubicBezTo>
                  <a:cubicBezTo>
                    <a:pt x="5638" y="7298"/>
                    <a:pt x="7329" y="4706"/>
                    <a:pt x="9493" y="2696"/>
                  </a:cubicBezTo>
                  <a:cubicBezTo>
                    <a:pt x="9857" y="2356"/>
                    <a:pt x="10252" y="2047"/>
                    <a:pt x="10671" y="1776"/>
                  </a:cubicBezTo>
                  <a:cubicBezTo>
                    <a:pt x="11456" y="1270"/>
                    <a:pt x="10251" y="1"/>
                    <a:pt x="9409" y="1"/>
                  </a:cubicBezTo>
                  <a:close/>
                </a:path>
              </a:pathLst>
            </a:custGeom>
            <a:solidFill>
              <a:srgbClr val="DE80D7"/>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715099" y="-749742"/>
              <a:ext cx="748453" cy="1751944"/>
            </a:xfrm>
            <a:custGeom>
              <a:avLst/>
              <a:gdLst/>
              <a:ahLst/>
              <a:cxnLst/>
              <a:rect l="l" t="t" r="r" b="b"/>
              <a:pathLst>
                <a:path w="25831" h="60464" extrusionOk="0">
                  <a:moveTo>
                    <a:pt x="14353" y="21284"/>
                  </a:moveTo>
                  <a:cubicBezTo>
                    <a:pt x="14354" y="21284"/>
                    <a:pt x="14354" y="21284"/>
                    <a:pt x="14354" y="21284"/>
                  </a:cubicBezTo>
                  <a:cubicBezTo>
                    <a:pt x="14354" y="21284"/>
                    <a:pt x="14354" y="21284"/>
                    <a:pt x="14353" y="21284"/>
                  </a:cubicBezTo>
                  <a:close/>
                  <a:moveTo>
                    <a:pt x="14972" y="22124"/>
                  </a:moveTo>
                  <a:cubicBezTo>
                    <a:pt x="14973" y="22126"/>
                    <a:pt x="14974" y="22128"/>
                    <a:pt x="14974" y="22130"/>
                  </a:cubicBezTo>
                  <a:lnTo>
                    <a:pt x="14974" y="22130"/>
                  </a:lnTo>
                  <a:cubicBezTo>
                    <a:pt x="14974" y="22128"/>
                    <a:pt x="14973" y="22126"/>
                    <a:pt x="14972" y="22124"/>
                  </a:cubicBezTo>
                  <a:close/>
                  <a:moveTo>
                    <a:pt x="14144" y="21194"/>
                  </a:moveTo>
                  <a:cubicBezTo>
                    <a:pt x="14170" y="21203"/>
                    <a:pt x="14227" y="21221"/>
                    <a:pt x="14276" y="21236"/>
                  </a:cubicBezTo>
                  <a:lnTo>
                    <a:pt x="14276" y="21236"/>
                  </a:lnTo>
                  <a:cubicBezTo>
                    <a:pt x="14312" y="21272"/>
                    <a:pt x="14362" y="21305"/>
                    <a:pt x="14404" y="21335"/>
                  </a:cubicBezTo>
                  <a:cubicBezTo>
                    <a:pt x="14411" y="21341"/>
                    <a:pt x="14417" y="21345"/>
                    <a:pt x="14421" y="21347"/>
                  </a:cubicBezTo>
                  <a:lnTo>
                    <a:pt x="14421" y="21347"/>
                  </a:lnTo>
                  <a:cubicBezTo>
                    <a:pt x="14423" y="21349"/>
                    <a:pt x="14425" y="21352"/>
                    <a:pt x="14428" y="21354"/>
                  </a:cubicBezTo>
                  <a:cubicBezTo>
                    <a:pt x="14614" y="21565"/>
                    <a:pt x="14726" y="21709"/>
                    <a:pt x="14822" y="21872"/>
                  </a:cubicBezTo>
                  <a:cubicBezTo>
                    <a:pt x="14873" y="21958"/>
                    <a:pt x="14921" y="22046"/>
                    <a:pt x="14971" y="22134"/>
                  </a:cubicBezTo>
                  <a:cubicBezTo>
                    <a:pt x="14977" y="22145"/>
                    <a:pt x="14986" y="22167"/>
                    <a:pt x="14994" y="22184"/>
                  </a:cubicBezTo>
                  <a:lnTo>
                    <a:pt x="14994" y="22184"/>
                  </a:lnTo>
                  <a:cubicBezTo>
                    <a:pt x="15007" y="22225"/>
                    <a:pt x="15019" y="22267"/>
                    <a:pt x="15030" y="22308"/>
                  </a:cubicBezTo>
                  <a:cubicBezTo>
                    <a:pt x="15054" y="22396"/>
                    <a:pt x="15071" y="22485"/>
                    <a:pt x="15086" y="22573"/>
                  </a:cubicBezTo>
                  <a:cubicBezTo>
                    <a:pt x="15088" y="22587"/>
                    <a:pt x="15091" y="22624"/>
                    <a:pt x="15093" y="22643"/>
                  </a:cubicBezTo>
                  <a:lnTo>
                    <a:pt x="15093" y="22643"/>
                  </a:lnTo>
                  <a:cubicBezTo>
                    <a:pt x="15094" y="22677"/>
                    <a:pt x="15095" y="22713"/>
                    <a:pt x="15094" y="22746"/>
                  </a:cubicBezTo>
                  <a:cubicBezTo>
                    <a:pt x="15087" y="22963"/>
                    <a:pt x="15062" y="23180"/>
                    <a:pt x="15017" y="23393"/>
                  </a:cubicBezTo>
                  <a:cubicBezTo>
                    <a:pt x="14942" y="23741"/>
                    <a:pt x="14761" y="24150"/>
                    <a:pt x="14549" y="24538"/>
                  </a:cubicBezTo>
                  <a:cubicBezTo>
                    <a:pt x="13546" y="26367"/>
                    <a:pt x="11836" y="27877"/>
                    <a:pt x="10089" y="28978"/>
                  </a:cubicBezTo>
                  <a:cubicBezTo>
                    <a:pt x="9781" y="29172"/>
                    <a:pt x="9606" y="29280"/>
                    <a:pt x="9368" y="29395"/>
                  </a:cubicBezTo>
                  <a:lnTo>
                    <a:pt x="9368" y="29395"/>
                  </a:lnTo>
                  <a:cubicBezTo>
                    <a:pt x="9239" y="28649"/>
                    <a:pt x="9206" y="27758"/>
                    <a:pt x="9386" y="26920"/>
                  </a:cubicBezTo>
                  <a:cubicBezTo>
                    <a:pt x="9414" y="26780"/>
                    <a:pt x="9453" y="26641"/>
                    <a:pt x="9499" y="26505"/>
                  </a:cubicBezTo>
                  <a:cubicBezTo>
                    <a:pt x="9574" y="26289"/>
                    <a:pt x="9657" y="26075"/>
                    <a:pt x="9748" y="25864"/>
                  </a:cubicBezTo>
                  <a:cubicBezTo>
                    <a:pt x="9946" y="25406"/>
                    <a:pt x="10175" y="24960"/>
                    <a:pt x="10431" y="24529"/>
                  </a:cubicBezTo>
                  <a:cubicBezTo>
                    <a:pt x="10950" y="23648"/>
                    <a:pt x="11550" y="22826"/>
                    <a:pt x="12309" y="22147"/>
                  </a:cubicBezTo>
                  <a:cubicBezTo>
                    <a:pt x="12471" y="22001"/>
                    <a:pt x="12640" y="21864"/>
                    <a:pt x="12817" y="21735"/>
                  </a:cubicBezTo>
                  <a:cubicBezTo>
                    <a:pt x="12913" y="21666"/>
                    <a:pt x="13012" y="21600"/>
                    <a:pt x="13113" y="21537"/>
                  </a:cubicBezTo>
                  <a:cubicBezTo>
                    <a:pt x="13258" y="21444"/>
                    <a:pt x="13201" y="21477"/>
                    <a:pt x="13292" y="21434"/>
                  </a:cubicBezTo>
                  <a:cubicBezTo>
                    <a:pt x="13474" y="21350"/>
                    <a:pt x="13662" y="21279"/>
                    <a:pt x="13857" y="21227"/>
                  </a:cubicBezTo>
                  <a:cubicBezTo>
                    <a:pt x="13862" y="21225"/>
                    <a:pt x="13866" y="21224"/>
                    <a:pt x="13869" y="21223"/>
                  </a:cubicBezTo>
                  <a:lnTo>
                    <a:pt x="13869" y="21223"/>
                  </a:lnTo>
                  <a:cubicBezTo>
                    <a:pt x="13898" y="21219"/>
                    <a:pt x="13928" y="21214"/>
                    <a:pt x="13956" y="21212"/>
                  </a:cubicBezTo>
                  <a:cubicBezTo>
                    <a:pt x="14002" y="21209"/>
                    <a:pt x="14060" y="21209"/>
                    <a:pt x="14106" y="21201"/>
                  </a:cubicBezTo>
                  <a:lnTo>
                    <a:pt x="14106" y="21201"/>
                  </a:lnTo>
                  <a:cubicBezTo>
                    <a:pt x="14186" y="21216"/>
                    <a:pt x="14246" y="21232"/>
                    <a:pt x="14250" y="21232"/>
                  </a:cubicBezTo>
                  <a:cubicBezTo>
                    <a:pt x="14254" y="21232"/>
                    <a:pt x="14224" y="21222"/>
                    <a:pt x="14144" y="21194"/>
                  </a:cubicBezTo>
                  <a:lnTo>
                    <a:pt x="14144" y="21194"/>
                  </a:lnTo>
                  <a:cubicBezTo>
                    <a:pt x="14144" y="21194"/>
                    <a:pt x="14144" y="21194"/>
                    <a:pt x="14144" y="21194"/>
                  </a:cubicBezTo>
                  <a:close/>
                  <a:moveTo>
                    <a:pt x="4782" y="29721"/>
                  </a:moveTo>
                  <a:cubicBezTo>
                    <a:pt x="4783" y="29721"/>
                    <a:pt x="4784" y="29721"/>
                    <a:pt x="4786" y="29722"/>
                  </a:cubicBezTo>
                  <a:lnTo>
                    <a:pt x="4786" y="29722"/>
                  </a:lnTo>
                  <a:cubicBezTo>
                    <a:pt x="4784" y="29721"/>
                    <a:pt x="4783" y="29721"/>
                    <a:pt x="4782" y="29721"/>
                  </a:cubicBezTo>
                  <a:close/>
                  <a:moveTo>
                    <a:pt x="4807" y="29729"/>
                  </a:moveTo>
                  <a:cubicBezTo>
                    <a:pt x="4858" y="29748"/>
                    <a:pt x="4915" y="29780"/>
                    <a:pt x="4910" y="29780"/>
                  </a:cubicBezTo>
                  <a:cubicBezTo>
                    <a:pt x="4907" y="29780"/>
                    <a:pt x="4879" y="29767"/>
                    <a:pt x="4807" y="29729"/>
                  </a:cubicBezTo>
                  <a:close/>
                  <a:moveTo>
                    <a:pt x="17346" y="35867"/>
                  </a:moveTo>
                  <a:cubicBezTo>
                    <a:pt x="17350" y="35867"/>
                    <a:pt x="17373" y="35889"/>
                    <a:pt x="17429" y="35954"/>
                  </a:cubicBezTo>
                  <a:lnTo>
                    <a:pt x="17429" y="35954"/>
                  </a:lnTo>
                  <a:cubicBezTo>
                    <a:pt x="17385" y="35925"/>
                    <a:pt x="17339" y="35867"/>
                    <a:pt x="17346" y="35867"/>
                  </a:cubicBezTo>
                  <a:close/>
                  <a:moveTo>
                    <a:pt x="17569" y="36120"/>
                  </a:moveTo>
                  <a:cubicBezTo>
                    <a:pt x="17608" y="36168"/>
                    <a:pt x="17629" y="36219"/>
                    <a:pt x="17630" y="36232"/>
                  </a:cubicBezTo>
                  <a:lnTo>
                    <a:pt x="17630" y="36232"/>
                  </a:lnTo>
                  <a:cubicBezTo>
                    <a:pt x="17607" y="36195"/>
                    <a:pt x="17586" y="36158"/>
                    <a:pt x="17569" y="36120"/>
                  </a:cubicBezTo>
                  <a:close/>
                  <a:moveTo>
                    <a:pt x="17781" y="36484"/>
                  </a:moveTo>
                  <a:lnTo>
                    <a:pt x="17781" y="36484"/>
                  </a:lnTo>
                  <a:cubicBezTo>
                    <a:pt x="17785" y="36496"/>
                    <a:pt x="17789" y="36508"/>
                    <a:pt x="17793" y="36519"/>
                  </a:cubicBezTo>
                  <a:lnTo>
                    <a:pt x="17793" y="36519"/>
                  </a:lnTo>
                  <a:cubicBezTo>
                    <a:pt x="17789" y="36509"/>
                    <a:pt x="17785" y="36497"/>
                    <a:pt x="17781" y="36484"/>
                  </a:cubicBezTo>
                  <a:close/>
                  <a:moveTo>
                    <a:pt x="17796" y="36527"/>
                  </a:moveTo>
                  <a:cubicBezTo>
                    <a:pt x="17809" y="36560"/>
                    <a:pt x="17817" y="36584"/>
                    <a:pt x="17817" y="36584"/>
                  </a:cubicBezTo>
                  <a:cubicBezTo>
                    <a:pt x="17816" y="36584"/>
                    <a:pt x="17810" y="36567"/>
                    <a:pt x="17796" y="36527"/>
                  </a:cubicBezTo>
                  <a:close/>
                  <a:moveTo>
                    <a:pt x="17985" y="37409"/>
                  </a:moveTo>
                  <a:cubicBezTo>
                    <a:pt x="17985" y="37411"/>
                    <a:pt x="17985" y="37413"/>
                    <a:pt x="17985" y="37414"/>
                  </a:cubicBezTo>
                  <a:cubicBezTo>
                    <a:pt x="17985" y="37413"/>
                    <a:pt x="17985" y="37411"/>
                    <a:pt x="17985" y="37409"/>
                  </a:cubicBezTo>
                  <a:close/>
                  <a:moveTo>
                    <a:pt x="9734" y="1"/>
                  </a:moveTo>
                  <a:cubicBezTo>
                    <a:pt x="9543" y="1"/>
                    <a:pt x="9367" y="52"/>
                    <a:pt x="9231" y="170"/>
                  </a:cubicBezTo>
                  <a:lnTo>
                    <a:pt x="9231" y="173"/>
                  </a:lnTo>
                  <a:cubicBezTo>
                    <a:pt x="8296" y="981"/>
                    <a:pt x="7563" y="2042"/>
                    <a:pt x="6908" y="3084"/>
                  </a:cubicBezTo>
                  <a:cubicBezTo>
                    <a:pt x="6018" y="4499"/>
                    <a:pt x="5258" y="5999"/>
                    <a:pt x="4569" y="7521"/>
                  </a:cubicBezTo>
                  <a:cubicBezTo>
                    <a:pt x="2968" y="11066"/>
                    <a:pt x="1706" y="14822"/>
                    <a:pt x="986" y="18648"/>
                  </a:cubicBezTo>
                  <a:cubicBezTo>
                    <a:pt x="401" y="21749"/>
                    <a:pt x="0" y="25390"/>
                    <a:pt x="1411" y="28336"/>
                  </a:cubicBezTo>
                  <a:cubicBezTo>
                    <a:pt x="2074" y="29719"/>
                    <a:pt x="3230" y="30775"/>
                    <a:pt x="4652" y="31339"/>
                  </a:cubicBezTo>
                  <a:cubicBezTo>
                    <a:pt x="5448" y="31655"/>
                    <a:pt x="6286" y="31781"/>
                    <a:pt x="7129" y="31781"/>
                  </a:cubicBezTo>
                  <a:cubicBezTo>
                    <a:pt x="7534" y="31781"/>
                    <a:pt x="7940" y="31752"/>
                    <a:pt x="8343" y="31701"/>
                  </a:cubicBezTo>
                  <a:lnTo>
                    <a:pt x="8343" y="31701"/>
                  </a:lnTo>
                  <a:cubicBezTo>
                    <a:pt x="8977" y="32515"/>
                    <a:pt x="9817" y="33157"/>
                    <a:pt x="10776" y="33606"/>
                  </a:cubicBezTo>
                  <a:cubicBezTo>
                    <a:pt x="12086" y="34221"/>
                    <a:pt x="13477" y="34524"/>
                    <a:pt x="14870" y="34884"/>
                  </a:cubicBezTo>
                  <a:cubicBezTo>
                    <a:pt x="15477" y="35042"/>
                    <a:pt x="16061" y="35238"/>
                    <a:pt x="16650" y="35451"/>
                  </a:cubicBezTo>
                  <a:lnTo>
                    <a:pt x="16650" y="35451"/>
                  </a:lnTo>
                  <a:cubicBezTo>
                    <a:pt x="16700" y="35476"/>
                    <a:pt x="16752" y="35500"/>
                    <a:pt x="16803" y="35526"/>
                  </a:cubicBezTo>
                  <a:cubicBezTo>
                    <a:pt x="16925" y="35588"/>
                    <a:pt x="17039" y="35663"/>
                    <a:pt x="17158" y="35729"/>
                  </a:cubicBezTo>
                  <a:lnTo>
                    <a:pt x="17158" y="35729"/>
                  </a:lnTo>
                  <a:cubicBezTo>
                    <a:pt x="17208" y="35769"/>
                    <a:pt x="17259" y="35806"/>
                    <a:pt x="17308" y="35846"/>
                  </a:cubicBezTo>
                  <a:cubicBezTo>
                    <a:pt x="17345" y="35876"/>
                    <a:pt x="17387" y="35928"/>
                    <a:pt x="17430" y="35955"/>
                  </a:cubicBezTo>
                  <a:lnTo>
                    <a:pt x="17430" y="35955"/>
                  </a:lnTo>
                  <a:cubicBezTo>
                    <a:pt x="17473" y="36007"/>
                    <a:pt x="17517" y="36058"/>
                    <a:pt x="17560" y="36109"/>
                  </a:cubicBezTo>
                  <a:cubicBezTo>
                    <a:pt x="17563" y="36112"/>
                    <a:pt x="17566" y="36116"/>
                    <a:pt x="17569" y="36119"/>
                  </a:cubicBezTo>
                  <a:lnTo>
                    <a:pt x="17569" y="36119"/>
                  </a:lnTo>
                  <a:cubicBezTo>
                    <a:pt x="17565" y="36111"/>
                    <a:pt x="17562" y="36103"/>
                    <a:pt x="17559" y="36095"/>
                  </a:cubicBezTo>
                  <a:lnTo>
                    <a:pt x="17559" y="36095"/>
                  </a:lnTo>
                  <a:cubicBezTo>
                    <a:pt x="17562" y="36103"/>
                    <a:pt x="17566" y="36112"/>
                    <a:pt x="17569" y="36120"/>
                  </a:cubicBezTo>
                  <a:lnTo>
                    <a:pt x="17569" y="36120"/>
                  </a:lnTo>
                  <a:cubicBezTo>
                    <a:pt x="17569" y="36120"/>
                    <a:pt x="17569" y="36119"/>
                    <a:pt x="17569" y="36119"/>
                  </a:cubicBezTo>
                  <a:lnTo>
                    <a:pt x="17569" y="36119"/>
                  </a:lnTo>
                  <a:cubicBezTo>
                    <a:pt x="17604" y="36204"/>
                    <a:pt x="17623" y="36235"/>
                    <a:pt x="17628" y="36235"/>
                  </a:cubicBezTo>
                  <a:cubicBezTo>
                    <a:pt x="17629" y="36235"/>
                    <a:pt x="17630" y="36234"/>
                    <a:pt x="17630" y="36232"/>
                  </a:cubicBezTo>
                  <a:lnTo>
                    <a:pt x="17630" y="36232"/>
                  </a:lnTo>
                  <a:cubicBezTo>
                    <a:pt x="17675" y="36308"/>
                    <a:pt x="17727" y="36383"/>
                    <a:pt x="17765" y="36459"/>
                  </a:cubicBezTo>
                  <a:cubicBezTo>
                    <a:pt x="17777" y="36483"/>
                    <a:pt x="17787" y="36507"/>
                    <a:pt x="17796" y="36527"/>
                  </a:cubicBezTo>
                  <a:lnTo>
                    <a:pt x="17796" y="36527"/>
                  </a:lnTo>
                  <a:cubicBezTo>
                    <a:pt x="17815" y="36584"/>
                    <a:pt x="17835" y="36640"/>
                    <a:pt x="17851" y="36697"/>
                  </a:cubicBezTo>
                  <a:cubicBezTo>
                    <a:pt x="17896" y="36849"/>
                    <a:pt x="17931" y="37004"/>
                    <a:pt x="17955" y="37162"/>
                  </a:cubicBezTo>
                  <a:cubicBezTo>
                    <a:pt x="17965" y="37227"/>
                    <a:pt x="17973" y="37294"/>
                    <a:pt x="17980" y="37360"/>
                  </a:cubicBezTo>
                  <a:lnTo>
                    <a:pt x="17980" y="37360"/>
                  </a:lnTo>
                  <a:cubicBezTo>
                    <a:pt x="17978" y="37345"/>
                    <a:pt x="17977" y="37339"/>
                    <a:pt x="17977" y="37339"/>
                  </a:cubicBezTo>
                  <a:lnTo>
                    <a:pt x="17977" y="37339"/>
                  </a:lnTo>
                  <a:cubicBezTo>
                    <a:pt x="17975" y="37339"/>
                    <a:pt x="17986" y="37489"/>
                    <a:pt x="17988" y="37531"/>
                  </a:cubicBezTo>
                  <a:cubicBezTo>
                    <a:pt x="17992" y="37739"/>
                    <a:pt x="17985" y="37945"/>
                    <a:pt x="17968" y="38152"/>
                  </a:cubicBezTo>
                  <a:cubicBezTo>
                    <a:pt x="17926" y="38613"/>
                    <a:pt x="17849" y="39068"/>
                    <a:pt x="17738" y="39517"/>
                  </a:cubicBezTo>
                  <a:cubicBezTo>
                    <a:pt x="17100" y="42140"/>
                    <a:pt x="15452" y="44289"/>
                    <a:pt x="14164" y="46616"/>
                  </a:cubicBezTo>
                  <a:cubicBezTo>
                    <a:pt x="12796" y="49087"/>
                    <a:pt x="11733" y="51966"/>
                    <a:pt x="13044" y="54692"/>
                  </a:cubicBezTo>
                  <a:cubicBezTo>
                    <a:pt x="13768" y="56195"/>
                    <a:pt x="15054" y="57465"/>
                    <a:pt x="16581" y="58131"/>
                  </a:cubicBezTo>
                  <a:cubicBezTo>
                    <a:pt x="17907" y="58709"/>
                    <a:pt x="19330" y="58799"/>
                    <a:pt x="20752" y="58927"/>
                  </a:cubicBezTo>
                  <a:cubicBezTo>
                    <a:pt x="21083" y="58957"/>
                    <a:pt x="21414" y="58992"/>
                    <a:pt x="21743" y="59042"/>
                  </a:cubicBezTo>
                  <a:cubicBezTo>
                    <a:pt x="22019" y="59083"/>
                    <a:pt x="22345" y="59149"/>
                    <a:pt x="22477" y="59189"/>
                  </a:cubicBezTo>
                  <a:cubicBezTo>
                    <a:pt x="22634" y="59235"/>
                    <a:pt x="22787" y="59288"/>
                    <a:pt x="22941" y="59344"/>
                  </a:cubicBezTo>
                  <a:cubicBezTo>
                    <a:pt x="22960" y="59350"/>
                    <a:pt x="23053" y="59392"/>
                    <a:pt x="23056" y="59392"/>
                  </a:cubicBezTo>
                  <a:cubicBezTo>
                    <a:pt x="23056" y="59392"/>
                    <a:pt x="23056" y="59392"/>
                    <a:pt x="23056" y="59392"/>
                  </a:cubicBezTo>
                  <a:lnTo>
                    <a:pt x="23056" y="59392"/>
                  </a:lnTo>
                  <a:cubicBezTo>
                    <a:pt x="23108" y="59417"/>
                    <a:pt x="23159" y="59443"/>
                    <a:pt x="23209" y="59471"/>
                  </a:cubicBezTo>
                  <a:cubicBezTo>
                    <a:pt x="23396" y="59570"/>
                    <a:pt x="23589" y="59687"/>
                    <a:pt x="23771" y="59864"/>
                  </a:cubicBezTo>
                  <a:cubicBezTo>
                    <a:pt x="24085" y="60168"/>
                    <a:pt x="24534" y="60464"/>
                    <a:pt x="24991" y="60464"/>
                  </a:cubicBezTo>
                  <a:cubicBezTo>
                    <a:pt x="25105" y="60464"/>
                    <a:pt x="25219" y="60445"/>
                    <a:pt x="25332" y="60404"/>
                  </a:cubicBezTo>
                  <a:cubicBezTo>
                    <a:pt x="25831" y="60222"/>
                    <a:pt x="25805" y="59609"/>
                    <a:pt x="25462" y="59276"/>
                  </a:cubicBezTo>
                  <a:cubicBezTo>
                    <a:pt x="24319" y="58168"/>
                    <a:pt x="22955" y="57554"/>
                    <a:pt x="21386" y="57310"/>
                  </a:cubicBezTo>
                  <a:cubicBezTo>
                    <a:pt x="20177" y="57120"/>
                    <a:pt x="18802" y="57152"/>
                    <a:pt x="17685" y="56867"/>
                  </a:cubicBezTo>
                  <a:cubicBezTo>
                    <a:pt x="17163" y="56735"/>
                    <a:pt x="16720" y="56542"/>
                    <a:pt x="16335" y="56232"/>
                  </a:cubicBezTo>
                  <a:cubicBezTo>
                    <a:pt x="15864" y="55850"/>
                    <a:pt x="15431" y="55292"/>
                    <a:pt x="15132" y="54724"/>
                  </a:cubicBezTo>
                  <a:cubicBezTo>
                    <a:pt x="14560" y="53634"/>
                    <a:pt x="14539" y="52407"/>
                    <a:pt x="14801" y="51227"/>
                  </a:cubicBezTo>
                  <a:cubicBezTo>
                    <a:pt x="15392" y="48554"/>
                    <a:pt x="17202" y="46265"/>
                    <a:pt x="18517" y="43918"/>
                  </a:cubicBezTo>
                  <a:cubicBezTo>
                    <a:pt x="19477" y="42204"/>
                    <a:pt x="20305" y="40076"/>
                    <a:pt x="20188" y="38069"/>
                  </a:cubicBezTo>
                  <a:cubicBezTo>
                    <a:pt x="20097" y="36493"/>
                    <a:pt x="19294" y="35274"/>
                    <a:pt x="17977" y="34429"/>
                  </a:cubicBezTo>
                  <a:cubicBezTo>
                    <a:pt x="16899" y="33737"/>
                    <a:pt x="15619" y="33424"/>
                    <a:pt x="14391" y="33120"/>
                  </a:cubicBezTo>
                  <a:cubicBezTo>
                    <a:pt x="13766" y="32965"/>
                    <a:pt x="13142" y="32815"/>
                    <a:pt x="12528" y="32623"/>
                  </a:cubicBezTo>
                  <a:cubicBezTo>
                    <a:pt x="12220" y="32528"/>
                    <a:pt x="11915" y="32422"/>
                    <a:pt x="11616" y="32301"/>
                  </a:cubicBezTo>
                  <a:cubicBezTo>
                    <a:pt x="11582" y="32287"/>
                    <a:pt x="11538" y="32274"/>
                    <a:pt x="11497" y="32258"/>
                  </a:cubicBezTo>
                  <a:lnTo>
                    <a:pt x="11497" y="32258"/>
                  </a:lnTo>
                  <a:cubicBezTo>
                    <a:pt x="11475" y="32243"/>
                    <a:pt x="11451" y="32229"/>
                    <a:pt x="11429" y="32218"/>
                  </a:cubicBezTo>
                  <a:cubicBezTo>
                    <a:pt x="11285" y="32144"/>
                    <a:pt x="11140" y="32072"/>
                    <a:pt x="11001" y="31991"/>
                  </a:cubicBezTo>
                  <a:cubicBezTo>
                    <a:pt x="10944" y="31958"/>
                    <a:pt x="10888" y="31922"/>
                    <a:pt x="10831" y="31890"/>
                  </a:cubicBezTo>
                  <a:lnTo>
                    <a:pt x="10831" y="31890"/>
                  </a:lnTo>
                  <a:cubicBezTo>
                    <a:pt x="10713" y="31800"/>
                    <a:pt x="10593" y="31716"/>
                    <a:pt x="10480" y="31620"/>
                  </a:cubicBezTo>
                  <a:cubicBezTo>
                    <a:pt x="10448" y="31593"/>
                    <a:pt x="10416" y="31564"/>
                    <a:pt x="10384" y="31535"/>
                  </a:cubicBezTo>
                  <a:lnTo>
                    <a:pt x="10384" y="31535"/>
                  </a:lnTo>
                  <a:cubicBezTo>
                    <a:pt x="10399" y="31550"/>
                    <a:pt x="10405" y="31557"/>
                    <a:pt x="10404" y="31557"/>
                  </a:cubicBezTo>
                  <a:cubicBezTo>
                    <a:pt x="10401" y="31557"/>
                    <a:pt x="10378" y="31537"/>
                    <a:pt x="10337" y="31493"/>
                  </a:cubicBezTo>
                  <a:lnTo>
                    <a:pt x="10337" y="31493"/>
                  </a:lnTo>
                  <a:cubicBezTo>
                    <a:pt x="10353" y="31507"/>
                    <a:pt x="10368" y="31521"/>
                    <a:pt x="10384" y="31535"/>
                  </a:cubicBezTo>
                  <a:lnTo>
                    <a:pt x="10384" y="31535"/>
                  </a:lnTo>
                  <a:cubicBezTo>
                    <a:pt x="10372" y="31524"/>
                    <a:pt x="10356" y="31508"/>
                    <a:pt x="10333" y="31489"/>
                  </a:cubicBezTo>
                  <a:lnTo>
                    <a:pt x="10333" y="31489"/>
                  </a:lnTo>
                  <a:cubicBezTo>
                    <a:pt x="10335" y="31490"/>
                    <a:pt x="10336" y="31491"/>
                    <a:pt x="10337" y="31493"/>
                  </a:cubicBezTo>
                  <a:lnTo>
                    <a:pt x="10337" y="31493"/>
                  </a:lnTo>
                  <a:cubicBezTo>
                    <a:pt x="10324" y="31482"/>
                    <a:pt x="10312" y="31471"/>
                    <a:pt x="10300" y="31460"/>
                  </a:cubicBezTo>
                  <a:lnTo>
                    <a:pt x="10300" y="31460"/>
                  </a:lnTo>
                  <a:cubicBezTo>
                    <a:pt x="10312" y="31471"/>
                    <a:pt x="10323" y="31480"/>
                    <a:pt x="10333" y="31489"/>
                  </a:cubicBezTo>
                  <a:lnTo>
                    <a:pt x="10333" y="31489"/>
                  </a:lnTo>
                  <a:cubicBezTo>
                    <a:pt x="10329" y="31485"/>
                    <a:pt x="10325" y="31480"/>
                    <a:pt x="10320" y="31475"/>
                  </a:cubicBezTo>
                  <a:cubicBezTo>
                    <a:pt x="10275" y="31425"/>
                    <a:pt x="10232" y="31374"/>
                    <a:pt x="10190" y="31324"/>
                  </a:cubicBezTo>
                  <a:lnTo>
                    <a:pt x="10190" y="31324"/>
                  </a:lnTo>
                  <a:cubicBezTo>
                    <a:pt x="10339" y="31271"/>
                    <a:pt x="10485" y="31210"/>
                    <a:pt x="10629" y="31144"/>
                  </a:cubicBezTo>
                  <a:cubicBezTo>
                    <a:pt x="11084" y="30932"/>
                    <a:pt x="11526" y="30690"/>
                    <a:pt x="11948" y="30417"/>
                  </a:cubicBezTo>
                  <a:cubicBezTo>
                    <a:pt x="12907" y="29809"/>
                    <a:pt x="13797" y="29083"/>
                    <a:pt x="14600" y="28281"/>
                  </a:cubicBezTo>
                  <a:cubicBezTo>
                    <a:pt x="15988" y="26898"/>
                    <a:pt x="17752" y="24786"/>
                    <a:pt x="17218" y="22656"/>
                  </a:cubicBezTo>
                  <a:cubicBezTo>
                    <a:pt x="16773" y="20878"/>
                    <a:pt x="15040" y="19461"/>
                    <a:pt x="13254" y="19461"/>
                  </a:cubicBezTo>
                  <a:cubicBezTo>
                    <a:pt x="12761" y="19461"/>
                    <a:pt x="12264" y="19568"/>
                    <a:pt x="11788" y="19806"/>
                  </a:cubicBezTo>
                  <a:cubicBezTo>
                    <a:pt x="9881" y="20762"/>
                    <a:pt x="8485" y="22808"/>
                    <a:pt x="7660" y="24724"/>
                  </a:cubicBezTo>
                  <a:cubicBezTo>
                    <a:pt x="6966" y="26337"/>
                    <a:pt x="6845" y="28259"/>
                    <a:pt x="7404" y="29942"/>
                  </a:cubicBezTo>
                  <a:lnTo>
                    <a:pt x="7404" y="29942"/>
                  </a:lnTo>
                  <a:cubicBezTo>
                    <a:pt x="7265" y="29960"/>
                    <a:pt x="7126" y="29976"/>
                    <a:pt x="6988" y="29987"/>
                  </a:cubicBezTo>
                  <a:cubicBezTo>
                    <a:pt x="6817" y="30002"/>
                    <a:pt x="6646" y="30011"/>
                    <a:pt x="6475" y="30016"/>
                  </a:cubicBezTo>
                  <a:cubicBezTo>
                    <a:pt x="6454" y="30017"/>
                    <a:pt x="6432" y="30017"/>
                    <a:pt x="6411" y="30017"/>
                  </a:cubicBezTo>
                  <a:cubicBezTo>
                    <a:pt x="6373" y="30017"/>
                    <a:pt x="6336" y="30016"/>
                    <a:pt x="6298" y="30016"/>
                  </a:cubicBezTo>
                  <a:cubicBezTo>
                    <a:pt x="6263" y="30016"/>
                    <a:pt x="6229" y="30017"/>
                    <a:pt x="6194" y="30018"/>
                  </a:cubicBezTo>
                  <a:cubicBezTo>
                    <a:pt x="6185" y="30018"/>
                    <a:pt x="6178" y="30018"/>
                    <a:pt x="6172" y="30019"/>
                  </a:cubicBezTo>
                  <a:lnTo>
                    <a:pt x="6172" y="30019"/>
                  </a:lnTo>
                  <a:cubicBezTo>
                    <a:pt x="6159" y="30018"/>
                    <a:pt x="6143" y="30016"/>
                    <a:pt x="6124" y="30015"/>
                  </a:cubicBezTo>
                  <a:cubicBezTo>
                    <a:pt x="5962" y="30000"/>
                    <a:pt x="5801" y="29986"/>
                    <a:pt x="5641" y="29962"/>
                  </a:cubicBezTo>
                  <a:cubicBezTo>
                    <a:pt x="5569" y="29952"/>
                    <a:pt x="5497" y="29938"/>
                    <a:pt x="5425" y="29927"/>
                  </a:cubicBezTo>
                  <a:cubicBezTo>
                    <a:pt x="5404" y="29922"/>
                    <a:pt x="5383" y="29917"/>
                    <a:pt x="5361" y="29912"/>
                  </a:cubicBezTo>
                  <a:lnTo>
                    <a:pt x="5361" y="29912"/>
                  </a:lnTo>
                  <a:cubicBezTo>
                    <a:pt x="5235" y="29864"/>
                    <a:pt x="5095" y="29839"/>
                    <a:pt x="4967" y="29793"/>
                  </a:cubicBezTo>
                  <a:cubicBezTo>
                    <a:pt x="4912" y="29773"/>
                    <a:pt x="4859" y="29746"/>
                    <a:pt x="4805" y="29728"/>
                  </a:cubicBezTo>
                  <a:lnTo>
                    <a:pt x="4805" y="29728"/>
                  </a:lnTo>
                  <a:cubicBezTo>
                    <a:pt x="4801" y="29726"/>
                    <a:pt x="4796" y="29723"/>
                    <a:pt x="4791" y="29721"/>
                  </a:cubicBezTo>
                  <a:cubicBezTo>
                    <a:pt x="4681" y="29662"/>
                    <a:pt x="4573" y="29589"/>
                    <a:pt x="4462" y="29533"/>
                  </a:cubicBezTo>
                  <a:lnTo>
                    <a:pt x="4462" y="29533"/>
                  </a:lnTo>
                  <a:cubicBezTo>
                    <a:pt x="4409" y="29493"/>
                    <a:pt x="4355" y="29453"/>
                    <a:pt x="4304" y="29411"/>
                  </a:cubicBezTo>
                  <a:cubicBezTo>
                    <a:pt x="4255" y="29371"/>
                    <a:pt x="4209" y="29330"/>
                    <a:pt x="4161" y="29290"/>
                  </a:cubicBezTo>
                  <a:lnTo>
                    <a:pt x="4161" y="29290"/>
                  </a:lnTo>
                  <a:cubicBezTo>
                    <a:pt x="4074" y="29187"/>
                    <a:pt x="3976" y="29092"/>
                    <a:pt x="3890" y="28986"/>
                  </a:cubicBezTo>
                  <a:cubicBezTo>
                    <a:pt x="3852" y="28938"/>
                    <a:pt x="3816" y="28888"/>
                    <a:pt x="3776" y="28840"/>
                  </a:cubicBezTo>
                  <a:lnTo>
                    <a:pt x="3776" y="28840"/>
                  </a:lnTo>
                  <a:cubicBezTo>
                    <a:pt x="3704" y="28714"/>
                    <a:pt x="3621" y="28596"/>
                    <a:pt x="3552" y="28468"/>
                  </a:cubicBezTo>
                  <a:cubicBezTo>
                    <a:pt x="3483" y="28342"/>
                    <a:pt x="3417" y="28214"/>
                    <a:pt x="3358" y="28082"/>
                  </a:cubicBezTo>
                  <a:cubicBezTo>
                    <a:pt x="3330" y="28019"/>
                    <a:pt x="3304" y="27955"/>
                    <a:pt x="3277" y="27893"/>
                  </a:cubicBezTo>
                  <a:cubicBezTo>
                    <a:pt x="3275" y="27890"/>
                    <a:pt x="3274" y="27887"/>
                    <a:pt x="3272" y="27884"/>
                  </a:cubicBezTo>
                  <a:lnTo>
                    <a:pt x="3272" y="27884"/>
                  </a:lnTo>
                  <a:cubicBezTo>
                    <a:pt x="3263" y="27860"/>
                    <a:pt x="3255" y="27837"/>
                    <a:pt x="3246" y="27813"/>
                  </a:cubicBezTo>
                  <a:cubicBezTo>
                    <a:pt x="3031" y="27192"/>
                    <a:pt x="2881" y="26553"/>
                    <a:pt x="2798" y="25901"/>
                  </a:cubicBezTo>
                  <a:cubicBezTo>
                    <a:pt x="2774" y="25728"/>
                    <a:pt x="2756" y="25556"/>
                    <a:pt x="2738" y="25382"/>
                  </a:cubicBezTo>
                  <a:cubicBezTo>
                    <a:pt x="2736" y="25356"/>
                    <a:pt x="2734" y="25339"/>
                    <a:pt x="2733" y="25326"/>
                  </a:cubicBezTo>
                  <a:lnTo>
                    <a:pt x="2733" y="25326"/>
                  </a:lnTo>
                  <a:cubicBezTo>
                    <a:pt x="2733" y="25320"/>
                    <a:pt x="2732" y="25299"/>
                    <a:pt x="2729" y="25246"/>
                  </a:cubicBezTo>
                  <a:cubicBezTo>
                    <a:pt x="2722" y="25149"/>
                    <a:pt x="2716" y="25053"/>
                    <a:pt x="2713" y="24955"/>
                  </a:cubicBezTo>
                  <a:cubicBezTo>
                    <a:pt x="2694" y="24567"/>
                    <a:pt x="2690" y="24179"/>
                    <a:pt x="2698" y="23791"/>
                  </a:cubicBezTo>
                  <a:cubicBezTo>
                    <a:pt x="2719" y="22957"/>
                    <a:pt x="2783" y="22126"/>
                    <a:pt x="2890" y="21299"/>
                  </a:cubicBezTo>
                  <a:cubicBezTo>
                    <a:pt x="3357" y="17632"/>
                    <a:pt x="4406" y="14162"/>
                    <a:pt x="5766" y="10761"/>
                  </a:cubicBezTo>
                  <a:cubicBezTo>
                    <a:pt x="6900" y="7918"/>
                    <a:pt x="8229" y="4980"/>
                    <a:pt x="10153" y="2571"/>
                  </a:cubicBezTo>
                  <a:cubicBezTo>
                    <a:pt x="10192" y="2521"/>
                    <a:pt x="10232" y="2472"/>
                    <a:pt x="10272" y="2422"/>
                  </a:cubicBezTo>
                  <a:cubicBezTo>
                    <a:pt x="10293" y="2397"/>
                    <a:pt x="10316" y="2371"/>
                    <a:pt x="10337" y="2345"/>
                  </a:cubicBezTo>
                  <a:lnTo>
                    <a:pt x="10337" y="2345"/>
                  </a:lnTo>
                  <a:cubicBezTo>
                    <a:pt x="10410" y="2262"/>
                    <a:pt x="10484" y="2180"/>
                    <a:pt x="10560" y="2099"/>
                  </a:cubicBezTo>
                  <a:cubicBezTo>
                    <a:pt x="10715" y="1935"/>
                    <a:pt x="10876" y="1778"/>
                    <a:pt x="11047" y="1630"/>
                  </a:cubicBezTo>
                  <a:cubicBezTo>
                    <a:pt x="11750" y="1024"/>
                    <a:pt x="10588" y="1"/>
                    <a:pt x="9734"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rot="-2225305">
              <a:off x="8513182" y="3745809"/>
              <a:ext cx="435765" cy="1423073"/>
            </a:xfrm>
            <a:custGeom>
              <a:avLst/>
              <a:gdLst/>
              <a:ahLst/>
              <a:cxnLst/>
              <a:rect l="l" t="t" r="r" b="b"/>
              <a:pathLst>
                <a:path w="15040" h="49116" extrusionOk="0">
                  <a:moveTo>
                    <a:pt x="2622" y="0"/>
                  </a:moveTo>
                  <a:cubicBezTo>
                    <a:pt x="2279" y="0"/>
                    <a:pt x="1966" y="93"/>
                    <a:pt x="1911" y="396"/>
                  </a:cubicBezTo>
                  <a:lnTo>
                    <a:pt x="1909" y="396"/>
                  </a:lnTo>
                  <a:cubicBezTo>
                    <a:pt x="1170" y="4445"/>
                    <a:pt x="0" y="8600"/>
                    <a:pt x="387" y="12750"/>
                  </a:cubicBezTo>
                  <a:cubicBezTo>
                    <a:pt x="561" y="14618"/>
                    <a:pt x="1107" y="16551"/>
                    <a:pt x="2154" y="18121"/>
                  </a:cubicBezTo>
                  <a:cubicBezTo>
                    <a:pt x="2937" y="19295"/>
                    <a:pt x="4098" y="20091"/>
                    <a:pt x="5333" y="20727"/>
                  </a:cubicBezTo>
                  <a:cubicBezTo>
                    <a:pt x="5897" y="21017"/>
                    <a:pt x="6464" y="21298"/>
                    <a:pt x="7006" y="21629"/>
                  </a:cubicBezTo>
                  <a:cubicBezTo>
                    <a:pt x="7157" y="21722"/>
                    <a:pt x="7306" y="21818"/>
                    <a:pt x="7453" y="21917"/>
                  </a:cubicBezTo>
                  <a:cubicBezTo>
                    <a:pt x="7485" y="21938"/>
                    <a:pt x="7517" y="21961"/>
                    <a:pt x="7548" y="21983"/>
                  </a:cubicBezTo>
                  <a:lnTo>
                    <a:pt x="7548" y="21983"/>
                  </a:lnTo>
                  <a:cubicBezTo>
                    <a:pt x="7581" y="22006"/>
                    <a:pt x="7646" y="22053"/>
                    <a:pt x="7673" y="22075"/>
                  </a:cubicBezTo>
                  <a:cubicBezTo>
                    <a:pt x="8022" y="22350"/>
                    <a:pt x="8354" y="22636"/>
                    <a:pt x="8675" y="22942"/>
                  </a:cubicBezTo>
                  <a:cubicBezTo>
                    <a:pt x="9261" y="23505"/>
                    <a:pt x="9958" y="24216"/>
                    <a:pt x="10290" y="24815"/>
                  </a:cubicBezTo>
                  <a:cubicBezTo>
                    <a:pt x="10641" y="25447"/>
                    <a:pt x="10772" y="25871"/>
                    <a:pt x="10764" y="26580"/>
                  </a:cubicBezTo>
                  <a:cubicBezTo>
                    <a:pt x="10758" y="27147"/>
                    <a:pt x="10613" y="27661"/>
                    <a:pt x="10386" y="28272"/>
                  </a:cubicBezTo>
                  <a:cubicBezTo>
                    <a:pt x="10124" y="28975"/>
                    <a:pt x="9796" y="29652"/>
                    <a:pt x="9488" y="30336"/>
                  </a:cubicBezTo>
                  <a:cubicBezTo>
                    <a:pt x="8680" y="32128"/>
                    <a:pt x="8081" y="33925"/>
                    <a:pt x="7886" y="35895"/>
                  </a:cubicBezTo>
                  <a:cubicBezTo>
                    <a:pt x="7421" y="40569"/>
                    <a:pt x="9649" y="44705"/>
                    <a:pt x="12362" y="48335"/>
                  </a:cubicBezTo>
                  <a:cubicBezTo>
                    <a:pt x="12712" y="48804"/>
                    <a:pt x="13393" y="49116"/>
                    <a:pt x="13996" y="49116"/>
                  </a:cubicBezTo>
                  <a:cubicBezTo>
                    <a:pt x="14077" y="49116"/>
                    <a:pt x="14156" y="49110"/>
                    <a:pt x="14233" y="49099"/>
                  </a:cubicBezTo>
                  <a:cubicBezTo>
                    <a:pt x="14838" y="49007"/>
                    <a:pt x="15039" y="48506"/>
                    <a:pt x="14674" y="48017"/>
                  </a:cubicBezTo>
                  <a:cubicBezTo>
                    <a:pt x="12375" y="44940"/>
                    <a:pt x="10450" y="41528"/>
                    <a:pt x="10539" y="37574"/>
                  </a:cubicBezTo>
                  <a:cubicBezTo>
                    <a:pt x="10582" y="35627"/>
                    <a:pt x="11092" y="33807"/>
                    <a:pt x="11860" y="32032"/>
                  </a:cubicBezTo>
                  <a:cubicBezTo>
                    <a:pt x="12415" y="30756"/>
                    <a:pt x="13130" y="29495"/>
                    <a:pt x="13381" y="28113"/>
                  </a:cubicBezTo>
                  <a:cubicBezTo>
                    <a:pt x="13662" y="26562"/>
                    <a:pt x="13156" y="25164"/>
                    <a:pt x="12210" y="23930"/>
                  </a:cubicBezTo>
                  <a:cubicBezTo>
                    <a:pt x="11103" y="22484"/>
                    <a:pt x="9622" y="21198"/>
                    <a:pt x="8047" y="20286"/>
                  </a:cubicBezTo>
                  <a:cubicBezTo>
                    <a:pt x="7510" y="19976"/>
                    <a:pt x="6951" y="19707"/>
                    <a:pt x="6403" y="19418"/>
                  </a:cubicBezTo>
                  <a:cubicBezTo>
                    <a:pt x="6175" y="19298"/>
                    <a:pt x="5948" y="19174"/>
                    <a:pt x="5729" y="19040"/>
                  </a:cubicBezTo>
                  <a:cubicBezTo>
                    <a:pt x="5620" y="18972"/>
                    <a:pt x="5515" y="18900"/>
                    <a:pt x="5408" y="18830"/>
                  </a:cubicBezTo>
                  <a:lnTo>
                    <a:pt x="5408" y="18830"/>
                  </a:lnTo>
                  <a:cubicBezTo>
                    <a:pt x="5469" y="18869"/>
                    <a:pt x="5496" y="18885"/>
                    <a:pt x="5499" y="18885"/>
                  </a:cubicBezTo>
                  <a:cubicBezTo>
                    <a:pt x="5510" y="18885"/>
                    <a:pt x="5241" y="18695"/>
                    <a:pt x="5178" y="18640"/>
                  </a:cubicBezTo>
                  <a:cubicBezTo>
                    <a:pt x="5143" y="18610"/>
                    <a:pt x="5024" y="18496"/>
                    <a:pt x="4968" y="18445"/>
                  </a:cubicBezTo>
                  <a:lnTo>
                    <a:pt x="4968" y="18445"/>
                  </a:lnTo>
                  <a:cubicBezTo>
                    <a:pt x="4920" y="18388"/>
                    <a:pt x="4796" y="18249"/>
                    <a:pt x="4763" y="18207"/>
                  </a:cubicBezTo>
                  <a:cubicBezTo>
                    <a:pt x="4657" y="18078"/>
                    <a:pt x="4558" y="17942"/>
                    <a:pt x="4465" y="17803"/>
                  </a:cubicBezTo>
                  <a:cubicBezTo>
                    <a:pt x="4323" y="17589"/>
                    <a:pt x="4379" y="17678"/>
                    <a:pt x="4247" y="17421"/>
                  </a:cubicBezTo>
                  <a:cubicBezTo>
                    <a:pt x="3831" y="16626"/>
                    <a:pt x="3531" y="15749"/>
                    <a:pt x="3333" y="14875"/>
                  </a:cubicBezTo>
                  <a:cubicBezTo>
                    <a:pt x="2838" y="12678"/>
                    <a:pt x="3021" y="10352"/>
                    <a:pt x="3328" y="8143"/>
                  </a:cubicBezTo>
                  <a:cubicBezTo>
                    <a:pt x="3640" y="5903"/>
                    <a:pt x="4151" y="3699"/>
                    <a:pt x="4556" y="1476"/>
                  </a:cubicBezTo>
                  <a:cubicBezTo>
                    <a:pt x="4673" y="841"/>
                    <a:pt x="4080" y="390"/>
                    <a:pt x="3545" y="171"/>
                  </a:cubicBezTo>
                  <a:cubicBezTo>
                    <a:pt x="3375" y="102"/>
                    <a:pt x="2981" y="0"/>
                    <a:pt x="2622" y="0"/>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8054827" y="-79728"/>
              <a:ext cx="1054835" cy="1431162"/>
            </a:xfrm>
            <a:custGeom>
              <a:avLst/>
              <a:gdLst/>
              <a:ahLst/>
              <a:cxnLst/>
              <a:rect l="l" t="t" r="r" b="b"/>
              <a:pathLst>
                <a:path w="36405" h="49393" extrusionOk="0">
                  <a:moveTo>
                    <a:pt x="14570" y="18820"/>
                  </a:moveTo>
                  <a:cubicBezTo>
                    <a:pt x="14571" y="18820"/>
                    <a:pt x="14584" y="18822"/>
                    <a:pt x="14618" y="18826"/>
                  </a:cubicBezTo>
                  <a:lnTo>
                    <a:pt x="14618" y="18826"/>
                  </a:lnTo>
                  <a:cubicBezTo>
                    <a:pt x="14592" y="18823"/>
                    <a:pt x="14569" y="18820"/>
                    <a:pt x="14570" y="18820"/>
                  </a:cubicBezTo>
                  <a:close/>
                  <a:moveTo>
                    <a:pt x="14649" y="18829"/>
                  </a:moveTo>
                  <a:cubicBezTo>
                    <a:pt x="14656" y="18830"/>
                    <a:pt x="14663" y="18831"/>
                    <a:pt x="14671" y="18831"/>
                  </a:cubicBezTo>
                  <a:cubicBezTo>
                    <a:pt x="14664" y="18831"/>
                    <a:pt x="14656" y="18830"/>
                    <a:pt x="14649" y="18829"/>
                  </a:cubicBezTo>
                  <a:close/>
                  <a:moveTo>
                    <a:pt x="4756" y="1"/>
                  </a:moveTo>
                  <a:cubicBezTo>
                    <a:pt x="4233" y="1"/>
                    <a:pt x="3605" y="121"/>
                    <a:pt x="3325" y="476"/>
                  </a:cubicBezTo>
                  <a:lnTo>
                    <a:pt x="3326" y="476"/>
                  </a:lnTo>
                  <a:cubicBezTo>
                    <a:pt x="2008" y="2142"/>
                    <a:pt x="1178" y="4142"/>
                    <a:pt x="699" y="6201"/>
                  </a:cubicBezTo>
                  <a:cubicBezTo>
                    <a:pt x="189" y="8379"/>
                    <a:pt x="0" y="10711"/>
                    <a:pt x="513" y="12908"/>
                  </a:cubicBezTo>
                  <a:cubicBezTo>
                    <a:pt x="1037" y="15152"/>
                    <a:pt x="2290" y="16981"/>
                    <a:pt x="4410" y="17964"/>
                  </a:cubicBezTo>
                  <a:cubicBezTo>
                    <a:pt x="5998" y="18700"/>
                    <a:pt x="7727" y="18857"/>
                    <a:pt x="9460" y="18857"/>
                  </a:cubicBezTo>
                  <a:cubicBezTo>
                    <a:pt x="10349" y="18857"/>
                    <a:pt x="11239" y="18815"/>
                    <a:pt x="12111" y="18790"/>
                  </a:cubicBezTo>
                  <a:cubicBezTo>
                    <a:pt x="12453" y="18779"/>
                    <a:pt x="12794" y="18772"/>
                    <a:pt x="13136" y="18772"/>
                  </a:cubicBezTo>
                  <a:cubicBezTo>
                    <a:pt x="13425" y="18772"/>
                    <a:pt x="13714" y="18777"/>
                    <a:pt x="14003" y="18790"/>
                  </a:cubicBezTo>
                  <a:cubicBezTo>
                    <a:pt x="14159" y="18796"/>
                    <a:pt x="14314" y="18804"/>
                    <a:pt x="14471" y="18815"/>
                  </a:cubicBezTo>
                  <a:cubicBezTo>
                    <a:pt x="14524" y="18819"/>
                    <a:pt x="14579" y="18823"/>
                    <a:pt x="14634" y="18828"/>
                  </a:cubicBezTo>
                  <a:lnTo>
                    <a:pt x="14634" y="18828"/>
                  </a:lnTo>
                  <a:cubicBezTo>
                    <a:pt x="14656" y="18831"/>
                    <a:pt x="14684" y="18835"/>
                    <a:pt x="14720" y="18839"/>
                  </a:cubicBezTo>
                  <a:cubicBezTo>
                    <a:pt x="15027" y="18879"/>
                    <a:pt x="15332" y="18924"/>
                    <a:pt x="15635" y="18988"/>
                  </a:cubicBezTo>
                  <a:cubicBezTo>
                    <a:pt x="16640" y="19200"/>
                    <a:pt x="17890" y="19807"/>
                    <a:pt x="18695" y="20664"/>
                  </a:cubicBezTo>
                  <a:cubicBezTo>
                    <a:pt x="19527" y="21549"/>
                    <a:pt x="20224" y="22576"/>
                    <a:pt x="20570" y="23749"/>
                  </a:cubicBezTo>
                  <a:cubicBezTo>
                    <a:pt x="20886" y="24819"/>
                    <a:pt x="20955" y="25940"/>
                    <a:pt x="20971" y="27052"/>
                  </a:cubicBezTo>
                  <a:cubicBezTo>
                    <a:pt x="20990" y="28322"/>
                    <a:pt x="20957" y="29591"/>
                    <a:pt x="21038" y="30859"/>
                  </a:cubicBezTo>
                  <a:cubicBezTo>
                    <a:pt x="21109" y="31947"/>
                    <a:pt x="21323" y="33040"/>
                    <a:pt x="21492" y="34117"/>
                  </a:cubicBezTo>
                  <a:cubicBezTo>
                    <a:pt x="21808" y="36134"/>
                    <a:pt x="22180" y="38161"/>
                    <a:pt x="22863" y="40093"/>
                  </a:cubicBezTo>
                  <a:cubicBezTo>
                    <a:pt x="23527" y="41973"/>
                    <a:pt x="24467" y="43754"/>
                    <a:pt x="25866" y="45194"/>
                  </a:cubicBezTo>
                  <a:cubicBezTo>
                    <a:pt x="27515" y="46892"/>
                    <a:pt x="29609" y="48042"/>
                    <a:pt x="31850" y="48764"/>
                  </a:cubicBezTo>
                  <a:cubicBezTo>
                    <a:pt x="32564" y="48994"/>
                    <a:pt x="33293" y="49180"/>
                    <a:pt x="34025" y="49343"/>
                  </a:cubicBezTo>
                  <a:cubicBezTo>
                    <a:pt x="34171" y="49376"/>
                    <a:pt x="34339" y="49393"/>
                    <a:pt x="34515" y="49393"/>
                  </a:cubicBezTo>
                  <a:cubicBezTo>
                    <a:pt x="35034" y="49393"/>
                    <a:pt x="35624" y="49242"/>
                    <a:pt x="35945" y="48906"/>
                  </a:cubicBezTo>
                  <a:cubicBezTo>
                    <a:pt x="36405" y="48427"/>
                    <a:pt x="35742" y="48132"/>
                    <a:pt x="35343" y="48042"/>
                  </a:cubicBezTo>
                  <a:cubicBezTo>
                    <a:pt x="33117" y="47542"/>
                    <a:pt x="30972" y="46657"/>
                    <a:pt x="29210" y="45162"/>
                  </a:cubicBezTo>
                  <a:cubicBezTo>
                    <a:pt x="27772" y="43941"/>
                    <a:pt x="26721" y="42297"/>
                    <a:pt x="25997" y="40569"/>
                  </a:cubicBezTo>
                  <a:cubicBezTo>
                    <a:pt x="25240" y="38761"/>
                    <a:pt x="24837" y="36808"/>
                    <a:pt x="24506" y="34883"/>
                  </a:cubicBezTo>
                  <a:cubicBezTo>
                    <a:pt x="24332" y="33863"/>
                    <a:pt x="24182" y="32837"/>
                    <a:pt x="24032" y="31813"/>
                  </a:cubicBezTo>
                  <a:cubicBezTo>
                    <a:pt x="23850" y="30583"/>
                    <a:pt x="23821" y="29356"/>
                    <a:pt x="23820" y="28115"/>
                  </a:cubicBezTo>
                  <a:cubicBezTo>
                    <a:pt x="23818" y="25859"/>
                    <a:pt x="23799" y="23608"/>
                    <a:pt x="22609" y="21606"/>
                  </a:cubicBezTo>
                  <a:cubicBezTo>
                    <a:pt x="21187" y="19216"/>
                    <a:pt x="18762" y="17862"/>
                    <a:pt x="16038" y="17537"/>
                  </a:cubicBezTo>
                  <a:cubicBezTo>
                    <a:pt x="15248" y="17443"/>
                    <a:pt x="14457" y="17412"/>
                    <a:pt x="13665" y="17412"/>
                  </a:cubicBezTo>
                  <a:cubicBezTo>
                    <a:pt x="13152" y="17412"/>
                    <a:pt x="12639" y="17425"/>
                    <a:pt x="12124" y="17443"/>
                  </a:cubicBezTo>
                  <a:cubicBezTo>
                    <a:pt x="11515" y="17466"/>
                    <a:pt x="10907" y="17489"/>
                    <a:pt x="10298" y="17494"/>
                  </a:cubicBezTo>
                  <a:cubicBezTo>
                    <a:pt x="10236" y="17495"/>
                    <a:pt x="10174" y="17495"/>
                    <a:pt x="10111" y="17495"/>
                  </a:cubicBezTo>
                  <a:cubicBezTo>
                    <a:pt x="9884" y="17495"/>
                    <a:pt x="9657" y="17492"/>
                    <a:pt x="9429" y="17485"/>
                  </a:cubicBezTo>
                  <a:cubicBezTo>
                    <a:pt x="9274" y="17480"/>
                    <a:pt x="9119" y="17472"/>
                    <a:pt x="8966" y="17464"/>
                  </a:cubicBezTo>
                  <a:cubicBezTo>
                    <a:pt x="8913" y="17460"/>
                    <a:pt x="8629" y="17434"/>
                    <a:pt x="8602" y="17434"/>
                  </a:cubicBezTo>
                  <a:cubicBezTo>
                    <a:pt x="8594" y="17434"/>
                    <a:pt x="8608" y="17436"/>
                    <a:pt x="8656" y="17442"/>
                  </a:cubicBezTo>
                  <a:cubicBezTo>
                    <a:pt x="8063" y="17371"/>
                    <a:pt x="7584" y="17285"/>
                    <a:pt x="7114" y="17128"/>
                  </a:cubicBezTo>
                  <a:cubicBezTo>
                    <a:pt x="6585" y="16956"/>
                    <a:pt x="6084" y="16707"/>
                    <a:pt x="5625" y="16392"/>
                  </a:cubicBezTo>
                  <a:cubicBezTo>
                    <a:pt x="4850" y="15860"/>
                    <a:pt x="4275" y="15020"/>
                    <a:pt x="3874" y="14167"/>
                  </a:cubicBezTo>
                  <a:cubicBezTo>
                    <a:pt x="2983" y="12275"/>
                    <a:pt x="2927" y="10002"/>
                    <a:pt x="3176" y="7962"/>
                  </a:cubicBezTo>
                  <a:cubicBezTo>
                    <a:pt x="3430" y="5869"/>
                    <a:pt x="4087" y="3764"/>
                    <a:pt x="5152" y="1939"/>
                  </a:cubicBezTo>
                  <a:cubicBezTo>
                    <a:pt x="5360" y="1578"/>
                    <a:pt x="5592" y="1233"/>
                    <a:pt x="5847" y="906"/>
                  </a:cubicBezTo>
                  <a:cubicBezTo>
                    <a:pt x="6232" y="418"/>
                    <a:pt x="5708" y="123"/>
                    <a:pt x="5245" y="40"/>
                  </a:cubicBezTo>
                  <a:cubicBezTo>
                    <a:pt x="5108" y="15"/>
                    <a:pt x="4938" y="1"/>
                    <a:pt x="4756"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8877766" y="3133802"/>
              <a:ext cx="463049" cy="786208"/>
            </a:xfrm>
            <a:custGeom>
              <a:avLst/>
              <a:gdLst/>
              <a:ahLst/>
              <a:cxnLst/>
              <a:rect l="l" t="t" r="r" b="b"/>
              <a:pathLst>
                <a:path w="15981" h="27134" extrusionOk="0">
                  <a:moveTo>
                    <a:pt x="7190" y="14865"/>
                  </a:moveTo>
                  <a:lnTo>
                    <a:pt x="7180" y="14871"/>
                  </a:lnTo>
                  <a:lnTo>
                    <a:pt x="7180" y="14871"/>
                  </a:lnTo>
                  <a:cubicBezTo>
                    <a:pt x="7185" y="14868"/>
                    <a:pt x="7188" y="14866"/>
                    <a:pt x="7190" y="14865"/>
                  </a:cubicBezTo>
                  <a:close/>
                  <a:moveTo>
                    <a:pt x="2881" y="21722"/>
                  </a:moveTo>
                  <a:cubicBezTo>
                    <a:pt x="2871" y="21757"/>
                    <a:pt x="2867" y="21770"/>
                    <a:pt x="2867" y="21770"/>
                  </a:cubicBezTo>
                  <a:cubicBezTo>
                    <a:pt x="2867" y="21770"/>
                    <a:pt x="2874" y="21744"/>
                    <a:pt x="2881" y="21722"/>
                  </a:cubicBezTo>
                  <a:close/>
                  <a:moveTo>
                    <a:pt x="14455" y="0"/>
                  </a:moveTo>
                  <a:cubicBezTo>
                    <a:pt x="14202" y="0"/>
                    <a:pt x="13948" y="49"/>
                    <a:pt x="13799" y="99"/>
                  </a:cubicBezTo>
                  <a:cubicBezTo>
                    <a:pt x="13337" y="254"/>
                    <a:pt x="12754" y="641"/>
                    <a:pt x="12862" y="1200"/>
                  </a:cubicBezTo>
                  <a:lnTo>
                    <a:pt x="12862" y="1198"/>
                  </a:lnTo>
                  <a:cubicBezTo>
                    <a:pt x="13145" y="2655"/>
                    <a:pt x="13322" y="4133"/>
                    <a:pt x="13276" y="5620"/>
                  </a:cubicBezTo>
                  <a:cubicBezTo>
                    <a:pt x="13259" y="6238"/>
                    <a:pt x="13198" y="6853"/>
                    <a:pt x="13094" y="7464"/>
                  </a:cubicBezTo>
                  <a:cubicBezTo>
                    <a:pt x="13001" y="8000"/>
                    <a:pt x="12872" y="8502"/>
                    <a:pt x="12738" y="8889"/>
                  </a:cubicBezTo>
                  <a:cubicBezTo>
                    <a:pt x="12580" y="9350"/>
                    <a:pt x="12383" y="9798"/>
                    <a:pt x="12155" y="10229"/>
                  </a:cubicBezTo>
                  <a:cubicBezTo>
                    <a:pt x="12051" y="10424"/>
                    <a:pt x="11939" y="10612"/>
                    <a:pt x="11822" y="10801"/>
                  </a:cubicBezTo>
                  <a:cubicBezTo>
                    <a:pt x="11798" y="10840"/>
                    <a:pt x="11783" y="10864"/>
                    <a:pt x="11775" y="10878"/>
                  </a:cubicBezTo>
                  <a:lnTo>
                    <a:pt x="11775" y="10878"/>
                  </a:lnTo>
                  <a:cubicBezTo>
                    <a:pt x="11766" y="10890"/>
                    <a:pt x="11749" y="10913"/>
                    <a:pt x="11719" y="10956"/>
                  </a:cubicBezTo>
                  <a:cubicBezTo>
                    <a:pt x="11650" y="11053"/>
                    <a:pt x="11581" y="11151"/>
                    <a:pt x="11509" y="11245"/>
                  </a:cubicBezTo>
                  <a:cubicBezTo>
                    <a:pt x="11239" y="11600"/>
                    <a:pt x="10949" y="11937"/>
                    <a:pt x="10637" y="12255"/>
                  </a:cubicBezTo>
                  <a:cubicBezTo>
                    <a:pt x="10556" y="12338"/>
                    <a:pt x="10472" y="12418"/>
                    <a:pt x="10391" y="12499"/>
                  </a:cubicBezTo>
                  <a:cubicBezTo>
                    <a:pt x="10459" y="12431"/>
                    <a:pt x="10484" y="12406"/>
                    <a:pt x="10483" y="12406"/>
                  </a:cubicBezTo>
                  <a:lnTo>
                    <a:pt x="10483" y="12406"/>
                  </a:lnTo>
                  <a:cubicBezTo>
                    <a:pt x="10482" y="12406"/>
                    <a:pt x="10350" y="12535"/>
                    <a:pt x="10313" y="12569"/>
                  </a:cubicBezTo>
                  <a:cubicBezTo>
                    <a:pt x="10142" y="12724"/>
                    <a:pt x="9966" y="12876"/>
                    <a:pt x="9789" y="13021"/>
                  </a:cubicBezTo>
                  <a:cubicBezTo>
                    <a:pt x="9102" y="13587"/>
                    <a:pt x="8370" y="14092"/>
                    <a:pt x="7629" y="14579"/>
                  </a:cubicBezTo>
                  <a:cubicBezTo>
                    <a:pt x="7455" y="14692"/>
                    <a:pt x="7281" y="14806"/>
                    <a:pt x="7108" y="14919"/>
                  </a:cubicBezTo>
                  <a:cubicBezTo>
                    <a:pt x="7080" y="14937"/>
                    <a:pt x="7064" y="14947"/>
                    <a:pt x="7056" y="14953"/>
                  </a:cubicBezTo>
                  <a:lnTo>
                    <a:pt x="7056" y="14953"/>
                  </a:lnTo>
                  <a:lnTo>
                    <a:pt x="7180" y="14871"/>
                  </a:lnTo>
                  <a:lnTo>
                    <a:pt x="7180" y="14871"/>
                  </a:lnTo>
                  <a:cubicBezTo>
                    <a:pt x="7147" y="14893"/>
                    <a:pt x="7049" y="14957"/>
                    <a:pt x="7049" y="14957"/>
                  </a:cubicBezTo>
                  <a:cubicBezTo>
                    <a:pt x="7049" y="14957"/>
                    <a:pt x="7051" y="14955"/>
                    <a:pt x="7056" y="14953"/>
                  </a:cubicBezTo>
                  <a:lnTo>
                    <a:pt x="7056" y="14953"/>
                  </a:lnTo>
                  <a:lnTo>
                    <a:pt x="7046" y="14959"/>
                  </a:lnTo>
                  <a:lnTo>
                    <a:pt x="6530" y="15291"/>
                  </a:lnTo>
                  <a:cubicBezTo>
                    <a:pt x="6166" y="15526"/>
                    <a:pt x="5803" y="15761"/>
                    <a:pt x="5445" y="16004"/>
                  </a:cubicBezTo>
                  <a:cubicBezTo>
                    <a:pt x="3923" y="17034"/>
                    <a:pt x="2501" y="18220"/>
                    <a:pt x="1502" y="19781"/>
                  </a:cubicBezTo>
                  <a:cubicBezTo>
                    <a:pt x="172" y="21859"/>
                    <a:pt x="1" y="24332"/>
                    <a:pt x="291" y="26723"/>
                  </a:cubicBezTo>
                  <a:cubicBezTo>
                    <a:pt x="330" y="27041"/>
                    <a:pt x="683" y="27133"/>
                    <a:pt x="1039" y="27133"/>
                  </a:cubicBezTo>
                  <a:cubicBezTo>
                    <a:pt x="1300" y="27133"/>
                    <a:pt x="1563" y="27083"/>
                    <a:pt x="1702" y="27036"/>
                  </a:cubicBezTo>
                  <a:cubicBezTo>
                    <a:pt x="2196" y="26870"/>
                    <a:pt x="2707" y="26503"/>
                    <a:pt x="2638" y="25936"/>
                  </a:cubicBezTo>
                  <a:cubicBezTo>
                    <a:pt x="2502" y="24818"/>
                    <a:pt x="2499" y="23669"/>
                    <a:pt x="2692" y="22557"/>
                  </a:cubicBezTo>
                  <a:cubicBezTo>
                    <a:pt x="2734" y="22316"/>
                    <a:pt x="2790" y="22079"/>
                    <a:pt x="2847" y="21841"/>
                  </a:cubicBezTo>
                  <a:cubicBezTo>
                    <a:pt x="2859" y="21799"/>
                    <a:pt x="2871" y="21757"/>
                    <a:pt x="2883" y="21714"/>
                  </a:cubicBezTo>
                  <a:lnTo>
                    <a:pt x="2883" y="21714"/>
                  </a:lnTo>
                  <a:cubicBezTo>
                    <a:pt x="2885" y="21706"/>
                    <a:pt x="2887" y="21699"/>
                    <a:pt x="2889" y="21694"/>
                  </a:cubicBezTo>
                  <a:cubicBezTo>
                    <a:pt x="2934" y="21555"/>
                    <a:pt x="2980" y="21420"/>
                    <a:pt x="3030" y="21284"/>
                  </a:cubicBezTo>
                  <a:cubicBezTo>
                    <a:pt x="3183" y="20873"/>
                    <a:pt x="3371" y="20477"/>
                    <a:pt x="3593" y="20098"/>
                  </a:cubicBezTo>
                  <a:cubicBezTo>
                    <a:pt x="3643" y="20012"/>
                    <a:pt x="3697" y="19928"/>
                    <a:pt x="3750" y="19841"/>
                  </a:cubicBezTo>
                  <a:cubicBezTo>
                    <a:pt x="3751" y="19840"/>
                    <a:pt x="3751" y="19840"/>
                    <a:pt x="3752" y="19839"/>
                  </a:cubicBezTo>
                  <a:lnTo>
                    <a:pt x="3752" y="19839"/>
                  </a:lnTo>
                  <a:cubicBezTo>
                    <a:pt x="3773" y="19806"/>
                    <a:pt x="3796" y="19774"/>
                    <a:pt x="3819" y="19742"/>
                  </a:cubicBezTo>
                  <a:cubicBezTo>
                    <a:pt x="3945" y="19562"/>
                    <a:pt x="4079" y="19388"/>
                    <a:pt x="4220" y="19218"/>
                  </a:cubicBezTo>
                  <a:cubicBezTo>
                    <a:pt x="4346" y="19066"/>
                    <a:pt x="4477" y="18919"/>
                    <a:pt x="4613" y="18776"/>
                  </a:cubicBezTo>
                  <a:cubicBezTo>
                    <a:pt x="4688" y="18696"/>
                    <a:pt x="4763" y="18618"/>
                    <a:pt x="4841" y="18541"/>
                  </a:cubicBezTo>
                  <a:cubicBezTo>
                    <a:pt x="4872" y="18511"/>
                    <a:pt x="4903" y="18480"/>
                    <a:pt x="4935" y="18450"/>
                  </a:cubicBezTo>
                  <a:cubicBezTo>
                    <a:pt x="4936" y="18449"/>
                    <a:pt x="4938" y="18448"/>
                    <a:pt x="4939" y="18447"/>
                  </a:cubicBezTo>
                  <a:lnTo>
                    <a:pt x="4939" y="18447"/>
                  </a:lnTo>
                  <a:cubicBezTo>
                    <a:pt x="5577" y="17885"/>
                    <a:pt x="6250" y="17362"/>
                    <a:pt x="6955" y="16883"/>
                  </a:cubicBezTo>
                  <a:cubicBezTo>
                    <a:pt x="7321" y="16633"/>
                    <a:pt x="7693" y="16392"/>
                    <a:pt x="8065" y="16151"/>
                  </a:cubicBezTo>
                  <a:cubicBezTo>
                    <a:pt x="8070" y="16148"/>
                    <a:pt x="8075" y="16145"/>
                    <a:pt x="8078" y="16142"/>
                  </a:cubicBezTo>
                  <a:lnTo>
                    <a:pt x="8078" y="16142"/>
                  </a:lnTo>
                  <a:cubicBezTo>
                    <a:pt x="8084" y="16138"/>
                    <a:pt x="8090" y="16134"/>
                    <a:pt x="8097" y="16130"/>
                  </a:cubicBezTo>
                  <a:lnTo>
                    <a:pt x="8586" y="15817"/>
                  </a:lnTo>
                  <a:cubicBezTo>
                    <a:pt x="8779" y="15692"/>
                    <a:pt x="8972" y="15566"/>
                    <a:pt x="9164" y="15440"/>
                  </a:cubicBezTo>
                  <a:cubicBezTo>
                    <a:pt x="9897" y="14961"/>
                    <a:pt x="10623" y="14464"/>
                    <a:pt x="11302" y="13911"/>
                  </a:cubicBezTo>
                  <a:cubicBezTo>
                    <a:pt x="12829" y="12670"/>
                    <a:pt x="14140" y="11143"/>
                    <a:pt x="14867" y="9294"/>
                  </a:cubicBezTo>
                  <a:cubicBezTo>
                    <a:pt x="15981" y="6464"/>
                    <a:pt x="15776" y="3342"/>
                    <a:pt x="15211" y="412"/>
                  </a:cubicBezTo>
                  <a:cubicBezTo>
                    <a:pt x="15149" y="94"/>
                    <a:pt x="14803" y="0"/>
                    <a:pt x="14455"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4"/>
          <p:cNvSpPr/>
          <p:nvPr/>
        </p:nvSpPr>
        <p:spPr>
          <a:xfrm>
            <a:off x="367676" y="348709"/>
            <a:ext cx="8408648" cy="4446082"/>
          </a:xfrm>
          <a:custGeom>
            <a:avLst/>
            <a:gdLst/>
            <a:ahLst/>
            <a:cxnLst/>
            <a:rect l="l" t="t" r="r" b="b"/>
            <a:pathLst>
              <a:path w="82202" h="38056" extrusionOk="0">
                <a:moveTo>
                  <a:pt x="1" y="0"/>
                </a:moveTo>
                <a:lnTo>
                  <a:pt x="1" y="38056"/>
                </a:lnTo>
                <a:lnTo>
                  <a:pt x="82201" y="38056"/>
                </a:lnTo>
                <a:lnTo>
                  <a:pt x="82201" y="3110"/>
                </a:lnTo>
                <a:lnTo>
                  <a:pt x="82201" y="0"/>
                </a:lnTo>
                <a:lnTo>
                  <a:pt x="79392" y="0"/>
                </a:lnTo>
                <a:cubicBezTo>
                  <a:pt x="79392" y="97"/>
                  <a:pt x="79392" y="154"/>
                  <a:pt x="79400" y="389"/>
                </a:cubicBezTo>
                <a:lnTo>
                  <a:pt x="79416" y="875"/>
                </a:lnTo>
                <a:cubicBezTo>
                  <a:pt x="79448" y="891"/>
                  <a:pt x="79489" y="899"/>
                  <a:pt x="79521" y="923"/>
                </a:cubicBezTo>
                <a:cubicBezTo>
                  <a:pt x="79610" y="964"/>
                  <a:pt x="79683" y="1037"/>
                  <a:pt x="79724" y="1126"/>
                </a:cubicBezTo>
                <a:cubicBezTo>
                  <a:pt x="79877" y="1288"/>
                  <a:pt x="79926" y="1514"/>
                  <a:pt x="79869" y="1725"/>
                </a:cubicBezTo>
                <a:cubicBezTo>
                  <a:pt x="79782" y="2019"/>
                  <a:pt x="79508" y="2219"/>
                  <a:pt x="79207" y="2219"/>
                </a:cubicBezTo>
                <a:cubicBezTo>
                  <a:pt x="79201" y="2219"/>
                  <a:pt x="79195" y="2219"/>
                  <a:pt x="79189" y="2219"/>
                </a:cubicBezTo>
                <a:cubicBezTo>
                  <a:pt x="78890" y="2211"/>
                  <a:pt x="78517" y="2000"/>
                  <a:pt x="78444" y="1693"/>
                </a:cubicBezTo>
                <a:cubicBezTo>
                  <a:pt x="78363" y="1320"/>
                  <a:pt x="78630" y="1045"/>
                  <a:pt x="78954" y="915"/>
                </a:cubicBezTo>
                <a:lnTo>
                  <a:pt x="78962" y="389"/>
                </a:lnTo>
                <a:cubicBezTo>
                  <a:pt x="78971" y="154"/>
                  <a:pt x="78962" y="57"/>
                  <a:pt x="78962" y="0"/>
                </a:cubicBezTo>
                <a:lnTo>
                  <a:pt x="76833" y="0"/>
                </a:lnTo>
                <a:cubicBezTo>
                  <a:pt x="76833" y="73"/>
                  <a:pt x="76833" y="146"/>
                  <a:pt x="76841" y="389"/>
                </a:cubicBezTo>
                <a:lnTo>
                  <a:pt x="76857" y="875"/>
                </a:lnTo>
                <a:cubicBezTo>
                  <a:pt x="76898" y="891"/>
                  <a:pt x="76930" y="899"/>
                  <a:pt x="76971" y="923"/>
                </a:cubicBezTo>
                <a:cubicBezTo>
                  <a:pt x="77060" y="964"/>
                  <a:pt x="77124" y="1037"/>
                  <a:pt x="77173" y="1126"/>
                </a:cubicBezTo>
                <a:cubicBezTo>
                  <a:pt x="77319" y="1288"/>
                  <a:pt x="77375" y="1514"/>
                  <a:pt x="77319" y="1725"/>
                </a:cubicBezTo>
                <a:cubicBezTo>
                  <a:pt x="77223" y="2019"/>
                  <a:pt x="76957" y="2219"/>
                  <a:pt x="76649" y="2219"/>
                </a:cubicBezTo>
                <a:cubicBezTo>
                  <a:pt x="76643" y="2219"/>
                  <a:pt x="76637" y="2219"/>
                  <a:pt x="76630" y="2219"/>
                </a:cubicBezTo>
                <a:cubicBezTo>
                  <a:pt x="76339" y="2211"/>
                  <a:pt x="75958" y="2000"/>
                  <a:pt x="75894" y="1693"/>
                </a:cubicBezTo>
                <a:cubicBezTo>
                  <a:pt x="75805" y="1320"/>
                  <a:pt x="76072" y="1045"/>
                  <a:pt x="76396" y="915"/>
                </a:cubicBezTo>
                <a:lnTo>
                  <a:pt x="76412" y="389"/>
                </a:lnTo>
                <a:cubicBezTo>
                  <a:pt x="76412" y="138"/>
                  <a:pt x="76412" y="89"/>
                  <a:pt x="76412" y="0"/>
                </a:cubicBezTo>
                <a:lnTo>
                  <a:pt x="74274" y="0"/>
                </a:lnTo>
                <a:cubicBezTo>
                  <a:pt x="74274" y="73"/>
                  <a:pt x="74274" y="138"/>
                  <a:pt x="74282" y="389"/>
                </a:cubicBezTo>
                <a:lnTo>
                  <a:pt x="74299" y="875"/>
                </a:lnTo>
                <a:cubicBezTo>
                  <a:pt x="74339" y="891"/>
                  <a:pt x="74380" y="899"/>
                  <a:pt x="74412" y="923"/>
                </a:cubicBezTo>
                <a:cubicBezTo>
                  <a:pt x="74501" y="964"/>
                  <a:pt x="74574" y="1037"/>
                  <a:pt x="74614" y="1126"/>
                </a:cubicBezTo>
                <a:cubicBezTo>
                  <a:pt x="74760" y="1288"/>
                  <a:pt x="74817" y="1514"/>
                  <a:pt x="74760" y="1725"/>
                </a:cubicBezTo>
                <a:cubicBezTo>
                  <a:pt x="74665" y="2019"/>
                  <a:pt x="74398" y="2219"/>
                  <a:pt x="74090" y="2219"/>
                </a:cubicBezTo>
                <a:cubicBezTo>
                  <a:pt x="74084" y="2219"/>
                  <a:pt x="74078" y="2219"/>
                  <a:pt x="74072" y="2219"/>
                </a:cubicBezTo>
                <a:cubicBezTo>
                  <a:pt x="73780" y="2211"/>
                  <a:pt x="73408" y="2000"/>
                  <a:pt x="73335" y="1693"/>
                </a:cubicBezTo>
                <a:cubicBezTo>
                  <a:pt x="73254" y="1320"/>
                  <a:pt x="73521" y="1045"/>
                  <a:pt x="73837" y="915"/>
                </a:cubicBezTo>
                <a:lnTo>
                  <a:pt x="73853" y="389"/>
                </a:lnTo>
                <a:cubicBezTo>
                  <a:pt x="73861" y="138"/>
                  <a:pt x="73861" y="57"/>
                  <a:pt x="73861" y="0"/>
                </a:cubicBezTo>
                <a:lnTo>
                  <a:pt x="71724" y="0"/>
                </a:lnTo>
                <a:cubicBezTo>
                  <a:pt x="71724" y="73"/>
                  <a:pt x="71724" y="138"/>
                  <a:pt x="71732" y="389"/>
                </a:cubicBezTo>
                <a:lnTo>
                  <a:pt x="71748" y="875"/>
                </a:lnTo>
                <a:cubicBezTo>
                  <a:pt x="71789" y="891"/>
                  <a:pt x="71821" y="899"/>
                  <a:pt x="71861" y="923"/>
                </a:cubicBezTo>
                <a:cubicBezTo>
                  <a:pt x="71950" y="964"/>
                  <a:pt x="72015" y="1037"/>
                  <a:pt x="72064" y="1126"/>
                </a:cubicBezTo>
                <a:cubicBezTo>
                  <a:pt x="72210" y="1288"/>
                  <a:pt x="72266" y="1514"/>
                  <a:pt x="72210" y="1725"/>
                </a:cubicBezTo>
                <a:cubicBezTo>
                  <a:pt x="72114" y="2019"/>
                  <a:pt x="71848" y="2219"/>
                  <a:pt x="71540" y="2219"/>
                </a:cubicBezTo>
                <a:cubicBezTo>
                  <a:pt x="71533" y="2219"/>
                  <a:pt x="71527" y="2219"/>
                  <a:pt x="71521" y="2219"/>
                </a:cubicBezTo>
                <a:cubicBezTo>
                  <a:pt x="71230" y="2211"/>
                  <a:pt x="70849" y="2000"/>
                  <a:pt x="70784" y="1693"/>
                </a:cubicBezTo>
                <a:cubicBezTo>
                  <a:pt x="70695" y="1320"/>
                  <a:pt x="70963" y="1045"/>
                  <a:pt x="71286" y="915"/>
                </a:cubicBezTo>
                <a:lnTo>
                  <a:pt x="71303" y="389"/>
                </a:lnTo>
                <a:cubicBezTo>
                  <a:pt x="71303" y="130"/>
                  <a:pt x="71303" y="41"/>
                  <a:pt x="71303" y="0"/>
                </a:cubicBezTo>
                <a:lnTo>
                  <a:pt x="69165" y="0"/>
                </a:lnTo>
                <a:cubicBezTo>
                  <a:pt x="69165" y="49"/>
                  <a:pt x="69165" y="138"/>
                  <a:pt x="69181" y="389"/>
                </a:cubicBezTo>
                <a:lnTo>
                  <a:pt x="69197" y="875"/>
                </a:lnTo>
                <a:cubicBezTo>
                  <a:pt x="69230" y="891"/>
                  <a:pt x="69270" y="899"/>
                  <a:pt x="69303" y="923"/>
                </a:cubicBezTo>
                <a:cubicBezTo>
                  <a:pt x="69392" y="964"/>
                  <a:pt x="69465" y="1037"/>
                  <a:pt x="69505" y="1126"/>
                </a:cubicBezTo>
                <a:cubicBezTo>
                  <a:pt x="69659" y="1288"/>
                  <a:pt x="69708" y="1514"/>
                  <a:pt x="69651" y="1725"/>
                </a:cubicBezTo>
                <a:cubicBezTo>
                  <a:pt x="69564" y="2019"/>
                  <a:pt x="69289" y="2219"/>
                  <a:pt x="68989" y="2219"/>
                </a:cubicBezTo>
                <a:cubicBezTo>
                  <a:pt x="68983" y="2219"/>
                  <a:pt x="68977" y="2219"/>
                  <a:pt x="68971" y="2219"/>
                </a:cubicBezTo>
                <a:cubicBezTo>
                  <a:pt x="68671" y="2211"/>
                  <a:pt x="68299" y="2000"/>
                  <a:pt x="68226" y="1693"/>
                </a:cubicBezTo>
                <a:cubicBezTo>
                  <a:pt x="68145" y="1320"/>
                  <a:pt x="68412" y="1045"/>
                  <a:pt x="68736" y="915"/>
                </a:cubicBezTo>
                <a:lnTo>
                  <a:pt x="68744" y="389"/>
                </a:lnTo>
                <a:cubicBezTo>
                  <a:pt x="68752" y="138"/>
                  <a:pt x="68752" y="73"/>
                  <a:pt x="68752" y="0"/>
                </a:cubicBezTo>
                <a:lnTo>
                  <a:pt x="66615" y="0"/>
                </a:lnTo>
                <a:cubicBezTo>
                  <a:pt x="66615" y="65"/>
                  <a:pt x="66615" y="138"/>
                  <a:pt x="66623" y="389"/>
                </a:cubicBezTo>
                <a:lnTo>
                  <a:pt x="66639" y="875"/>
                </a:lnTo>
                <a:cubicBezTo>
                  <a:pt x="66679" y="891"/>
                  <a:pt x="66720" y="899"/>
                  <a:pt x="66752" y="923"/>
                </a:cubicBezTo>
                <a:cubicBezTo>
                  <a:pt x="66841" y="964"/>
                  <a:pt x="66914" y="1037"/>
                  <a:pt x="66955" y="1126"/>
                </a:cubicBezTo>
                <a:cubicBezTo>
                  <a:pt x="67100" y="1288"/>
                  <a:pt x="67157" y="1514"/>
                  <a:pt x="67100" y="1725"/>
                </a:cubicBezTo>
                <a:cubicBezTo>
                  <a:pt x="67005" y="2019"/>
                  <a:pt x="66738" y="2219"/>
                  <a:pt x="66430" y="2219"/>
                </a:cubicBezTo>
                <a:cubicBezTo>
                  <a:pt x="66424" y="2219"/>
                  <a:pt x="66418" y="2219"/>
                  <a:pt x="66412" y="2219"/>
                </a:cubicBezTo>
                <a:cubicBezTo>
                  <a:pt x="66121" y="2211"/>
                  <a:pt x="65748" y="2000"/>
                  <a:pt x="65675" y="1693"/>
                </a:cubicBezTo>
                <a:cubicBezTo>
                  <a:pt x="65586" y="1320"/>
                  <a:pt x="65853" y="1045"/>
                  <a:pt x="66177" y="915"/>
                </a:cubicBezTo>
                <a:cubicBezTo>
                  <a:pt x="66177" y="745"/>
                  <a:pt x="66185" y="567"/>
                  <a:pt x="66194" y="389"/>
                </a:cubicBezTo>
                <a:cubicBezTo>
                  <a:pt x="66194" y="138"/>
                  <a:pt x="66194" y="57"/>
                  <a:pt x="66194" y="0"/>
                </a:cubicBezTo>
                <a:lnTo>
                  <a:pt x="64064" y="0"/>
                </a:lnTo>
                <a:cubicBezTo>
                  <a:pt x="64064" y="73"/>
                  <a:pt x="64064" y="146"/>
                  <a:pt x="64072" y="389"/>
                </a:cubicBezTo>
                <a:lnTo>
                  <a:pt x="64088" y="875"/>
                </a:lnTo>
                <a:cubicBezTo>
                  <a:pt x="64129" y="891"/>
                  <a:pt x="64161" y="899"/>
                  <a:pt x="64202" y="923"/>
                </a:cubicBezTo>
                <a:cubicBezTo>
                  <a:pt x="64283" y="964"/>
                  <a:pt x="64355" y="1037"/>
                  <a:pt x="64404" y="1126"/>
                </a:cubicBezTo>
                <a:cubicBezTo>
                  <a:pt x="64550" y="1288"/>
                  <a:pt x="64606" y="1514"/>
                  <a:pt x="64550" y="1725"/>
                </a:cubicBezTo>
                <a:cubicBezTo>
                  <a:pt x="64455" y="2019"/>
                  <a:pt x="64180" y="2219"/>
                  <a:pt x="63879" y="2219"/>
                </a:cubicBezTo>
                <a:cubicBezTo>
                  <a:pt x="63873" y="2219"/>
                  <a:pt x="63868" y="2219"/>
                  <a:pt x="63862" y="2219"/>
                </a:cubicBezTo>
                <a:cubicBezTo>
                  <a:pt x="63570" y="2211"/>
                  <a:pt x="63190" y="2000"/>
                  <a:pt x="63117" y="1693"/>
                </a:cubicBezTo>
                <a:cubicBezTo>
                  <a:pt x="63036" y="1320"/>
                  <a:pt x="63303" y="1045"/>
                  <a:pt x="63627" y="915"/>
                </a:cubicBezTo>
                <a:cubicBezTo>
                  <a:pt x="63627" y="745"/>
                  <a:pt x="63635" y="567"/>
                  <a:pt x="63635" y="389"/>
                </a:cubicBezTo>
                <a:cubicBezTo>
                  <a:pt x="63643" y="146"/>
                  <a:pt x="63635" y="73"/>
                  <a:pt x="63635" y="0"/>
                </a:cubicBezTo>
                <a:lnTo>
                  <a:pt x="61513" y="0"/>
                </a:lnTo>
                <a:cubicBezTo>
                  <a:pt x="61513" y="73"/>
                  <a:pt x="61513" y="154"/>
                  <a:pt x="61522" y="389"/>
                </a:cubicBezTo>
                <a:lnTo>
                  <a:pt x="61538" y="875"/>
                </a:lnTo>
                <a:cubicBezTo>
                  <a:pt x="61570" y="891"/>
                  <a:pt x="61611" y="899"/>
                  <a:pt x="61643" y="923"/>
                </a:cubicBezTo>
                <a:cubicBezTo>
                  <a:pt x="61732" y="964"/>
                  <a:pt x="61805" y="1037"/>
                  <a:pt x="61845" y="1126"/>
                </a:cubicBezTo>
                <a:cubicBezTo>
                  <a:pt x="61999" y="1288"/>
                  <a:pt x="62056" y="1514"/>
                  <a:pt x="61991" y="1725"/>
                </a:cubicBezTo>
                <a:cubicBezTo>
                  <a:pt x="61904" y="2019"/>
                  <a:pt x="61630" y="2219"/>
                  <a:pt x="61329" y="2219"/>
                </a:cubicBezTo>
                <a:cubicBezTo>
                  <a:pt x="61323" y="2219"/>
                  <a:pt x="61317" y="2219"/>
                  <a:pt x="61311" y="2219"/>
                </a:cubicBezTo>
                <a:cubicBezTo>
                  <a:pt x="61011" y="2211"/>
                  <a:pt x="60639" y="2000"/>
                  <a:pt x="60566" y="1693"/>
                </a:cubicBezTo>
                <a:cubicBezTo>
                  <a:pt x="60485" y="1320"/>
                  <a:pt x="60752" y="1045"/>
                  <a:pt x="61076" y="915"/>
                </a:cubicBezTo>
                <a:lnTo>
                  <a:pt x="61084" y="389"/>
                </a:lnTo>
                <a:lnTo>
                  <a:pt x="61084" y="0"/>
                </a:lnTo>
                <a:lnTo>
                  <a:pt x="58963" y="0"/>
                </a:lnTo>
                <a:cubicBezTo>
                  <a:pt x="58963" y="73"/>
                  <a:pt x="58955" y="170"/>
                  <a:pt x="58963" y="389"/>
                </a:cubicBezTo>
                <a:lnTo>
                  <a:pt x="58979" y="875"/>
                </a:lnTo>
                <a:cubicBezTo>
                  <a:pt x="59011" y="891"/>
                  <a:pt x="59052" y="899"/>
                  <a:pt x="59084" y="923"/>
                </a:cubicBezTo>
                <a:cubicBezTo>
                  <a:pt x="59173" y="964"/>
                  <a:pt x="59246" y="1037"/>
                  <a:pt x="59287" y="1126"/>
                </a:cubicBezTo>
                <a:cubicBezTo>
                  <a:pt x="59441" y="1288"/>
                  <a:pt x="59489" y="1514"/>
                  <a:pt x="59433" y="1725"/>
                </a:cubicBezTo>
                <a:cubicBezTo>
                  <a:pt x="59345" y="2019"/>
                  <a:pt x="59071" y="2219"/>
                  <a:pt x="58770" y="2219"/>
                </a:cubicBezTo>
                <a:cubicBezTo>
                  <a:pt x="58764" y="2219"/>
                  <a:pt x="58758" y="2219"/>
                  <a:pt x="58752" y="2219"/>
                </a:cubicBezTo>
                <a:cubicBezTo>
                  <a:pt x="58453" y="2211"/>
                  <a:pt x="58080" y="2000"/>
                  <a:pt x="58007" y="1693"/>
                </a:cubicBezTo>
                <a:cubicBezTo>
                  <a:pt x="57926" y="1320"/>
                  <a:pt x="58194" y="1045"/>
                  <a:pt x="58518" y="915"/>
                </a:cubicBezTo>
                <a:lnTo>
                  <a:pt x="58526" y="389"/>
                </a:lnTo>
                <a:lnTo>
                  <a:pt x="58526" y="0"/>
                </a:lnTo>
                <a:lnTo>
                  <a:pt x="56404" y="0"/>
                </a:lnTo>
                <a:cubicBezTo>
                  <a:pt x="56412" y="227"/>
                  <a:pt x="56404" y="187"/>
                  <a:pt x="56404" y="389"/>
                </a:cubicBezTo>
                <a:lnTo>
                  <a:pt x="56420" y="875"/>
                </a:lnTo>
                <a:cubicBezTo>
                  <a:pt x="56461" y="891"/>
                  <a:pt x="56501" y="899"/>
                  <a:pt x="56534" y="923"/>
                </a:cubicBezTo>
                <a:cubicBezTo>
                  <a:pt x="56623" y="964"/>
                  <a:pt x="56696" y="1037"/>
                  <a:pt x="56736" y="1126"/>
                </a:cubicBezTo>
                <a:cubicBezTo>
                  <a:pt x="56882" y="1288"/>
                  <a:pt x="56939" y="1514"/>
                  <a:pt x="56882" y="1725"/>
                </a:cubicBezTo>
                <a:cubicBezTo>
                  <a:pt x="56787" y="2019"/>
                  <a:pt x="56520" y="2219"/>
                  <a:pt x="56212" y="2219"/>
                </a:cubicBezTo>
                <a:cubicBezTo>
                  <a:pt x="56206" y="2219"/>
                  <a:pt x="56200" y="2219"/>
                  <a:pt x="56194" y="2219"/>
                </a:cubicBezTo>
                <a:cubicBezTo>
                  <a:pt x="55902" y="2211"/>
                  <a:pt x="55530" y="2000"/>
                  <a:pt x="55457" y="1693"/>
                </a:cubicBezTo>
                <a:cubicBezTo>
                  <a:pt x="55376" y="1320"/>
                  <a:pt x="55643" y="1045"/>
                  <a:pt x="55959" y="915"/>
                </a:cubicBezTo>
                <a:lnTo>
                  <a:pt x="55975" y="389"/>
                </a:lnTo>
                <a:cubicBezTo>
                  <a:pt x="55975" y="187"/>
                  <a:pt x="55967" y="227"/>
                  <a:pt x="55975" y="0"/>
                </a:cubicBezTo>
                <a:lnTo>
                  <a:pt x="53854" y="0"/>
                </a:lnTo>
                <a:lnTo>
                  <a:pt x="53854" y="389"/>
                </a:lnTo>
                <a:lnTo>
                  <a:pt x="53870" y="875"/>
                </a:lnTo>
                <a:cubicBezTo>
                  <a:pt x="53910" y="891"/>
                  <a:pt x="53943" y="899"/>
                  <a:pt x="53983" y="923"/>
                </a:cubicBezTo>
                <a:cubicBezTo>
                  <a:pt x="54072" y="964"/>
                  <a:pt x="54137" y="1037"/>
                  <a:pt x="54186" y="1126"/>
                </a:cubicBezTo>
                <a:cubicBezTo>
                  <a:pt x="54331" y="1288"/>
                  <a:pt x="54388" y="1514"/>
                  <a:pt x="54331" y="1725"/>
                </a:cubicBezTo>
                <a:cubicBezTo>
                  <a:pt x="54236" y="2019"/>
                  <a:pt x="53970" y="2219"/>
                  <a:pt x="53661" y="2219"/>
                </a:cubicBezTo>
                <a:cubicBezTo>
                  <a:pt x="53655" y="2219"/>
                  <a:pt x="53649" y="2219"/>
                  <a:pt x="53643" y="2219"/>
                </a:cubicBezTo>
                <a:cubicBezTo>
                  <a:pt x="53352" y="2211"/>
                  <a:pt x="52971" y="2000"/>
                  <a:pt x="52906" y="1693"/>
                </a:cubicBezTo>
                <a:cubicBezTo>
                  <a:pt x="52817" y="1320"/>
                  <a:pt x="53085" y="1045"/>
                  <a:pt x="53408" y="915"/>
                </a:cubicBezTo>
                <a:lnTo>
                  <a:pt x="53425" y="389"/>
                </a:lnTo>
                <a:cubicBezTo>
                  <a:pt x="53425" y="203"/>
                  <a:pt x="53416" y="211"/>
                  <a:pt x="53416" y="0"/>
                </a:cubicBezTo>
                <a:lnTo>
                  <a:pt x="51303" y="0"/>
                </a:lnTo>
                <a:lnTo>
                  <a:pt x="51303" y="389"/>
                </a:lnTo>
                <a:lnTo>
                  <a:pt x="51319" y="875"/>
                </a:lnTo>
                <a:cubicBezTo>
                  <a:pt x="51352" y="891"/>
                  <a:pt x="51392" y="899"/>
                  <a:pt x="51425" y="923"/>
                </a:cubicBezTo>
                <a:cubicBezTo>
                  <a:pt x="51514" y="964"/>
                  <a:pt x="51587" y="1037"/>
                  <a:pt x="51627" y="1126"/>
                </a:cubicBezTo>
                <a:cubicBezTo>
                  <a:pt x="51781" y="1288"/>
                  <a:pt x="51829" y="1514"/>
                  <a:pt x="51773" y="1725"/>
                </a:cubicBezTo>
                <a:cubicBezTo>
                  <a:pt x="51685" y="2019"/>
                  <a:pt x="51411" y="2219"/>
                  <a:pt x="51110" y="2219"/>
                </a:cubicBezTo>
                <a:cubicBezTo>
                  <a:pt x="51105" y="2219"/>
                  <a:pt x="51099" y="2219"/>
                  <a:pt x="51093" y="2219"/>
                </a:cubicBezTo>
                <a:cubicBezTo>
                  <a:pt x="50793" y="2211"/>
                  <a:pt x="50421" y="2000"/>
                  <a:pt x="50348" y="1693"/>
                </a:cubicBezTo>
                <a:cubicBezTo>
                  <a:pt x="50267" y="1320"/>
                  <a:pt x="50534" y="1045"/>
                  <a:pt x="50858" y="915"/>
                </a:cubicBezTo>
                <a:lnTo>
                  <a:pt x="50866" y="389"/>
                </a:lnTo>
                <a:lnTo>
                  <a:pt x="50866" y="0"/>
                </a:lnTo>
                <a:lnTo>
                  <a:pt x="48753" y="0"/>
                </a:lnTo>
                <a:lnTo>
                  <a:pt x="48753" y="389"/>
                </a:lnTo>
                <a:lnTo>
                  <a:pt x="48761" y="875"/>
                </a:lnTo>
                <a:cubicBezTo>
                  <a:pt x="48801" y="891"/>
                  <a:pt x="48842" y="899"/>
                  <a:pt x="48874" y="923"/>
                </a:cubicBezTo>
                <a:cubicBezTo>
                  <a:pt x="48963" y="964"/>
                  <a:pt x="49036" y="1037"/>
                  <a:pt x="49077" y="1126"/>
                </a:cubicBezTo>
                <a:cubicBezTo>
                  <a:pt x="49222" y="1288"/>
                  <a:pt x="49279" y="1514"/>
                  <a:pt x="49222" y="1725"/>
                </a:cubicBezTo>
                <a:cubicBezTo>
                  <a:pt x="49127" y="2019"/>
                  <a:pt x="48860" y="2219"/>
                  <a:pt x="48552" y="2219"/>
                </a:cubicBezTo>
                <a:cubicBezTo>
                  <a:pt x="48546" y="2219"/>
                  <a:pt x="48540" y="2219"/>
                  <a:pt x="48534" y="2219"/>
                </a:cubicBezTo>
                <a:cubicBezTo>
                  <a:pt x="48243" y="2211"/>
                  <a:pt x="47870" y="2000"/>
                  <a:pt x="47797" y="1693"/>
                </a:cubicBezTo>
                <a:cubicBezTo>
                  <a:pt x="47716" y="1320"/>
                  <a:pt x="47983" y="1045"/>
                  <a:pt x="48299" y="915"/>
                </a:cubicBezTo>
                <a:lnTo>
                  <a:pt x="48315" y="389"/>
                </a:lnTo>
                <a:lnTo>
                  <a:pt x="48315" y="0"/>
                </a:lnTo>
                <a:lnTo>
                  <a:pt x="46170" y="0"/>
                </a:lnTo>
                <a:lnTo>
                  <a:pt x="46170" y="389"/>
                </a:lnTo>
                <a:cubicBezTo>
                  <a:pt x="46170" y="551"/>
                  <a:pt x="46178" y="713"/>
                  <a:pt x="46186" y="875"/>
                </a:cubicBezTo>
                <a:cubicBezTo>
                  <a:pt x="46226" y="891"/>
                  <a:pt x="46259" y="899"/>
                  <a:pt x="46299" y="915"/>
                </a:cubicBezTo>
                <a:cubicBezTo>
                  <a:pt x="46380" y="964"/>
                  <a:pt x="46453" y="1037"/>
                  <a:pt x="46502" y="1126"/>
                </a:cubicBezTo>
                <a:cubicBezTo>
                  <a:pt x="46647" y="1288"/>
                  <a:pt x="46704" y="1514"/>
                  <a:pt x="46647" y="1725"/>
                </a:cubicBezTo>
                <a:cubicBezTo>
                  <a:pt x="46550" y="2025"/>
                  <a:pt x="46275" y="2219"/>
                  <a:pt x="45967" y="2219"/>
                </a:cubicBezTo>
                <a:cubicBezTo>
                  <a:pt x="45676" y="2203"/>
                  <a:pt x="45311" y="1992"/>
                  <a:pt x="45239" y="1693"/>
                </a:cubicBezTo>
                <a:cubicBezTo>
                  <a:pt x="45158" y="1320"/>
                  <a:pt x="45425" y="1045"/>
                  <a:pt x="45749" y="915"/>
                </a:cubicBezTo>
                <a:cubicBezTo>
                  <a:pt x="45749" y="745"/>
                  <a:pt x="45757" y="567"/>
                  <a:pt x="45757" y="389"/>
                </a:cubicBezTo>
                <a:lnTo>
                  <a:pt x="45757" y="0"/>
                </a:lnTo>
                <a:lnTo>
                  <a:pt x="43611" y="0"/>
                </a:lnTo>
                <a:lnTo>
                  <a:pt x="43611" y="397"/>
                </a:lnTo>
                <a:lnTo>
                  <a:pt x="43627" y="875"/>
                </a:lnTo>
                <a:cubicBezTo>
                  <a:pt x="43668" y="891"/>
                  <a:pt x="43708" y="907"/>
                  <a:pt x="43741" y="923"/>
                </a:cubicBezTo>
                <a:cubicBezTo>
                  <a:pt x="43830" y="972"/>
                  <a:pt x="43903" y="1045"/>
                  <a:pt x="43943" y="1134"/>
                </a:cubicBezTo>
                <a:cubicBezTo>
                  <a:pt x="44097" y="1296"/>
                  <a:pt x="44145" y="1523"/>
                  <a:pt x="44089" y="1733"/>
                </a:cubicBezTo>
                <a:cubicBezTo>
                  <a:pt x="43994" y="2019"/>
                  <a:pt x="43727" y="2219"/>
                  <a:pt x="43419" y="2219"/>
                </a:cubicBezTo>
                <a:cubicBezTo>
                  <a:pt x="43413" y="2219"/>
                  <a:pt x="43407" y="2219"/>
                  <a:pt x="43401" y="2219"/>
                </a:cubicBezTo>
                <a:cubicBezTo>
                  <a:pt x="43109" y="2219"/>
                  <a:pt x="42737" y="2000"/>
                  <a:pt x="42664" y="1693"/>
                </a:cubicBezTo>
                <a:cubicBezTo>
                  <a:pt x="42583" y="1320"/>
                  <a:pt x="42850" y="1045"/>
                  <a:pt x="43166" y="915"/>
                </a:cubicBezTo>
                <a:cubicBezTo>
                  <a:pt x="43166" y="745"/>
                  <a:pt x="43174" y="567"/>
                  <a:pt x="43182" y="397"/>
                </a:cubicBezTo>
                <a:cubicBezTo>
                  <a:pt x="43182" y="219"/>
                  <a:pt x="43182" y="195"/>
                  <a:pt x="43182" y="0"/>
                </a:cubicBezTo>
                <a:lnTo>
                  <a:pt x="41061" y="0"/>
                </a:lnTo>
                <a:lnTo>
                  <a:pt x="41061" y="397"/>
                </a:lnTo>
                <a:lnTo>
                  <a:pt x="41077" y="875"/>
                </a:lnTo>
                <a:cubicBezTo>
                  <a:pt x="41109" y="891"/>
                  <a:pt x="41150" y="907"/>
                  <a:pt x="41182" y="923"/>
                </a:cubicBezTo>
                <a:cubicBezTo>
                  <a:pt x="41271" y="972"/>
                  <a:pt x="41344" y="1045"/>
                  <a:pt x="41384" y="1134"/>
                </a:cubicBezTo>
                <a:cubicBezTo>
                  <a:pt x="41538" y="1296"/>
                  <a:pt x="41595" y="1523"/>
                  <a:pt x="41530" y="1733"/>
                </a:cubicBezTo>
                <a:cubicBezTo>
                  <a:pt x="41443" y="2019"/>
                  <a:pt x="41169" y="2219"/>
                  <a:pt x="40868" y="2219"/>
                </a:cubicBezTo>
                <a:cubicBezTo>
                  <a:pt x="40862" y="2219"/>
                  <a:pt x="40856" y="2219"/>
                  <a:pt x="40850" y="2219"/>
                </a:cubicBezTo>
                <a:cubicBezTo>
                  <a:pt x="40550" y="2219"/>
                  <a:pt x="40178" y="2000"/>
                  <a:pt x="40105" y="1693"/>
                </a:cubicBezTo>
                <a:cubicBezTo>
                  <a:pt x="40024" y="1320"/>
                  <a:pt x="40291" y="1045"/>
                  <a:pt x="40615" y="915"/>
                </a:cubicBezTo>
                <a:lnTo>
                  <a:pt x="40623" y="397"/>
                </a:lnTo>
                <a:lnTo>
                  <a:pt x="40623" y="0"/>
                </a:lnTo>
                <a:lnTo>
                  <a:pt x="38502" y="0"/>
                </a:lnTo>
                <a:cubicBezTo>
                  <a:pt x="38502" y="49"/>
                  <a:pt x="38502" y="170"/>
                  <a:pt x="38510" y="397"/>
                </a:cubicBezTo>
                <a:lnTo>
                  <a:pt x="38518" y="875"/>
                </a:lnTo>
                <a:cubicBezTo>
                  <a:pt x="38559" y="891"/>
                  <a:pt x="38599" y="907"/>
                  <a:pt x="38631" y="923"/>
                </a:cubicBezTo>
                <a:cubicBezTo>
                  <a:pt x="38720" y="972"/>
                  <a:pt x="38793" y="1045"/>
                  <a:pt x="38834" y="1134"/>
                </a:cubicBezTo>
                <a:cubicBezTo>
                  <a:pt x="38988" y="1296"/>
                  <a:pt x="39036" y="1523"/>
                  <a:pt x="38980" y="1733"/>
                </a:cubicBezTo>
                <a:cubicBezTo>
                  <a:pt x="38884" y="2019"/>
                  <a:pt x="38618" y="2219"/>
                  <a:pt x="38317" y="2219"/>
                </a:cubicBezTo>
                <a:cubicBezTo>
                  <a:pt x="38311" y="2219"/>
                  <a:pt x="38305" y="2219"/>
                  <a:pt x="38299" y="2219"/>
                </a:cubicBezTo>
                <a:cubicBezTo>
                  <a:pt x="38000" y="2219"/>
                  <a:pt x="37627" y="2000"/>
                  <a:pt x="37555" y="1693"/>
                </a:cubicBezTo>
                <a:cubicBezTo>
                  <a:pt x="37474" y="1320"/>
                  <a:pt x="37741" y="1045"/>
                  <a:pt x="38065" y="915"/>
                </a:cubicBezTo>
                <a:lnTo>
                  <a:pt x="38073" y="397"/>
                </a:lnTo>
                <a:lnTo>
                  <a:pt x="38073" y="0"/>
                </a:lnTo>
                <a:lnTo>
                  <a:pt x="35951" y="0"/>
                </a:lnTo>
                <a:cubicBezTo>
                  <a:pt x="35951" y="97"/>
                  <a:pt x="35951" y="154"/>
                  <a:pt x="35959" y="397"/>
                </a:cubicBezTo>
                <a:lnTo>
                  <a:pt x="35968" y="875"/>
                </a:lnTo>
                <a:cubicBezTo>
                  <a:pt x="36008" y="891"/>
                  <a:pt x="36048" y="907"/>
                  <a:pt x="36081" y="923"/>
                </a:cubicBezTo>
                <a:cubicBezTo>
                  <a:pt x="36170" y="972"/>
                  <a:pt x="36243" y="1045"/>
                  <a:pt x="36283" y="1134"/>
                </a:cubicBezTo>
                <a:cubicBezTo>
                  <a:pt x="36437" y="1296"/>
                  <a:pt x="36486" y="1523"/>
                  <a:pt x="36429" y="1733"/>
                </a:cubicBezTo>
                <a:cubicBezTo>
                  <a:pt x="36334" y="2019"/>
                  <a:pt x="36067" y="2219"/>
                  <a:pt x="35767" y="2219"/>
                </a:cubicBezTo>
                <a:cubicBezTo>
                  <a:pt x="35761" y="2219"/>
                  <a:pt x="35755" y="2219"/>
                  <a:pt x="35749" y="2219"/>
                </a:cubicBezTo>
                <a:cubicBezTo>
                  <a:pt x="35449" y="2219"/>
                  <a:pt x="35077" y="2000"/>
                  <a:pt x="35004" y="1693"/>
                </a:cubicBezTo>
                <a:cubicBezTo>
                  <a:pt x="34923" y="1320"/>
                  <a:pt x="35190" y="1045"/>
                  <a:pt x="35514" y="915"/>
                </a:cubicBezTo>
                <a:lnTo>
                  <a:pt x="35522" y="397"/>
                </a:lnTo>
                <a:lnTo>
                  <a:pt x="35522" y="0"/>
                </a:lnTo>
                <a:lnTo>
                  <a:pt x="33393" y="0"/>
                </a:lnTo>
                <a:cubicBezTo>
                  <a:pt x="33393" y="73"/>
                  <a:pt x="33393" y="146"/>
                  <a:pt x="33401" y="397"/>
                </a:cubicBezTo>
                <a:lnTo>
                  <a:pt x="33417" y="875"/>
                </a:lnTo>
                <a:cubicBezTo>
                  <a:pt x="33457" y="891"/>
                  <a:pt x="33490" y="907"/>
                  <a:pt x="33530" y="923"/>
                </a:cubicBezTo>
                <a:cubicBezTo>
                  <a:pt x="33619" y="972"/>
                  <a:pt x="33684" y="1045"/>
                  <a:pt x="33733" y="1134"/>
                </a:cubicBezTo>
                <a:cubicBezTo>
                  <a:pt x="33879" y="1296"/>
                  <a:pt x="33935" y="1523"/>
                  <a:pt x="33879" y="1733"/>
                </a:cubicBezTo>
                <a:cubicBezTo>
                  <a:pt x="33783" y="2019"/>
                  <a:pt x="33517" y="2219"/>
                  <a:pt x="33209" y="2219"/>
                </a:cubicBezTo>
                <a:cubicBezTo>
                  <a:pt x="33202" y="2219"/>
                  <a:pt x="33196" y="2219"/>
                  <a:pt x="33190" y="2219"/>
                </a:cubicBezTo>
                <a:cubicBezTo>
                  <a:pt x="32899" y="2219"/>
                  <a:pt x="32518" y="2000"/>
                  <a:pt x="32445" y="1693"/>
                </a:cubicBezTo>
                <a:cubicBezTo>
                  <a:pt x="32364" y="1320"/>
                  <a:pt x="32632" y="1045"/>
                  <a:pt x="32955" y="915"/>
                </a:cubicBezTo>
                <a:lnTo>
                  <a:pt x="32964" y="397"/>
                </a:lnTo>
                <a:cubicBezTo>
                  <a:pt x="32972" y="146"/>
                  <a:pt x="32964" y="89"/>
                  <a:pt x="32964" y="0"/>
                </a:cubicBezTo>
                <a:lnTo>
                  <a:pt x="30834" y="0"/>
                </a:lnTo>
                <a:cubicBezTo>
                  <a:pt x="30834" y="73"/>
                  <a:pt x="30834" y="138"/>
                  <a:pt x="30842" y="397"/>
                </a:cubicBezTo>
                <a:lnTo>
                  <a:pt x="30858" y="875"/>
                </a:lnTo>
                <a:cubicBezTo>
                  <a:pt x="30899" y="891"/>
                  <a:pt x="30931" y="907"/>
                  <a:pt x="30972" y="923"/>
                </a:cubicBezTo>
                <a:cubicBezTo>
                  <a:pt x="31061" y="972"/>
                  <a:pt x="31126" y="1045"/>
                  <a:pt x="31174" y="1134"/>
                </a:cubicBezTo>
                <a:cubicBezTo>
                  <a:pt x="31320" y="1296"/>
                  <a:pt x="31377" y="1523"/>
                  <a:pt x="31320" y="1733"/>
                </a:cubicBezTo>
                <a:cubicBezTo>
                  <a:pt x="31225" y="2019"/>
                  <a:pt x="30958" y="2219"/>
                  <a:pt x="30650" y="2219"/>
                </a:cubicBezTo>
                <a:cubicBezTo>
                  <a:pt x="30644" y="2219"/>
                  <a:pt x="30638" y="2219"/>
                  <a:pt x="30632" y="2219"/>
                </a:cubicBezTo>
                <a:cubicBezTo>
                  <a:pt x="30340" y="2219"/>
                  <a:pt x="29960" y="2000"/>
                  <a:pt x="29895" y="1693"/>
                </a:cubicBezTo>
                <a:cubicBezTo>
                  <a:pt x="29806" y="1320"/>
                  <a:pt x="30073" y="1045"/>
                  <a:pt x="30397" y="915"/>
                </a:cubicBezTo>
                <a:lnTo>
                  <a:pt x="30413" y="397"/>
                </a:lnTo>
                <a:cubicBezTo>
                  <a:pt x="30413" y="138"/>
                  <a:pt x="30413" y="57"/>
                  <a:pt x="30413" y="0"/>
                </a:cubicBezTo>
                <a:lnTo>
                  <a:pt x="28275" y="0"/>
                </a:lnTo>
                <a:cubicBezTo>
                  <a:pt x="28275" y="73"/>
                  <a:pt x="28275" y="138"/>
                  <a:pt x="28284" y="397"/>
                </a:cubicBezTo>
                <a:lnTo>
                  <a:pt x="28300" y="875"/>
                </a:lnTo>
                <a:cubicBezTo>
                  <a:pt x="28340" y="891"/>
                  <a:pt x="28373" y="907"/>
                  <a:pt x="28413" y="923"/>
                </a:cubicBezTo>
                <a:cubicBezTo>
                  <a:pt x="28502" y="972"/>
                  <a:pt x="28567" y="1045"/>
                  <a:pt x="28615" y="1134"/>
                </a:cubicBezTo>
                <a:cubicBezTo>
                  <a:pt x="28761" y="1296"/>
                  <a:pt x="28818" y="1523"/>
                  <a:pt x="28761" y="1733"/>
                </a:cubicBezTo>
                <a:cubicBezTo>
                  <a:pt x="28666" y="2019"/>
                  <a:pt x="28399" y="2219"/>
                  <a:pt x="28091" y="2219"/>
                </a:cubicBezTo>
                <a:cubicBezTo>
                  <a:pt x="28085" y="2219"/>
                  <a:pt x="28079" y="2219"/>
                  <a:pt x="28073" y="2219"/>
                </a:cubicBezTo>
                <a:cubicBezTo>
                  <a:pt x="27781" y="2219"/>
                  <a:pt x="27401" y="2000"/>
                  <a:pt x="27336" y="1693"/>
                </a:cubicBezTo>
                <a:cubicBezTo>
                  <a:pt x="27247" y="1320"/>
                  <a:pt x="27514" y="1045"/>
                  <a:pt x="27838" y="915"/>
                </a:cubicBezTo>
                <a:cubicBezTo>
                  <a:pt x="27838" y="745"/>
                  <a:pt x="27846" y="567"/>
                  <a:pt x="27846" y="397"/>
                </a:cubicBezTo>
                <a:cubicBezTo>
                  <a:pt x="27854" y="138"/>
                  <a:pt x="27854" y="41"/>
                  <a:pt x="27854" y="0"/>
                </a:cubicBezTo>
                <a:lnTo>
                  <a:pt x="25717" y="0"/>
                </a:lnTo>
                <a:cubicBezTo>
                  <a:pt x="25717" y="49"/>
                  <a:pt x="25725" y="138"/>
                  <a:pt x="25733" y="397"/>
                </a:cubicBezTo>
                <a:cubicBezTo>
                  <a:pt x="25733" y="551"/>
                  <a:pt x="25741" y="713"/>
                  <a:pt x="25749" y="875"/>
                </a:cubicBezTo>
                <a:cubicBezTo>
                  <a:pt x="25782" y="891"/>
                  <a:pt x="25822" y="907"/>
                  <a:pt x="25854" y="923"/>
                </a:cubicBezTo>
                <a:cubicBezTo>
                  <a:pt x="25943" y="972"/>
                  <a:pt x="26016" y="1045"/>
                  <a:pt x="26057" y="1134"/>
                </a:cubicBezTo>
                <a:cubicBezTo>
                  <a:pt x="26211" y="1296"/>
                  <a:pt x="26267" y="1523"/>
                  <a:pt x="26203" y="1733"/>
                </a:cubicBezTo>
                <a:cubicBezTo>
                  <a:pt x="26115" y="2019"/>
                  <a:pt x="25841" y="2219"/>
                  <a:pt x="25540" y="2219"/>
                </a:cubicBezTo>
                <a:cubicBezTo>
                  <a:pt x="25534" y="2219"/>
                  <a:pt x="25528" y="2219"/>
                  <a:pt x="25522" y="2219"/>
                </a:cubicBezTo>
                <a:cubicBezTo>
                  <a:pt x="25223" y="2219"/>
                  <a:pt x="24850" y="2000"/>
                  <a:pt x="24778" y="1693"/>
                </a:cubicBezTo>
                <a:cubicBezTo>
                  <a:pt x="24697" y="1320"/>
                  <a:pt x="24964" y="1045"/>
                  <a:pt x="25288" y="915"/>
                </a:cubicBezTo>
                <a:cubicBezTo>
                  <a:pt x="25288" y="745"/>
                  <a:pt x="25288" y="567"/>
                  <a:pt x="25296" y="397"/>
                </a:cubicBezTo>
                <a:cubicBezTo>
                  <a:pt x="25304" y="138"/>
                  <a:pt x="25304" y="73"/>
                  <a:pt x="25304" y="0"/>
                </a:cubicBezTo>
                <a:lnTo>
                  <a:pt x="23166" y="0"/>
                </a:lnTo>
                <a:cubicBezTo>
                  <a:pt x="23166" y="73"/>
                  <a:pt x="23166" y="138"/>
                  <a:pt x="23174" y="397"/>
                </a:cubicBezTo>
                <a:cubicBezTo>
                  <a:pt x="23174" y="551"/>
                  <a:pt x="23182" y="713"/>
                  <a:pt x="23191" y="875"/>
                </a:cubicBezTo>
                <a:cubicBezTo>
                  <a:pt x="23231" y="891"/>
                  <a:pt x="23271" y="907"/>
                  <a:pt x="23304" y="923"/>
                </a:cubicBezTo>
                <a:cubicBezTo>
                  <a:pt x="23393" y="972"/>
                  <a:pt x="23466" y="1045"/>
                  <a:pt x="23506" y="1134"/>
                </a:cubicBezTo>
                <a:cubicBezTo>
                  <a:pt x="23652" y="1296"/>
                  <a:pt x="23709" y="1523"/>
                  <a:pt x="23652" y="1733"/>
                </a:cubicBezTo>
                <a:cubicBezTo>
                  <a:pt x="23557" y="2019"/>
                  <a:pt x="23290" y="2219"/>
                  <a:pt x="22982" y="2219"/>
                </a:cubicBezTo>
                <a:cubicBezTo>
                  <a:pt x="22976" y="2219"/>
                  <a:pt x="22970" y="2219"/>
                  <a:pt x="22964" y="2219"/>
                </a:cubicBezTo>
                <a:cubicBezTo>
                  <a:pt x="22672" y="2219"/>
                  <a:pt x="22292" y="2000"/>
                  <a:pt x="22227" y="1693"/>
                </a:cubicBezTo>
                <a:cubicBezTo>
                  <a:pt x="22138" y="1320"/>
                  <a:pt x="22405" y="1045"/>
                  <a:pt x="22729" y="915"/>
                </a:cubicBezTo>
                <a:cubicBezTo>
                  <a:pt x="22729" y="745"/>
                  <a:pt x="22737" y="567"/>
                  <a:pt x="22745" y="397"/>
                </a:cubicBezTo>
                <a:cubicBezTo>
                  <a:pt x="22745" y="138"/>
                  <a:pt x="22745" y="57"/>
                  <a:pt x="22745" y="0"/>
                </a:cubicBezTo>
                <a:lnTo>
                  <a:pt x="20608" y="0"/>
                </a:lnTo>
                <a:cubicBezTo>
                  <a:pt x="20608" y="73"/>
                  <a:pt x="20608" y="146"/>
                  <a:pt x="20616" y="397"/>
                </a:cubicBezTo>
                <a:cubicBezTo>
                  <a:pt x="20616" y="551"/>
                  <a:pt x="20632" y="713"/>
                  <a:pt x="20632" y="875"/>
                </a:cubicBezTo>
                <a:cubicBezTo>
                  <a:pt x="20672" y="891"/>
                  <a:pt x="20713" y="907"/>
                  <a:pt x="20745" y="923"/>
                </a:cubicBezTo>
                <a:cubicBezTo>
                  <a:pt x="20834" y="972"/>
                  <a:pt x="20907" y="1045"/>
                  <a:pt x="20948" y="1134"/>
                </a:cubicBezTo>
                <a:cubicBezTo>
                  <a:pt x="21093" y="1296"/>
                  <a:pt x="21150" y="1523"/>
                  <a:pt x="21093" y="1733"/>
                </a:cubicBezTo>
                <a:cubicBezTo>
                  <a:pt x="20998" y="2019"/>
                  <a:pt x="20732" y="2219"/>
                  <a:pt x="20423" y="2219"/>
                </a:cubicBezTo>
                <a:cubicBezTo>
                  <a:pt x="20417" y="2219"/>
                  <a:pt x="20411" y="2219"/>
                  <a:pt x="20405" y="2219"/>
                </a:cubicBezTo>
                <a:cubicBezTo>
                  <a:pt x="20114" y="2219"/>
                  <a:pt x="19733" y="2000"/>
                  <a:pt x="19668" y="1693"/>
                </a:cubicBezTo>
                <a:cubicBezTo>
                  <a:pt x="19587" y="1320"/>
                  <a:pt x="19846" y="1045"/>
                  <a:pt x="20170" y="915"/>
                </a:cubicBezTo>
                <a:lnTo>
                  <a:pt x="20187" y="397"/>
                </a:lnTo>
                <a:lnTo>
                  <a:pt x="20187" y="0"/>
                </a:lnTo>
                <a:lnTo>
                  <a:pt x="18057" y="0"/>
                </a:lnTo>
                <a:cubicBezTo>
                  <a:pt x="18057" y="73"/>
                  <a:pt x="18057" y="154"/>
                  <a:pt x="18065" y="397"/>
                </a:cubicBezTo>
                <a:lnTo>
                  <a:pt x="18081" y="875"/>
                </a:lnTo>
                <a:cubicBezTo>
                  <a:pt x="18114" y="891"/>
                  <a:pt x="18154" y="907"/>
                  <a:pt x="18187" y="923"/>
                </a:cubicBezTo>
                <a:cubicBezTo>
                  <a:pt x="18276" y="972"/>
                  <a:pt x="18349" y="1045"/>
                  <a:pt x="18389" y="1134"/>
                </a:cubicBezTo>
                <a:cubicBezTo>
                  <a:pt x="18543" y="1296"/>
                  <a:pt x="18600" y="1523"/>
                  <a:pt x="18535" y="1733"/>
                </a:cubicBezTo>
                <a:cubicBezTo>
                  <a:pt x="18447" y="2019"/>
                  <a:pt x="18173" y="2219"/>
                  <a:pt x="17872" y="2219"/>
                </a:cubicBezTo>
                <a:cubicBezTo>
                  <a:pt x="17867" y="2219"/>
                  <a:pt x="17861" y="2219"/>
                  <a:pt x="17855" y="2219"/>
                </a:cubicBezTo>
                <a:cubicBezTo>
                  <a:pt x="17563" y="2219"/>
                  <a:pt x="17183" y="2000"/>
                  <a:pt x="17110" y="1693"/>
                </a:cubicBezTo>
                <a:cubicBezTo>
                  <a:pt x="17029" y="1320"/>
                  <a:pt x="17296" y="1045"/>
                  <a:pt x="17612" y="915"/>
                </a:cubicBezTo>
                <a:lnTo>
                  <a:pt x="17628" y="397"/>
                </a:lnTo>
                <a:cubicBezTo>
                  <a:pt x="17628" y="154"/>
                  <a:pt x="17628" y="97"/>
                  <a:pt x="17628" y="0"/>
                </a:cubicBezTo>
                <a:lnTo>
                  <a:pt x="15498" y="0"/>
                </a:lnTo>
                <a:cubicBezTo>
                  <a:pt x="15498" y="73"/>
                  <a:pt x="15498" y="170"/>
                  <a:pt x="15498" y="397"/>
                </a:cubicBezTo>
                <a:lnTo>
                  <a:pt x="15515" y="875"/>
                </a:lnTo>
                <a:cubicBezTo>
                  <a:pt x="15555" y="891"/>
                  <a:pt x="15587" y="907"/>
                  <a:pt x="15628" y="923"/>
                </a:cubicBezTo>
                <a:cubicBezTo>
                  <a:pt x="15717" y="972"/>
                  <a:pt x="15782" y="1045"/>
                  <a:pt x="15830" y="1134"/>
                </a:cubicBezTo>
                <a:cubicBezTo>
                  <a:pt x="15976" y="1296"/>
                  <a:pt x="16033" y="1523"/>
                  <a:pt x="15976" y="1733"/>
                </a:cubicBezTo>
                <a:cubicBezTo>
                  <a:pt x="15881" y="2019"/>
                  <a:pt x="15614" y="2219"/>
                  <a:pt x="15306" y="2219"/>
                </a:cubicBezTo>
                <a:cubicBezTo>
                  <a:pt x="15300" y="2219"/>
                  <a:pt x="15294" y="2219"/>
                  <a:pt x="15288" y="2219"/>
                </a:cubicBezTo>
                <a:cubicBezTo>
                  <a:pt x="14996" y="2219"/>
                  <a:pt x="14616" y="2000"/>
                  <a:pt x="14551" y="1693"/>
                </a:cubicBezTo>
                <a:cubicBezTo>
                  <a:pt x="14462" y="1320"/>
                  <a:pt x="14729" y="1045"/>
                  <a:pt x="15045" y="915"/>
                </a:cubicBezTo>
                <a:lnTo>
                  <a:pt x="15061" y="397"/>
                </a:lnTo>
                <a:cubicBezTo>
                  <a:pt x="15069" y="170"/>
                  <a:pt x="15061" y="106"/>
                  <a:pt x="15061" y="0"/>
                </a:cubicBezTo>
                <a:lnTo>
                  <a:pt x="12932" y="0"/>
                </a:lnTo>
                <a:cubicBezTo>
                  <a:pt x="12940" y="235"/>
                  <a:pt x="12932" y="187"/>
                  <a:pt x="12932" y="397"/>
                </a:cubicBezTo>
                <a:lnTo>
                  <a:pt x="12948" y="875"/>
                </a:lnTo>
                <a:cubicBezTo>
                  <a:pt x="12988" y="891"/>
                  <a:pt x="13021" y="907"/>
                  <a:pt x="13061" y="923"/>
                </a:cubicBezTo>
                <a:cubicBezTo>
                  <a:pt x="13150" y="972"/>
                  <a:pt x="13215" y="1045"/>
                  <a:pt x="13264" y="1134"/>
                </a:cubicBezTo>
                <a:cubicBezTo>
                  <a:pt x="13409" y="1296"/>
                  <a:pt x="13466" y="1523"/>
                  <a:pt x="13409" y="1733"/>
                </a:cubicBezTo>
                <a:cubicBezTo>
                  <a:pt x="13314" y="2019"/>
                  <a:pt x="13048" y="2219"/>
                  <a:pt x="12739" y="2219"/>
                </a:cubicBezTo>
                <a:cubicBezTo>
                  <a:pt x="12733" y="2219"/>
                  <a:pt x="12727" y="2219"/>
                  <a:pt x="12721" y="2219"/>
                </a:cubicBezTo>
                <a:cubicBezTo>
                  <a:pt x="12430" y="2219"/>
                  <a:pt x="12049" y="2000"/>
                  <a:pt x="11976" y="1693"/>
                </a:cubicBezTo>
                <a:cubicBezTo>
                  <a:pt x="11895" y="1320"/>
                  <a:pt x="12162" y="1045"/>
                  <a:pt x="12478" y="915"/>
                </a:cubicBezTo>
                <a:lnTo>
                  <a:pt x="12494" y="397"/>
                </a:lnTo>
                <a:cubicBezTo>
                  <a:pt x="12503" y="187"/>
                  <a:pt x="12486" y="227"/>
                  <a:pt x="12494" y="0"/>
                </a:cubicBezTo>
                <a:lnTo>
                  <a:pt x="10373" y="0"/>
                </a:lnTo>
                <a:lnTo>
                  <a:pt x="10373" y="397"/>
                </a:lnTo>
                <a:lnTo>
                  <a:pt x="10389" y="875"/>
                </a:lnTo>
                <a:cubicBezTo>
                  <a:pt x="10422" y="891"/>
                  <a:pt x="10462" y="907"/>
                  <a:pt x="10503" y="923"/>
                </a:cubicBezTo>
                <a:cubicBezTo>
                  <a:pt x="10584" y="972"/>
                  <a:pt x="10656" y="1045"/>
                  <a:pt x="10705" y="1134"/>
                </a:cubicBezTo>
                <a:cubicBezTo>
                  <a:pt x="10851" y="1296"/>
                  <a:pt x="10907" y="1523"/>
                  <a:pt x="10843" y="1733"/>
                </a:cubicBezTo>
                <a:cubicBezTo>
                  <a:pt x="10755" y="2019"/>
                  <a:pt x="10481" y="2219"/>
                  <a:pt x="10180" y="2219"/>
                </a:cubicBezTo>
                <a:cubicBezTo>
                  <a:pt x="10174" y="2219"/>
                  <a:pt x="10168" y="2219"/>
                  <a:pt x="10162" y="2219"/>
                </a:cubicBezTo>
                <a:cubicBezTo>
                  <a:pt x="9871" y="2219"/>
                  <a:pt x="9490" y="2000"/>
                  <a:pt x="9418" y="1693"/>
                </a:cubicBezTo>
                <a:cubicBezTo>
                  <a:pt x="9337" y="1320"/>
                  <a:pt x="9604" y="1045"/>
                  <a:pt x="9920" y="915"/>
                </a:cubicBezTo>
                <a:lnTo>
                  <a:pt x="9936" y="397"/>
                </a:lnTo>
                <a:cubicBezTo>
                  <a:pt x="9936" y="203"/>
                  <a:pt x="9928" y="211"/>
                  <a:pt x="9936" y="0"/>
                </a:cubicBezTo>
                <a:lnTo>
                  <a:pt x="7814" y="0"/>
                </a:lnTo>
                <a:lnTo>
                  <a:pt x="7814" y="397"/>
                </a:lnTo>
                <a:lnTo>
                  <a:pt x="7831" y="875"/>
                </a:lnTo>
                <a:cubicBezTo>
                  <a:pt x="7871" y="891"/>
                  <a:pt x="7912" y="907"/>
                  <a:pt x="7944" y="923"/>
                </a:cubicBezTo>
                <a:cubicBezTo>
                  <a:pt x="8033" y="972"/>
                  <a:pt x="8106" y="1045"/>
                  <a:pt x="8146" y="1134"/>
                </a:cubicBezTo>
                <a:cubicBezTo>
                  <a:pt x="8292" y="1296"/>
                  <a:pt x="8349" y="1523"/>
                  <a:pt x="8292" y="1733"/>
                </a:cubicBezTo>
                <a:cubicBezTo>
                  <a:pt x="8197" y="2019"/>
                  <a:pt x="7930" y="2219"/>
                  <a:pt x="7622" y="2219"/>
                </a:cubicBezTo>
                <a:cubicBezTo>
                  <a:pt x="7616" y="2219"/>
                  <a:pt x="7610" y="2219"/>
                  <a:pt x="7604" y="2219"/>
                </a:cubicBezTo>
                <a:cubicBezTo>
                  <a:pt x="7312" y="2219"/>
                  <a:pt x="6940" y="2000"/>
                  <a:pt x="6867" y="1693"/>
                </a:cubicBezTo>
                <a:cubicBezTo>
                  <a:pt x="6778" y="1320"/>
                  <a:pt x="7045" y="1045"/>
                  <a:pt x="7369" y="915"/>
                </a:cubicBezTo>
                <a:cubicBezTo>
                  <a:pt x="7369" y="745"/>
                  <a:pt x="7377" y="567"/>
                  <a:pt x="7385" y="397"/>
                </a:cubicBezTo>
                <a:cubicBezTo>
                  <a:pt x="7385" y="219"/>
                  <a:pt x="7385" y="195"/>
                  <a:pt x="7385" y="0"/>
                </a:cubicBezTo>
                <a:lnTo>
                  <a:pt x="5264" y="0"/>
                </a:lnTo>
                <a:lnTo>
                  <a:pt x="5264" y="397"/>
                </a:lnTo>
                <a:cubicBezTo>
                  <a:pt x="5264" y="543"/>
                  <a:pt x="5272" y="713"/>
                  <a:pt x="5272" y="875"/>
                </a:cubicBezTo>
                <a:cubicBezTo>
                  <a:pt x="5312" y="891"/>
                  <a:pt x="5353" y="907"/>
                  <a:pt x="5385" y="923"/>
                </a:cubicBezTo>
                <a:cubicBezTo>
                  <a:pt x="5474" y="972"/>
                  <a:pt x="5547" y="1045"/>
                  <a:pt x="5588" y="1134"/>
                </a:cubicBezTo>
                <a:cubicBezTo>
                  <a:pt x="5733" y="1296"/>
                  <a:pt x="5790" y="1523"/>
                  <a:pt x="5733" y="1733"/>
                </a:cubicBezTo>
                <a:cubicBezTo>
                  <a:pt x="5638" y="2019"/>
                  <a:pt x="5372" y="2219"/>
                  <a:pt x="5063" y="2219"/>
                </a:cubicBezTo>
                <a:cubicBezTo>
                  <a:pt x="5057" y="2219"/>
                  <a:pt x="5051" y="2219"/>
                  <a:pt x="5045" y="2219"/>
                </a:cubicBezTo>
                <a:cubicBezTo>
                  <a:pt x="4754" y="2219"/>
                  <a:pt x="4381" y="2000"/>
                  <a:pt x="4308" y="1693"/>
                </a:cubicBezTo>
                <a:cubicBezTo>
                  <a:pt x="4227" y="1320"/>
                  <a:pt x="4495" y="1045"/>
                  <a:pt x="4810" y="915"/>
                </a:cubicBezTo>
                <a:cubicBezTo>
                  <a:pt x="4810" y="745"/>
                  <a:pt x="4819" y="567"/>
                  <a:pt x="4827" y="397"/>
                </a:cubicBezTo>
                <a:lnTo>
                  <a:pt x="4827" y="0"/>
                </a:lnTo>
                <a:lnTo>
                  <a:pt x="2713" y="0"/>
                </a:lnTo>
                <a:lnTo>
                  <a:pt x="2713" y="397"/>
                </a:lnTo>
                <a:cubicBezTo>
                  <a:pt x="2713" y="551"/>
                  <a:pt x="2721" y="713"/>
                  <a:pt x="2721" y="875"/>
                </a:cubicBezTo>
                <a:cubicBezTo>
                  <a:pt x="2762" y="891"/>
                  <a:pt x="2802" y="907"/>
                  <a:pt x="2835" y="923"/>
                </a:cubicBezTo>
                <a:cubicBezTo>
                  <a:pt x="2924" y="972"/>
                  <a:pt x="2997" y="1045"/>
                  <a:pt x="3037" y="1134"/>
                </a:cubicBezTo>
                <a:cubicBezTo>
                  <a:pt x="3191" y="1296"/>
                  <a:pt x="3240" y="1523"/>
                  <a:pt x="3183" y="1733"/>
                </a:cubicBezTo>
                <a:cubicBezTo>
                  <a:pt x="3088" y="2019"/>
                  <a:pt x="2821" y="2219"/>
                  <a:pt x="2521" y="2219"/>
                </a:cubicBezTo>
                <a:cubicBezTo>
                  <a:pt x="2515" y="2219"/>
                  <a:pt x="2509" y="2219"/>
                  <a:pt x="2503" y="2219"/>
                </a:cubicBezTo>
                <a:cubicBezTo>
                  <a:pt x="2203" y="2219"/>
                  <a:pt x="1831" y="2000"/>
                  <a:pt x="1758" y="1693"/>
                </a:cubicBezTo>
                <a:cubicBezTo>
                  <a:pt x="1677" y="1320"/>
                  <a:pt x="1944" y="1045"/>
                  <a:pt x="2268" y="915"/>
                </a:cubicBezTo>
                <a:cubicBezTo>
                  <a:pt x="2268" y="745"/>
                  <a:pt x="2276" y="567"/>
                  <a:pt x="2276" y="397"/>
                </a:cubicBezTo>
                <a:lnTo>
                  <a:pt x="2276"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txBox="1">
            <a:spLocks noGrp="1"/>
          </p:cNvSpPr>
          <p:nvPr>
            <p:ph type="title"/>
          </p:nvPr>
        </p:nvSpPr>
        <p:spPr>
          <a:xfrm>
            <a:off x="720000" y="807175"/>
            <a:ext cx="7704000" cy="48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3600" b="1">
                <a:latin typeface="Arial" panose="020B0604020202020204" pitchFamily="34" charset="0"/>
                <a:ea typeface="Arial" panose="020B0604020202020204" pitchFamily="34" charset="0"/>
                <a:cs typeface="Arial" panose="020B0604020202020204" pitchFamily="34" charset="0"/>
                <a:sym typeface="Patrick Han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dirty="0"/>
          </a:p>
        </p:txBody>
      </p:sp>
      <p:sp>
        <p:nvSpPr>
          <p:cNvPr id="133" name="Google Shape;133;p4"/>
          <p:cNvSpPr txBox="1">
            <a:spLocks noGrp="1"/>
          </p:cNvSpPr>
          <p:nvPr>
            <p:ph type="body" idx="1"/>
          </p:nvPr>
        </p:nvSpPr>
        <p:spPr>
          <a:xfrm>
            <a:off x="720000" y="1449325"/>
            <a:ext cx="7704000" cy="31593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Font typeface="Barlow Medium"/>
              <a:buChar char="●"/>
              <a:defRPr sz="1100">
                <a:solidFill>
                  <a:srgbClr val="434343"/>
                </a:solidFill>
                <a:latin typeface="Barlow Medium"/>
                <a:ea typeface="Barlow Medium"/>
                <a:cs typeface="Barlow Medium"/>
                <a:sym typeface="Barlow Medium"/>
              </a:defRPr>
            </a:lvl1pPr>
            <a:lvl2pPr marL="914400" lvl="1" indent="-304800" rtl="0">
              <a:lnSpc>
                <a:spcPct val="115000"/>
              </a:lnSpc>
              <a:spcBef>
                <a:spcPts val="0"/>
              </a:spcBef>
              <a:spcAft>
                <a:spcPts val="0"/>
              </a:spcAft>
              <a:buClr>
                <a:srgbClr val="434343"/>
              </a:buClr>
              <a:buSzPts val="1200"/>
              <a:buFont typeface="Roboto Condensed Light"/>
              <a:buChar char="○"/>
              <a:defRPr>
                <a:solidFill>
                  <a:srgbClr val="434343"/>
                </a:solidFill>
              </a:defRPr>
            </a:lvl2pPr>
            <a:lvl3pPr marL="1371600" lvl="2" indent="-304800" rtl="0">
              <a:lnSpc>
                <a:spcPct val="115000"/>
              </a:lnSpc>
              <a:spcBef>
                <a:spcPts val="0"/>
              </a:spcBef>
              <a:spcAft>
                <a:spcPts val="0"/>
              </a:spcAft>
              <a:buClr>
                <a:srgbClr val="434343"/>
              </a:buClr>
              <a:buSzPts val="1200"/>
              <a:buFont typeface="Roboto Condensed Light"/>
              <a:buChar char="■"/>
              <a:defRPr>
                <a:solidFill>
                  <a:srgbClr val="434343"/>
                </a:solidFill>
              </a:defRPr>
            </a:lvl3pPr>
            <a:lvl4pPr marL="1828800" lvl="3" indent="-304800" rtl="0">
              <a:lnSpc>
                <a:spcPct val="115000"/>
              </a:lnSpc>
              <a:spcBef>
                <a:spcPts val="0"/>
              </a:spcBef>
              <a:spcAft>
                <a:spcPts val="0"/>
              </a:spcAft>
              <a:buClr>
                <a:srgbClr val="434343"/>
              </a:buClr>
              <a:buSzPts val="1200"/>
              <a:buFont typeface="Roboto Condensed Light"/>
              <a:buChar char="●"/>
              <a:defRPr>
                <a:solidFill>
                  <a:srgbClr val="434343"/>
                </a:solidFill>
              </a:defRPr>
            </a:lvl4pPr>
            <a:lvl5pPr marL="2286000" lvl="4" indent="-304800" rtl="0">
              <a:lnSpc>
                <a:spcPct val="115000"/>
              </a:lnSpc>
              <a:spcBef>
                <a:spcPts val="0"/>
              </a:spcBef>
              <a:spcAft>
                <a:spcPts val="0"/>
              </a:spcAft>
              <a:buClr>
                <a:srgbClr val="434343"/>
              </a:buClr>
              <a:buSzPts val="1200"/>
              <a:buFont typeface="Roboto Condensed Light"/>
              <a:buChar char="○"/>
              <a:defRPr>
                <a:solidFill>
                  <a:srgbClr val="434343"/>
                </a:solidFill>
              </a:defRPr>
            </a:lvl5pPr>
            <a:lvl6pPr marL="2743200" lvl="5" indent="-304800" rtl="0">
              <a:lnSpc>
                <a:spcPct val="115000"/>
              </a:lnSpc>
              <a:spcBef>
                <a:spcPts val="0"/>
              </a:spcBef>
              <a:spcAft>
                <a:spcPts val="0"/>
              </a:spcAft>
              <a:buClr>
                <a:srgbClr val="434343"/>
              </a:buClr>
              <a:buSzPts val="1200"/>
              <a:buFont typeface="Roboto Condensed Light"/>
              <a:buChar char="■"/>
              <a:defRPr>
                <a:solidFill>
                  <a:srgbClr val="434343"/>
                </a:solidFill>
              </a:defRPr>
            </a:lvl6pPr>
            <a:lvl7pPr marL="3200400" lvl="6" indent="-304800" rtl="0">
              <a:lnSpc>
                <a:spcPct val="115000"/>
              </a:lnSpc>
              <a:spcBef>
                <a:spcPts val="0"/>
              </a:spcBef>
              <a:spcAft>
                <a:spcPts val="0"/>
              </a:spcAft>
              <a:buClr>
                <a:srgbClr val="434343"/>
              </a:buClr>
              <a:buSzPts val="1200"/>
              <a:buFont typeface="Roboto Condensed Light"/>
              <a:buChar char="●"/>
              <a:defRPr>
                <a:solidFill>
                  <a:srgbClr val="434343"/>
                </a:solidFill>
              </a:defRPr>
            </a:lvl7pPr>
            <a:lvl8pPr marL="3657600" lvl="7" indent="-304800" rtl="0">
              <a:lnSpc>
                <a:spcPct val="115000"/>
              </a:lnSpc>
              <a:spcBef>
                <a:spcPts val="0"/>
              </a:spcBef>
              <a:spcAft>
                <a:spcPts val="0"/>
              </a:spcAft>
              <a:buClr>
                <a:srgbClr val="434343"/>
              </a:buClr>
              <a:buSzPts val="1200"/>
              <a:buFont typeface="Roboto Condensed Light"/>
              <a:buChar char="○"/>
              <a:defRPr>
                <a:solidFill>
                  <a:srgbClr val="434343"/>
                </a:solidFill>
              </a:defRPr>
            </a:lvl8pPr>
            <a:lvl9pPr marL="4114800" lvl="8" indent="-304800" rtl="0">
              <a:lnSpc>
                <a:spcPct val="115000"/>
              </a:lnSpc>
              <a:spcBef>
                <a:spcPts val="0"/>
              </a:spcBef>
              <a:spcAft>
                <a:spcPts val="0"/>
              </a:spcAft>
              <a:buClr>
                <a:srgbClr val="434343"/>
              </a:buClr>
              <a:buSzPts val="1200"/>
              <a:buFont typeface="Roboto Condensed Light"/>
              <a:buChar char="■"/>
              <a:defRPr>
                <a:solidFill>
                  <a:srgbClr val="434343"/>
                </a:solidFill>
              </a:defRPr>
            </a:lvl9pPr>
          </a:lstStyle>
          <a:p>
            <a:endParaRPr/>
          </a:p>
        </p:txBody>
      </p:sp>
      <p:sp>
        <p:nvSpPr>
          <p:cNvPr id="134" name="Google Shape;134;p4"/>
          <p:cNvSpPr/>
          <p:nvPr/>
        </p:nvSpPr>
        <p:spPr>
          <a:xfrm flipH="1">
            <a:off x="8056863" y="730363"/>
            <a:ext cx="520101" cy="621050"/>
          </a:xfrm>
          <a:custGeom>
            <a:avLst/>
            <a:gdLst/>
            <a:ahLst/>
            <a:cxnLst/>
            <a:rect l="l" t="t" r="r" b="b"/>
            <a:pathLst>
              <a:path w="17950" h="21434" extrusionOk="0">
                <a:moveTo>
                  <a:pt x="2976" y="8256"/>
                </a:moveTo>
                <a:cubicBezTo>
                  <a:pt x="2979" y="8259"/>
                  <a:pt x="2982" y="8262"/>
                  <a:pt x="2984" y="8264"/>
                </a:cubicBezTo>
                <a:lnTo>
                  <a:pt x="2984" y="8264"/>
                </a:lnTo>
                <a:cubicBezTo>
                  <a:pt x="2984" y="8264"/>
                  <a:pt x="2984" y="8264"/>
                  <a:pt x="2985" y="8264"/>
                </a:cubicBezTo>
                <a:lnTo>
                  <a:pt x="2985" y="8264"/>
                </a:lnTo>
                <a:cubicBezTo>
                  <a:pt x="2982" y="8262"/>
                  <a:pt x="2979" y="8259"/>
                  <a:pt x="2977" y="8256"/>
                </a:cubicBezTo>
                <a:lnTo>
                  <a:pt x="2977" y="8256"/>
                </a:lnTo>
                <a:cubicBezTo>
                  <a:pt x="2977" y="8256"/>
                  <a:pt x="2976" y="8256"/>
                  <a:pt x="2976" y="8256"/>
                </a:cubicBezTo>
                <a:close/>
                <a:moveTo>
                  <a:pt x="3070" y="8354"/>
                </a:moveTo>
                <a:cubicBezTo>
                  <a:pt x="3094" y="8379"/>
                  <a:pt x="3108" y="8396"/>
                  <a:pt x="3108" y="8396"/>
                </a:cubicBezTo>
                <a:cubicBezTo>
                  <a:pt x="3108" y="8396"/>
                  <a:pt x="3097" y="8384"/>
                  <a:pt x="3070" y="8354"/>
                </a:cubicBezTo>
                <a:close/>
                <a:moveTo>
                  <a:pt x="14914" y="16791"/>
                </a:moveTo>
                <a:cubicBezTo>
                  <a:pt x="14927" y="16804"/>
                  <a:pt x="14940" y="16817"/>
                  <a:pt x="14954" y="16830"/>
                </a:cubicBezTo>
                <a:cubicBezTo>
                  <a:pt x="15016" y="16891"/>
                  <a:pt x="15037" y="16914"/>
                  <a:pt x="15035" y="16914"/>
                </a:cubicBezTo>
                <a:cubicBezTo>
                  <a:pt x="15032" y="16914"/>
                  <a:pt x="14964" y="16850"/>
                  <a:pt x="14914" y="16791"/>
                </a:cubicBezTo>
                <a:close/>
                <a:moveTo>
                  <a:pt x="1603" y="0"/>
                </a:moveTo>
                <a:cubicBezTo>
                  <a:pt x="1509" y="0"/>
                  <a:pt x="1429" y="45"/>
                  <a:pt x="1378" y="156"/>
                </a:cubicBezTo>
                <a:cubicBezTo>
                  <a:pt x="554" y="1957"/>
                  <a:pt x="1" y="4008"/>
                  <a:pt x="618" y="5958"/>
                </a:cubicBezTo>
                <a:cubicBezTo>
                  <a:pt x="1279" y="8059"/>
                  <a:pt x="2876" y="9752"/>
                  <a:pt x="4635" y="11011"/>
                </a:cubicBezTo>
                <a:cubicBezTo>
                  <a:pt x="6145" y="12091"/>
                  <a:pt x="7866" y="12858"/>
                  <a:pt x="9541" y="13636"/>
                </a:cubicBezTo>
                <a:cubicBezTo>
                  <a:pt x="10380" y="14026"/>
                  <a:pt x="11220" y="14417"/>
                  <a:pt x="12042" y="14844"/>
                </a:cubicBezTo>
                <a:lnTo>
                  <a:pt x="12181" y="14917"/>
                </a:lnTo>
                <a:lnTo>
                  <a:pt x="12181" y="14917"/>
                </a:lnTo>
                <a:cubicBezTo>
                  <a:pt x="12186" y="14919"/>
                  <a:pt x="12191" y="14922"/>
                  <a:pt x="12196" y="14925"/>
                </a:cubicBezTo>
                <a:cubicBezTo>
                  <a:pt x="12299" y="14980"/>
                  <a:pt x="12401" y="15035"/>
                  <a:pt x="12503" y="15093"/>
                </a:cubicBezTo>
                <a:cubicBezTo>
                  <a:pt x="12704" y="15205"/>
                  <a:pt x="12903" y="15321"/>
                  <a:pt x="13101" y="15440"/>
                </a:cubicBezTo>
                <a:cubicBezTo>
                  <a:pt x="13273" y="15543"/>
                  <a:pt x="13444" y="15652"/>
                  <a:pt x="13613" y="15762"/>
                </a:cubicBezTo>
                <a:cubicBezTo>
                  <a:pt x="13708" y="15823"/>
                  <a:pt x="13800" y="15887"/>
                  <a:pt x="13893" y="15949"/>
                </a:cubicBezTo>
                <a:cubicBezTo>
                  <a:pt x="13919" y="15968"/>
                  <a:pt x="14022" y="16041"/>
                  <a:pt x="14088" y="16087"/>
                </a:cubicBezTo>
                <a:lnTo>
                  <a:pt x="14088" y="16087"/>
                </a:lnTo>
                <a:cubicBezTo>
                  <a:pt x="14148" y="16133"/>
                  <a:pt x="14265" y="16220"/>
                  <a:pt x="14291" y="16242"/>
                </a:cubicBezTo>
                <a:cubicBezTo>
                  <a:pt x="14377" y="16309"/>
                  <a:pt x="14460" y="16377"/>
                  <a:pt x="14545" y="16448"/>
                </a:cubicBezTo>
                <a:cubicBezTo>
                  <a:pt x="14570" y="16469"/>
                  <a:pt x="14607" y="16509"/>
                  <a:pt x="14647" y="16550"/>
                </a:cubicBezTo>
                <a:lnTo>
                  <a:pt x="14647" y="16550"/>
                </a:lnTo>
                <a:cubicBezTo>
                  <a:pt x="14648" y="16549"/>
                  <a:pt x="14649" y="16549"/>
                  <a:pt x="14651" y="16549"/>
                </a:cubicBezTo>
                <a:cubicBezTo>
                  <a:pt x="14662" y="16549"/>
                  <a:pt x="14686" y="16564"/>
                  <a:pt x="14727" y="16606"/>
                </a:cubicBezTo>
                <a:cubicBezTo>
                  <a:pt x="14751" y="16631"/>
                  <a:pt x="14776" y="16655"/>
                  <a:pt x="14801" y="16679"/>
                </a:cubicBezTo>
                <a:lnTo>
                  <a:pt x="14801" y="16679"/>
                </a:lnTo>
                <a:cubicBezTo>
                  <a:pt x="14757" y="16659"/>
                  <a:pt x="14699" y="16604"/>
                  <a:pt x="14647" y="16550"/>
                </a:cubicBezTo>
                <a:lnTo>
                  <a:pt x="14647" y="16550"/>
                </a:lnTo>
                <a:cubicBezTo>
                  <a:pt x="14634" y="16562"/>
                  <a:pt x="14695" y="16648"/>
                  <a:pt x="14802" y="16681"/>
                </a:cubicBezTo>
                <a:lnTo>
                  <a:pt x="14802" y="16681"/>
                </a:lnTo>
                <a:cubicBezTo>
                  <a:pt x="14802" y="16680"/>
                  <a:pt x="14801" y="16679"/>
                  <a:pt x="14801" y="16679"/>
                </a:cubicBezTo>
                <a:lnTo>
                  <a:pt x="14801" y="16679"/>
                </a:lnTo>
                <a:cubicBezTo>
                  <a:pt x="14805" y="16681"/>
                  <a:pt x="14810" y="16683"/>
                  <a:pt x="14815" y="16684"/>
                </a:cubicBezTo>
                <a:cubicBezTo>
                  <a:pt x="14811" y="16683"/>
                  <a:pt x="14806" y="16682"/>
                  <a:pt x="14802" y="16681"/>
                </a:cubicBezTo>
                <a:lnTo>
                  <a:pt x="14802" y="16681"/>
                </a:lnTo>
                <a:cubicBezTo>
                  <a:pt x="14819" y="16697"/>
                  <a:pt x="14836" y="16714"/>
                  <a:pt x="14853" y="16730"/>
                </a:cubicBezTo>
                <a:cubicBezTo>
                  <a:pt x="14870" y="16747"/>
                  <a:pt x="14886" y="16763"/>
                  <a:pt x="14902" y="16779"/>
                </a:cubicBezTo>
                <a:lnTo>
                  <a:pt x="14902" y="16779"/>
                </a:lnTo>
                <a:cubicBezTo>
                  <a:pt x="14961" y="16857"/>
                  <a:pt x="15039" y="16929"/>
                  <a:pt x="15101" y="17002"/>
                </a:cubicBezTo>
                <a:cubicBezTo>
                  <a:pt x="15103" y="17005"/>
                  <a:pt x="15105" y="17007"/>
                  <a:pt x="15108" y="17010"/>
                </a:cubicBezTo>
                <a:lnTo>
                  <a:pt x="15108" y="17010"/>
                </a:lnTo>
                <a:cubicBezTo>
                  <a:pt x="15108" y="17010"/>
                  <a:pt x="15108" y="17011"/>
                  <a:pt x="15109" y="17012"/>
                </a:cubicBezTo>
                <a:cubicBezTo>
                  <a:pt x="15122" y="17031"/>
                  <a:pt x="15136" y="17050"/>
                  <a:pt x="15150" y="17070"/>
                </a:cubicBezTo>
                <a:lnTo>
                  <a:pt x="15150" y="17070"/>
                </a:lnTo>
                <a:cubicBezTo>
                  <a:pt x="15148" y="17064"/>
                  <a:pt x="15147" y="17059"/>
                  <a:pt x="15145" y="17053"/>
                </a:cubicBezTo>
                <a:lnTo>
                  <a:pt x="15145" y="17053"/>
                </a:lnTo>
                <a:cubicBezTo>
                  <a:pt x="15145" y="17053"/>
                  <a:pt x="15145" y="17053"/>
                  <a:pt x="15145" y="17053"/>
                </a:cubicBezTo>
                <a:lnTo>
                  <a:pt x="15145" y="17053"/>
                </a:lnTo>
                <a:cubicBezTo>
                  <a:pt x="15147" y="17060"/>
                  <a:pt x="15150" y="17067"/>
                  <a:pt x="15152" y="17074"/>
                </a:cubicBezTo>
                <a:lnTo>
                  <a:pt x="15152" y="17074"/>
                </a:lnTo>
                <a:cubicBezTo>
                  <a:pt x="15164" y="17091"/>
                  <a:pt x="15176" y="17108"/>
                  <a:pt x="15189" y="17125"/>
                </a:cubicBezTo>
                <a:cubicBezTo>
                  <a:pt x="15228" y="17178"/>
                  <a:pt x="15243" y="17212"/>
                  <a:pt x="15243" y="17227"/>
                </a:cubicBezTo>
                <a:lnTo>
                  <a:pt x="15243" y="17227"/>
                </a:lnTo>
                <a:cubicBezTo>
                  <a:pt x="15207" y="17176"/>
                  <a:pt x="15171" y="17122"/>
                  <a:pt x="15152" y="17074"/>
                </a:cubicBezTo>
                <a:lnTo>
                  <a:pt x="15152" y="17074"/>
                </a:lnTo>
                <a:cubicBezTo>
                  <a:pt x="15151" y="17072"/>
                  <a:pt x="15150" y="17071"/>
                  <a:pt x="15150" y="17070"/>
                </a:cubicBezTo>
                <a:lnTo>
                  <a:pt x="15150" y="17070"/>
                </a:lnTo>
                <a:cubicBezTo>
                  <a:pt x="15179" y="17181"/>
                  <a:pt x="15223" y="17235"/>
                  <a:pt x="15238" y="17235"/>
                </a:cubicBezTo>
                <a:cubicBezTo>
                  <a:pt x="15241" y="17235"/>
                  <a:pt x="15243" y="17232"/>
                  <a:pt x="15243" y="17227"/>
                </a:cubicBezTo>
                <a:lnTo>
                  <a:pt x="15243" y="17227"/>
                </a:lnTo>
                <a:cubicBezTo>
                  <a:pt x="15273" y="17269"/>
                  <a:pt x="15303" y="17310"/>
                  <a:pt x="15323" y="17346"/>
                </a:cubicBezTo>
                <a:cubicBezTo>
                  <a:pt x="15341" y="17378"/>
                  <a:pt x="15358" y="17413"/>
                  <a:pt x="15377" y="17446"/>
                </a:cubicBezTo>
                <a:lnTo>
                  <a:pt x="15377" y="17446"/>
                </a:lnTo>
                <a:cubicBezTo>
                  <a:pt x="15421" y="17551"/>
                  <a:pt x="15471" y="17653"/>
                  <a:pt x="15515" y="17758"/>
                </a:cubicBezTo>
                <a:cubicBezTo>
                  <a:pt x="15533" y="17804"/>
                  <a:pt x="15604" y="18008"/>
                  <a:pt x="15607" y="18008"/>
                </a:cubicBezTo>
                <a:cubicBezTo>
                  <a:pt x="15608" y="18008"/>
                  <a:pt x="15601" y="17983"/>
                  <a:pt x="15580" y="17917"/>
                </a:cubicBezTo>
                <a:lnTo>
                  <a:pt x="15580" y="17917"/>
                </a:lnTo>
                <a:cubicBezTo>
                  <a:pt x="15732" y="18397"/>
                  <a:pt x="15828" y="18892"/>
                  <a:pt x="15869" y="19394"/>
                </a:cubicBezTo>
                <a:cubicBezTo>
                  <a:pt x="15923" y="20020"/>
                  <a:pt x="16631" y="20719"/>
                  <a:pt x="17088" y="21093"/>
                </a:cubicBezTo>
                <a:cubicBezTo>
                  <a:pt x="17252" y="21227"/>
                  <a:pt x="17547" y="21434"/>
                  <a:pt x="17741" y="21434"/>
                </a:cubicBezTo>
                <a:cubicBezTo>
                  <a:pt x="17866" y="21434"/>
                  <a:pt x="17950" y="21347"/>
                  <a:pt x="17928" y="21098"/>
                </a:cubicBezTo>
                <a:cubicBezTo>
                  <a:pt x="17561" y="16782"/>
                  <a:pt x="13593" y="13949"/>
                  <a:pt x="10037" y="12192"/>
                </a:cubicBezTo>
                <a:cubicBezTo>
                  <a:pt x="9204" y="11781"/>
                  <a:pt x="8359" y="11398"/>
                  <a:pt x="7520" y="11005"/>
                </a:cubicBezTo>
                <a:cubicBezTo>
                  <a:pt x="7105" y="10810"/>
                  <a:pt x="6691" y="10615"/>
                  <a:pt x="6282" y="10412"/>
                </a:cubicBezTo>
                <a:cubicBezTo>
                  <a:pt x="6086" y="10315"/>
                  <a:pt x="5891" y="10217"/>
                  <a:pt x="5698" y="10117"/>
                </a:cubicBezTo>
                <a:cubicBezTo>
                  <a:pt x="5595" y="10064"/>
                  <a:pt x="5495" y="10011"/>
                  <a:pt x="5394" y="9957"/>
                </a:cubicBezTo>
                <a:lnTo>
                  <a:pt x="5394" y="9957"/>
                </a:lnTo>
                <a:cubicBezTo>
                  <a:pt x="5445" y="9984"/>
                  <a:pt x="5466" y="9995"/>
                  <a:pt x="5466" y="9995"/>
                </a:cubicBezTo>
                <a:cubicBezTo>
                  <a:pt x="5467" y="9995"/>
                  <a:pt x="5267" y="9887"/>
                  <a:pt x="5223" y="9863"/>
                </a:cubicBezTo>
                <a:cubicBezTo>
                  <a:pt x="4862" y="9660"/>
                  <a:pt x="4504" y="9447"/>
                  <a:pt x="4158" y="9219"/>
                </a:cubicBezTo>
                <a:cubicBezTo>
                  <a:pt x="4070" y="9160"/>
                  <a:pt x="3980" y="9101"/>
                  <a:pt x="3894" y="9040"/>
                </a:cubicBezTo>
                <a:cubicBezTo>
                  <a:pt x="3847" y="9007"/>
                  <a:pt x="3694" y="8892"/>
                  <a:pt x="3692" y="8892"/>
                </a:cubicBezTo>
                <a:lnTo>
                  <a:pt x="3692" y="8892"/>
                </a:lnTo>
                <a:cubicBezTo>
                  <a:pt x="3692" y="8892"/>
                  <a:pt x="3692" y="8893"/>
                  <a:pt x="3692" y="8893"/>
                </a:cubicBezTo>
                <a:lnTo>
                  <a:pt x="3692" y="8893"/>
                </a:lnTo>
                <a:cubicBezTo>
                  <a:pt x="3577" y="8804"/>
                  <a:pt x="3463" y="8714"/>
                  <a:pt x="3351" y="8620"/>
                </a:cubicBezTo>
                <a:cubicBezTo>
                  <a:pt x="3314" y="8588"/>
                  <a:pt x="3278" y="8550"/>
                  <a:pt x="3240" y="8515"/>
                </a:cubicBezTo>
                <a:lnTo>
                  <a:pt x="3240" y="8515"/>
                </a:lnTo>
                <a:cubicBezTo>
                  <a:pt x="3286" y="8550"/>
                  <a:pt x="3328" y="8573"/>
                  <a:pt x="3336" y="8573"/>
                </a:cubicBezTo>
                <a:cubicBezTo>
                  <a:pt x="3345" y="8573"/>
                  <a:pt x="3307" y="8541"/>
                  <a:pt x="3173" y="8458"/>
                </a:cubicBezTo>
                <a:lnTo>
                  <a:pt x="3173" y="8458"/>
                </a:lnTo>
                <a:cubicBezTo>
                  <a:pt x="3174" y="8459"/>
                  <a:pt x="3175" y="8460"/>
                  <a:pt x="3177" y="8462"/>
                </a:cubicBezTo>
                <a:cubicBezTo>
                  <a:pt x="3177" y="8462"/>
                  <a:pt x="3177" y="8462"/>
                  <a:pt x="3178" y="8462"/>
                </a:cubicBezTo>
                <a:lnTo>
                  <a:pt x="3178" y="8462"/>
                </a:lnTo>
                <a:cubicBezTo>
                  <a:pt x="3199" y="8478"/>
                  <a:pt x="3220" y="8496"/>
                  <a:pt x="3240" y="8515"/>
                </a:cubicBezTo>
                <a:lnTo>
                  <a:pt x="3240" y="8515"/>
                </a:lnTo>
                <a:cubicBezTo>
                  <a:pt x="3219" y="8500"/>
                  <a:pt x="3197" y="8482"/>
                  <a:pt x="3178" y="8462"/>
                </a:cubicBezTo>
                <a:lnTo>
                  <a:pt x="3178" y="8462"/>
                </a:lnTo>
                <a:cubicBezTo>
                  <a:pt x="3168" y="8456"/>
                  <a:pt x="3159" y="8449"/>
                  <a:pt x="3150" y="8444"/>
                </a:cubicBezTo>
                <a:lnTo>
                  <a:pt x="3150" y="8444"/>
                </a:lnTo>
                <a:cubicBezTo>
                  <a:pt x="3158" y="8448"/>
                  <a:pt x="3165" y="8453"/>
                  <a:pt x="3173" y="8458"/>
                </a:cubicBezTo>
                <a:lnTo>
                  <a:pt x="3173" y="8458"/>
                </a:lnTo>
                <a:cubicBezTo>
                  <a:pt x="3134" y="8419"/>
                  <a:pt x="3096" y="8380"/>
                  <a:pt x="3058" y="8340"/>
                </a:cubicBezTo>
                <a:lnTo>
                  <a:pt x="3058" y="8340"/>
                </a:lnTo>
                <a:cubicBezTo>
                  <a:pt x="3046" y="8326"/>
                  <a:pt x="3031" y="8309"/>
                  <a:pt x="3013" y="8288"/>
                </a:cubicBezTo>
                <a:lnTo>
                  <a:pt x="3013" y="8288"/>
                </a:lnTo>
                <a:cubicBezTo>
                  <a:pt x="2977" y="8229"/>
                  <a:pt x="2931" y="8152"/>
                  <a:pt x="2886" y="8105"/>
                </a:cubicBezTo>
                <a:lnTo>
                  <a:pt x="2886" y="8105"/>
                </a:lnTo>
                <a:cubicBezTo>
                  <a:pt x="2847" y="8032"/>
                  <a:pt x="2793" y="7903"/>
                  <a:pt x="2792" y="7903"/>
                </a:cubicBezTo>
                <a:lnTo>
                  <a:pt x="2792" y="7903"/>
                </a:lnTo>
                <a:cubicBezTo>
                  <a:pt x="2792" y="7903"/>
                  <a:pt x="2809" y="7946"/>
                  <a:pt x="2859" y="8067"/>
                </a:cubicBezTo>
                <a:lnTo>
                  <a:pt x="2859" y="8067"/>
                </a:lnTo>
                <a:cubicBezTo>
                  <a:pt x="2819" y="7971"/>
                  <a:pt x="2770" y="7879"/>
                  <a:pt x="2730" y="7784"/>
                </a:cubicBezTo>
                <a:cubicBezTo>
                  <a:pt x="2710" y="7737"/>
                  <a:pt x="2649" y="7554"/>
                  <a:pt x="2645" y="7554"/>
                </a:cubicBezTo>
                <a:lnTo>
                  <a:pt x="2645" y="7554"/>
                </a:lnTo>
                <a:cubicBezTo>
                  <a:pt x="2644" y="7554"/>
                  <a:pt x="2652" y="7584"/>
                  <a:pt x="2677" y="7665"/>
                </a:cubicBezTo>
                <a:cubicBezTo>
                  <a:pt x="2614" y="7463"/>
                  <a:pt x="2563" y="7260"/>
                  <a:pt x="2522" y="7056"/>
                </a:cubicBezTo>
                <a:cubicBezTo>
                  <a:pt x="2431" y="6580"/>
                  <a:pt x="2420" y="6315"/>
                  <a:pt x="2456" y="5783"/>
                </a:cubicBezTo>
                <a:cubicBezTo>
                  <a:pt x="2539" y="4548"/>
                  <a:pt x="2955" y="3358"/>
                  <a:pt x="3466" y="2241"/>
                </a:cubicBezTo>
                <a:cubicBezTo>
                  <a:pt x="3543" y="2073"/>
                  <a:pt x="3290" y="1635"/>
                  <a:pt x="3226" y="1525"/>
                </a:cubicBezTo>
                <a:cubicBezTo>
                  <a:pt x="3036" y="1191"/>
                  <a:pt x="2776" y="869"/>
                  <a:pt x="2504" y="599"/>
                </a:cubicBezTo>
                <a:cubicBezTo>
                  <a:pt x="2352" y="448"/>
                  <a:pt x="1904" y="0"/>
                  <a:pt x="1603" y="0"/>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flipH="1">
            <a:off x="7810615" y="4449438"/>
            <a:ext cx="246230" cy="229772"/>
          </a:xfrm>
          <a:custGeom>
            <a:avLst/>
            <a:gdLst/>
            <a:ahLst/>
            <a:cxnLst/>
            <a:rect l="l" t="t" r="r" b="b"/>
            <a:pathLst>
              <a:path w="8498" h="7930" extrusionOk="0">
                <a:moveTo>
                  <a:pt x="5850" y="1"/>
                </a:moveTo>
                <a:cubicBezTo>
                  <a:pt x="4962" y="1555"/>
                  <a:pt x="3595" y="2685"/>
                  <a:pt x="2149" y="3881"/>
                </a:cubicBezTo>
                <a:cubicBezTo>
                  <a:pt x="1424" y="4482"/>
                  <a:pt x="673" y="5102"/>
                  <a:pt x="0" y="5774"/>
                </a:cubicBezTo>
                <a:lnTo>
                  <a:pt x="2155" y="7929"/>
                </a:lnTo>
                <a:cubicBezTo>
                  <a:pt x="2726" y="7358"/>
                  <a:pt x="3389" y="6811"/>
                  <a:pt x="4092" y="6231"/>
                </a:cubicBezTo>
                <a:cubicBezTo>
                  <a:pt x="5611" y="4974"/>
                  <a:pt x="7333" y="3551"/>
                  <a:pt x="8498" y="1512"/>
                </a:cubicBezTo>
                <a:lnTo>
                  <a:pt x="5850" y="1"/>
                </a:ln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836325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239050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291220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422556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995281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817863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03863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776251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924925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8881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6"/>
        <p:cNvGrpSpPr/>
        <p:nvPr/>
      </p:nvGrpSpPr>
      <p:grpSpPr>
        <a:xfrm>
          <a:off x="0" y="0"/>
          <a:ext cx="0" cy="0"/>
          <a:chOff x="0" y="0"/>
          <a:chExt cx="0" cy="0"/>
        </a:xfrm>
      </p:grpSpPr>
      <p:grpSp>
        <p:nvGrpSpPr>
          <p:cNvPr id="137" name="Google Shape;137;p5"/>
          <p:cNvGrpSpPr/>
          <p:nvPr/>
        </p:nvGrpSpPr>
        <p:grpSpPr>
          <a:xfrm>
            <a:off x="10900" y="0"/>
            <a:ext cx="9142800" cy="5143500"/>
            <a:chOff x="10900" y="0"/>
            <a:chExt cx="9142800" cy="5143500"/>
          </a:xfrm>
        </p:grpSpPr>
        <p:cxnSp>
          <p:nvCxnSpPr>
            <p:cNvPr id="138" name="Google Shape;138;p5"/>
            <p:cNvCxnSpPr/>
            <p:nvPr/>
          </p:nvCxnSpPr>
          <p:spPr>
            <a:xfrm>
              <a:off x="45767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39" name="Google Shape;139;p5"/>
            <p:cNvCxnSpPr/>
            <p:nvPr/>
          </p:nvCxnSpPr>
          <p:spPr>
            <a:xfrm>
              <a:off x="578761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40" name="Google Shape;140;p5"/>
            <p:cNvCxnSpPr/>
            <p:nvPr/>
          </p:nvCxnSpPr>
          <p:spPr>
            <a:xfrm>
              <a:off x="627215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41" name="Google Shape;141;p5"/>
            <p:cNvCxnSpPr/>
            <p:nvPr/>
          </p:nvCxnSpPr>
          <p:spPr>
            <a:xfrm>
              <a:off x="675669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42" name="Google Shape;142;p5"/>
            <p:cNvCxnSpPr/>
            <p:nvPr/>
          </p:nvCxnSpPr>
          <p:spPr>
            <a:xfrm>
              <a:off x="724123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43" name="Google Shape;143;p5"/>
            <p:cNvCxnSpPr/>
            <p:nvPr/>
          </p:nvCxnSpPr>
          <p:spPr>
            <a:xfrm>
              <a:off x="772577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44" name="Google Shape;144;p5"/>
            <p:cNvCxnSpPr/>
            <p:nvPr/>
          </p:nvCxnSpPr>
          <p:spPr>
            <a:xfrm>
              <a:off x="821031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45" name="Google Shape;145;p5"/>
            <p:cNvCxnSpPr/>
            <p:nvPr/>
          </p:nvCxnSpPr>
          <p:spPr>
            <a:xfrm>
              <a:off x="869485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46" name="Google Shape;146;p5"/>
            <p:cNvCxnSpPr/>
            <p:nvPr/>
          </p:nvCxnSpPr>
          <p:spPr>
            <a:xfrm>
              <a:off x="94221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47" name="Google Shape;147;p5"/>
            <p:cNvCxnSpPr/>
            <p:nvPr/>
          </p:nvCxnSpPr>
          <p:spPr>
            <a:xfrm>
              <a:off x="142675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48" name="Google Shape;148;p5"/>
            <p:cNvCxnSpPr/>
            <p:nvPr/>
          </p:nvCxnSpPr>
          <p:spPr>
            <a:xfrm>
              <a:off x="191129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49" name="Google Shape;149;p5"/>
            <p:cNvCxnSpPr/>
            <p:nvPr/>
          </p:nvCxnSpPr>
          <p:spPr>
            <a:xfrm>
              <a:off x="239583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50" name="Google Shape;150;p5"/>
            <p:cNvCxnSpPr/>
            <p:nvPr/>
          </p:nvCxnSpPr>
          <p:spPr>
            <a:xfrm>
              <a:off x="288037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51" name="Google Shape;151;p5"/>
            <p:cNvCxnSpPr/>
            <p:nvPr/>
          </p:nvCxnSpPr>
          <p:spPr>
            <a:xfrm>
              <a:off x="336491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52" name="Google Shape;152;p5"/>
            <p:cNvCxnSpPr/>
            <p:nvPr/>
          </p:nvCxnSpPr>
          <p:spPr>
            <a:xfrm>
              <a:off x="384945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53" name="Google Shape;153;p5"/>
            <p:cNvCxnSpPr/>
            <p:nvPr/>
          </p:nvCxnSpPr>
          <p:spPr>
            <a:xfrm>
              <a:off x="433399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54" name="Google Shape;154;p5"/>
            <p:cNvCxnSpPr/>
            <p:nvPr/>
          </p:nvCxnSpPr>
          <p:spPr>
            <a:xfrm>
              <a:off x="481853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55" name="Google Shape;155;p5"/>
            <p:cNvCxnSpPr/>
            <p:nvPr/>
          </p:nvCxnSpPr>
          <p:spPr>
            <a:xfrm>
              <a:off x="530307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56" name="Google Shape;156;p5"/>
            <p:cNvCxnSpPr/>
            <p:nvPr/>
          </p:nvCxnSpPr>
          <p:spPr>
            <a:xfrm>
              <a:off x="10900" y="4685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57" name="Google Shape;157;p5"/>
            <p:cNvCxnSpPr/>
            <p:nvPr/>
          </p:nvCxnSpPr>
          <p:spPr>
            <a:xfrm>
              <a:off x="10900" y="46965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58" name="Google Shape;158;p5"/>
            <p:cNvCxnSpPr/>
            <p:nvPr/>
          </p:nvCxnSpPr>
          <p:spPr>
            <a:xfrm>
              <a:off x="10900" y="9383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59" name="Google Shape;159;p5"/>
            <p:cNvCxnSpPr/>
            <p:nvPr/>
          </p:nvCxnSpPr>
          <p:spPr>
            <a:xfrm>
              <a:off x="10900" y="14081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60" name="Google Shape;160;p5"/>
            <p:cNvCxnSpPr/>
            <p:nvPr/>
          </p:nvCxnSpPr>
          <p:spPr>
            <a:xfrm>
              <a:off x="10900" y="18779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61" name="Google Shape;161;p5"/>
            <p:cNvCxnSpPr/>
            <p:nvPr/>
          </p:nvCxnSpPr>
          <p:spPr>
            <a:xfrm>
              <a:off x="10900" y="23476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62" name="Google Shape;162;p5"/>
            <p:cNvCxnSpPr/>
            <p:nvPr/>
          </p:nvCxnSpPr>
          <p:spPr>
            <a:xfrm>
              <a:off x="10900" y="28174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63" name="Google Shape;163;p5"/>
            <p:cNvCxnSpPr/>
            <p:nvPr/>
          </p:nvCxnSpPr>
          <p:spPr>
            <a:xfrm>
              <a:off x="10900" y="32872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64" name="Google Shape;164;p5"/>
            <p:cNvCxnSpPr/>
            <p:nvPr/>
          </p:nvCxnSpPr>
          <p:spPr>
            <a:xfrm>
              <a:off x="10900" y="37570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65" name="Google Shape;165;p5"/>
            <p:cNvCxnSpPr/>
            <p:nvPr/>
          </p:nvCxnSpPr>
          <p:spPr>
            <a:xfrm>
              <a:off x="10900" y="4226775"/>
              <a:ext cx="9142800" cy="0"/>
            </a:xfrm>
            <a:prstGeom prst="straightConnector1">
              <a:avLst/>
            </a:prstGeom>
            <a:noFill/>
            <a:ln w="28575" cap="flat" cmpd="sng">
              <a:solidFill>
                <a:srgbClr val="9FABFF"/>
              </a:solidFill>
              <a:prstDash val="solid"/>
              <a:round/>
              <a:headEnd type="none" w="med" len="med"/>
              <a:tailEnd type="none" w="med" len="med"/>
            </a:ln>
          </p:spPr>
        </p:cxnSp>
      </p:grpSp>
      <p:grpSp>
        <p:nvGrpSpPr>
          <p:cNvPr id="166" name="Google Shape;166;p5"/>
          <p:cNvGrpSpPr/>
          <p:nvPr/>
        </p:nvGrpSpPr>
        <p:grpSpPr>
          <a:xfrm rot="10800000" flipH="1">
            <a:off x="-44062" y="-749742"/>
            <a:ext cx="9384877" cy="6019445"/>
            <a:chOff x="-44062" y="-749742"/>
            <a:chExt cx="9384877" cy="6019445"/>
          </a:xfrm>
        </p:grpSpPr>
        <p:sp>
          <p:nvSpPr>
            <p:cNvPr id="167" name="Google Shape;167;p5"/>
            <p:cNvSpPr/>
            <p:nvPr/>
          </p:nvSpPr>
          <p:spPr>
            <a:xfrm>
              <a:off x="165315" y="2970308"/>
              <a:ext cx="340398" cy="375255"/>
            </a:xfrm>
            <a:custGeom>
              <a:avLst/>
              <a:gdLst/>
              <a:ahLst/>
              <a:cxnLst/>
              <a:rect l="l" t="t" r="r" b="b"/>
              <a:pathLst>
                <a:path w="11748" h="12951" extrusionOk="0">
                  <a:moveTo>
                    <a:pt x="2065" y="1"/>
                  </a:moveTo>
                  <a:cubicBezTo>
                    <a:pt x="1319" y="1"/>
                    <a:pt x="488" y="136"/>
                    <a:pt x="417" y="513"/>
                  </a:cubicBezTo>
                  <a:cubicBezTo>
                    <a:pt x="160" y="1879"/>
                    <a:pt x="0" y="3428"/>
                    <a:pt x="608" y="4730"/>
                  </a:cubicBezTo>
                  <a:cubicBezTo>
                    <a:pt x="1026" y="5631"/>
                    <a:pt x="1766" y="6254"/>
                    <a:pt x="2646" y="6678"/>
                  </a:cubicBezTo>
                  <a:cubicBezTo>
                    <a:pt x="3565" y="7119"/>
                    <a:pt x="4547" y="7373"/>
                    <a:pt x="5510" y="7692"/>
                  </a:cubicBezTo>
                  <a:cubicBezTo>
                    <a:pt x="6416" y="7993"/>
                    <a:pt x="7175" y="8275"/>
                    <a:pt x="7867" y="8994"/>
                  </a:cubicBezTo>
                  <a:cubicBezTo>
                    <a:pt x="8808" y="9972"/>
                    <a:pt x="8907" y="11419"/>
                    <a:pt x="8798" y="12704"/>
                  </a:cubicBezTo>
                  <a:cubicBezTo>
                    <a:pt x="8780" y="12905"/>
                    <a:pt x="9222" y="12951"/>
                    <a:pt x="9626" y="12951"/>
                  </a:cubicBezTo>
                  <a:cubicBezTo>
                    <a:pt x="9914" y="12951"/>
                    <a:pt x="10184" y="12928"/>
                    <a:pt x="10255" y="12921"/>
                  </a:cubicBezTo>
                  <a:cubicBezTo>
                    <a:pt x="10520" y="12894"/>
                    <a:pt x="11608" y="12825"/>
                    <a:pt x="11642" y="12424"/>
                  </a:cubicBezTo>
                  <a:cubicBezTo>
                    <a:pt x="11747" y="11189"/>
                    <a:pt x="11640" y="9918"/>
                    <a:pt x="10888" y="8889"/>
                  </a:cubicBezTo>
                  <a:cubicBezTo>
                    <a:pt x="10305" y="8095"/>
                    <a:pt x="9408" y="7638"/>
                    <a:pt x="8507" y="7294"/>
                  </a:cubicBezTo>
                  <a:cubicBezTo>
                    <a:pt x="6779" y="6638"/>
                    <a:pt x="4651" y="6461"/>
                    <a:pt x="3622" y="4774"/>
                  </a:cubicBezTo>
                  <a:cubicBezTo>
                    <a:pt x="2807" y="3438"/>
                    <a:pt x="2986" y="1695"/>
                    <a:pt x="3261" y="233"/>
                  </a:cubicBezTo>
                  <a:cubicBezTo>
                    <a:pt x="3286" y="101"/>
                    <a:pt x="2707" y="1"/>
                    <a:pt x="2065" y="1"/>
                  </a:cubicBezTo>
                  <a:close/>
                </a:path>
              </a:pathLst>
            </a:custGeom>
            <a:solidFill>
              <a:schemeClr val="dk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a:off x="-44062" y="3571652"/>
              <a:ext cx="759174" cy="1698051"/>
            </a:xfrm>
            <a:custGeom>
              <a:avLst/>
              <a:gdLst/>
              <a:ahLst/>
              <a:cxnLst/>
              <a:rect l="l" t="t" r="r" b="b"/>
              <a:pathLst>
                <a:path w="26201" h="58604" extrusionOk="0">
                  <a:moveTo>
                    <a:pt x="5742" y="22424"/>
                  </a:moveTo>
                  <a:cubicBezTo>
                    <a:pt x="5704" y="22426"/>
                    <a:pt x="5689" y="22426"/>
                    <a:pt x="5687" y="22426"/>
                  </a:cubicBezTo>
                  <a:cubicBezTo>
                    <a:pt x="5683" y="22426"/>
                    <a:pt x="5717" y="22425"/>
                    <a:pt x="5742" y="22424"/>
                  </a:cubicBezTo>
                  <a:close/>
                  <a:moveTo>
                    <a:pt x="15230" y="22608"/>
                  </a:moveTo>
                  <a:lnTo>
                    <a:pt x="15230" y="22608"/>
                  </a:lnTo>
                  <a:cubicBezTo>
                    <a:pt x="15231" y="22608"/>
                    <a:pt x="15232" y="22608"/>
                    <a:pt x="15233" y="22608"/>
                  </a:cubicBezTo>
                  <a:lnTo>
                    <a:pt x="15233" y="22608"/>
                  </a:lnTo>
                  <a:cubicBezTo>
                    <a:pt x="15231" y="22608"/>
                    <a:pt x="15230" y="22608"/>
                    <a:pt x="15230" y="22608"/>
                  </a:cubicBezTo>
                  <a:close/>
                  <a:moveTo>
                    <a:pt x="15790" y="22813"/>
                  </a:moveTo>
                  <a:lnTo>
                    <a:pt x="15790" y="22813"/>
                  </a:lnTo>
                  <a:cubicBezTo>
                    <a:pt x="15802" y="22823"/>
                    <a:pt x="15812" y="22831"/>
                    <a:pt x="15820" y="22837"/>
                  </a:cubicBezTo>
                  <a:lnTo>
                    <a:pt x="15820" y="22837"/>
                  </a:lnTo>
                  <a:cubicBezTo>
                    <a:pt x="15810" y="22829"/>
                    <a:pt x="15800" y="22822"/>
                    <a:pt x="15791" y="22813"/>
                  </a:cubicBezTo>
                  <a:lnTo>
                    <a:pt x="15791" y="22813"/>
                  </a:lnTo>
                  <a:cubicBezTo>
                    <a:pt x="15791" y="22813"/>
                    <a:pt x="15791" y="22813"/>
                    <a:pt x="15790" y="22813"/>
                  </a:cubicBezTo>
                  <a:close/>
                  <a:moveTo>
                    <a:pt x="15987" y="22959"/>
                  </a:moveTo>
                  <a:cubicBezTo>
                    <a:pt x="16003" y="22971"/>
                    <a:pt x="16020" y="22982"/>
                    <a:pt x="16035" y="22994"/>
                  </a:cubicBezTo>
                  <a:cubicBezTo>
                    <a:pt x="16016" y="22980"/>
                    <a:pt x="16000" y="22968"/>
                    <a:pt x="15987" y="22959"/>
                  </a:cubicBezTo>
                  <a:close/>
                  <a:moveTo>
                    <a:pt x="16201" y="23148"/>
                  </a:moveTo>
                  <a:cubicBezTo>
                    <a:pt x="16275" y="23214"/>
                    <a:pt x="16300" y="23237"/>
                    <a:pt x="16300" y="23237"/>
                  </a:cubicBezTo>
                  <a:cubicBezTo>
                    <a:pt x="16300" y="23237"/>
                    <a:pt x="16243" y="23186"/>
                    <a:pt x="16201" y="23148"/>
                  </a:cubicBezTo>
                  <a:close/>
                  <a:moveTo>
                    <a:pt x="16412" y="25138"/>
                  </a:moveTo>
                  <a:lnTo>
                    <a:pt x="16412" y="25138"/>
                  </a:lnTo>
                  <a:cubicBezTo>
                    <a:pt x="16412" y="25139"/>
                    <a:pt x="16411" y="25140"/>
                    <a:pt x="16411" y="25141"/>
                  </a:cubicBezTo>
                  <a:lnTo>
                    <a:pt x="16411" y="25141"/>
                  </a:lnTo>
                  <a:cubicBezTo>
                    <a:pt x="16411" y="25140"/>
                    <a:pt x="16412" y="25139"/>
                    <a:pt x="16412" y="25138"/>
                  </a:cubicBezTo>
                  <a:close/>
                  <a:moveTo>
                    <a:pt x="19352" y="36701"/>
                  </a:moveTo>
                  <a:cubicBezTo>
                    <a:pt x="19353" y="36701"/>
                    <a:pt x="19353" y="36701"/>
                    <a:pt x="19354" y="36701"/>
                  </a:cubicBezTo>
                  <a:lnTo>
                    <a:pt x="19354" y="36701"/>
                  </a:lnTo>
                  <a:cubicBezTo>
                    <a:pt x="19354" y="36705"/>
                    <a:pt x="19353" y="36710"/>
                    <a:pt x="19353" y="36714"/>
                  </a:cubicBezTo>
                  <a:lnTo>
                    <a:pt x="19353" y="36714"/>
                  </a:lnTo>
                  <a:cubicBezTo>
                    <a:pt x="19353" y="36709"/>
                    <a:pt x="19353" y="36705"/>
                    <a:pt x="19352" y="36701"/>
                  </a:cubicBezTo>
                  <a:close/>
                  <a:moveTo>
                    <a:pt x="17957" y="36354"/>
                  </a:moveTo>
                  <a:cubicBezTo>
                    <a:pt x="18149" y="36354"/>
                    <a:pt x="18350" y="36377"/>
                    <a:pt x="18618" y="36421"/>
                  </a:cubicBezTo>
                  <a:cubicBezTo>
                    <a:pt x="18581" y="36415"/>
                    <a:pt x="18561" y="36413"/>
                    <a:pt x="18556" y="36413"/>
                  </a:cubicBezTo>
                  <a:cubicBezTo>
                    <a:pt x="18528" y="36413"/>
                    <a:pt x="18808" y="36472"/>
                    <a:pt x="18866" y="36490"/>
                  </a:cubicBezTo>
                  <a:cubicBezTo>
                    <a:pt x="18922" y="36508"/>
                    <a:pt x="18978" y="36530"/>
                    <a:pt x="19034" y="36546"/>
                  </a:cubicBezTo>
                  <a:cubicBezTo>
                    <a:pt x="19046" y="36549"/>
                    <a:pt x="19057" y="36552"/>
                    <a:pt x="19067" y="36555"/>
                  </a:cubicBezTo>
                  <a:lnTo>
                    <a:pt x="19067" y="36555"/>
                  </a:lnTo>
                  <a:cubicBezTo>
                    <a:pt x="19075" y="36559"/>
                    <a:pt x="19085" y="36564"/>
                    <a:pt x="19096" y="36570"/>
                  </a:cubicBezTo>
                  <a:cubicBezTo>
                    <a:pt x="19181" y="36613"/>
                    <a:pt x="19265" y="36655"/>
                    <a:pt x="19348" y="36698"/>
                  </a:cubicBezTo>
                  <a:lnTo>
                    <a:pt x="19348" y="36698"/>
                  </a:lnTo>
                  <a:cubicBezTo>
                    <a:pt x="19350" y="36708"/>
                    <a:pt x="19351" y="36718"/>
                    <a:pt x="19353" y="36728"/>
                  </a:cubicBezTo>
                  <a:lnTo>
                    <a:pt x="19353" y="36728"/>
                  </a:lnTo>
                  <a:cubicBezTo>
                    <a:pt x="19352" y="36754"/>
                    <a:pt x="19348" y="36785"/>
                    <a:pt x="19340" y="36816"/>
                  </a:cubicBezTo>
                  <a:cubicBezTo>
                    <a:pt x="19323" y="36888"/>
                    <a:pt x="19299" y="36960"/>
                    <a:pt x="19280" y="37032"/>
                  </a:cubicBezTo>
                  <a:cubicBezTo>
                    <a:pt x="19276" y="37048"/>
                    <a:pt x="19273" y="37061"/>
                    <a:pt x="19271" y="37070"/>
                  </a:cubicBezTo>
                  <a:lnTo>
                    <a:pt x="19271" y="37070"/>
                  </a:lnTo>
                  <a:cubicBezTo>
                    <a:pt x="19264" y="37079"/>
                    <a:pt x="19254" y="37092"/>
                    <a:pt x="19241" y="37111"/>
                  </a:cubicBezTo>
                  <a:cubicBezTo>
                    <a:pt x="19142" y="37257"/>
                    <a:pt x="19054" y="37402"/>
                    <a:pt x="18938" y="37535"/>
                  </a:cubicBezTo>
                  <a:cubicBezTo>
                    <a:pt x="18876" y="37607"/>
                    <a:pt x="18808" y="37674"/>
                    <a:pt x="18743" y="37742"/>
                  </a:cubicBezTo>
                  <a:cubicBezTo>
                    <a:pt x="18708" y="37778"/>
                    <a:pt x="18671" y="37810"/>
                    <a:pt x="18634" y="37843"/>
                  </a:cubicBezTo>
                  <a:cubicBezTo>
                    <a:pt x="18631" y="37846"/>
                    <a:pt x="18628" y="37849"/>
                    <a:pt x="18625" y="37852"/>
                  </a:cubicBezTo>
                  <a:lnTo>
                    <a:pt x="18625" y="37852"/>
                  </a:lnTo>
                  <a:cubicBezTo>
                    <a:pt x="18623" y="37853"/>
                    <a:pt x="18622" y="37854"/>
                    <a:pt x="18620" y="37856"/>
                  </a:cubicBezTo>
                  <a:cubicBezTo>
                    <a:pt x="18451" y="37993"/>
                    <a:pt x="18273" y="38123"/>
                    <a:pt x="18091" y="38243"/>
                  </a:cubicBezTo>
                  <a:cubicBezTo>
                    <a:pt x="17679" y="38506"/>
                    <a:pt x="17243" y="38733"/>
                    <a:pt x="16791" y="38921"/>
                  </a:cubicBezTo>
                  <a:cubicBezTo>
                    <a:pt x="16233" y="39158"/>
                    <a:pt x="15938" y="39255"/>
                    <a:pt x="15351" y="39401"/>
                  </a:cubicBezTo>
                  <a:cubicBezTo>
                    <a:pt x="14819" y="39535"/>
                    <a:pt x="14276" y="39629"/>
                    <a:pt x="13730" y="39680"/>
                  </a:cubicBezTo>
                  <a:cubicBezTo>
                    <a:pt x="13608" y="39691"/>
                    <a:pt x="13487" y="39701"/>
                    <a:pt x="13364" y="39707"/>
                  </a:cubicBezTo>
                  <a:cubicBezTo>
                    <a:pt x="13348" y="39708"/>
                    <a:pt x="13332" y="39709"/>
                    <a:pt x="13315" y="39710"/>
                  </a:cubicBezTo>
                  <a:lnTo>
                    <a:pt x="13315" y="39710"/>
                  </a:lnTo>
                  <a:cubicBezTo>
                    <a:pt x="13600" y="39178"/>
                    <a:pt x="13950" y="38677"/>
                    <a:pt x="14359" y="38222"/>
                  </a:cubicBezTo>
                  <a:cubicBezTo>
                    <a:pt x="15102" y="37394"/>
                    <a:pt x="16144" y="36693"/>
                    <a:pt x="17152" y="36466"/>
                  </a:cubicBezTo>
                  <a:cubicBezTo>
                    <a:pt x="17487" y="36390"/>
                    <a:pt x="17715" y="36354"/>
                    <a:pt x="17957" y="36354"/>
                  </a:cubicBezTo>
                  <a:close/>
                  <a:moveTo>
                    <a:pt x="9409" y="1"/>
                  </a:moveTo>
                  <a:cubicBezTo>
                    <a:pt x="9281" y="1"/>
                    <a:pt x="9160" y="30"/>
                    <a:pt x="9057" y="97"/>
                  </a:cubicBezTo>
                  <a:lnTo>
                    <a:pt x="9057" y="94"/>
                  </a:lnTo>
                  <a:cubicBezTo>
                    <a:pt x="7445" y="1132"/>
                    <a:pt x="6145" y="2683"/>
                    <a:pt x="5023" y="4215"/>
                  </a:cubicBezTo>
                  <a:cubicBezTo>
                    <a:pt x="3600" y="6163"/>
                    <a:pt x="2415" y="8275"/>
                    <a:pt x="1491" y="10505"/>
                  </a:cubicBezTo>
                  <a:cubicBezTo>
                    <a:pt x="633" y="12581"/>
                    <a:pt x="1" y="14816"/>
                    <a:pt x="69" y="17082"/>
                  </a:cubicBezTo>
                  <a:cubicBezTo>
                    <a:pt x="98" y="18048"/>
                    <a:pt x="288" y="19039"/>
                    <a:pt x="702" y="19917"/>
                  </a:cubicBezTo>
                  <a:cubicBezTo>
                    <a:pt x="1183" y="20938"/>
                    <a:pt x="1863" y="22077"/>
                    <a:pt x="2838" y="22906"/>
                  </a:cubicBezTo>
                  <a:cubicBezTo>
                    <a:pt x="3949" y="23851"/>
                    <a:pt x="5280" y="24228"/>
                    <a:pt x="6653" y="24228"/>
                  </a:cubicBezTo>
                  <a:cubicBezTo>
                    <a:pt x="7272" y="24228"/>
                    <a:pt x="7899" y="24151"/>
                    <a:pt x="8519" y="24017"/>
                  </a:cubicBezTo>
                  <a:cubicBezTo>
                    <a:pt x="10343" y="23619"/>
                    <a:pt x="12084" y="22830"/>
                    <a:pt x="13946" y="22600"/>
                  </a:cubicBezTo>
                  <a:cubicBezTo>
                    <a:pt x="14224" y="22565"/>
                    <a:pt x="14376" y="22546"/>
                    <a:pt x="14541" y="22546"/>
                  </a:cubicBezTo>
                  <a:cubicBezTo>
                    <a:pt x="14671" y="22546"/>
                    <a:pt x="14809" y="22558"/>
                    <a:pt x="15025" y="22582"/>
                  </a:cubicBezTo>
                  <a:cubicBezTo>
                    <a:pt x="15105" y="22592"/>
                    <a:pt x="15184" y="22604"/>
                    <a:pt x="15263" y="22616"/>
                  </a:cubicBezTo>
                  <a:lnTo>
                    <a:pt x="15263" y="22616"/>
                  </a:lnTo>
                  <a:cubicBezTo>
                    <a:pt x="15303" y="22626"/>
                    <a:pt x="15343" y="22635"/>
                    <a:pt x="15382" y="22647"/>
                  </a:cubicBezTo>
                  <a:cubicBezTo>
                    <a:pt x="15457" y="22671"/>
                    <a:pt x="15533" y="22698"/>
                    <a:pt x="15609" y="22723"/>
                  </a:cubicBezTo>
                  <a:lnTo>
                    <a:pt x="15609" y="22723"/>
                  </a:lnTo>
                  <a:cubicBezTo>
                    <a:pt x="15659" y="22749"/>
                    <a:pt x="15712" y="22774"/>
                    <a:pt x="15764" y="22799"/>
                  </a:cubicBezTo>
                  <a:cubicBezTo>
                    <a:pt x="15773" y="22804"/>
                    <a:pt x="15782" y="22809"/>
                    <a:pt x="15790" y="22813"/>
                  </a:cubicBezTo>
                  <a:lnTo>
                    <a:pt x="15790" y="22813"/>
                  </a:lnTo>
                  <a:cubicBezTo>
                    <a:pt x="15786" y="22810"/>
                    <a:pt x="15782" y="22806"/>
                    <a:pt x="15778" y="22803"/>
                  </a:cubicBezTo>
                  <a:lnTo>
                    <a:pt x="15778" y="22803"/>
                  </a:lnTo>
                  <a:cubicBezTo>
                    <a:pt x="15782" y="22806"/>
                    <a:pt x="15786" y="22810"/>
                    <a:pt x="15791" y="22813"/>
                  </a:cubicBezTo>
                  <a:lnTo>
                    <a:pt x="15791" y="22813"/>
                  </a:lnTo>
                  <a:cubicBezTo>
                    <a:pt x="15850" y="22846"/>
                    <a:pt x="15877" y="22870"/>
                    <a:pt x="15871" y="22870"/>
                  </a:cubicBezTo>
                  <a:cubicBezTo>
                    <a:pt x="15867" y="22870"/>
                    <a:pt x="15850" y="22860"/>
                    <a:pt x="15820" y="22837"/>
                  </a:cubicBezTo>
                  <a:lnTo>
                    <a:pt x="15820" y="22837"/>
                  </a:lnTo>
                  <a:cubicBezTo>
                    <a:pt x="15863" y="22870"/>
                    <a:pt x="15908" y="22902"/>
                    <a:pt x="15952" y="22933"/>
                  </a:cubicBezTo>
                  <a:lnTo>
                    <a:pt x="15952" y="22933"/>
                  </a:lnTo>
                  <a:cubicBezTo>
                    <a:pt x="15943" y="22928"/>
                    <a:pt x="15939" y="22925"/>
                    <a:pt x="15938" y="22925"/>
                  </a:cubicBezTo>
                  <a:cubicBezTo>
                    <a:pt x="15932" y="22925"/>
                    <a:pt x="16115" y="23070"/>
                    <a:pt x="16171" y="23120"/>
                  </a:cubicBezTo>
                  <a:cubicBezTo>
                    <a:pt x="16179" y="23127"/>
                    <a:pt x="16186" y="23134"/>
                    <a:pt x="16193" y="23140"/>
                  </a:cubicBezTo>
                  <a:lnTo>
                    <a:pt x="16193" y="23140"/>
                  </a:lnTo>
                  <a:cubicBezTo>
                    <a:pt x="16230" y="23176"/>
                    <a:pt x="16269" y="23210"/>
                    <a:pt x="16305" y="23247"/>
                  </a:cubicBezTo>
                  <a:cubicBezTo>
                    <a:pt x="16361" y="23306"/>
                    <a:pt x="16413" y="23376"/>
                    <a:pt x="16472" y="23428"/>
                  </a:cubicBezTo>
                  <a:lnTo>
                    <a:pt x="16472" y="23428"/>
                  </a:lnTo>
                  <a:cubicBezTo>
                    <a:pt x="16392" y="23356"/>
                    <a:pt x="16363" y="23330"/>
                    <a:pt x="16362" y="23330"/>
                  </a:cubicBezTo>
                  <a:lnTo>
                    <a:pt x="16362" y="23330"/>
                  </a:lnTo>
                  <a:cubicBezTo>
                    <a:pt x="16361" y="23330"/>
                    <a:pt x="16447" y="23411"/>
                    <a:pt x="16489" y="23467"/>
                  </a:cubicBezTo>
                  <a:cubicBezTo>
                    <a:pt x="16498" y="23480"/>
                    <a:pt x="16506" y="23493"/>
                    <a:pt x="16514" y="23507"/>
                  </a:cubicBezTo>
                  <a:lnTo>
                    <a:pt x="16514" y="23507"/>
                  </a:lnTo>
                  <a:cubicBezTo>
                    <a:pt x="16539" y="23572"/>
                    <a:pt x="16567" y="23639"/>
                    <a:pt x="16597" y="23700"/>
                  </a:cubicBezTo>
                  <a:cubicBezTo>
                    <a:pt x="16601" y="23708"/>
                    <a:pt x="16605" y="23715"/>
                    <a:pt x="16608" y="23721"/>
                  </a:cubicBezTo>
                  <a:lnTo>
                    <a:pt x="16608" y="23721"/>
                  </a:lnTo>
                  <a:cubicBezTo>
                    <a:pt x="16608" y="23723"/>
                    <a:pt x="16608" y="23724"/>
                    <a:pt x="16609" y="23726"/>
                  </a:cubicBezTo>
                  <a:cubicBezTo>
                    <a:pt x="16621" y="23802"/>
                    <a:pt x="16639" y="23878"/>
                    <a:pt x="16647" y="23956"/>
                  </a:cubicBezTo>
                  <a:cubicBezTo>
                    <a:pt x="16653" y="24025"/>
                    <a:pt x="16655" y="24092"/>
                    <a:pt x="16658" y="24160"/>
                  </a:cubicBezTo>
                  <a:cubicBezTo>
                    <a:pt x="16658" y="24162"/>
                    <a:pt x="16658" y="24163"/>
                    <a:pt x="16658" y="24164"/>
                  </a:cubicBezTo>
                  <a:lnTo>
                    <a:pt x="16658" y="24164"/>
                  </a:lnTo>
                  <a:cubicBezTo>
                    <a:pt x="16656" y="24191"/>
                    <a:pt x="16654" y="24219"/>
                    <a:pt x="16650" y="24245"/>
                  </a:cubicBezTo>
                  <a:cubicBezTo>
                    <a:pt x="16609" y="24560"/>
                    <a:pt x="16524" y="24868"/>
                    <a:pt x="16401" y="25160"/>
                  </a:cubicBezTo>
                  <a:cubicBezTo>
                    <a:pt x="16400" y="25163"/>
                    <a:pt x="16398" y="25166"/>
                    <a:pt x="16397" y="25169"/>
                  </a:cubicBezTo>
                  <a:lnTo>
                    <a:pt x="16397" y="25169"/>
                  </a:lnTo>
                  <a:cubicBezTo>
                    <a:pt x="16382" y="25201"/>
                    <a:pt x="16367" y="25233"/>
                    <a:pt x="16351" y="25264"/>
                  </a:cubicBezTo>
                  <a:cubicBezTo>
                    <a:pt x="16313" y="25339"/>
                    <a:pt x="16275" y="25413"/>
                    <a:pt x="16235" y="25486"/>
                  </a:cubicBezTo>
                  <a:cubicBezTo>
                    <a:pt x="16137" y="25664"/>
                    <a:pt x="16032" y="25835"/>
                    <a:pt x="15920" y="26001"/>
                  </a:cubicBezTo>
                  <a:cubicBezTo>
                    <a:pt x="15690" y="26344"/>
                    <a:pt x="15442" y="26673"/>
                    <a:pt x="15177" y="26991"/>
                  </a:cubicBezTo>
                  <a:cubicBezTo>
                    <a:pt x="13966" y="28456"/>
                    <a:pt x="12552" y="29742"/>
                    <a:pt x="11243" y="31118"/>
                  </a:cubicBezTo>
                  <a:cubicBezTo>
                    <a:pt x="10048" y="32372"/>
                    <a:pt x="8782" y="33752"/>
                    <a:pt x="8226" y="35431"/>
                  </a:cubicBezTo>
                  <a:cubicBezTo>
                    <a:pt x="7701" y="37022"/>
                    <a:pt x="8263" y="38848"/>
                    <a:pt x="9484" y="39968"/>
                  </a:cubicBezTo>
                  <a:cubicBezTo>
                    <a:pt x="9800" y="40258"/>
                    <a:pt x="10141" y="40502"/>
                    <a:pt x="10499" y="40704"/>
                  </a:cubicBezTo>
                  <a:lnTo>
                    <a:pt x="10499" y="40704"/>
                  </a:lnTo>
                  <a:cubicBezTo>
                    <a:pt x="10290" y="41706"/>
                    <a:pt x="10257" y="42744"/>
                    <a:pt x="10420" y="43759"/>
                  </a:cubicBezTo>
                  <a:cubicBezTo>
                    <a:pt x="10829" y="46302"/>
                    <a:pt x="12410" y="48773"/>
                    <a:pt x="14509" y="50262"/>
                  </a:cubicBezTo>
                  <a:cubicBezTo>
                    <a:pt x="16198" y="51460"/>
                    <a:pt x="18182" y="51989"/>
                    <a:pt x="20141" y="52561"/>
                  </a:cubicBezTo>
                  <a:cubicBezTo>
                    <a:pt x="20575" y="52687"/>
                    <a:pt x="21010" y="52820"/>
                    <a:pt x="21436" y="52973"/>
                  </a:cubicBezTo>
                  <a:cubicBezTo>
                    <a:pt x="21532" y="53007"/>
                    <a:pt x="21628" y="53042"/>
                    <a:pt x="21724" y="53079"/>
                  </a:cubicBezTo>
                  <a:cubicBezTo>
                    <a:pt x="21774" y="53099"/>
                    <a:pt x="21853" y="53132"/>
                    <a:pt x="21887" y="53146"/>
                  </a:cubicBezTo>
                  <a:lnTo>
                    <a:pt x="21887" y="53146"/>
                  </a:lnTo>
                  <a:cubicBezTo>
                    <a:pt x="22068" y="53227"/>
                    <a:pt x="22249" y="53310"/>
                    <a:pt x="22424" y="53403"/>
                  </a:cubicBezTo>
                  <a:cubicBezTo>
                    <a:pt x="22510" y="53448"/>
                    <a:pt x="22593" y="53496"/>
                    <a:pt x="22676" y="53544"/>
                  </a:cubicBezTo>
                  <a:cubicBezTo>
                    <a:pt x="22684" y="53548"/>
                    <a:pt x="22692" y="53552"/>
                    <a:pt x="22699" y="53556"/>
                  </a:cubicBezTo>
                  <a:lnTo>
                    <a:pt x="22699" y="53556"/>
                  </a:lnTo>
                  <a:cubicBezTo>
                    <a:pt x="22704" y="53560"/>
                    <a:pt x="22710" y="53565"/>
                    <a:pt x="22718" y="53571"/>
                  </a:cubicBezTo>
                  <a:cubicBezTo>
                    <a:pt x="22793" y="53628"/>
                    <a:pt x="22873" y="53678"/>
                    <a:pt x="22948" y="53735"/>
                  </a:cubicBezTo>
                  <a:cubicBezTo>
                    <a:pt x="23010" y="53783"/>
                    <a:pt x="23129" y="53916"/>
                    <a:pt x="23133" y="53916"/>
                  </a:cubicBezTo>
                  <a:cubicBezTo>
                    <a:pt x="23135" y="53916"/>
                    <a:pt x="23112" y="53888"/>
                    <a:pt x="23049" y="53811"/>
                  </a:cubicBezTo>
                  <a:lnTo>
                    <a:pt x="23049" y="53811"/>
                  </a:lnTo>
                  <a:cubicBezTo>
                    <a:pt x="23108" y="53882"/>
                    <a:pt x="23183" y="53941"/>
                    <a:pt x="23246" y="54007"/>
                  </a:cubicBezTo>
                  <a:cubicBezTo>
                    <a:pt x="23295" y="54059"/>
                    <a:pt x="23361" y="54139"/>
                    <a:pt x="23363" y="54139"/>
                  </a:cubicBezTo>
                  <a:cubicBezTo>
                    <a:pt x="23363" y="54139"/>
                    <a:pt x="23363" y="54139"/>
                    <a:pt x="23363" y="54139"/>
                  </a:cubicBezTo>
                  <a:lnTo>
                    <a:pt x="23363" y="54139"/>
                  </a:lnTo>
                  <a:cubicBezTo>
                    <a:pt x="23399" y="54187"/>
                    <a:pt x="23434" y="54236"/>
                    <a:pt x="23468" y="54285"/>
                  </a:cubicBezTo>
                  <a:cubicBezTo>
                    <a:pt x="23492" y="54319"/>
                    <a:pt x="23607" y="54516"/>
                    <a:pt x="23612" y="54516"/>
                  </a:cubicBezTo>
                  <a:cubicBezTo>
                    <a:pt x="23613" y="54516"/>
                    <a:pt x="23604" y="54497"/>
                    <a:pt x="23579" y="54448"/>
                  </a:cubicBezTo>
                  <a:lnTo>
                    <a:pt x="23579" y="54448"/>
                  </a:lnTo>
                  <a:cubicBezTo>
                    <a:pt x="24016" y="55277"/>
                    <a:pt x="24114" y="56167"/>
                    <a:pt x="24067" y="57165"/>
                  </a:cubicBezTo>
                  <a:cubicBezTo>
                    <a:pt x="24040" y="57731"/>
                    <a:pt x="24456" y="58196"/>
                    <a:pt x="24941" y="58443"/>
                  </a:cubicBezTo>
                  <a:cubicBezTo>
                    <a:pt x="25080" y="58514"/>
                    <a:pt x="25373" y="58604"/>
                    <a:pt x="25634" y="58604"/>
                  </a:cubicBezTo>
                  <a:cubicBezTo>
                    <a:pt x="25894" y="58604"/>
                    <a:pt x="26124" y="58515"/>
                    <a:pt x="26136" y="58231"/>
                  </a:cubicBezTo>
                  <a:cubicBezTo>
                    <a:pt x="26200" y="56865"/>
                    <a:pt x="26050" y="55539"/>
                    <a:pt x="25369" y="54330"/>
                  </a:cubicBezTo>
                  <a:cubicBezTo>
                    <a:pt x="24801" y="53318"/>
                    <a:pt x="23892" y="52555"/>
                    <a:pt x="22892" y="51992"/>
                  </a:cubicBezTo>
                  <a:cubicBezTo>
                    <a:pt x="20999" y="50926"/>
                    <a:pt x="18775" y="50634"/>
                    <a:pt x="16767" y="49853"/>
                  </a:cubicBezTo>
                  <a:lnTo>
                    <a:pt x="16767" y="49853"/>
                  </a:lnTo>
                  <a:cubicBezTo>
                    <a:pt x="16768" y="49853"/>
                    <a:pt x="16768" y="49853"/>
                    <a:pt x="16768" y="49853"/>
                  </a:cubicBezTo>
                  <a:cubicBezTo>
                    <a:pt x="16768" y="49853"/>
                    <a:pt x="16767" y="49853"/>
                    <a:pt x="16766" y="49852"/>
                  </a:cubicBezTo>
                  <a:lnTo>
                    <a:pt x="16766" y="49852"/>
                  </a:lnTo>
                  <a:cubicBezTo>
                    <a:pt x="16767" y="49853"/>
                    <a:pt x="16767" y="49853"/>
                    <a:pt x="16767" y="49853"/>
                  </a:cubicBezTo>
                  <a:lnTo>
                    <a:pt x="16767" y="49853"/>
                  </a:lnTo>
                  <a:cubicBezTo>
                    <a:pt x="16763" y="49851"/>
                    <a:pt x="16759" y="49849"/>
                    <a:pt x="16753" y="49847"/>
                  </a:cubicBezTo>
                  <a:lnTo>
                    <a:pt x="16753" y="49847"/>
                  </a:lnTo>
                  <a:cubicBezTo>
                    <a:pt x="16758" y="49849"/>
                    <a:pt x="16762" y="49851"/>
                    <a:pt x="16766" y="49852"/>
                  </a:cubicBezTo>
                  <a:lnTo>
                    <a:pt x="16766" y="49852"/>
                  </a:lnTo>
                  <a:cubicBezTo>
                    <a:pt x="16764" y="49852"/>
                    <a:pt x="16762" y="49851"/>
                    <a:pt x="16760" y="49850"/>
                  </a:cubicBezTo>
                  <a:cubicBezTo>
                    <a:pt x="16688" y="49822"/>
                    <a:pt x="16664" y="49812"/>
                    <a:pt x="16665" y="49812"/>
                  </a:cubicBezTo>
                  <a:lnTo>
                    <a:pt x="16665" y="49812"/>
                  </a:lnTo>
                  <a:cubicBezTo>
                    <a:pt x="16666" y="49812"/>
                    <a:pt x="16721" y="49833"/>
                    <a:pt x="16753" y="49847"/>
                  </a:cubicBezTo>
                  <a:lnTo>
                    <a:pt x="16753" y="49847"/>
                  </a:lnTo>
                  <a:cubicBezTo>
                    <a:pt x="16699" y="49823"/>
                    <a:pt x="16647" y="49800"/>
                    <a:pt x="16594" y="49777"/>
                  </a:cubicBezTo>
                  <a:cubicBezTo>
                    <a:pt x="16463" y="49716"/>
                    <a:pt x="16334" y="49658"/>
                    <a:pt x="16206" y="49595"/>
                  </a:cubicBezTo>
                  <a:cubicBezTo>
                    <a:pt x="16093" y="49539"/>
                    <a:pt x="15981" y="49479"/>
                    <a:pt x="15869" y="49419"/>
                  </a:cubicBezTo>
                  <a:cubicBezTo>
                    <a:pt x="15800" y="49380"/>
                    <a:pt x="15732" y="49341"/>
                    <a:pt x="15663" y="49302"/>
                  </a:cubicBezTo>
                  <a:cubicBezTo>
                    <a:pt x="15648" y="49294"/>
                    <a:pt x="15593" y="49260"/>
                    <a:pt x="15552" y="49234"/>
                  </a:cubicBezTo>
                  <a:lnTo>
                    <a:pt x="15552" y="49234"/>
                  </a:lnTo>
                  <a:cubicBezTo>
                    <a:pt x="15489" y="49190"/>
                    <a:pt x="15355" y="49099"/>
                    <a:pt x="15332" y="49082"/>
                  </a:cubicBezTo>
                  <a:cubicBezTo>
                    <a:pt x="15214" y="48997"/>
                    <a:pt x="15104" y="48906"/>
                    <a:pt x="14989" y="48818"/>
                  </a:cubicBezTo>
                  <a:cubicBezTo>
                    <a:pt x="14978" y="48810"/>
                    <a:pt x="14963" y="48798"/>
                    <a:pt x="14949" y="48786"/>
                  </a:cubicBezTo>
                  <a:lnTo>
                    <a:pt x="14949" y="48786"/>
                  </a:lnTo>
                  <a:cubicBezTo>
                    <a:pt x="14920" y="48759"/>
                    <a:pt x="14891" y="48733"/>
                    <a:pt x="14863" y="48706"/>
                  </a:cubicBezTo>
                  <a:cubicBezTo>
                    <a:pt x="14708" y="48559"/>
                    <a:pt x="14561" y="48404"/>
                    <a:pt x="14417" y="48246"/>
                  </a:cubicBezTo>
                  <a:cubicBezTo>
                    <a:pt x="13541" y="47289"/>
                    <a:pt x="12856" y="46101"/>
                    <a:pt x="12578" y="44799"/>
                  </a:cubicBezTo>
                  <a:cubicBezTo>
                    <a:pt x="12337" y="43674"/>
                    <a:pt x="12370" y="42521"/>
                    <a:pt x="12647" y="41430"/>
                  </a:cubicBezTo>
                  <a:lnTo>
                    <a:pt x="12647" y="41430"/>
                  </a:lnTo>
                  <a:cubicBezTo>
                    <a:pt x="13099" y="41503"/>
                    <a:pt x="13561" y="41535"/>
                    <a:pt x="14025" y="41535"/>
                  </a:cubicBezTo>
                  <a:cubicBezTo>
                    <a:pt x="14196" y="41535"/>
                    <a:pt x="14367" y="41531"/>
                    <a:pt x="14538" y="41522"/>
                  </a:cubicBezTo>
                  <a:cubicBezTo>
                    <a:pt x="16157" y="41439"/>
                    <a:pt x="17828" y="40974"/>
                    <a:pt x="19248" y="40191"/>
                  </a:cubicBezTo>
                  <a:cubicBezTo>
                    <a:pt x="20278" y="39623"/>
                    <a:pt x="21519" y="38687"/>
                    <a:pt x="21438" y="37370"/>
                  </a:cubicBezTo>
                  <a:cubicBezTo>
                    <a:pt x="21372" y="36302"/>
                    <a:pt x="20462" y="35607"/>
                    <a:pt x="19582" y="35159"/>
                  </a:cubicBezTo>
                  <a:cubicBezTo>
                    <a:pt x="18782" y="34755"/>
                    <a:pt x="17912" y="34539"/>
                    <a:pt x="17024" y="34539"/>
                  </a:cubicBezTo>
                  <a:cubicBezTo>
                    <a:pt x="16859" y="34539"/>
                    <a:pt x="16694" y="34547"/>
                    <a:pt x="16529" y="34562"/>
                  </a:cubicBezTo>
                  <a:cubicBezTo>
                    <a:pt x="14628" y="34734"/>
                    <a:pt x="12934" y="36006"/>
                    <a:pt x="11867" y="37533"/>
                  </a:cubicBezTo>
                  <a:cubicBezTo>
                    <a:pt x="11486" y="38078"/>
                    <a:pt x="11171" y="38666"/>
                    <a:pt x="10927" y="39283"/>
                  </a:cubicBezTo>
                  <a:lnTo>
                    <a:pt x="10927" y="39283"/>
                  </a:lnTo>
                  <a:cubicBezTo>
                    <a:pt x="10913" y="39274"/>
                    <a:pt x="10898" y="39266"/>
                    <a:pt x="10884" y="39258"/>
                  </a:cubicBezTo>
                  <a:lnTo>
                    <a:pt x="10884" y="39258"/>
                  </a:lnTo>
                  <a:cubicBezTo>
                    <a:pt x="10805" y="39194"/>
                    <a:pt x="10716" y="39124"/>
                    <a:pt x="10632" y="39067"/>
                  </a:cubicBezTo>
                  <a:lnTo>
                    <a:pt x="10632" y="39067"/>
                  </a:lnTo>
                  <a:cubicBezTo>
                    <a:pt x="10730" y="39132"/>
                    <a:pt x="10768" y="39156"/>
                    <a:pt x="10773" y="39156"/>
                  </a:cubicBezTo>
                  <a:cubicBezTo>
                    <a:pt x="10783" y="39156"/>
                    <a:pt x="10623" y="39036"/>
                    <a:pt x="10557" y="38971"/>
                  </a:cubicBezTo>
                  <a:cubicBezTo>
                    <a:pt x="10551" y="38965"/>
                    <a:pt x="10545" y="38959"/>
                    <a:pt x="10540" y="38955"/>
                  </a:cubicBezTo>
                  <a:lnTo>
                    <a:pt x="10540" y="38955"/>
                  </a:lnTo>
                  <a:cubicBezTo>
                    <a:pt x="10533" y="38942"/>
                    <a:pt x="10524" y="38925"/>
                    <a:pt x="10511" y="38904"/>
                  </a:cubicBezTo>
                  <a:cubicBezTo>
                    <a:pt x="10481" y="38856"/>
                    <a:pt x="10390" y="38677"/>
                    <a:pt x="10384" y="38677"/>
                  </a:cubicBezTo>
                  <a:lnTo>
                    <a:pt x="10384" y="38677"/>
                  </a:lnTo>
                  <a:cubicBezTo>
                    <a:pt x="10382" y="38677"/>
                    <a:pt x="10392" y="38704"/>
                    <a:pt x="10425" y="38778"/>
                  </a:cubicBezTo>
                  <a:cubicBezTo>
                    <a:pt x="10375" y="38666"/>
                    <a:pt x="10322" y="38557"/>
                    <a:pt x="10281" y="38444"/>
                  </a:cubicBezTo>
                  <a:cubicBezTo>
                    <a:pt x="10263" y="38396"/>
                    <a:pt x="10247" y="38350"/>
                    <a:pt x="10231" y="38302"/>
                  </a:cubicBezTo>
                  <a:cubicBezTo>
                    <a:pt x="10224" y="38279"/>
                    <a:pt x="10219" y="38265"/>
                    <a:pt x="10216" y="38257"/>
                  </a:cubicBezTo>
                  <a:lnTo>
                    <a:pt x="10216" y="38257"/>
                  </a:lnTo>
                  <a:cubicBezTo>
                    <a:pt x="10213" y="38243"/>
                    <a:pt x="10210" y="38222"/>
                    <a:pt x="10204" y="38191"/>
                  </a:cubicBezTo>
                  <a:cubicBezTo>
                    <a:pt x="10161" y="37963"/>
                    <a:pt x="10131" y="37731"/>
                    <a:pt x="10113" y="37498"/>
                  </a:cubicBezTo>
                  <a:cubicBezTo>
                    <a:pt x="10109" y="37437"/>
                    <a:pt x="10105" y="37412"/>
                    <a:pt x="10102" y="37404"/>
                  </a:cubicBezTo>
                  <a:lnTo>
                    <a:pt x="10102" y="37404"/>
                  </a:lnTo>
                  <a:cubicBezTo>
                    <a:pt x="10105" y="37397"/>
                    <a:pt x="10111" y="37373"/>
                    <a:pt x="10119" y="37308"/>
                  </a:cubicBezTo>
                  <a:cubicBezTo>
                    <a:pt x="10135" y="37183"/>
                    <a:pt x="10151" y="37060"/>
                    <a:pt x="10177" y="36937"/>
                  </a:cubicBezTo>
                  <a:cubicBezTo>
                    <a:pt x="10287" y="36409"/>
                    <a:pt x="10437" y="36087"/>
                    <a:pt x="10667" y="35674"/>
                  </a:cubicBezTo>
                  <a:cubicBezTo>
                    <a:pt x="11890" y="33488"/>
                    <a:pt x="13912" y="31792"/>
                    <a:pt x="15633" y="30014"/>
                  </a:cubicBezTo>
                  <a:cubicBezTo>
                    <a:pt x="16970" y="28632"/>
                    <a:pt x="18959" y="26726"/>
                    <a:pt x="18729" y="24603"/>
                  </a:cubicBezTo>
                  <a:cubicBezTo>
                    <a:pt x="18673" y="24080"/>
                    <a:pt x="18455" y="23566"/>
                    <a:pt x="18158" y="23136"/>
                  </a:cubicBezTo>
                  <a:cubicBezTo>
                    <a:pt x="17990" y="22893"/>
                    <a:pt x="17799" y="22668"/>
                    <a:pt x="17588" y="22461"/>
                  </a:cubicBezTo>
                  <a:cubicBezTo>
                    <a:pt x="17529" y="22403"/>
                    <a:pt x="17338" y="22232"/>
                    <a:pt x="17261" y="22162"/>
                  </a:cubicBezTo>
                  <a:lnTo>
                    <a:pt x="17261" y="22162"/>
                  </a:lnTo>
                  <a:cubicBezTo>
                    <a:pt x="17099" y="22016"/>
                    <a:pt x="16938" y="21868"/>
                    <a:pt x="16764" y="21738"/>
                  </a:cubicBezTo>
                  <a:cubicBezTo>
                    <a:pt x="15822" y="21037"/>
                    <a:pt x="14720" y="20736"/>
                    <a:pt x="13579" y="20736"/>
                  </a:cubicBezTo>
                  <a:cubicBezTo>
                    <a:pt x="13382" y="20736"/>
                    <a:pt x="13184" y="20745"/>
                    <a:pt x="12985" y="20762"/>
                  </a:cubicBezTo>
                  <a:cubicBezTo>
                    <a:pt x="10516" y="20980"/>
                    <a:pt x="8273" y="22299"/>
                    <a:pt x="5785" y="22422"/>
                  </a:cubicBezTo>
                  <a:cubicBezTo>
                    <a:pt x="5771" y="22423"/>
                    <a:pt x="5759" y="22423"/>
                    <a:pt x="5749" y="22424"/>
                  </a:cubicBezTo>
                  <a:lnTo>
                    <a:pt x="5749" y="22424"/>
                  </a:lnTo>
                  <a:cubicBezTo>
                    <a:pt x="5666" y="22424"/>
                    <a:pt x="5584" y="22422"/>
                    <a:pt x="5501" y="22419"/>
                  </a:cubicBezTo>
                  <a:cubicBezTo>
                    <a:pt x="5373" y="22414"/>
                    <a:pt x="5247" y="22405"/>
                    <a:pt x="5119" y="22390"/>
                  </a:cubicBezTo>
                  <a:cubicBezTo>
                    <a:pt x="5049" y="22382"/>
                    <a:pt x="4980" y="22371"/>
                    <a:pt x="4910" y="22362"/>
                  </a:cubicBezTo>
                  <a:cubicBezTo>
                    <a:pt x="4892" y="22359"/>
                    <a:pt x="4878" y="22358"/>
                    <a:pt x="4865" y="22356"/>
                  </a:cubicBezTo>
                  <a:lnTo>
                    <a:pt x="4865" y="22356"/>
                  </a:lnTo>
                  <a:cubicBezTo>
                    <a:pt x="4721" y="22321"/>
                    <a:pt x="4582" y="22268"/>
                    <a:pt x="4437" y="22231"/>
                  </a:cubicBezTo>
                  <a:cubicBezTo>
                    <a:pt x="4429" y="22228"/>
                    <a:pt x="4422" y="22227"/>
                    <a:pt x="4415" y="22225"/>
                  </a:cubicBezTo>
                  <a:lnTo>
                    <a:pt x="4415" y="22225"/>
                  </a:lnTo>
                  <a:cubicBezTo>
                    <a:pt x="4356" y="22197"/>
                    <a:pt x="4298" y="22170"/>
                    <a:pt x="4241" y="22141"/>
                  </a:cubicBezTo>
                  <a:cubicBezTo>
                    <a:pt x="4189" y="22115"/>
                    <a:pt x="4140" y="22084"/>
                    <a:pt x="4087" y="22058"/>
                  </a:cubicBezTo>
                  <a:cubicBezTo>
                    <a:pt x="4082" y="22056"/>
                    <a:pt x="4077" y="22053"/>
                    <a:pt x="4073" y="22051"/>
                  </a:cubicBezTo>
                  <a:lnTo>
                    <a:pt x="4073" y="22051"/>
                  </a:lnTo>
                  <a:cubicBezTo>
                    <a:pt x="4068" y="22047"/>
                    <a:pt x="4064" y="22043"/>
                    <a:pt x="4058" y="22039"/>
                  </a:cubicBezTo>
                  <a:cubicBezTo>
                    <a:pt x="4018" y="22004"/>
                    <a:pt x="3859" y="21880"/>
                    <a:pt x="3808" y="21845"/>
                  </a:cubicBezTo>
                  <a:lnTo>
                    <a:pt x="3808" y="21845"/>
                  </a:lnTo>
                  <a:cubicBezTo>
                    <a:pt x="3771" y="21810"/>
                    <a:pt x="3728" y="21770"/>
                    <a:pt x="3726" y="21767"/>
                  </a:cubicBezTo>
                  <a:cubicBezTo>
                    <a:pt x="3654" y="21697"/>
                    <a:pt x="3589" y="21623"/>
                    <a:pt x="3522" y="21550"/>
                  </a:cubicBezTo>
                  <a:cubicBezTo>
                    <a:pt x="3508" y="21535"/>
                    <a:pt x="3497" y="21523"/>
                    <a:pt x="3487" y="21512"/>
                  </a:cubicBezTo>
                  <a:lnTo>
                    <a:pt x="3487" y="21512"/>
                  </a:lnTo>
                  <a:cubicBezTo>
                    <a:pt x="3484" y="21507"/>
                    <a:pt x="3479" y="21501"/>
                    <a:pt x="3474" y="21494"/>
                  </a:cubicBezTo>
                  <a:cubicBezTo>
                    <a:pt x="3419" y="21422"/>
                    <a:pt x="3365" y="21349"/>
                    <a:pt x="3314" y="21275"/>
                  </a:cubicBezTo>
                  <a:cubicBezTo>
                    <a:pt x="3205" y="21117"/>
                    <a:pt x="3102" y="20952"/>
                    <a:pt x="3007" y="20785"/>
                  </a:cubicBezTo>
                  <a:cubicBezTo>
                    <a:pt x="2931" y="20649"/>
                    <a:pt x="2868" y="20515"/>
                    <a:pt x="2779" y="20344"/>
                  </a:cubicBezTo>
                  <a:cubicBezTo>
                    <a:pt x="2748" y="20284"/>
                    <a:pt x="2728" y="20247"/>
                    <a:pt x="2717" y="20227"/>
                  </a:cubicBezTo>
                  <a:lnTo>
                    <a:pt x="2717" y="20227"/>
                  </a:lnTo>
                  <a:cubicBezTo>
                    <a:pt x="2679" y="20148"/>
                    <a:pt x="2641" y="20070"/>
                    <a:pt x="2605" y="19989"/>
                  </a:cubicBezTo>
                  <a:cubicBezTo>
                    <a:pt x="2351" y="19411"/>
                    <a:pt x="2266" y="19037"/>
                    <a:pt x="2194" y="18361"/>
                  </a:cubicBezTo>
                  <a:cubicBezTo>
                    <a:pt x="1887" y="15500"/>
                    <a:pt x="3049" y="12454"/>
                    <a:pt x="4320" y="9923"/>
                  </a:cubicBezTo>
                  <a:cubicBezTo>
                    <a:pt x="5638" y="7298"/>
                    <a:pt x="7329" y="4706"/>
                    <a:pt x="9493" y="2696"/>
                  </a:cubicBezTo>
                  <a:cubicBezTo>
                    <a:pt x="9857" y="2356"/>
                    <a:pt x="10252" y="2047"/>
                    <a:pt x="10671" y="1776"/>
                  </a:cubicBezTo>
                  <a:cubicBezTo>
                    <a:pt x="11456" y="1270"/>
                    <a:pt x="10251" y="1"/>
                    <a:pt x="9409" y="1"/>
                  </a:cubicBezTo>
                  <a:close/>
                </a:path>
              </a:pathLst>
            </a:custGeom>
            <a:solidFill>
              <a:srgbClr val="DE80D7"/>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p:nvPr/>
          </p:nvSpPr>
          <p:spPr>
            <a:xfrm>
              <a:off x="715099" y="-749742"/>
              <a:ext cx="748453" cy="1751944"/>
            </a:xfrm>
            <a:custGeom>
              <a:avLst/>
              <a:gdLst/>
              <a:ahLst/>
              <a:cxnLst/>
              <a:rect l="l" t="t" r="r" b="b"/>
              <a:pathLst>
                <a:path w="25831" h="60464" extrusionOk="0">
                  <a:moveTo>
                    <a:pt x="14353" y="21284"/>
                  </a:moveTo>
                  <a:cubicBezTo>
                    <a:pt x="14354" y="21284"/>
                    <a:pt x="14354" y="21284"/>
                    <a:pt x="14354" y="21284"/>
                  </a:cubicBezTo>
                  <a:cubicBezTo>
                    <a:pt x="14354" y="21284"/>
                    <a:pt x="14354" y="21284"/>
                    <a:pt x="14353" y="21284"/>
                  </a:cubicBezTo>
                  <a:close/>
                  <a:moveTo>
                    <a:pt x="14972" y="22124"/>
                  </a:moveTo>
                  <a:cubicBezTo>
                    <a:pt x="14973" y="22126"/>
                    <a:pt x="14974" y="22128"/>
                    <a:pt x="14974" y="22130"/>
                  </a:cubicBezTo>
                  <a:lnTo>
                    <a:pt x="14974" y="22130"/>
                  </a:lnTo>
                  <a:cubicBezTo>
                    <a:pt x="14974" y="22128"/>
                    <a:pt x="14973" y="22126"/>
                    <a:pt x="14972" y="22124"/>
                  </a:cubicBezTo>
                  <a:close/>
                  <a:moveTo>
                    <a:pt x="14144" y="21194"/>
                  </a:moveTo>
                  <a:cubicBezTo>
                    <a:pt x="14170" y="21203"/>
                    <a:pt x="14227" y="21221"/>
                    <a:pt x="14276" y="21236"/>
                  </a:cubicBezTo>
                  <a:lnTo>
                    <a:pt x="14276" y="21236"/>
                  </a:lnTo>
                  <a:cubicBezTo>
                    <a:pt x="14312" y="21272"/>
                    <a:pt x="14362" y="21305"/>
                    <a:pt x="14404" y="21335"/>
                  </a:cubicBezTo>
                  <a:cubicBezTo>
                    <a:pt x="14411" y="21341"/>
                    <a:pt x="14417" y="21345"/>
                    <a:pt x="14421" y="21347"/>
                  </a:cubicBezTo>
                  <a:lnTo>
                    <a:pt x="14421" y="21347"/>
                  </a:lnTo>
                  <a:cubicBezTo>
                    <a:pt x="14423" y="21349"/>
                    <a:pt x="14425" y="21352"/>
                    <a:pt x="14428" y="21354"/>
                  </a:cubicBezTo>
                  <a:cubicBezTo>
                    <a:pt x="14614" y="21565"/>
                    <a:pt x="14726" y="21709"/>
                    <a:pt x="14822" y="21872"/>
                  </a:cubicBezTo>
                  <a:cubicBezTo>
                    <a:pt x="14873" y="21958"/>
                    <a:pt x="14921" y="22046"/>
                    <a:pt x="14971" y="22134"/>
                  </a:cubicBezTo>
                  <a:cubicBezTo>
                    <a:pt x="14977" y="22145"/>
                    <a:pt x="14986" y="22167"/>
                    <a:pt x="14994" y="22184"/>
                  </a:cubicBezTo>
                  <a:lnTo>
                    <a:pt x="14994" y="22184"/>
                  </a:lnTo>
                  <a:cubicBezTo>
                    <a:pt x="15007" y="22225"/>
                    <a:pt x="15019" y="22267"/>
                    <a:pt x="15030" y="22308"/>
                  </a:cubicBezTo>
                  <a:cubicBezTo>
                    <a:pt x="15054" y="22396"/>
                    <a:pt x="15071" y="22485"/>
                    <a:pt x="15086" y="22573"/>
                  </a:cubicBezTo>
                  <a:cubicBezTo>
                    <a:pt x="15088" y="22587"/>
                    <a:pt x="15091" y="22624"/>
                    <a:pt x="15093" y="22643"/>
                  </a:cubicBezTo>
                  <a:lnTo>
                    <a:pt x="15093" y="22643"/>
                  </a:lnTo>
                  <a:cubicBezTo>
                    <a:pt x="15094" y="22677"/>
                    <a:pt x="15095" y="22713"/>
                    <a:pt x="15094" y="22746"/>
                  </a:cubicBezTo>
                  <a:cubicBezTo>
                    <a:pt x="15087" y="22963"/>
                    <a:pt x="15062" y="23180"/>
                    <a:pt x="15017" y="23393"/>
                  </a:cubicBezTo>
                  <a:cubicBezTo>
                    <a:pt x="14942" y="23741"/>
                    <a:pt x="14761" y="24150"/>
                    <a:pt x="14549" y="24538"/>
                  </a:cubicBezTo>
                  <a:cubicBezTo>
                    <a:pt x="13546" y="26367"/>
                    <a:pt x="11836" y="27877"/>
                    <a:pt x="10089" y="28978"/>
                  </a:cubicBezTo>
                  <a:cubicBezTo>
                    <a:pt x="9781" y="29172"/>
                    <a:pt x="9606" y="29280"/>
                    <a:pt x="9368" y="29395"/>
                  </a:cubicBezTo>
                  <a:lnTo>
                    <a:pt x="9368" y="29395"/>
                  </a:lnTo>
                  <a:cubicBezTo>
                    <a:pt x="9239" y="28649"/>
                    <a:pt x="9206" y="27758"/>
                    <a:pt x="9386" y="26920"/>
                  </a:cubicBezTo>
                  <a:cubicBezTo>
                    <a:pt x="9414" y="26780"/>
                    <a:pt x="9453" y="26641"/>
                    <a:pt x="9499" y="26505"/>
                  </a:cubicBezTo>
                  <a:cubicBezTo>
                    <a:pt x="9574" y="26289"/>
                    <a:pt x="9657" y="26075"/>
                    <a:pt x="9748" y="25864"/>
                  </a:cubicBezTo>
                  <a:cubicBezTo>
                    <a:pt x="9946" y="25406"/>
                    <a:pt x="10175" y="24960"/>
                    <a:pt x="10431" y="24529"/>
                  </a:cubicBezTo>
                  <a:cubicBezTo>
                    <a:pt x="10950" y="23648"/>
                    <a:pt x="11550" y="22826"/>
                    <a:pt x="12309" y="22147"/>
                  </a:cubicBezTo>
                  <a:cubicBezTo>
                    <a:pt x="12471" y="22001"/>
                    <a:pt x="12640" y="21864"/>
                    <a:pt x="12817" y="21735"/>
                  </a:cubicBezTo>
                  <a:cubicBezTo>
                    <a:pt x="12913" y="21666"/>
                    <a:pt x="13012" y="21600"/>
                    <a:pt x="13113" y="21537"/>
                  </a:cubicBezTo>
                  <a:cubicBezTo>
                    <a:pt x="13258" y="21444"/>
                    <a:pt x="13201" y="21477"/>
                    <a:pt x="13292" y="21434"/>
                  </a:cubicBezTo>
                  <a:cubicBezTo>
                    <a:pt x="13474" y="21350"/>
                    <a:pt x="13662" y="21279"/>
                    <a:pt x="13857" y="21227"/>
                  </a:cubicBezTo>
                  <a:cubicBezTo>
                    <a:pt x="13862" y="21225"/>
                    <a:pt x="13866" y="21224"/>
                    <a:pt x="13869" y="21223"/>
                  </a:cubicBezTo>
                  <a:lnTo>
                    <a:pt x="13869" y="21223"/>
                  </a:lnTo>
                  <a:cubicBezTo>
                    <a:pt x="13898" y="21219"/>
                    <a:pt x="13928" y="21214"/>
                    <a:pt x="13956" y="21212"/>
                  </a:cubicBezTo>
                  <a:cubicBezTo>
                    <a:pt x="14002" y="21209"/>
                    <a:pt x="14060" y="21209"/>
                    <a:pt x="14106" y="21201"/>
                  </a:cubicBezTo>
                  <a:lnTo>
                    <a:pt x="14106" y="21201"/>
                  </a:lnTo>
                  <a:cubicBezTo>
                    <a:pt x="14186" y="21216"/>
                    <a:pt x="14246" y="21232"/>
                    <a:pt x="14250" y="21232"/>
                  </a:cubicBezTo>
                  <a:cubicBezTo>
                    <a:pt x="14254" y="21232"/>
                    <a:pt x="14224" y="21222"/>
                    <a:pt x="14144" y="21194"/>
                  </a:cubicBezTo>
                  <a:lnTo>
                    <a:pt x="14144" y="21194"/>
                  </a:lnTo>
                  <a:cubicBezTo>
                    <a:pt x="14144" y="21194"/>
                    <a:pt x="14144" y="21194"/>
                    <a:pt x="14144" y="21194"/>
                  </a:cubicBezTo>
                  <a:close/>
                  <a:moveTo>
                    <a:pt x="4782" y="29721"/>
                  </a:moveTo>
                  <a:cubicBezTo>
                    <a:pt x="4783" y="29721"/>
                    <a:pt x="4784" y="29721"/>
                    <a:pt x="4786" y="29722"/>
                  </a:cubicBezTo>
                  <a:lnTo>
                    <a:pt x="4786" y="29722"/>
                  </a:lnTo>
                  <a:cubicBezTo>
                    <a:pt x="4784" y="29721"/>
                    <a:pt x="4783" y="29721"/>
                    <a:pt x="4782" y="29721"/>
                  </a:cubicBezTo>
                  <a:close/>
                  <a:moveTo>
                    <a:pt x="4807" y="29729"/>
                  </a:moveTo>
                  <a:cubicBezTo>
                    <a:pt x="4858" y="29748"/>
                    <a:pt x="4915" y="29780"/>
                    <a:pt x="4910" y="29780"/>
                  </a:cubicBezTo>
                  <a:cubicBezTo>
                    <a:pt x="4907" y="29780"/>
                    <a:pt x="4879" y="29767"/>
                    <a:pt x="4807" y="29729"/>
                  </a:cubicBezTo>
                  <a:close/>
                  <a:moveTo>
                    <a:pt x="17346" y="35867"/>
                  </a:moveTo>
                  <a:cubicBezTo>
                    <a:pt x="17350" y="35867"/>
                    <a:pt x="17373" y="35889"/>
                    <a:pt x="17429" y="35954"/>
                  </a:cubicBezTo>
                  <a:lnTo>
                    <a:pt x="17429" y="35954"/>
                  </a:lnTo>
                  <a:cubicBezTo>
                    <a:pt x="17385" y="35925"/>
                    <a:pt x="17339" y="35867"/>
                    <a:pt x="17346" y="35867"/>
                  </a:cubicBezTo>
                  <a:close/>
                  <a:moveTo>
                    <a:pt x="17569" y="36120"/>
                  </a:moveTo>
                  <a:cubicBezTo>
                    <a:pt x="17608" y="36168"/>
                    <a:pt x="17629" y="36219"/>
                    <a:pt x="17630" y="36232"/>
                  </a:cubicBezTo>
                  <a:lnTo>
                    <a:pt x="17630" y="36232"/>
                  </a:lnTo>
                  <a:cubicBezTo>
                    <a:pt x="17607" y="36195"/>
                    <a:pt x="17586" y="36158"/>
                    <a:pt x="17569" y="36120"/>
                  </a:cubicBezTo>
                  <a:close/>
                  <a:moveTo>
                    <a:pt x="17781" y="36484"/>
                  </a:moveTo>
                  <a:lnTo>
                    <a:pt x="17781" y="36484"/>
                  </a:lnTo>
                  <a:cubicBezTo>
                    <a:pt x="17785" y="36496"/>
                    <a:pt x="17789" y="36508"/>
                    <a:pt x="17793" y="36519"/>
                  </a:cubicBezTo>
                  <a:lnTo>
                    <a:pt x="17793" y="36519"/>
                  </a:lnTo>
                  <a:cubicBezTo>
                    <a:pt x="17789" y="36509"/>
                    <a:pt x="17785" y="36497"/>
                    <a:pt x="17781" y="36484"/>
                  </a:cubicBezTo>
                  <a:close/>
                  <a:moveTo>
                    <a:pt x="17796" y="36527"/>
                  </a:moveTo>
                  <a:cubicBezTo>
                    <a:pt x="17809" y="36560"/>
                    <a:pt x="17817" y="36584"/>
                    <a:pt x="17817" y="36584"/>
                  </a:cubicBezTo>
                  <a:cubicBezTo>
                    <a:pt x="17816" y="36584"/>
                    <a:pt x="17810" y="36567"/>
                    <a:pt x="17796" y="36527"/>
                  </a:cubicBezTo>
                  <a:close/>
                  <a:moveTo>
                    <a:pt x="17985" y="37409"/>
                  </a:moveTo>
                  <a:cubicBezTo>
                    <a:pt x="17985" y="37411"/>
                    <a:pt x="17985" y="37413"/>
                    <a:pt x="17985" y="37414"/>
                  </a:cubicBezTo>
                  <a:cubicBezTo>
                    <a:pt x="17985" y="37413"/>
                    <a:pt x="17985" y="37411"/>
                    <a:pt x="17985" y="37409"/>
                  </a:cubicBezTo>
                  <a:close/>
                  <a:moveTo>
                    <a:pt x="9734" y="1"/>
                  </a:moveTo>
                  <a:cubicBezTo>
                    <a:pt x="9543" y="1"/>
                    <a:pt x="9367" y="52"/>
                    <a:pt x="9231" y="170"/>
                  </a:cubicBezTo>
                  <a:lnTo>
                    <a:pt x="9231" y="173"/>
                  </a:lnTo>
                  <a:cubicBezTo>
                    <a:pt x="8296" y="981"/>
                    <a:pt x="7563" y="2042"/>
                    <a:pt x="6908" y="3084"/>
                  </a:cubicBezTo>
                  <a:cubicBezTo>
                    <a:pt x="6018" y="4499"/>
                    <a:pt x="5258" y="5999"/>
                    <a:pt x="4569" y="7521"/>
                  </a:cubicBezTo>
                  <a:cubicBezTo>
                    <a:pt x="2968" y="11066"/>
                    <a:pt x="1706" y="14822"/>
                    <a:pt x="986" y="18648"/>
                  </a:cubicBezTo>
                  <a:cubicBezTo>
                    <a:pt x="401" y="21749"/>
                    <a:pt x="0" y="25390"/>
                    <a:pt x="1411" y="28336"/>
                  </a:cubicBezTo>
                  <a:cubicBezTo>
                    <a:pt x="2074" y="29719"/>
                    <a:pt x="3230" y="30775"/>
                    <a:pt x="4652" y="31339"/>
                  </a:cubicBezTo>
                  <a:cubicBezTo>
                    <a:pt x="5448" y="31655"/>
                    <a:pt x="6286" y="31781"/>
                    <a:pt x="7129" y="31781"/>
                  </a:cubicBezTo>
                  <a:cubicBezTo>
                    <a:pt x="7534" y="31781"/>
                    <a:pt x="7940" y="31752"/>
                    <a:pt x="8343" y="31701"/>
                  </a:cubicBezTo>
                  <a:lnTo>
                    <a:pt x="8343" y="31701"/>
                  </a:lnTo>
                  <a:cubicBezTo>
                    <a:pt x="8977" y="32515"/>
                    <a:pt x="9817" y="33157"/>
                    <a:pt x="10776" y="33606"/>
                  </a:cubicBezTo>
                  <a:cubicBezTo>
                    <a:pt x="12086" y="34221"/>
                    <a:pt x="13477" y="34524"/>
                    <a:pt x="14870" y="34884"/>
                  </a:cubicBezTo>
                  <a:cubicBezTo>
                    <a:pt x="15477" y="35042"/>
                    <a:pt x="16061" y="35238"/>
                    <a:pt x="16650" y="35451"/>
                  </a:cubicBezTo>
                  <a:lnTo>
                    <a:pt x="16650" y="35451"/>
                  </a:lnTo>
                  <a:cubicBezTo>
                    <a:pt x="16700" y="35476"/>
                    <a:pt x="16752" y="35500"/>
                    <a:pt x="16803" y="35526"/>
                  </a:cubicBezTo>
                  <a:cubicBezTo>
                    <a:pt x="16925" y="35588"/>
                    <a:pt x="17039" y="35663"/>
                    <a:pt x="17158" y="35729"/>
                  </a:cubicBezTo>
                  <a:lnTo>
                    <a:pt x="17158" y="35729"/>
                  </a:lnTo>
                  <a:cubicBezTo>
                    <a:pt x="17208" y="35769"/>
                    <a:pt x="17259" y="35806"/>
                    <a:pt x="17308" y="35846"/>
                  </a:cubicBezTo>
                  <a:cubicBezTo>
                    <a:pt x="17345" y="35876"/>
                    <a:pt x="17387" y="35928"/>
                    <a:pt x="17430" y="35955"/>
                  </a:cubicBezTo>
                  <a:lnTo>
                    <a:pt x="17430" y="35955"/>
                  </a:lnTo>
                  <a:cubicBezTo>
                    <a:pt x="17473" y="36007"/>
                    <a:pt x="17517" y="36058"/>
                    <a:pt x="17560" y="36109"/>
                  </a:cubicBezTo>
                  <a:cubicBezTo>
                    <a:pt x="17563" y="36112"/>
                    <a:pt x="17566" y="36116"/>
                    <a:pt x="17569" y="36119"/>
                  </a:cubicBezTo>
                  <a:lnTo>
                    <a:pt x="17569" y="36119"/>
                  </a:lnTo>
                  <a:cubicBezTo>
                    <a:pt x="17565" y="36111"/>
                    <a:pt x="17562" y="36103"/>
                    <a:pt x="17559" y="36095"/>
                  </a:cubicBezTo>
                  <a:lnTo>
                    <a:pt x="17559" y="36095"/>
                  </a:lnTo>
                  <a:cubicBezTo>
                    <a:pt x="17562" y="36103"/>
                    <a:pt x="17566" y="36112"/>
                    <a:pt x="17569" y="36120"/>
                  </a:cubicBezTo>
                  <a:lnTo>
                    <a:pt x="17569" y="36120"/>
                  </a:lnTo>
                  <a:cubicBezTo>
                    <a:pt x="17569" y="36120"/>
                    <a:pt x="17569" y="36119"/>
                    <a:pt x="17569" y="36119"/>
                  </a:cubicBezTo>
                  <a:lnTo>
                    <a:pt x="17569" y="36119"/>
                  </a:lnTo>
                  <a:cubicBezTo>
                    <a:pt x="17604" y="36204"/>
                    <a:pt x="17623" y="36235"/>
                    <a:pt x="17628" y="36235"/>
                  </a:cubicBezTo>
                  <a:cubicBezTo>
                    <a:pt x="17629" y="36235"/>
                    <a:pt x="17630" y="36234"/>
                    <a:pt x="17630" y="36232"/>
                  </a:cubicBezTo>
                  <a:lnTo>
                    <a:pt x="17630" y="36232"/>
                  </a:lnTo>
                  <a:cubicBezTo>
                    <a:pt x="17675" y="36308"/>
                    <a:pt x="17727" y="36383"/>
                    <a:pt x="17765" y="36459"/>
                  </a:cubicBezTo>
                  <a:cubicBezTo>
                    <a:pt x="17777" y="36483"/>
                    <a:pt x="17787" y="36507"/>
                    <a:pt x="17796" y="36527"/>
                  </a:cubicBezTo>
                  <a:lnTo>
                    <a:pt x="17796" y="36527"/>
                  </a:lnTo>
                  <a:cubicBezTo>
                    <a:pt x="17815" y="36584"/>
                    <a:pt x="17835" y="36640"/>
                    <a:pt x="17851" y="36697"/>
                  </a:cubicBezTo>
                  <a:cubicBezTo>
                    <a:pt x="17896" y="36849"/>
                    <a:pt x="17931" y="37004"/>
                    <a:pt x="17955" y="37162"/>
                  </a:cubicBezTo>
                  <a:cubicBezTo>
                    <a:pt x="17965" y="37227"/>
                    <a:pt x="17973" y="37294"/>
                    <a:pt x="17980" y="37360"/>
                  </a:cubicBezTo>
                  <a:lnTo>
                    <a:pt x="17980" y="37360"/>
                  </a:lnTo>
                  <a:cubicBezTo>
                    <a:pt x="17978" y="37345"/>
                    <a:pt x="17977" y="37339"/>
                    <a:pt x="17977" y="37339"/>
                  </a:cubicBezTo>
                  <a:lnTo>
                    <a:pt x="17977" y="37339"/>
                  </a:lnTo>
                  <a:cubicBezTo>
                    <a:pt x="17975" y="37339"/>
                    <a:pt x="17986" y="37489"/>
                    <a:pt x="17988" y="37531"/>
                  </a:cubicBezTo>
                  <a:cubicBezTo>
                    <a:pt x="17992" y="37739"/>
                    <a:pt x="17985" y="37945"/>
                    <a:pt x="17968" y="38152"/>
                  </a:cubicBezTo>
                  <a:cubicBezTo>
                    <a:pt x="17926" y="38613"/>
                    <a:pt x="17849" y="39068"/>
                    <a:pt x="17738" y="39517"/>
                  </a:cubicBezTo>
                  <a:cubicBezTo>
                    <a:pt x="17100" y="42140"/>
                    <a:pt x="15452" y="44289"/>
                    <a:pt x="14164" y="46616"/>
                  </a:cubicBezTo>
                  <a:cubicBezTo>
                    <a:pt x="12796" y="49087"/>
                    <a:pt x="11733" y="51966"/>
                    <a:pt x="13044" y="54692"/>
                  </a:cubicBezTo>
                  <a:cubicBezTo>
                    <a:pt x="13768" y="56195"/>
                    <a:pt x="15054" y="57465"/>
                    <a:pt x="16581" y="58131"/>
                  </a:cubicBezTo>
                  <a:cubicBezTo>
                    <a:pt x="17907" y="58709"/>
                    <a:pt x="19330" y="58799"/>
                    <a:pt x="20752" y="58927"/>
                  </a:cubicBezTo>
                  <a:cubicBezTo>
                    <a:pt x="21083" y="58957"/>
                    <a:pt x="21414" y="58992"/>
                    <a:pt x="21743" y="59042"/>
                  </a:cubicBezTo>
                  <a:cubicBezTo>
                    <a:pt x="22019" y="59083"/>
                    <a:pt x="22345" y="59149"/>
                    <a:pt x="22477" y="59189"/>
                  </a:cubicBezTo>
                  <a:cubicBezTo>
                    <a:pt x="22634" y="59235"/>
                    <a:pt x="22787" y="59288"/>
                    <a:pt x="22941" y="59344"/>
                  </a:cubicBezTo>
                  <a:cubicBezTo>
                    <a:pt x="22960" y="59350"/>
                    <a:pt x="23053" y="59392"/>
                    <a:pt x="23056" y="59392"/>
                  </a:cubicBezTo>
                  <a:cubicBezTo>
                    <a:pt x="23056" y="59392"/>
                    <a:pt x="23056" y="59392"/>
                    <a:pt x="23056" y="59392"/>
                  </a:cubicBezTo>
                  <a:lnTo>
                    <a:pt x="23056" y="59392"/>
                  </a:lnTo>
                  <a:cubicBezTo>
                    <a:pt x="23108" y="59417"/>
                    <a:pt x="23159" y="59443"/>
                    <a:pt x="23209" y="59471"/>
                  </a:cubicBezTo>
                  <a:cubicBezTo>
                    <a:pt x="23396" y="59570"/>
                    <a:pt x="23589" y="59687"/>
                    <a:pt x="23771" y="59864"/>
                  </a:cubicBezTo>
                  <a:cubicBezTo>
                    <a:pt x="24085" y="60168"/>
                    <a:pt x="24534" y="60464"/>
                    <a:pt x="24991" y="60464"/>
                  </a:cubicBezTo>
                  <a:cubicBezTo>
                    <a:pt x="25105" y="60464"/>
                    <a:pt x="25219" y="60445"/>
                    <a:pt x="25332" y="60404"/>
                  </a:cubicBezTo>
                  <a:cubicBezTo>
                    <a:pt x="25831" y="60222"/>
                    <a:pt x="25805" y="59609"/>
                    <a:pt x="25462" y="59276"/>
                  </a:cubicBezTo>
                  <a:cubicBezTo>
                    <a:pt x="24319" y="58168"/>
                    <a:pt x="22955" y="57554"/>
                    <a:pt x="21386" y="57310"/>
                  </a:cubicBezTo>
                  <a:cubicBezTo>
                    <a:pt x="20177" y="57120"/>
                    <a:pt x="18802" y="57152"/>
                    <a:pt x="17685" y="56867"/>
                  </a:cubicBezTo>
                  <a:cubicBezTo>
                    <a:pt x="17163" y="56735"/>
                    <a:pt x="16720" y="56542"/>
                    <a:pt x="16335" y="56232"/>
                  </a:cubicBezTo>
                  <a:cubicBezTo>
                    <a:pt x="15864" y="55850"/>
                    <a:pt x="15431" y="55292"/>
                    <a:pt x="15132" y="54724"/>
                  </a:cubicBezTo>
                  <a:cubicBezTo>
                    <a:pt x="14560" y="53634"/>
                    <a:pt x="14539" y="52407"/>
                    <a:pt x="14801" y="51227"/>
                  </a:cubicBezTo>
                  <a:cubicBezTo>
                    <a:pt x="15392" y="48554"/>
                    <a:pt x="17202" y="46265"/>
                    <a:pt x="18517" y="43918"/>
                  </a:cubicBezTo>
                  <a:cubicBezTo>
                    <a:pt x="19477" y="42204"/>
                    <a:pt x="20305" y="40076"/>
                    <a:pt x="20188" y="38069"/>
                  </a:cubicBezTo>
                  <a:cubicBezTo>
                    <a:pt x="20097" y="36493"/>
                    <a:pt x="19294" y="35274"/>
                    <a:pt x="17977" y="34429"/>
                  </a:cubicBezTo>
                  <a:cubicBezTo>
                    <a:pt x="16899" y="33737"/>
                    <a:pt x="15619" y="33424"/>
                    <a:pt x="14391" y="33120"/>
                  </a:cubicBezTo>
                  <a:cubicBezTo>
                    <a:pt x="13766" y="32965"/>
                    <a:pt x="13142" y="32815"/>
                    <a:pt x="12528" y="32623"/>
                  </a:cubicBezTo>
                  <a:cubicBezTo>
                    <a:pt x="12220" y="32528"/>
                    <a:pt x="11915" y="32422"/>
                    <a:pt x="11616" y="32301"/>
                  </a:cubicBezTo>
                  <a:cubicBezTo>
                    <a:pt x="11582" y="32287"/>
                    <a:pt x="11538" y="32274"/>
                    <a:pt x="11497" y="32258"/>
                  </a:cubicBezTo>
                  <a:lnTo>
                    <a:pt x="11497" y="32258"/>
                  </a:lnTo>
                  <a:cubicBezTo>
                    <a:pt x="11475" y="32243"/>
                    <a:pt x="11451" y="32229"/>
                    <a:pt x="11429" y="32218"/>
                  </a:cubicBezTo>
                  <a:cubicBezTo>
                    <a:pt x="11285" y="32144"/>
                    <a:pt x="11140" y="32072"/>
                    <a:pt x="11001" y="31991"/>
                  </a:cubicBezTo>
                  <a:cubicBezTo>
                    <a:pt x="10944" y="31958"/>
                    <a:pt x="10888" y="31922"/>
                    <a:pt x="10831" y="31890"/>
                  </a:cubicBezTo>
                  <a:lnTo>
                    <a:pt x="10831" y="31890"/>
                  </a:lnTo>
                  <a:cubicBezTo>
                    <a:pt x="10713" y="31800"/>
                    <a:pt x="10593" y="31716"/>
                    <a:pt x="10480" y="31620"/>
                  </a:cubicBezTo>
                  <a:cubicBezTo>
                    <a:pt x="10448" y="31593"/>
                    <a:pt x="10416" y="31564"/>
                    <a:pt x="10384" y="31535"/>
                  </a:cubicBezTo>
                  <a:lnTo>
                    <a:pt x="10384" y="31535"/>
                  </a:lnTo>
                  <a:cubicBezTo>
                    <a:pt x="10399" y="31550"/>
                    <a:pt x="10405" y="31557"/>
                    <a:pt x="10404" y="31557"/>
                  </a:cubicBezTo>
                  <a:cubicBezTo>
                    <a:pt x="10401" y="31557"/>
                    <a:pt x="10378" y="31537"/>
                    <a:pt x="10337" y="31493"/>
                  </a:cubicBezTo>
                  <a:lnTo>
                    <a:pt x="10337" y="31493"/>
                  </a:lnTo>
                  <a:cubicBezTo>
                    <a:pt x="10353" y="31507"/>
                    <a:pt x="10368" y="31521"/>
                    <a:pt x="10384" y="31535"/>
                  </a:cubicBezTo>
                  <a:lnTo>
                    <a:pt x="10384" y="31535"/>
                  </a:lnTo>
                  <a:cubicBezTo>
                    <a:pt x="10372" y="31524"/>
                    <a:pt x="10356" y="31508"/>
                    <a:pt x="10333" y="31489"/>
                  </a:cubicBezTo>
                  <a:lnTo>
                    <a:pt x="10333" y="31489"/>
                  </a:lnTo>
                  <a:cubicBezTo>
                    <a:pt x="10335" y="31490"/>
                    <a:pt x="10336" y="31491"/>
                    <a:pt x="10337" y="31493"/>
                  </a:cubicBezTo>
                  <a:lnTo>
                    <a:pt x="10337" y="31493"/>
                  </a:lnTo>
                  <a:cubicBezTo>
                    <a:pt x="10324" y="31482"/>
                    <a:pt x="10312" y="31471"/>
                    <a:pt x="10300" y="31460"/>
                  </a:cubicBezTo>
                  <a:lnTo>
                    <a:pt x="10300" y="31460"/>
                  </a:lnTo>
                  <a:cubicBezTo>
                    <a:pt x="10312" y="31471"/>
                    <a:pt x="10323" y="31480"/>
                    <a:pt x="10333" y="31489"/>
                  </a:cubicBezTo>
                  <a:lnTo>
                    <a:pt x="10333" y="31489"/>
                  </a:lnTo>
                  <a:cubicBezTo>
                    <a:pt x="10329" y="31485"/>
                    <a:pt x="10325" y="31480"/>
                    <a:pt x="10320" y="31475"/>
                  </a:cubicBezTo>
                  <a:cubicBezTo>
                    <a:pt x="10275" y="31425"/>
                    <a:pt x="10232" y="31374"/>
                    <a:pt x="10190" y="31324"/>
                  </a:cubicBezTo>
                  <a:lnTo>
                    <a:pt x="10190" y="31324"/>
                  </a:lnTo>
                  <a:cubicBezTo>
                    <a:pt x="10339" y="31271"/>
                    <a:pt x="10485" y="31210"/>
                    <a:pt x="10629" y="31144"/>
                  </a:cubicBezTo>
                  <a:cubicBezTo>
                    <a:pt x="11084" y="30932"/>
                    <a:pt x="11526" y="30690"/>
                    <a:pt x="11948" y="30417"/>
                  </a:cubicBezTo>
                  <a:cubicBezTo>
                    <a:pt x="12907" y="29809"/>
                    <a:pt x="13797" y="29083"/>
                    <a:pt x="14600" y="28281"/>
                  </a:cubicBezTo>
                  <a:cubicBezTo>
                    <a:pt x="15988" y="26898"/>
                    <a:pt x="17752" y="24786"/>
                    <a:pt x="17218" y="22656"/>
                  </a:cubicBezTo>
                  <a:cubicBezTo>
                    <a:pt x="16773" y="20878"/>
                    <a:pt x="15040" y="19461"/>
                    <a:pt x="13254" y="19461"/>
                  </a:cubicBezTo>
                  <a:cubicBezTo>
                    <a:pt x="12761" y="19461"/>
                    <a:pt x="12264" y="19568"/>
                    <a:pt x="11788" y="19806"/>
                  </a:cubicBezTo>
                  <a:cubicBezTo>
                    <a:pt x="9881" y="20762"/>
                    <a:pt x="8485" y="22808"/>
                    <a:pt x="7660" y="24724"/>
                  </a:cubicBezTo>
                  <a:cubicBezTo>
                    <a:pt x="6966" y="26337"/>
                    <a:pt x="6845" y="28259"/>
                    <a:pt x="7404" y="29942"/>
                  </a:cubicBezTo>
                  <a:lnTo>
                    <a:pt x="7404" y="29942"/>
                  </a:lnTo>
                  <a:cubicBezTo>
                    <a:pt x="7265" y="29960"/>
                    <a:pt x="7126" y="29976"/>
                    <a:pt x="6988" y="29987"/>
                  </a:cubicBezTo>
                  <a:cubicBezTo>
                    <a:pt x="6817" y="30002"/>
                    <a:pt x="6646" y="30011"/>
                    <a:pt x="6475" y="30016"/>
                  </a:cubicBezTo>
                  <a:cubicBezTo>
                    <a:pt x="6454" y="30017"/>
                    <a:pt x="6432" y="30017"/>
                    <a:pt x="6411" y="30017"/>
                  </a:cubicBezTo>
                  <a:cubicBezTo>
                    <a:pt x="6373" y="30017"/>
                    <a:pt x="6336" y="30016"/>
                    <a:pt x="6298" y="30016"/>
                  </a:cubicBezTo>
                  <a:cubicBezTo>
                    <a:pt x="6263" y="30016"/>
                    <a:pt x="6229" y="30017"/>
                    <a:pt x="6194" y="30018"/>
                  </a:cubicBezTo>
                  <a:cubicBezTo>
                    <a:pt x="6185" y="30018"/>
                    <a:pt x="6178" y="30018"/>
                    <a:pt x="6172" y="30019"/>
                  </a:cubicBezTo>
                  <a:lnTo>
                    <a:pt x="6172" y="30019"/>
                  </a:lnTo>
                  <a:cubicBezTo>
                    <a:pt x="6159" y="30018"/>
                    <a:pt x="6143" y="30016"/>
                    <a:pt x="6124" y="30015"/>
                  </a:cubicBezTo>
                  <a:cubicBezTo>
                    <a:pt x="5962" y="30000"/>
                    <a:pt x="5801" y="29986"/>
                    <a:pt x="5641" y="29962"/>
                  </a:cubicBezTo>
                  <a:cubicBezTo>
                    <a:pt x="5569" y="29952"/>
                    <a:pt x="5497" y="29938"/>
                    <a:pt x="5425" y="29927"/>
                  </a:cubicBezTo>
                  <a:cubicBezTo>
                    <a:pt x="5404" y="29922"/>
                    <a:pt x="5383" y="29917"/>
                    <a:pt x="5361" y="29912"/>
                  </a:cubicBezTo>
                  <a:lnTo>
                    <a:pt x="5361" y="29912"/>
                  </a:lnTo>
                  <a:cubicBezTo>
                    <a:pt x="5235" y="29864"/>
                    <a:pt x="5095" y="29839"/>
                    <a:pt x="4967" y="29793"/>
                  </a:cubicBezTo>
                  <a:cubicBezTo>
                    <a:pt x="4912" y="29773"/>
                    <a:pt x="4859" y="29746"/>
                    <a:pt x="4805" y="29728"/>
                  </a:cubicBezTo>
                  <a:lnTo>
                    <a:pt x="4805" y="29728"/>
                  </a:lnTo>
                  <a:cubicBezTo>
                    <a:pt x="4801" y="29726"/>
                    <a:pt x="4796" y="29723"/>
                    <a:pt x="4791" y="29721"/>
                  </a:cubicBezTo>
                  <a:cubicBezTo>
                    <a:pt x="4681" y="29662"/>
                    <a:pt x="4573" y="29589"/>
                    <a:pt x="4462" y="29533"/>
                  </a:cubicBezTo>
                  <a:lnTo>
                    <a:pt x="4462" y="29533"/>
                  </a:lnTo>
                  <a:cubicBezTo>
                    <a:pt x="4409" y="29493"/>
                    <a:pt x="4355" y="29453"/>
                    <a:pt x="4304" y="29411"/>
                  </a:cubicBezTo>
                  <a:cubicBezTo>
                    <a:pt x="4255" y="29371"/>
                    <a:pt x="4209" y="29330"/>
                    <a:pt x="4161" y="29290"/>
                  </a:cubicBezTo>
                  <a:lnTo>
                    <a:pt x="4161" y="29290"/>
                  </a:lnTo>
                  <a:cubicBezTo>
                    <a:pt x="4074" y="29187"/>
                    <a:pt x="3976" y="29092"/>
                    <a:pt x="3890" y="28986"/>
                  </a:cubicBezTo>
                  <a:cubicBezTo>
                    <a:pt x="3852" y="28938"/>
                    <a:pt x="3816" y="28888"/>
                    <a:pt x="3776" y="28840"/>
                  </a:cubicBezTo>
                  <a:lnTo>
                    <a:pt x="3776" y="28840"/>
                  </a:lnTo>
                  <a:cubicBezTo>
                    <a:pt x="3704" y="28714"/>
                    <a:pt x="3621" y="28596"/>
                    <a:pt x="3552" y="28468"/>
                  </a:cubicBezTo>
                  <a:cubicBezTo>
                    <a:pt x="3483" y="28342"/>
                    <a:pt x="3417" y="28214"/>
                    <a:pt x="3358" y="28082"/>
                  </a:cubicBezTo>
                  <a:cubicBezTo>
                    <a:pt x="3330" y="28019"/>
                    <a:pt x="3304" y="27955"/>
                    <a:pt x="3277" y="27893"/>
                  </a:cubicBezTo>
                  <a:cubicBezTo>
                    <a:pt x="3275" y="27890"/>
                    <a:pt x="3274" y="27887"/>
                    <a:pt x="3272" y="27884"/>
                  </a:cubicBezTo>
                  <a:lnTo>
                    <a:pt x="3272" y="27884"/>
                  </a:lnTo>
                  <a:cubicBezTo>
                    <a:pt x="3263" y="27860"/>
                    <a:pt x="3255" y="27837"/>
                    <a:pt x="3246" y="27813"/>
                  </a:cubicBezTo>
                  <a:cubicBezTo>
                    <a:pt x="3031" y="27192"/>
                    <a:pt x="2881" y="26553"/>
                    <a:pt x="2798" y="25901"/>
                  </a:cubicBezTo>
                  <a:cubicBezTo>
                    <a:pt x="2774" y="25728"/>
                    <a:pt x="2756" y="25556"/>
                    <a:pt x="2738" y="25382"/>
                  </a:cubicBezTo>
                  <a:cubicBezTo>
                    <a:pt x="2736" y="25356"/>
                    <a:pt x="2734" y="25339"/>
                    <a:pt x="2733" y="25326"/>
                  </a:cubicBezTo>
                  <a:lnTo>
                    <a:pt x="2733" y="25326"/>
                  </a:lnTo>
                  <a:cubicBezTo>
                    <a:pt x="2733" y="25320"/>
                    <a:pt x="2732" y="25299"/>
                    <a:pt x="2729" y="25246"/>
                  </a:cubicBezTo>
                  <a:cubicBezTo>
                    <a:pt x="2722" y="25149"/>
                    <a:pt x="2716" y="25053"/>
                    <a:pt x="2713" y="24955"/>
                  </a:cubicBezTo>
                  <a:cubicBezTo>
                    <a:pt x="2694" y="24567"/>
                    <a:pt x="2690" y="24179"/>
                    <a:pt x="2698" y="23791"/>
                  </a:cubicBezTo>
                  <a:cubicBezTo>
                    <a:pt x="2719" y="22957"/>
                    <a:pt x="2783" y="22126"/>
                    <a:pt x="2890" y="21299"/>
                  </a:cubicBezTo>
                  <a:cubicBezTo>
                    <a:pt x="3357" y="17632"/>
                    <a:pt x="4406" y="14162"/>
                    <a:pt x="5766" y="10761"/>
                  </a:cubicBezTo>
                  <a:cubicBezTo>
                    <a:pt x="6900" y="7918"/>
                    <a:pt x="8229" y="4980"/>
                    <a:pt x="10153" y="2571"/>
                  </a:cubicBezTo>
                  <a:cubicBezTo>
                    <a:pt x="10192" y="2521"/>
                    <a:pt x="10232" y="2472"/>
                    <a:pt x="10272" y="2422"/>
                  </a:cubicBezTo>
                  <a:cubicBezTo>
                    <a:pt x="10293" y="2397"/>
                    <a:pt x="10316" y="2371"/>
                    <a:pt x="10337" y="2345"/>
                  </a:cubicBezTo>
                  <a:lnTo>
                    <a:pt x="10337" y="2345"/>
                  </a:lnTo>
                  <a:cubicBezTo>
                    <a:pt x="10410" y="2262"/>
                    <a:pt x="10484" y="2180"/>
                    <a:pt x="10560" y="2099"/>
                  </a:cubicBezTo>
                  <a:cubicBezTo>
                    <a:pt x="10715" y="1935"/>
                    <a:pt x="10876" y="1778"/>
                    <a:pt x="11047" y="1630"/>
                  </a:cubicBezTo>
                  <a:cubicBezTo>
                    <a:pt x="11750" y="1024"/>
                    <a:pt x="10588" y="1"/>
                    <a:pt x="9734"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rot="-2225305">
              <a:off x="8513182" y="3745809"/>
              <a:ext cx="435765" cy="1423073"/>
            </a:xfrm>
            <a:custGeom>
              <a:avLst/>
              <a:gdLst/>
              <a:ahLst/>
              <a:cxnLst/>
              <a:rect l="l" t="t" r="r" b="b"/>
              <a:pathLst>
                <a:path w="15040" h="49116" extrusionOk="0">
                  <a:moveTo>
                    <a:pt x="2622" y="0"/>
                  </a:moveTo>
                  <a:cubicBezTo>
                    <a:pt x="2279" y="0"/>
                    <a:pt x="1966" y="93"/>
                    <a:pt x="1911" y="396"/>
                  </a:cubicBezTo>
                  <a:lnTo>
                    <a:pt x="1909" y="396"/>
                  </a:lnTo>
                  <a:cubicBezTo>
                    <a:pt x="1170" y="4445"/>
                    <a:pt x="0" y="8600"/>
                    <a:pt x="387" y="12750"/>
                  </a:cubicBezTo>
                  <a:cubicBezTo>
                    <a:pt x="561" y="14618"/>
                    <a:pt x="1107" y="16551"/>
                    <a:pt x="2154" y="18121"/>
                  </a:cubicBezTo>
                  <a:cubicBezTo>
                    <a:pt x="2937" y="19295"/>
                    <a:pt x="4098" y="20091"/>
                    <a:pt x="5333" y="20727"/>
                  </a:cubicBezTo>
                  <a:cubicBezTo>
                    <a:pt x="5897" y="21017"/>
                    <a:pt x="6464" y="21298"/>
                    <a:pt x="7006" y="21629"/>
                  </a:cubicBezTo>
                  <a:cubicBezTo>
                    <a:pt x="7157" y="21722"/>
                    <a:pt x="7306" y="21818"/>
                    <a:pt x="7453" y="21917"/>
                  </a:cubicBezTo>
                  <a:cubicBezTo>
                    <a:pt x="7485" y="21938"/>
                    <a:pt x="7517" y="21961"/>
                    <a:pt x="7548" y="21983"/>
                  </a:cubicBezTo>
                  <a:lnTo>
                    <a:pt x="7548" y="21983"/>
                  </a:lnTo>
                  <a:cubicBezTo>
                    <a:pt x="7581" y="22006"/>
                    <a:pt x="7646" y="22053"/>
                    <a:pt x="7673" y="22075"/>
                  </a:cubicBezTo>
                  <a:cubicBezTo>
                    <a:pt x="8022" y="22350"/>
                    <a:pt x="8354" y="22636"/>
                    <a:pt x="8675" y="22942"/>
                  </a:cubicBezTo>
                  <a:cubicBezTo>
                    <a:pt x="9261" y="23505"/>
                    <a:pt x="9958" y="24216"/>
                    <a:pt x="10290" y="24815"/>
                  </a:cubicBezTo>
                  <a:cubicBezTo>
                    <a:pt x="10641" y="25447"/>
                    <a:pt x="10772" y="25871"/>
                    <a:pt x="10764" y="26580"/>
                  </a:cubicBezTo>
                  <a:cubicBezTo>
                    <a:pt x="10758" y="27147"/>
                    <a:pt x="10613" y="27661"/>
                    <a:pt x="10386" y="28272"/>
                  </a:cubicBezTo>
                  <a:cubicBezTo>
                    <a:pt x="10124" y="28975"/>
                    <a:pt x="9796" y="29652"/>
                    <a:pt x="9488" y="30336"/>
                  </a:cubicBezTo>
                  <a:cubicBezTo>
                    <a:pt x="8680" y="32128"/>
                    <a:pt x="8081" y="33925"/>
                    <a:pt x="7886" y="35895"/>
                  </a:cubicBezTo>
                  <a:cubicBezTo>
                    <a:pt x="7421" y="40569"/>
                    <a:pt x="9649" y="44705"/>
                    <a:pt x="12362" y="48335"/>
                  </a:cubicBezTo>
                  <a:cubicBezTo>
                    <a:pt x="12712" y="48804"/>
                    <a:pt x="13393" y="49116"/>
                    <a:pt x="13996" y="49116"/>
                  </a:cubicBezTo>
                  <a:cubicBezTo>
                    <a:pt x="14077" y="49116"/>
                    <a:pt x="14156" y="49110"/>
                    <a:pt x="14233" y="49099"/>
                  </a:cubicBezTo>
                  <a:cubicBezTo>
                    <a:pt x="14838" y="49007"/>
                    <a:pt x="15039" y="48506"/>
                    <a:pt x="14674" y="48017"/>
                  </a:cubicBezTo>
                  <a:cubicBezTo>
                    <a:pt x="12375" y="44940"/>
                    <a:pt x="10450" y="41528"/>
                    <a:pt x="10539" y="37574"/>
                  </a:cubicBezTo>
                  <a:cubicBezTo>
                    <a:pt x="10582" y="35627"/>
                    <a:pt x="11092" y="33807"/>
                    <a:pt x="11860" y="32032"/>
                  </a:cubicBezTo>
                  <a:cubicBezTo>
                    <a:pt x="12415" y="30756"/>
                    <a:pt x="13130" y="29495"/>
                    <a:pt x="13381" y="28113"/>
                  </a:cubicBezTo>
                  <a:cubicBezTo>
                    <a:pt x="13662" y="26562"/>
                    <a:pt x="13156" y="25164"/>
                    <a:pt x="12210" y="23930"/>
                  </a:cubicBezTo>
                  <a:cubicBezTo>
                    <a:pt x="11103" y="22484"/>
                    <a:pt x="9622" y="21198"/>
                    <a:pt x="8047" y="20286"/>
                  </a:cubicBezTo>
                  <a:cubicBezTo>
                    <a:pt x="7510" y="19976"/>
                    <a:pt x="6951" y="19707"/>
                    <a:pt x="6403" y="19418"/>
                  </a:cubicBezTo>
                  <a:cubicBezTo>
                    <a:pt x="6175" y="19298"/>
                    <a:pt x="5948" y="19174"/>
                    <a:pt x="5729" y="19040"/>
                  </a:cubicBezTo>
                  <a:cubicBezTo>
                    <a:pt x="5620" y="18972"/>
                    <a:pt x="5515" y="18900"/>
                    <a:pt x="5408" y="18830"/>
                  </a:cubicBezTo>
                  <a:lnTo>
                    <a:pt x="5408" y="18830"/>
                  </a:lnTo>
                  <a:cubicBezTo>
                    <a:pt x="5469" y="18869"/>
                    <a:pt x="5496" y="18885"/>
                    <a:pt x="5499" y="18885"/>
                  </a:cubicBezTo>
                  <a:cubicBezTo>
                    <a:pt x="5510" y="18885"/>
                    <a:pt x="5241" y="18695"/>
                    <a:pt x="5178" y="18640"/>
                  </a:cubicBezTo>
                  <a:cubicBezTo>
                    <a:pt x="5143" y="18610"/>
                    <a:pt x="5024" y="18496"/>
                    <a:pt x="4968" y="18445"/>
                  </a:cubicBezTo>
                  <a:lnTo>
                    <a:pt x="4968" y="18445"/>
                  </a:lnTo>
                  <a:cubicBezTo>
                    <a:pt x="4920" y="18388"/>
                    <a:pt x="4796" y="18249"/>
                    <a:pt x="4763" y="18207"/>
                  </a:cubicBezTo>
                  <a:cubicBezTo>
                    <a:pt x="4657" y="18078"/>
                    <a:pt x="4558" y="17942"/>
                    <a:pt x="4465" y="17803"/>
                  </a:cubicBezTo>
                  <a:cubicBezTo>
                    <a:pt x="4323" y="17589"/>
                    <a:pt x="4379" y="17678"/>
                    <a:pt x="4247" y="17421"/>
                  </a:cubicBezTo>
                  <a:cubicBezTo>
                    <a:pt x="3831" y="16626"/>
                    <a:pt x="3531" y="15749"/>
                    <a:pt x="3333" y="14875"/>
                  </a:cubicBezTo>
                  <a:cubicBezTo>
                    <a:pt x="2838" y="12678"/>
                    <a:pt x="3021" y="10352"/>
                    <a:pt x="3328" y="8143"/>
                  </a:cubicBezTo>
                  <a:cubicBezTo>
                    <a:pt x="3640" y="5903"/>
                    <a:pt x="4151" y="3699"/>
                    <a:pt x="4556" y="1476"/>
                  </a:cubicBezTo>
                  <a:cubicBezTo>
                    <a:pt x="4673" y="841"/>
                    <a:pt x="4080" y="390"/>
                    <a:pt x="3545" y="171"/>
                  </a:cubicBezTo>
                  <a:cubicBezTo>
                    <a:pt x="3375" y="102"/>
                    <a:pt x="2981" y="0"/>
                    <a:pt x="2622" y="0"/>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p:nvPr/>
          </p:nvSpPr>
          <p:spPr>
            <a:xfrm>
              <a:off x="8054827" y="-79728"/>
              <a:ext cx="1054835" cy="1431162"/>
            </a:xfrm>
            <a:custGeom>
              <a:avLst/>
              <a:gdLst/>
              <a:ahLst/>
              <a:cxnLst/>
              <a:rect l="l" t="t" r="r" b="b"/>
              <a:pathLst>
                <a:path w="36405" h="49393" extrusionOk="0">
                  <a:moveTo>
                    <a:pt x="14570" y="18820"/>
                  </a:moveTo>
                  <a:cubicBezTo>
                    <a:pt x="14571" y="18820"/>
                    <a:pt x="14584" y="18822"/>
                    <a:pt x="14618" y="18826"/>
                  </a:cubicBezTo>
                  <a:lnTo>
                    <a:pt x="14618" y="18826"/>
                  </a:lnTo>
                  <a:cubicBezTo>
                    <a:pt x="14592" y="18823"/>
                    <a:pt x="14569" y="18820"/>
                    <a:pt x="14570" y="18820"/>
                  </a:cubicBezTo>
                  <a:close/>
                  <a:moveTo>
                    <a:pt x="14649" y="18829"/>
                  </a:moveTo>
                  <a:cubicBezTo>
                    <a:pt x="14656" y="18830"/>
                    <a:pt x="14663" y="18831"/>
                    <a:pt x="14671" y="18831"/>
                  </a:cubicBezTo>
                  <a:cubicBezTo>
                    <a:pt x="14664" y="18831"/>
                    <a:pt x="14656" y="18830"/>
                    <a:pt x="14649" y="18829"/>
                  </a:cubicBezTo>
                  <a:close/>
                  <a:moveTo>
                    <a:pt x="4756" y="1"/>
                  </a:moveTo>
                  <a:cubicBezTo>
                    <a:pt x="4233" y="1"/>
                    <a:pt x="3605" y="121"/>
                    <a:pt x="3325" y="476"/>
                  </a:cubicBezTo>
                  <a:lnTo>
                    <a:pt x="3326" y="476"/>
                  </a:lnTo>
                  <a:cubicBezTo>
                    <a:pt x="2008" y="2142"/>
                    <a:pt x="1178" y="4142"/>
                    <a:pt x="699" y="6201"/>
                  </a:cubicBezTo>
                  <a:cubicBezTo>
                    <a:pt x="189" y="8379"/>
                    <a:pt x="0" y="10711"/>
                    <a:pt x="513" y="12908"/>
                  </a:cubicBezTo>
                  <a:cubicBezTo>
                    <a:pt x="1037" y="15152"/>
                    <a:pt x="2290" y="16981"/>
                    <a:pt x="4410" y="17964"/>
                  </a:cubicBezTo>
                  <a:cubicBezTo>
                    <a:pt x="5998" y="18700"/>
                    <a:pt x="7727" y="18857"/>
                    <a:pt x="9460" y="18857"/>
                  </a:cubicBezTo>
                  <a:cubicBezTo>
                    <a:pt x="10349" y="18857"/>
                    <a:pt x="11239" y="18815"/>
                    <a:pt x="12111" y="18790"/>
                  </a:cubicBezTo>
                  <a:cubicBezTo>
                    <a:pt x="12453" y="18779"/>
                    <a:pt x="12794" y="18772"/>
                    <a:pt x="13136" y="18772"/>
                  </a:cubicBezTo>
                  <a:cubicBezTo>
                    <a:pt x="13425" y="18772"/>
                    <a:pt x="13714" y="18777"/>
                    <a:pt x="14003" y="18790"/>
                  </a:cubicBezTo>
                  <a:cubicBezTo>
                    <a:pt x="14159" y="18796"/>
                    <a:pt x="14314" y="18804"/>
                    <a:pt x="14471" y="18815"/>
                  </a:cubicBezTo>
                  <a:cubicBezTo>
                    <a:pt x="14524" y="18819"/>
                    <a:pt x="14579" y="18823"/>
                    <a:pt x="14634" y="18828"/>
                  </a:cubicBezTo>
                  <a:lnTo>
                    <a:pt x="14634" y="18828"/>
                  </a:lnTo>
                  <a:cubicBezTo>
                    <a:pt x="14656" y="18831"/>
                    <a:pt x="14684" y="18835"/>
                    <a:pt x="14720" y="18839"/>
                  </a:cubicBezTo>
                  <a:cubicBezTo>
                    <a:pt x="15027" y="18879"/>
                    <a:pt x="15332" y="18924"/>
                    <a:pt x="15635" y="18988"/>
                  </a:cubicBezTo>
                  <a:cubicBezTo>
                    <a:pt x="16640" y="19200"/>
                    <a:pt x="17890" y="19807"/>
                    <a:pt x="18695" y="20664"/>
                  </a:cubicBezTo>
                  <a:cubicBezTo>
                    <a:pt x="19527" y="21549"/>
                    <a:pt x="20224" y="22576"/>
                    <a:pt x="20570" y="23749"/>
                  </a:cubicBezTo>
                  <a:cubicBezTo>
                    <a:pt x="20886" y="24819"/>
                    <a:pt x="20955" y="25940"/>
                    <a:pt x="20971" y="27052"/>
                  </a:cubicBezTo>
                  <a:cubicBezTo>
                    <a:pt x="20990" y="28322"/>
                    <a:pt x="20957" y="29591"/>
                    <a:pt x="21038" y="30859"/>
                  </a:cubicBezTo>
                  <a:cubicBezTo>
                    <a:pt x="21109" y="31947"/>
                    <a:pt x="21323" y="33040"/>
                    <a:pt x="21492" y="34117"/>
                  </a:cubicBezTo>
                  <a:cubicBezTo>
                    <a:pt x="21808" y="36134"/>
                    <a:pt x="22180" y="38161"/>
                    <a:pt x="22863" y="40093"/>
                  </a:cubicBezTo>
                  <a:cubicBezTo>
                    <a:pt x="23527" y="41973"/>
                    <a:pt x="24467" y="43754"/>
                    <a:pt x="25866" y="45194"/>
                  </a:cubicBezTo>
                  <a:cubicBezTo>
                    <a:pt x="27515" y="46892"/>
                    <a:pt x="29609" y="48042"/>
                    <a:pt x="31850" y="48764"/>
                  </a:cubicBezTo>
                  <a:cubicBezTo>
                    <a:pt x="32564" y="48994"/>
                    <a:pt x="33293" y="49180"/>
                    <a:pt x="34025" y="49343"/>
                  </a:cubicBezTo>
                  <a:cubicBezTo>
                    <a:pt x="34171" y="49376"/>
                    <a:pt x="34339" y="49393"/>
                    <a:pt x="34515" y="49393"/>
                  </a:cubicBezTo>
                  <a:cubicBezTo>
                    <a:pt x="35034" y="49393"/>
                    <a:pt x="35624" y="49242"/>
                    <a:pt x="35945" y="48906"/>
                  </a:cubicBezTo>
                  <a:cubicBezTo>
                    <a:pt x="36405" y="48427"/>
                    <a:pt x="35742" y="48132"/>
                    <a:pt x="35343" y="48042"/>
                  </a:cubicBezTo>
                  <a:cubicBezTo>
                    <a:pt x="33117" y="47542"/>
                    <a:pt x="30972" y="46657"/>
                    <a:pt x="29210" y="45162"/>
                  </a:cubicBezTo>
                  <a:cubicBezTo>
                    <a:pt x="27772" y="43941"/>
                    <a:pt x="26721" y="42297"/>
                    <a:pt x="25997" y="40569"/>
                  </a:cubicBezTo>
                  <a:cubicBezTo>
                    <a:pt x="25240" y="38761"/>
                    <a:pt x="24837" y="36808"/>
                    <a:pt x="24506" y="34883"/>
                  </a:cubicBezTo>
                  <a:cubicBezTo>
                    <a:pt x="24332" y="33863"/>
                    <a:pt x="24182" y="32837"/>
                    <a:pt x="24032" y="31813"/>
                  </a:cubicBezTo>
                  <a:cubicBezTo>
                    <a:pt x="23850" y="30583"/>
                    <a:pt x="23821" y="29356"/>
                    <a:pt x="23820" y="28115"/>
                  </a:cubicBezTo>
                  <a:cubicBezTo>
                    <a:pt x="23818" y="25859"/>
                    <a:pt x="23799" y="23608"/>
                    <a:pt x="22609" y="21606"/>
                  </a:cubicBezTo>
                  <a:cubicBezTo>
                    <a:pt x="21187" y="19216"/>
                    <a:pt x="18762" y="17862"/>
                    <a:pt x="16038" y="17537"/>
                  </a:cubicBezTo>
                  <a:cubicBezTo>
                    <a:pt x="15248" y="17443"/>
                    <a:pt x="14457" y="17412"/>
                    <a:pt x="13665" y="17412"/>
                  </a:cubicBezTo>
                  <a:cubicBezTo>
                    <a:pt x="13152" y="17412"/>
                    <a:pt x="12639" y="17425"/>
                    <a:pt x="12124" y="17443"/>
                  </a:cubicBezTo>
                  <a:cubicBezTo>
                    <a:pt x="11515" y="17466"/>
                    <a:pt x="10907" y="17489"/>
                    <a:pt x="10298" y="17494"/>
                  </a:cubicBezTo>
                  <a:cubicBezTo>
                    <a:pt x="10236" y="17495"/>
                    <a:pt x="10174" y="17495"/>
                    <a:pt x="10111" y="17495"/>
                  </a:cubicBezTo>
                  <a:cubicBezTo>
                    <a:pt x="9884" y="17495"/>
                    <a:pt x="9657" y="17492"/>
                    <a:pt x="9429" y="17485"/>
                  </a:cubicBezTo>
                  <a:cubicBezTo>
                    <a:pt x="9274" y="17480"/>
                    <a:pt x="9119" y="17472"/>
                    <a:pt x="8966" y="17464"/>
                  </a:cubicBezTo>
                  <a:cubicBezTo>
                    <a:pt x="8913" y="17460"/>
                    <a:pt x="8629" y="17434"/>
                    <a:pt x="8602" y="17434"/>
                  </a:cubicBezTo>
                  <a:cubicBezTo>
                    <a:pt x="8594" y="17434"/>
                    <a:pt x="8608" y="17436"/>
                    <a:pt x="8656" y="17442"/>
                  </a:cubicBezTo>
                  <a:cubicBezTo>
                    <a:pt x="8063" y="17371"/>
                    <a:pt x="7584" y="17285"/>
                    <a:pt x="7114" y="17128"/>
                  </a:cubicBezTo>
                  <a:cubicBezTo>
                    <a:pt x="6585" y="16956"/>
                    <a:pt x="6084" y="16707"/>
                    <a:pt x="5625" y="16392"/>
                  </a:cubicBezTo>
                  <a:cubicBezTo>
                    <a:pt x="4850" y="15860"/>
                    <a:pt x="4275" y="15020"/>
                    <a:pt x="3874" y="14167"/>
                  </a:cubicBezTo>
                  <a:cubicBezTo>
                    <a:pt x="2983" y="12275"/>
                    <a:pt x="2927" y="10002"/>
                    <a:pt x="3176" y="7962"/>
                  </a:cubicBezTo>
                  <a:cubicBezTo>
                    <a:pt x="3430" y="5869"/>
                    <a:pt x="4087" y="3764"/>
                    <a:pt x="5152" y="1939"/>
                  </a:cubicBezTo>
                  <a:cubicBezTo>
                    <a:pt x="5360" y="1578"/>
                    <a:pt x="5592" y="1233"/>
                    <a:pt x="5847" y="906"/>
                  </a:cubicBezTo>
                  <a:cubicBezTo>
                    <a:pt x="6232" y="418"/>
                    <a:pt x="5708" y="123"/>
                    <a:pt x="5245" y="40"/>
                  </a:cubicBezTo>
                  <a:cubicBezTo>
                    <a:pt x="5108" y="15"/>
                    <a:pt x="4938" y="1"/>
                    <a:pt x="4756"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a:off x="8877766" y="3133802"/>
              <a:ext cx="463049" cy="786208"/>
            </a:xfrm>
            <a:custGeom>
              <a:avLst/>
              <a:gdLst/>
              <a:ahLst/>
              <a:cxnLst/>
              <a:rect l="l" t="t" r="r" b="b"/>
              <a:pathLst>
                <a:path w="15981" h="27134" extrusionOk="0">
                  <a:moveTo>
                    <a:pt x="7190" y="14865"/>
                  </a:moveTo>
                  <a:lnTo>
                    <a:pt x="7180" y="14871"/>
                  </a:lnTo>
                  <a:lnTo>
                    <a:pt x="7180" y="14871"/>
                  </a:lnTo>
                  <a:cubicBezTo>
                    <a:pt x="7185" y="14868"/>
                    <a:pt x="7188" y="14866"/>
                    <a:pt x="7190" y="14865"/>
                  </a:cubicBezTo>
                  <a:close/>
                  <a:moveTo>
                    <a:pt x="2881" y="21722"/>
                  </a:moveTo>
                  <a:cubicBezTo>
                    <a:pt x="2871" y="21757"/>
                    <a:pt x="2867" y="21770"/>
                    <a:pt x="2867" y="21770"/>
                  </a:cubicBezTo>
                  <a:cubicBezTo>
                    <a:pt x="2867" y="21770"/>
                    <a:pt x="2874" y="21744"/>
                    <a:pt x="2881" y="21722"/>
                  </a:cubicBezTo>
                  <a:close/>
                  <a:moveTo>
                    <a:pt x="14455" y="0"/>
                  </a:moveTo>
                  <a:cubicBezTo>
                    <a:pt x="14202" y="0"/>
                    <a:pt x="13948" y="49"/>
                    <a:pt x="13799" y="99"/>
                  </a:cubicBezTo>
                  <a:cubicBezTo>
                    <a:pt x="13337" y="254"/>
                    <a:pt x="12754" y="641"/>
                    <a:pt x="12862" y="1200"/>
                  </a:cubicBezTo>
                  <a:lnTo>
                    <a:pt x="12862" y="1198"/>
                  </a:lnTo>
                  <a:cubicBezTo>
                    <a:pt x="13145" y="2655"/>
                    <a:pt x="13322" y="4133"/>
                    <a:pt x="13276" y="5620"/>
                  </a:cubicBezTo>
                  <a:cubicBezTo>
                    <a:pt x="13259" y="6238"/>
                    <a:pt x="13198" y="6853"/>
                    <a:pt x="13094" y="7464"/>
                  </a:cubicBezTo>
                  <a:cubicBezTo>
                    <a:pt x="13001" y="8000"/>
                    <a:pt x="12872" y="8502"/>
                    <a:pt x="12738" y="8889"/>
                  </a:cubicBezTo>
                  <a:cubicBezTo>
                    <a:pt x="12580" y="9350"/>
                    <a:pt x="12383" y="9798"/>
                    <a:pt x="12155" y="10229"/>
                  </a:cubicBezTo>
                  <a:cubicBezTo>
                    <a:pt x="12051" y="10424"/>
                    <a:pt x="11939" y="10612"/>
                    <a:pt x="11822" y="10801"/>
                  </a:cubicBezTo>
                  <a:cubicBezTo>
                    <a:pt x="11798" y="10840"/>
                    <a:pt x="11783" y="10864"/>
                    <a:pt x="11775" y="10878"/>
                  </a:cubicBezTo>
                  <a:lnTo>
                    <a:pt x="11775" y="10878"/>
                  </a:lnTo>
                  <a:cubicBezTo>
                    <a:pt x="11766" y="10890"/>
                    <a:pt x="11749" y="10913"/>
                    <a:pt x="11719" y="10956"/>
                  </a:cubicBezTo>
                  <a:cubicBezTo>
                    <a:pt x="11650" y="11053"/>
                    <a:pt x="11581" y="11151"/>
                    <a:pt x="11509" y="11245"/>
                  </a:cubicBezTo>
                  <a:cubicBezTo>
                    <a:pt x="11239" y="11600"/>
                    <a:pt x="10949" y="11937"/>
                    <a:pt x="10637" y="12255"/>
                  </a:cubicBezTo>
                  <a:cubicBezTo>
                    <a:pt x="10556" y="12338"/>
                    <a:pt x="10472" y="12418"/>
                    <a:pt x="10391" y="12499"/>
                  </a:cubicBezTo>
                  <a:cubicBezTo>
                    <a:pt x="10459" y="12431"/>
                    <a:pt x="10484" y="12406"/>
                    <a:pt x="10483" y="12406"/>
                  </a:cubicBezTo>
                  <a:lnTo>
                    <a:pt x="10483" y="12406"/>
                  </a:lnTo>
                  <a:cubicBezTo>
                    <a:pt x="10482" y="12406"/>
                    <a:pt x="10350" y="12535"/>
                    <a:pt x="10313" y="12569"/>
                  </a:cubicBezTo>
                  <a:cubicBezTo>
                    <a:pt x="10142" y="12724"/>
                    <a:pt x="9966" y="12876"/>
                    <a:pt x="9789" y="13021"/>
                  </a:cubicBezTo>
                  <a:cubicBezTo>
                    <a:pt x="9102" y="13587"/>
                    <a:pt x="8370" y="14092"/>
                    <a:pt x="7629" y="14579"/>
                  </a:cubicBezTo>
                  <a:cubicBezTo>
                    <a:pt x="7455" y="14692"/>
                    <a:pt x="7281" y="14806"/>
                    <a:pt x="7108" y="14919"/>
                  </a:cubicBezTo>
                  <a:cubicBezTo>
                    <a:pt x="7080" y="14937"/>
                    <a:pt x="7064" y="14947"/>
                    <a:pt x="7056" y="14953"/>
                  </a:cubicBezTo>
                  <a:lnTo>
                    <a:pt x="7056" y="14953"/>
                  </a:lnTo>
                  <a:lnTo>
                    <a:pt x="7180" y="14871"/>
                  </a:lnTo>
                  <a:lnTo>
                    <a:pt x="7180" y="14871"/>
                  </a:lnTo>
                  <a:cubicBezTo>
                    <a:pt x="7147" y="14893"/>
                    <a:pt x="7049" y="14957"/>
                    <a:pt x="7049" y="14957"/>
                  </a:cubicBezTo>
                  <a:cubicBezTo>
                    <a:pt x="7049" y="14957"/>
                    <a:pt x="7051" y="14955"/>
                    <a:pt x="7056" y="14953"/>
                  </a:cubicBezTo>
                  <a:lnTo>
                    <a:pt x="7056" y="14953"/>
                  </a:lnTo>
                  <a:lnTo>
                    <a:pt x="7046" y="14959"/>
                  </a:lnTo>
                  <a:lnTo>
                    <a:pt x="6530" y="15291"/>
                  </a:lnTo>
                  <a:cubicBezTo>
                    <a:pt x="6166" y="15526"/>
                    <a:pt x="5803" y="15761"/>
                    <a:pt x="5445" y="16004"/>
                  </a:cubicBezTo>
                  <a:cubicBezTo>
                    <a:pt x="3923" y="17034"/>
                    <a:pt x="2501" y="18220"/>
                    <a:pt x="1502" y="19781"/>
                  </a:cubicBezTo>
                  <a:cubicBezTo>
                    <a:pt x="172" y="21859"/>
                    <a:pt x="1" y="24332"/>
                    <a:pt x="291" y="26723"/>
                  </a:cubicBezTo>
                  <a:cubicBezTo>
                    <a:pt x="330" y="27041"/>
                    <a:pt x="683" y="27133"/>
                    <a:pt x="1039" y="27133"/>
                  </a:cubicBezTo>
                  <a:cubicBezTo>
                    <a:pt x="1300" y="27133"/>
                    <a:pt x="1563" y="27083"/>
                    <a:pt x="1702" y="27036"/>
                  </a:cubicBezTo>
                  <a:cubicBezTo>
                    <a:pt x="2196" y="26870"/>
                    <a:pt x="2707" y="26503"/>
                    <a:pt x="2638" y="25936"/>
                  </a:cubicBezTo>
                  <a:cubicBezTo>
                    <a:pt x="2502" y="24818"/>
                    <a:pt x="2499" y="23669"/>
                    <a:pt x="2692" y="22557"/>
                  </a:cubicBezTo>
                  <a:cubicBezTo>
                    <a:pt x="2734" y="22316"/>
                    <a:pt x="2790" y="22079"/>
                    <a:pt x="2847" y="21841"/>
                  </a:cubicBezTo>
                  <a:cubicBezTo>
                    <a:pt x="2859" y="21799"/>
                    <a:pt x="2871" y="21757"/>
                    <a:pt x="2883" y="21714"/>
                  </a:cubicBezTo>
                  <a:lnTo>
                    <a:pt x="2883" y="21714"/>
                  </a:lnTo>
                  <a:cubicBezTo>
                    <a:pt x="2885" y="21706"/>
                    <a:pt x="2887" y="21699"/>
                    <a:pt x="2889" y="21694"/>
                  </a:cubicBezTo>
                  <a:cubicBezTo>
                    <a:pt x="2934" y="21555"/>
                    <a:pt x="2980" y="21420"/>
                    <a:pt x="3030" y="21284"/>
                  </a:cubicBezTo>
                  <a:cubicBezTo>
                    <a:pt x="3183" y="20873"/>
                    <a:pt x="3371" y="20477"/>
                    <a:pt x="3593" y="20098"/>
                  </a:cubicBezTo>
                  <a:cubicBezTo>
                    <a:pt x="3643" y="20012"/>
                    <a:pt x="3697" y="19928"/>
                    <a:pt x="3750" y="19841"/>
                  </a:cubicBezTo>
                  <a:cubicBezTo>
                    <a:pt x="3751" y="19840"/>
                    <a:pt x="3751" y="19840"/>
                    <a:pt x="3752" y="19839"/>
                  </a:cubicBezTo>
                  <a:lnTo>
                    <a:pt x="3752" y="19839"/>
                  </a:lnTo>
                  <a:cubicBezTo>
                    <a:pt x="3773" y="19806"/>
                    <a:pt x="3796" y="19774"/>
                    <a:pt x="3819" y="19742"/>
                  </a:cubicBezTo>
                  <a:cubicBezTo>
                    <a:pt x="3945" y="19562"/>
                    <a:pt x="4079" y="19388"/>
                    <a:pt x="4220" y="19218"/>
                  </a:cubicBezTo>
                  <a:cubicBezTo>
                    <a:pt x="4346" y="19066"/>
                    <a:pt x="4477" y="18919"/>
                    <a:pt x="4613" y="18776"/>
                  </a:cubicBezTo>
                  <a:cubicBezTo>
                    <a:pt x="4688" y="18696"/>
                    <a:pt x="4763" y="18618"/>
                    <a:pt x="4841" y="18541"/>
                  </a:cubicBezTo>
                  <a:cubicBezTo>
                    <a:pt x="4872" y="18511"/>
                    <a:pt x="4903" y="18480"/>
                    <a:pt x="4935" y="18450"/>
                  </a:cubicBezTo>
                  <a:cubicBezTo>
                    <a:pt x="4936" y="18449"/>
                    <a:pt x="4938" y="18448"/>
                    <a:pt x="4939" y="18447"/>
                  </a:cubicBezTo>
                  <a:lnTo>
                    <a:pt x="4939" y="18447"/>
                  </a:lnTo>
                  <a:cubicBezTo>
                    <a:pt x="5577" y="17885"/>
                    <a:pt x="6250" y="17362"/>
                    <a:pt x="6955" y="16883"/>
                  </a:cubicBezTo>
                  <a:cubicBezTo>
                    <a:pt x="7321" y="16633"/>
                    <a:pt x="7693" y="16392"/>
                    <a:pt x="8065" y="16151"/>
                  </a:cubicBezTo>
                  <a:cubicBezTo>
                    <a:pt x="8070" y="16148"/>
                    <a:pt x="8075" y="16145"/>
                    <a:pt x="8078" y="16142"/>
                  </a:cubicBezTo>
                  <a:lnTo>
                    <a:pt x="8078" y="16142"/>
                  </a:lnTo>
                  <a:cubicBezTo>
                    <a:pt x="8084" y="16138"/>
                    <a:pt x="8090" y="16134"/>
                    <a:pt x="8097" y="16130"/>
                  </a:cubicBezTo>
                  <a:lnTo>
                    <a:pt x="8586" y="15817"/>
                  </a:lnTo>
                  <a:cubicBezTo>
                    <a:pt x="8779" y="15692"/>
                    <a:pt x="8972" y="15566"/>
                    <a:pt x="9164" y="15440"/>
                  </a:cubicBezTo>
                  <a:cubicBezTo>
                    <a:pt x="9897" y="14961"/>
                    <a:pt x="10623" y="14464"/>
                    <a:pt x="11302" y="13911"/>
                  </a:cubicBezTo>
                  <a:cubicBezTo>
                    <a:pt x="12829" y="12670"/>
                    <a:pt x="14140" y="11143"/>
                    <a:pt x="14867" y="9294"/>
                  </a:cubicBezTo>
                  <a:cubicBezTo>
                    <a:pt x="15981" y="6464"/>
                    <a:pt x="15776" y="3342"/>
                    <a:pt x="15211" y="412"/>
                  </a:cubicBezTo>
                  <a:cubicBezTo>
                    <a:pt x="15149" y="94"/>
                    <a:pt x="14803" y="0"/>
                    <a:pt x="14455"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 name="Google Shape;173;p5"/>
          <p:cNvSpPr/>
          <p:nvPr/>
        </p:nvSpPr>
        <p:spPr>
          <a:xfrm>
            <a:off x="367676" y="348709"/>
            <a:ext cx="8408648" cy="4446082"/>
          </a:xfrm>
          <a:custGeom>
            <a:avLst/>
            <a:gdLst/>
            <a:ahLst/>
            <a:cxnLst/>
            <a:rect l="l" t="t" r="r" b="b"/>
            <a:pathLst>
              <a:path w="82202" h="38056" extrusionOk="0">
                <a:moveTo>
                  <a:pt x="1" y="0"/>
                </a:moveTo>
                <a:lnTo>
                  <a:pt x="1" y="38056"/>
                </a:lnTo>
                <a:lnTo>
                  <a:pt x="82201" y="38056"/>
                </a:lnTo>
                <a:lnTo>
                  <a:pt x="82201" y="3110"/>
                </a:lnTo>
                <a:lnTo>
                  <a:pt x="82201" y="0"/>
                </a:lnTo>
                <a:lnTo>
                  <a:pt x="79392" y="0"/>
                </a:lnTo>
                <a:cubicBezTo>
                  <a:pt x="79392" y="97"/>
                  <a:pt x="79392" y="154"/>
                  <a:pt x="79400" y="389"/>
                </a:cubicBezTo>
                <a:lnTo>
                  <a:pt x="79416" y="875"/>
                </a:lnTo>
                <a:cubicBezTo>
                  <a:pt x="79448" y="891"/>
                  <a:pt x="79489" y="899"/>
                  <a:pt x="79521" y="923"/>
                </a:cubicBezTo>
                <a:cubicBezTo>
                  <a:pt x="79610" y="964"/>
                  <a:pt x="79683" y="1037"/>
                  <a:pt x="79724" y="1126"/>
                </a:cubicBezTo>
                <a:cubicBezTo>
                  <a:pt x="79877" y="1288"/>
                  <a:pt x="79926" y="1514"/>
                  <a:pt x="79869" y="1725"/>
                </a:cubicBezTo>
                <a:cubicBezTo>
                  <a:pt x="79782" y="2019"/>
                  <a:pt x="79508" y="2219"/>
                  <a:pt x="79207" y="2219"/>
                </a:cubicBezTo>
                <a:cubicBezTo>
                  <a:pt x="79201" y="2219"/>
                  <a:pt x="79195" y="2219"/>
                  <a:pt x="79189" y="2219"/>
                </a:cubicBezTo>
                <a:cubicBezTo>
                  <a:pt x="78890" y="2211"/>
                  <a:pt x="78517" y="2000"/>
                  <a:pt x="78444" y="1693"/>
                </a:cubicBezTo>
                <a:cubicBezTo>
                  <a:pt x="78363" y="1320"/>
                  <a:pt x="78630" y="1045"/>
                  <a:pt x="78954" y="915"/>
                </a:cubicBezTo>
                <a:lnTo>
                  <a:pt x="78962" y="389"/>
                </a:lnTo>
                <a:cubicBezTo>
                  <a:pt x="78971" y="154"/>
                  <a:pt x="78962" y="57"/>
                  <a:pt x="78962" y="0"/>
                </a:cubicBezTo>
                <a:lnTo>
                  <a:pt x="76833" y="0"/>
                </a:lnTo>
                <a:cubicBezTo>
                  <a:pt x="76833" y="73"/>
                  <a:pt x="76833" y="146"/>
                  <a:pt x="76841" y="389"/>
                </a:cubicBezTo>
                <a:lnTo>
                  <a:pt x="76857" y="875"/>
                </a:lnTo>
                <a:cubicBezTo>
                  <a:pt x="76898" y="891"/>
                  <a:pt x="76930" y="899"/>
                  <a:pt x="76971" y="923"/>
                </a:cubicBezTo>
                <a:cubicBezTo>
                  <a:pt x="77060" y="964"/>
                  <a:pt x="77124" y="1037"/>
                  <a:pt x="77173" y="1126"/>
                </a:cubicBezTo>
                <a:cubicBezTo>
                  <a:pt x="77319" y="1288"/>
                  <a:pt x="77375" y="1514"/>
                  <a:pt x="77319" y="1725"/>
                </a:cubicBezTo>
                <a:cubicBezTo>
                  <a:pt x="77223" y="2019"/>
                  <a:pt x="76957" y="2219"/>
                  <a:pt x="76649" y="2219"/>
                </a:cubicBezTo>
                <a:cubicBezTo>
                  <a:pt x="76643" y="2219"/>
                  <a:pt x="76637" y="2219"/>
                  <a:pt x="76630" y="2219"/>
                </a:cubicBezTo>
                <a:cubicBezTo>
                  <a:pt x="76339" y="2211"/>
                  <a:pt x="75958" y="2000"/>
                  <a:pt x="75894" y="1693"/>
                </a:cubicBezTo>
                <a:cubicBezTo>
                  <a:pt x="75805" y="1320"/>
                  <a:pt x="76072" y="1045"/>
                  <a:pt x="76396" y="915"/>
                </a:cubicBezTo>
                <a:lnTo>
                  <a:pt x="76412" y="389"/>
                </a:lnTo>
                <a:cubicBezTo>
                  <a:pt x="76412" y="138"/>
                  <a:pt x="76412" y="89"/>
                  <a:pt x="76412" y="0"/>
                </a:cubicBezTo>
                <a:lnTo>
                  <a:pt x="74274" y="0"/>
                </a:lnTo>
                <a:cubicBezTo>
                  <a:pt x="74274" y="73"/>
                  <a:pt x="74274" y="138"/>
                  <a:pt x="74282" y="389"/>
                </a:cubicBezTo>
                <a:lnTo>
                  <a:pt x="74299" y="875"/>
                </a:lnTo>
                <a:cubicBezTo>
                  <a:pt x="74339" y="891"/>
                  <a:pt x="74380" y="899"/>
                  <a:pt x="74412" y="923"/>
                </a:cubicBezTo>
                <a:cubicBezTo>
                  <a:pt x="74501" y="964"/>
                  <a:pt x="74574" y="1037"/>
                  <a:pt x="74614" y="1126"/>
                </a:cubicBezTo>
                <a:cubicBezTo>
                  <a:pt x="74760" y="1288"/>
                  <a:pt x="74817" y="1514"/>
                  <a:pt x="74760" y="1725"/>
                </a:cubicBezTo>
                <a:cubicBezTo>
                  <a:pt x="74665" y="2019"/>
                  <a:pt x="74398" y="2219"/>
                  <a:pt x="74090" y="2219"/>
                </a:cubicBezTo>
                <a:cubicBezTo>
                  <a:pt x="74084" y="2219"/>
                  <a:pt x="74078" y="2219"/>
                  <a:pt x="74072" y="2219"/>
                </a:cubicBezTo>
                <a:cubicBezTo>
                  <a:pt x="73780" y="2211"/>
                  <a:pt x="73408" y="2000"/>
                  <a:pt x="73335" y="1693"/>
                </a:cubicBezTo>
                <a:cubicBezTo>
                  <a:pt x="73254" y="1320"/>
                  <a:pt x="73521" y="1045"/>
                  <a:pt x="73837" y="915"/>
                </a:cubicBezTo>
                <a:lnTo>
                  <a:pt x="73853" y="389"/>
                </a:lnTo>
                <a:cubicBezTo>
                  <a:pt x="73861" y="138"/>
                  <a:pt x="73861" y="57"/>
                  <a:pt x="73861" y="0"/>
                </a:cubicBezTo>
                <a:lnTo>
                  <a:pt x="71724" y="0"/>
                </a:lnTo>
                <a:cubicBezTo>
                  <a:pt x="71724" y="73"/>
                  <a:pt x="71724" y="138"/>
                  <a:pt x="71732" y="389"/>
                </a:cubicBezTo>
                <a:lnTo>
                  <a:pt x="71748" y="875"/>
                </a:lnTo>
                <a:cubicBezTo>
                  <a:pt x="71789" y="891"/>
                  <a:pt x="71821" y="899"/>
                  <a:pt x="71861" y="923"/>
                </a:cubicBezTo>
                <a:cubicBezTo>
                  <a:pt x="71950" y="964"/>
                  <a:pt x="72015" y="1037"/>
                  <a:pt x="72064" y="1126"/>
                </a:cubicBezTo>
                <a:cubicBezTo>
                  <a:pt x="72210" y="1288"/>
                  <a:pt x="72266" y="1514"/>
                  <a:pt x="72210" y="1725"/>
                </a:cubicBezTo>
                <a:cubicBezTo>
                  <a:pt x="72114" y="2019"/>
                  <a:pt x="71848" y="2219"/>
                  <a:pt x="71540" y="2219"/>
                </a:cubicBezTo>
                <a:cubicBezTo>
                  <a:pt x="71533" y="2219"/>
                  <a:pt x="71527" y="2219"/>
                  <a:pt x="71521" y="2219"/>
                </a:cubicBezTo>
                <a:cubicBezTo>
                  <a:pt x="71230" y="2211"/>
                  <a:pt x="70849" y="2000"/>
                  <a:pt x="70784" y="1693"/>
                </a:cubicBezTo>
                <a:cubicBezTo>
                  <a:pt x="70695" y="1320"/>
                  <a:pt x="70963" y="1045"/>
                  <a:pt x="71286" y="915"/>
                </a:cubicBezTo>
                <a:lnTo>
                  <a:pt x="71303" y="389"/>
                </a:lnTo>
                <a:cubicBezTo>
                  <a:pt x="71303" y="130"/>
                  <a:pt x="71303" y="41"/>
                  <a:pt x="71303" y="0"/>
                </a:cubicBezTo>
                <a:lnTo>
                  <a:pt x="69165" y="0"/>
                </a:lnTo>
                <a:cubicBezTo>
                  <a:pt x="69165" y="49"/>
                  <a:pt x="69165" y="138"/>
                  <a:pt x="69181" y="389"/>
                </a:cubicBezTo>
                <a:lnTo>
                  <a:pt x="69197" y="875"/>
                </a:lnTo>
                <a:cubicBezTo>
                  <a:pt x="69230" y="891"/>
                  <a:pt x="69270" y="899"/>
                  <a:pt x="69303" y="923"/>
                </a:cubicBezTo>
                <a:cubicBezTo>
                  <a:pt x="69392" y="964"/>
                  <a:pt x="69465" y="1037"/>
                  <a:pt x="69505" y="1126"/>
                </a:cubicBezTo>
                <a:cubicBezTo>
                  <a:pt x="69659" y="1288"/>
                  <a:pt x="69708" y="1514"/>
                  <a:pt x="69651" y="1725"/>
                </a:cubicBezTo>
                <a:cubicBezTo>
                  <a:pt x="69564" y="2019"/>
                  <a:pt x="69289" y="2219"/>
                  <a:pt x="68989" y="2219"/>
                </a:cubicBezTo>
                <a:cubicBezTo>
                  <a:pt x="68983" y="2219"/>
                  <a:pt x="68977" y="2219"/>
                  <a:pt x="68971" y="2219"/>
                </a:cubicBezTo>
                <a:cubicBezTo>
                  <a:pt x="68671" y="2211"/>
                  <a:pt x="68299" y="2000"/>
                  <a:pt x="68226" y="1693"/>
                </a:cubicBezTo>
                <a:cubicBezTo>
                  <a:pt x="68145" y="1320"/>
                  <a:pt x="68412" y="1045"/>
                  <a:pt x="68736" y="915"/>
                </a:cubicBezTo>
                <a:lnTo>
                  <a:pt x="68744" y="389"/>
                </a:lnTo>
                <a:cubicBezTo>
                  <a:pt x="68752" y="138"/>
                  <a:pt x="68752" y="73"/>
                  <a:pt x="68752" y="0"/>
                </a:cubicBezTo>
                <a:lnTo>
                  <a:pt x="66615" y="0"/>
                </a:lnTo>
                <a:cubicBezTo>
                  <a:pt x="66615" y="65"/>
                  <a:pt x="66615" y="138"/>
                  <a:pt x="66623" y="389"/>
                </a:cubicBezTo>
                <a:lnTo>
                  <a:pt x="66639" y="875"/>
                </a:lnTo>
                <a:cubicBezTo>
                  <a:pt x="66679" y="891"/>
                  <a:pt x="66720" y="899"/>
                  <a:pt x="66752" y="923"/>
                </a:cubicBezTo>
                <a:cubicBezTo>
                  <a:pt x="66841" y="964"/>
                  <a:pt x="66914" y="1037"/>
                  <a:pt x="66955" y="1126"/>
                </a:cubicBezTo>
                <a:cubicBezTo>
                  <a:pt x="67100" y="1288"/>
                  <a:pt x="67157" y="1514"/>
                  <a:pt x="67100" y="1725"/>
                </a:cubicBezTo>
                <a:cubicBezTo>
                  <a:pt x="67005" y="2019"/>
                  <a:pt x="66738" y="2219"/>
                  <a:pt x="66430" y="2219"/>
                </a:cubicBezTo>
                <a:cubicBezTo>
                  <a:pt x="66424" y="2219"/>
                  <a:pt x="66418" y="2219"/>
                  <a:pt x="66412" y="2219"/>
                </a:cubicBezTo>
                <a:cubicBezTo>
                  <a:pt x="66121" y="2211"/>
                  <a:pt x="65748" y="2000"/>
                  <a:pt x="65675" y="1693"/>
                </a:cubicBezTo>
                <a:cubicBezTo>
                  <a:pt x="65586" y="1320"/>
                  <a:pt x="65853" y="1045"/>
                  <a:pt x="66177" y="915"/>
                </a:cubicBezTo>
                <a:cubicBezTo>
                  <a:pt x="66177" y="745"/>
                  <a:pt x="66185" y="567"/>
                  <a:pt x="66194" y="389"/>
                </a:cubicBezTo>
                <a:cubicBezTo>
                  <a:pt x="66194" y="138"/>
                  <a:pt x="66194" y="57"/>
                  <a:pt x="66194" y="0"/>
                </a:cubicBezTo>
                <a:lnTo>
                  <a:pt x="64064" y="0"/>
                </a:lnTo>
                <a:cubicBezTo>
                  <a:pt x="64064" y="73"/>
                  <a:pt x="64064" y="146"/>
                  <a:pt x="64072" y="389"/>
                </a:cubicBezTo>
                <a:lnTo>
                  <a:pt x="64088" y="875"/>
                </a:lnTo>
                <a:cubicBezTo>
                  <a:pt x="64129" y="891"/>
                  <a:pt x="64161" y="899"/>
                  <a:pt x="64202" y="923"/>
                </a:cubicBezTo>
                <a:cubicBezTo>
                  <a:pt x="64283" y="964"/>
                  <a:pt x="64355" y="1037"/>
                  <a:pt x="64404" y="1126"/>
                </a:cubicBezTo>
                <a:cubicBezTo>
                  <a:pt x="64550" y="1288"/>
                  <a:pt x="64606" y="1514"/>
                  <a:pt x="64550" y="1725"/>
                </a:cubicBezTo>
                <a:cubicBezTo>
                  <a:pt x="64455" y="2019"/>
                  <a:pt x="64180" y="2219"/>
                  <a:pt x="63879" y="2219"/>
                </a:cubicBezTo>
                <a:cubicBezTo>
                  <a:pt x="63873" y="2219"/>
                  <a:pt x="63868" y="2219"/>
                  <a:pt x="63862" y="2219"/>
                </a:cubicBezTo>
                <a:cubicBezTo>
                  <a:pt x="63570" y="2211"/>
                  <a:pt x="63190" y="2000"/>
                  <a:pt x="63117" y="1693"/>
                </a:cubicBezTo>
                <a:cubicBezTo>
                  <a:pt x="63036" y="1320"/>
                  <a:pt x="63303" y="1045"/>
                  <a:pt x="63627" y="915"/>
                </a:cubicBezTo>
                <a:cubicBezTo>
                  <a:pt x="63627" y="745"/>
                  <a:pt x="63635" y="567"/>
                  <a:pt x="63635" y="389"/>
                </a:cubicBezTo>
                <a:cubicBezTo>
                  <a:pt x="63643" y="146"/>
                  <a:pt x="63635" y="73"/>
                  <a:pt x="63635" y="0"/>
                </a:cubicBezTo>
                <a:lnTo>
                  <a:pt x="61513" y="0"/>
                </a:lnTo>
                <a:cubicBezTo>
                  <a:pt x="61513" y="73"/>
                  <a:pt x="61513" y="154"/>
                  <a:pt x="61522" y="389"/>
                </a:cubicBezTo>
                <a:lnTo>
                  <a:pt x="61538" y="875"/>
                </a:lnTo>
                <a:cubicBezTo>
                  <a:pt x="61570" y="891"/>
                  <a:pt x="61611" y="899"/>
                  <a:pt x="61643" y="923"/>
                </a:cubicBezTo>
                <a:cubicBezTo>
                  <a:pt x="61732" y="964"/>
                  <a:pt x="61805" y="1037"/>
                  <a:pt x="61845" y="1126"/>
                </a:cubicBezTo>
                <a:cubicBezTo>
                  <a:pt x="61999" y="1288"/>
                  <a:pt x="62056" y="1514"/>
                  <a:pt x="61991" y="1725"/>
                </a:cubicBezTo>
                <a:cubicBezTo>
                  <a:pt x="61904" y="2019"/>
                  <a:pt x="61630" y="2219"/>
                  <a:pt x="61329" y="2219"/>
                </a:cubicBezTo>
                <a:cubicBezTo>
                  <a:pt x="61323" y="2219"/>
                  <a:pt x="61317" y="2219"/>
                  <a:pt x="61311" y="2219"/>
                </a:cubicBezTo>
                <a:cubicBezTo>
                  <a:pt x="61011" y="2211"/>
                  <a:pt x="60639" y="2000"/>
                  <a:pt x="60566" y="1693"/>
                </a:cubicBezTo>
                <a:cubicBezTo>
                  <a:pt x="60485" y="1320"/>
                  <a:pt x="60752" y="1045"/>
                  <a:pt x="61076" y="915"/>
                </a:cubicBezTo>
                <a:lnTo>
                  <a:pt x="61084" y="389"/>
                </a:lnTo>
                <a:lnTo>
                  <a:pt x="61084" y="0"/>
                </a:lnTo>
                <a:lnTo>
                  <a:pt x="58963" y="0"/>
                </a:lnTo>
                <a:cubicBezTo>
                  <a:pt x="58963" y="73"/>
                  <a:pt x="58955" y="170"/>
                  <a:pt x="58963" y="389"/>
                </a:cubicBezTo>
                <a:lnTo>
                  <a:pt x="58979" y="875"/>
                </a:lnTo>
                <a:cubicBezTo>
                  <a:pt x="59011" y="891"/>
                  <a:pt x="59052" y="899"/>
                  <a:pt x="59084" y="923"/>
                </a:cubicBezTo>
                <a:cubicBezTo>
                  <a:pt x="59173" y="964"/>
                  <a:pt x="59246" y="1037"/>
                  <a:pt x="59287" y="1126"/>
                </a:cubicBezTo>
                <a:cubicBezTo>
                  <a:pt x="59441" y="1288"/>
                  <a:pt x="59489" y="1514"/>
                  <a:pt x="59433" y="1725"/>
                </a:cubicBezTo>
                <a:cubicBezTo>
                  <a:pt x="59345" y="2019"/>
                  <a:pt x="59071" y="2219"/>
                  <a:pt x="58770" y="2219"/>
                </a:cubicBezTo>
                <a:cubicBezTo>
                  <a:pt x="58764" y="2219"/>
                  <a:pt x="58758" y="2219"/>
                  <a:pt x="58752" y="2219"/>
                </a:cubicBezTo>
                <a:cubicBezTo>
                  <a:pt x="58453" y="2211"/>
                  <a:pt x="58080" y="2000"/>
                  <a:pt x="58007" y="1693"/>
                </a:cubicBezTo>
                <a:cubicBezTo>
                  <a:pt x="57926" y="1320"/>
                  <a:pt x="58194" y="1045"/>
                  <a:pt x="58518" y="915"/>
                </a:cubicBezTo>
                <a:lnTo>
                  <a:pt x="58526" y="389"/>
                </a:lnTo>
                <a:lnTo>
                  <a:pt x="58526" y="0"/>
                </a:lnTo>
                <a:lnTo>
                  <a:pt x="56404" y="0"/>
                </a:lnTo>
                <a:cubicBezTo>
                  <a:pt x="56412" y="227"/>
                  <a:pt x="56404" y="187"/>
                  <a:pt x="56404" y="389"/>
                </a:cubicBezTo>
                <a:lnTo>
                  <a:pt x="56420" y="875"/>
                </a:lnTo>
                <a:cubicBezTo>
                  <a:pt x="56461" y="891"/>
                  <a:pt x="56501" y="899"/>
                  <a:pt x="56534" y="923"/>
                </a:cubicBezTo>
                <a:cubicBezTo>
                  <a:pt x="56623" y="964"/>
                  <a:pt x="56696" y="1037"/>
                  <a:pt x="56736" y="1126"/>
                </a:cubicBezTo>
                <a:cubicBezTo>
                  <a:pt x="56882" y="1288"/>
                  <a:pt x="56939" y="1514"/>
                  <a:pt x="56882" y="1725"/>
                </a:cubicBezTo>
                <a:cubicBezTo>
                  <a:pt x="56787" y="2019"/>
                  <a:pt x="56520" y="2219"/>
                  <a:pt x="56212" y="2219"/>
                </a:cubicBezTo>
                <a:cubicBezTo>
                  <a:pt x="56206" y="2219"/>
                  <a:pt x="56200" y="2219"/>
                  <a:pt x="56194" y="2219"/>
                </a:cubicBezTo>
                <a:cubicBezTo>
                  <a:pt x="55902" y="2211"/>
                  <a:pt x="55530" y="2000"/>
                  <a:pt x="55457" y="1693"/>
                </a:cubicBezTo>
                <a:cubicBezTo>
                  <a:pt x="55376" y="1320"/>
                  <a:pt x="55643" y="1045"/>
                  <a:pt x="55959" y="915"/>
                </a:cubicBezTo>
                <a:lnTo>
                  <a:pt x="55975" y="389"/>
                </a:lnTo>
                <a:cubicBezTo>
                  <a:pt x="55975" y="187"/>
                  <a:pt x="55967" y="227"/>
                  <a:pt x="55975" y="0"/>
                </a:cubicBezTo>
                <a:lnTo>
                  <a:pt x="53854" y="0"/>
                </a:lnTo>
                <a:lnTo>
                  <a:pt x="53854" y="389"/>
                </a:lnTo>
                <a:lnTo>
                  <a:pt x="53870" y="875"/>
                </a:lnTo>
                <a:cubicBezTo>
                  <a:pt x="53910" y="891"/>
                  <a:pt x="53943" y="899"/>
                  <a:pt x="53983" y="923"/>
                </a:cubicBezTo>
                <a:cubicBezTo>
                  <a:pt x="54072" y="964"/>
                  <a:pt x="54137" y="1037"/>
                  <a:pt x="54186" y="1126"/>
                </a:cubicBezTo>
                <a:cubicBezTo>
                  <a:pt x="54331" y="1288"/>
                  <a:pt x="54388" y="1514"/>
                  <a:pt x="54331" y="1725"/>
                </a:cubicBezTo>
                <a:cubicBezTo>
                  <a:pt x="54236" y="2019"/>
                  <a:pt x="53970" y="2219"/>
                  <a:pt x="53661" y="2219"/>
                </a:cubicBezTo>
                <a:cubicBezTo>
                  <a:pt x="53655" y="2219"/>
                  <a:pt x="53649" y="2219"/>
                  <a:pt x="53643" y="2219"/>
                </a:cubicBezTo>
                <a:cubicBezTo>
                  <a:pt x="53352" y="2211"/>
                  <a:pt x="52971" y="2000"/>
                  <a:pt x="52906" y="1693"/>
                </a:cubicBezTo>
                <a:cubicBezTo>
                  <a:pt x="52817" y="1320"/>
                  <a:pt x="53085" y="1045"/>
                  <a:pt x="53408" y="915"/>
                </a:cubicBezTo>
                <a:lnTo>
                  <a:pt x="53425" y="389"/>
                </a:lnTo>
                <a:cubicBezTo>
                  <a:pt x="53425" y="203"/>
                  <a:pt x="53416" y="211"/>
                  <a:pt x="53416" y="0"/>
                </a:cubicBezTo>
                <a:lnTo>
                  <a:pt x="51303" y="0"/>
                </a:lnTo>
                <a:lnTo>
                  <a:pt x="51303" y="389"/>
                </a:lnTo>
                <a:lnTo>
                  <a:pt x="51319" y="875"/>
                </a:lnTo>
                <a:cubicBezTo>
                  <a:pt x="51352" y="891"/>
                  <a:pt x="51392" y="899"/>
                  <a:pt x="51425" y="923"/>
                </a:cubicBezTo>
                <a:cubicBezTo>
                  <a:pt x="51514" y="964"/>
                  <a:pt x="51587" y="1037"/>
                  <a:pt x="51627" y="1126"/>
                </a:cubicBezTo>
                <a:cubicBezTo>
                  <a:pt x="51781" y="1288"/>
                  <a:pt x="51829" y="1514"/>
                  <a:pt x="51773" y="1725"/>
                </a:cubicBezTo>
                <a:cubicBezTo>
                  <a:pt x="51685" y="2019"/>
                  <a:pt x="51411" y="2219"/>
                  <a:pt x="51110" y="2219"/>
                </a:cubicBezTo>
                <a:cubicBezTo>
                  <a:pt x="51105" y="2219"/>
                  <a:pt x="51099" y="2219"/>
                  <a:pt x="51093" y="2219"/>
                </a:cubicBezTo>
                <a:cubicBezTo>
                  <a:pt x="50793" y="2211"/>
                  <a:pt x="50421" y="2000"/>
                  <a:pt x="50348" y="1693"/>
                </a:cubicBezTo>
                <a:cubicBezTo>
                  <a:pt x="50267" y="1320"/>
                  <a:pt x="50534" y="1045"/>
                  <a:pt x="50858" y="915"/>
                </a:cubicBezTo>
                <a:lnTo>
                  <a:pt x="50866" y="389"/>
                </a:lnTo>
                <a:lnTo>
                  <a:pt x="50866" y="0"/>
                </a:lnTo>
                <a:lnTo>
                  <a:pt x="48753" y="0"/>
                </a:lnTo>
                <a:lnTo>
                  <a:pt x="48753" y="389"/>
                </a:lnTo>
                <a:lnTo>
                  <a:pt x="48761" y="875"/>
                </a:lnTo>
                <a:cubicBezTo>
                  <a:pt x="48801" y="891"/>
                  <a:pt x="48842" y="899"/>
                  <a:pt x="48874" y="923"/>
                </a:cubicBezTo>
                <a:cubicBezTo>
                  <a:pt x="48963" y="964"/>
                  <a:pt x="49036" y="1037"/>
                  <a:pt x="49077" y="1126"/>
                </a:cubicBezTo>
                <a:cubicBezTo>
                  <a:pt x="49222" y="1288"/>
                  <a:pt x="49279" y="1514"/>
                  <a:pt x="49222" y="1725"/>
                </a:cubicBezTo>
                <a:cubicBezTo>
                  <a:pt x="49127" y="2019"/>
                  <a:pt x="48860" y="2219"/>
                  <a:pt x="48552" y="2219"/>
                </a:cubicBezTo>
                <a:cubicBezTo>
                  <a:pt x="48546" y="2219"/>
                  <a:pt x="48540" y="2219"/>
                  <a:pt x="48534" y="2219"/>
                </a:cubicBezTo>
                <a:cubicBezTo>
                  <a:pt x="48243" y="2211"/>
                  <a:pt x="47870" y="2000"/>
                  <a:pt x="47797" y="1693"/>
                </a:cubicBezTo>
                <a:cubicBezTo>
                  <a:pt x="47716" y="1320"/>
                  <a:pt x="47983" y="1045"/>
                  <a:pt x="48299" y="915"/>
                </a:cubicBezTo>
                <a:lnTo>
                  <a:pt x="48315" y="389"/>
                </a:lnTo>
                <a:lnTo>
                  <a:pt x="48315" y="0"/>
                </a:lnTo>
                <a:lnTo>
                  <a:pt x="46170" y="0"/>
                </a:lnTo>
                <a:lnTo>
                  <a:pt x="46170" y="389"/>
                </a:lnTo>
                <a:cubicBezTo>
                  <a:pt x="46170" y="551"/>
                  <a:pt x="46178" y="713"/>
                  <a:pt x="46186" y="875"/>
                </a:cubicBezTo>
                <a:cubicBezTo>
                  <a:pt x="46226" y="891"/>
                  <a:pt x="46259" y="899"/>
                  <a:pt x="46299" y="915"/>
                </a:cubicBezTo>
                <a:cubicBezTo>
                  <a:pt x="46380" y="964"/>
                  <a:pt x="46453" y="1037"/>
                  <a:pt x="46502" y="1126"/>
                </a:cubicBezTo>
                <a:cubicBezTo>
                  <a:pt x="46647" y="1288"/>
                  <a:pt x="46704" y="1514"/>
                  <a:pt x="46647" y="1725"/>
                </a:cubicBezTo>
                <a:cubicBezTo>
                  <a:pt x="46550" y="2025"/>
                  <a:pt x="46275" y="2219"/>
                  <a:pt x="45967" y="2219"/>
                </a:cubicBezTo>
                <a:cubicBezTo>
                  <a:pt x="45676" y="2203"/>
                  <a:pt x="45311" y="1992"/>
                  <a:pt x="45239" y="1693"/>
                </a:cubicBezTo>
                <a:cubicBezTo>
                  <a:pt x="45158" y="1320"/>
                  <a:pt x="45425" y="1045"/>
                  <a:pt x="45749" y="915"/>
                </a:cubicBezTo>
                <a:cubicBezTo>
                  <a:pt x="45749" y="745"/>
                  <a:pt x="45757" y="567"/>
                  <a:pt x="45757" y="389"/>
                </a:cubicBezTo>
                <a:lnTo>
                  <a:pt x="45757" y="0"/>
                </a:lnTo>
                <a:lnTo>
                  <a:pt x="43611" y="0"/>
                </a:lnTo>
                <a:lnTo>
                  <a:pt x="43611" y="397"/>
                </a:lnTo>
                <a:lnTo>
                  <a:pt x="43627" y="875"/>
                </a:lnTo>
                <a:cubicBezTo>
                  <a:pt x="43668" y="891"/>
                  <a:pt x="43708" y="907"/>
                  <a:pt x="43741" y="923"/>
                </a:cubicBezTo>
                <a:cubicBezTo>
                  <a:pt x="43830" y="972"/>
                  <a:pt x="43903" y="1045"/>
                  <a:pt x="43943" y="1134"/>
                </a:cubicBezTo>
                <a:cubicBezTo>
                  <a:pt x="44097" y="1296"/>
                  <a:pt x="44145" y="1523"/>
                  <a:pt x="44089" y="1733"/>
                </a:cubicBezTo>
                <a:cubicBezTo>
                  <a:pt x="43994" y="2019"/>
                  <a:pt x="43727" y="2219"/>
                  <a:pt x="43419" y="2219"/>
                </a:cubicBezTo>
                <a:cubicBezTo>
                  <a:pt x="43413" y="2219"/>
                  <a:pt x="43407" y="2219"/>
                  <a:pt x="43401" y="2219"/>
                </a:cubicBezTo>
                <a:cubicBezTo>
                  <a:pt x="43109" y="2219"/>
                  <a:pt x="42737" y="2000"/>
                  <a:pt x="42664" y="1693"/>
                </a:cubicBezTo>
                <a:cubicBezTo>
                  <a:pt x="42583" y="1320"/>
                  <a:pt x="42850" y="1045"/>
                  <a:pt x="43166" y="915"/>
                </a:cubicBezTo>
                <a:cubicBezTo>
                  <a:pt x="43166" y="745"/>
                  <a:pt x="43174" y="567"/>
                  <a:pt x="43182" y="397"/>
                </a:cubicBezTo>
                <a:cubicBezTo>
                  <a:pt x="43182" y="219"/>
                  <a:pt x="43182" y="195"/>
                  <a:pt x="43182" y="0"/>
                </a:cubicBezTo>
                <a:lnTo>
                  <a:pt x="41061" y="0"/>
                </a:lnTo>
                <a:lnTo>
                  <a:pt x="41061" y="397"/>
                </a:lnTo>
                <a:lnTo>
                  <a:pt x="41077" y="875"/>
                </a:lnTo>
                <a:cubicBezTo>
                  <a:pt x="41109" y="891"/>
                  <a:pt x="41150" y="907"/>
                  <a:pt x="41182" y="923"/>
                </a:cubicBezTo>
                <a:cubicBezTo>
                  <a:pt x="41271" y="972"/>
                  <a:pt x="41344" y="1045"/>
                  <a:pt x="41384" y="1134"/>
                </a:cubicBezTo>
                <a:cubicBezTo>
                  <a:pt x="41538" y="1296"/>
                  <a:pt x="41595" y="1523"/>
                  <a:pt x="41530" y="1733"/>
                </a:cubicBezTo>
                <a:cubicBezTo>
                  <a:pt x="41443" y="2019"/>
                  <a:pt x="41169" y="2219"/>
                  <a:pt x="40868" y="2219"/>
                </a:cubicBezTo>
                <a:cubicBezTo>
                  <a:pt x="40862" y="2219"/>
                  <a:pt x="40856" y="2219"/>
                  <a:pt x="40850" y="2219"/>
                </a:cubicBezTo>
                <a:cubicBezTo>
                  <a:pt x="40550" y="2219"/>
                  <a:pt x="40178" y="2000"/>
                  <a:pt x="40105" y="1693"/>
                </a:cubicBezTo>
                <a:cubicBezTo>
                  <a:pt x="40024" y="1320"/>
                  <a:pt x="40291" y="1045"/>
                  <a:pt x="40615" y="915"/>
                </a:cubicBezTo>
                <a:lnTo>
                  <a:pt x="40623" y="397"/>
                </a:lnTo>
                <a:lnTo>
                  <a:pt x="40623" y="0"/>
                </a:lnTo>
                <a:lnTo>
                  <a:pt x="38502" y="0"/>
                </a:lnTo>
                <a:cubicBezTo>
                  <a:pt x="38502" y="49"/>
                  <a:pt x="38502" y="170"/>
                  <a:pt x="38510" y="397"/>
                </a:cubicBezTo>
                <a:lnTo>
                  <a:pt x="38518" y="875"/>
                </a:lnTo>
                <a:cubicBezTo>
                  <a:pt x="38559" y="891"/>
                  <a:pt x="38599" y="907"/>
                  <a:pt x="38631" y="923"/>
                </a:cubicBezTo>
                <a:cubicBezTo>
                  <a:pt x="38720" y="972"/>
                  <a:pt x="38793" y="1045"/>
                  <a:pt x="38834" y="1134"/>
                </a:cubicBezTo>
                <a:cubicBezTo>
                  <a:pt x="38988" y="1296"/>
                  <a:pt x="39036" y="1523"/>
                  <a:pt x="38980" y="1733"/>
                </a:cubicBezTo>
                <a:cubicBezTo>
                  <a:pt x="38884" y="2019"/>
                  <a:pt x="38618" y="2219"/>
                  <a:pt x="38317" y="2219"/>
                </a:cubicBezTo>
                <a:cubicBezTo>
                  <a:pt x="38311" y="2219"/>
                  <a:pt x="38305" y="2219"/>
                  <a:pt x="38299" y="2219"/>
                </a:cubicBezTo>
                <a:cubicBezTo>
                  <a:pt x="38000" y="2219"/>
                  <a:pt x="37627" y="2000"/>
                  <a:pt x="37555" y="1693"/>
                </a:cubicBezTo>
                <a:cubicBezTo>
                  <a:pt x="37474" y="1320"/>
                  <a:pt x="37741" y="1045"/>
                  <a:pt x="38065" y="915"/>
                </a:cubicBezTo>
                <a:lnTo>
                  <a:pt x="38073" y="397"/>
                </a:lnTo>
                <a:lnTo>
                  <a:pt x="38073" y="0"/>
                </a:lnTo>
                <a:lnTo>
                  <a:pt x="35951" y="0"/>
                </a:lnTo>
                <a:cubicBezTo>
                  <a:pt x="35951" y="97"/>
                  <a:pt x="35951" y="154"/>
                  <a:pt x="35959" y="397"/>
                </a:cubicBezTo>
                <a:lnTo>
                  <a:pt x="35968" y="875"/>
                </a:lnTo>
                <a:cubicBezTo>
                  <a:pt x="36008" y="891"/>
                  <a:pt x="36048" y="907"/>
                  <a:pt x="36081" y="923"/>
                </a:cubicBezTo>
                <a:cubicBezTo>
                  <a:pt x="36170" y="972"/>
                  <a:pt x="36243" y="1045"/>
                  <a:pt x="36283" y="1134"/>
                </a:cubicBezTo>
                <a:cubicBezTo>
                  <a:pt x="36437" y="1296"/>
                  <a:pt x="36486" y="1523"/>
                  <a:pt x="36429" y="1733"/>
                </a:cubicBezTo>
                <a:cubicBezTo>
                  <a:pt x="36334" y="2019"/>
                  <a:pt x="36067" y="2219"/>
                  <a:pt x="35767" y="2219"/>
                </a:cubicBezTo>
                <a:cubicBezTo>
                  <a:pt x="35761" y="2219"/>
                  <a:pt x="35755" y="2219"/>
                  <a:pt x="35749" y="2219"/>
                </a:cubicBezTo>
                <a:cubicBezTo>
                  <a:pt x="35449" y="2219"/>
                  <a:pt x="35077" y="2000"/>
                  <a:pt x="35004" y="1693"/>
                </a:cubicBezTo>
                <a:cubicBezTo>
                  <a:pt x="34923" y="1320"/>
                  <a:pt x="35190" y="1045"/>
                  <a:pt x="35514" y="915"/>
                </a:cubicBezTo>
                <a:lnTo>
                  <a:pt x="35522" y="397"/>
                </a:lnTo>
                <a:lnTo>
                  <a:pt x="35522" y="0"/>
                </a:lnTo>
                <a:lnTo>
                  <a:pt x="33393" y="0"/>
                </a:lnTo>
                <a:cubicBezTo>
                  <a:pt x="33393" y="73"/>
                  <a:pt x="33393" y="146"/>
                  <a:pt x="33401" y="397"/>
                </a:cubicBezTo>
                <a:lnTo>
                  <a:pt x="33417" y="875"/>
                </a:lnTo>
                <a:cubicBezTo>
                  <a:pt x="33457" y="891"/>
                  <a:pt x="33490" y="907"/>
                  <a:pt x="33530" y="923"/>
                </a:cubicBezTo>
                <a:cubicBezTo>
                  <a:pt x="33619" y="972"/>
                  <a:pt x="33684" y="1045"/>
                  <a:pt x="33733" y="1134"/>
                </a:cubicBezTo>
                <a:cubicBezTo>
                  <a:pt x="33879" y="1296"/>
                  <a:pt x="33935" y="1523"/>
                  <a:pt x="33879" y="1733"/>
                </a:cubicBezTo>
                <a:cubicBezTo>
                  <a:pt x="33783" y="2019"/>
                  <a:pt x="33517" y="2219"/>
                  <a:pt x="33209" y="2219"/>
                </a:cubicBezTo>
                <a:cubicBezTo>
                  <a:pt x="33202" y="2219"/>
                  <a:pt x="33196" y="2219"/>
                  <a:pt x="33190" y="2219"/>
                </a:cubicBezTo>
                <a:cubicBezTo>
                  <a:pt x="32899" y="2219"/>
                  <a:pt x="32518" y="2000"/>
                  <a:pt x="32445" y="1693"/>
                </a:cubicBezTo>
                <a:cubicBezTo>
                  <a:pt x="32364" y="1320"/>
                  <a:pt x="32632" y="1045"/>
                  <a:pt x="32955" y="915"/>
                </a:cubicBezTo>
                <a:lnTo>
                  <a:pt x="32964" y="397"/>
                </a:lnTo>
                <a:cubicBezTo>
                  <a:pt x="32972" y="146"/>
                  <a:pt x="32964" y="89"/>
                  <a:pt x="32964" y="0"/>
                </a:cubicBezTo>
                <a:lnTo>
                  <a:pt x="30834" y="0"/>
                </a:lnTo>
                <a:cubicBezTo>
                  <a:pt x="30834" y="73"/>
                  <a:pt x="30834" y="138"/>
                  <a:pt x="30842" y="397"/>
                </a:cubicBezTo>
                <a:lnTo>
                  <a:pt x="30858" y="875"/>
                </a:lnTo>
                <a:cubicBezTo>
                  <a:pt x="30899" y="891"/>
                  <a:pt x="30931" y="907"/>
                  <a:pt x="30972" y="923"/>
                </a:cubicBezTo>
                <a:cubicBezTo>
                  <a:pt x="31061" y="972"/>
                  <a:pt x="31126" y="1045"/>
                  <a:pt x="31174" y="1134"/>
                </a:cubicBezTo>
                <a:cubicBezTo>
                  <a:pt x="31320" y="1296"/>
                  <a:pt x="31377" y="1523"/>
                  <a:pt x="31320" y="1733"/>
                </a:cubicBezTo>
                <a:cubicBezTo>
                  <a:pt x="31225" y="2019"/>
                  <a:pt x="30958" y="2219"/>
                  <a:pt x="30650" y="2219"/>
                </a:cubicBezTo>
                <a:cubicBezTo>
                  <a:pt x="30644" y="2219"/>
                  <a:pt x="30638" y="2219"/>
                  <a:pt x="30632" y="2219"/>
                </a:cubicBezTo>
                <a:cubicBezTo>
                  <a:pt x="30340" y="2219"/>
                  <a:pt x="29960" y="2000"/>
                  <a:pt x="29895" y="1693"/>
                </a:cubicBezTo>
                <a:cubicBezTo>
                  <a:pt x="29806" y="1320"/>
                  <a:pt x="30073" y="1045"/>
                  <a:pt x="30397" y="915"/>
                </a:cubicBezTo>
                <a:lnTo>
                  <a:pt x="30413" y="397"/>
                </a:lnTo>
                <a:cubicBezTo>
                  <a:pt x="30413" y="138"/>
                  <a:pt x="30413" y="57"/>
                  <a:pt x="30413" y="0"/>
                </a:cubicBezTo>
                <a:lnTo>
                  <a:pt x="28275" y="0"/>
                </a:lnTo>
                <a:cubicBezTo>
                  <a:pt x="28275" y="73"/>
                  <a:pt x="28275" y="138"/>
                  <a:pt x="28284" y="397"/>
                </a:cubicBezTo>
                <a:lnTo>
                  <a:pt x="28300" y="875"/>
                </a:lnTo>
                <a:cubicBezTo>
                  <a:pt x="28340" y="891"/>
                  <a:pt x="28373" y="907"/>
                  <a:pt x="28413" y="923"/>
                </a:cubicBezTo>
                <a:cubicBezTo>
                  <a:pt x="28502" y="972"/>
                  <a:pt x="28567" y="1045"/>
                  <a:pt x="28615" y="1134"/>
                </a:cubicBezTo>
                <a:cubicBezTo>
                  <a:pt x="28761" y="1296"/>
                  <a:pt x="28818" y="1523"/>
                  <a:pt x="28761" y="1733"/>
                </a:cubicBezTo>
                <a:cubicBezTo>
                  <a:pt x="28666" y="2019"/>
                  <a:pt x="28399" y="2219"/>
                  <a:pt x="28091" y="2219"/>
                </a:cubicBezTo>
                <a:cubicBezTo>
                  <a:pt x="28085" y="2219"/>
                  <a:pt x="28079" y="2219"/>
                  <a:pt x="28073" y="2219"/>
                </a:cubicBezTo>
                <a:cubicBezTo>
                  <a:pt x="27781" y="2219"/>
                  <a:pt x="27401" y="2000"/>
                  <a:pt x="27336" y="1693"/>
                </a:cubicBezTo>
                <a:cubicBezTo>
                  <a:pt x="27247" y="1320"/>
                  <a:pt x="27514" y="1045"/>
                  <a:pt x="27838" y="915"/>
                </a:cubicBezTo>
                <a:cubicBezTo>
                  <a:pt x="27838" y="745"/>
                  <a:pt x="27846" y="567"/>
                  <a:pt x="27846" y="397"/>
                </a:cubicBezTo>
                <a:cubicBezTo>
                  <a:pt x="27854" y="138"/>
                  <a:pt x="27854" y="41"/>
                  <a:pt x="27854" y="0"/>
                </a:cubicBezTo>
                <a:lnTo>
                  <a:pt x="25717" y="0"/>
                </a:lnTo>
                <a:cubicBezTo>
                  <a:pt x="25717" y="49"/>
                  <a:pt x="25725" y="138"/>
                  <a:pt x="25733" y="397"/>
                </a:cubicBezTo>
                <a:cubicBezTo>
                  <a:pt x="25733" y="551"/>
                  <a:pt x="25741" y="713"/>
                  <a:pt x="25749" y="875"/>
                </a:cubicBezTo>
                <a:cubicBezTo>
                  <a:pt x="25782" y="891"/>
                  <a:pt x="25822" y="907"/>
                  <a:pt x="25854" y="923"/>
                </a:cubicBezTo>
                <a:cubicBezTo>
                  <a:pt x="25943" y="972"/>
                  <a:pt x="26016" y="1045"/>
                  <a:pt x="26057" y="1134"/>
                </a:cubicBezTo>
                <a:cubicBezTo>
                  <a:pt x="26211" y="1296"/>
                  <a:pt x="26267" y="1523"/>
                  <a:pt x="26203" y="1733"/>
                </a:cubicBezTo>
                <a:cubicBezTo>
                  <a:pt x="26115" y="2019"/>
                  <a:pt x="25841" y="2219"/>
                  <a:pt x="25540" y="2219"/>
                </a:cubicBezTo>
                <a:cubicBezTo>
                  <a:pt x="25534" y="2219"/>
                  <a:pt x="25528" y="2219"/>
                  <a:pt x="25522" y="2219"/>
                </a:cubicBezTo>
                <a:cubicBezTo>
                  <a:pt x="25223" y="2219"/>
                  <a:pt x="24850" y="2000"/>
                  <a:pt x="24778" y="1693"/>
                </a:cubicBezTo>
                <a:cubicBezTo>
                  <a:pt x="24697" y="1320"/>
                  <a:pt x="24964" y="1045"/>
                  <a:pt x="25288" y="915"/>
                </a:cubicBezTo>
                <a:cubicBezTo>
                  <a:pt x="25288" y="745"/>
                  <a:pt x="25288" y="567"/>
                  <a:pt x="25296" y="397"/>
                </a:cubicBezTo>
                <a:cubicBezTo>
                  <a:pt x="25304" y="138"/>
                  <a:pt x="25304" y="73"/>
                  <a:pt x="25304" y="0"/>
                </a:cubicBezTo>
                <a:lnTo>
                  <a:pt x="23166" y="0"/>
                </a:lnTo>
                <a:cubicBezTo>
                  <a:pt x="23166" y="73"/>
                  <a:pt x="23166" y="138"/>
                  <a:pt x="23174" y="397"/>
                </a:cubicBezTo>
                <a:cubicBezTo>
                  <a:pt x="23174" y="551"/>
                  <a:pt x="23182" y="713"/>
                  <a:pt x="23191" y="875"/>
                </a:cubicBezTo>
                <a:cubicBezTo>
                  <a:pt x="23231" y="891"/>
                  <a:pt x="23271" y="907"/>
                  <a:pt x="23304" y="923"/>
                </a:cubicBezTo>
                <a:cubicBezTo>
                  <a:pt x="23393" y="972"/>
                  <a:pt x="23466" y="1045"/>
                  <a:pt x="23506" y="1134"/>
                </a:cubicBezTo>
                <a:cubicBezTo>
                  <a:pt x="23652" y="1296"/>
                  <a:pt x="23709" y="1523"/>
                  <a:pt x="23652" y="1733"/>
                </a:cubicBezTo>
                <a:cubicBezTo>
                  <a:pt x="23557" y="2019"/>
                  <a:pt x="23290" y="2219"/>
                  <a:pt x="22982" y="2219"/>
                </a:cubicBezTo>
                <a:cubicBezTo>
                  <a:pt x="22976" y="2219"/>
                  <a:pt x="22970" y="2219"/>
                  <a:pt x="22964" y="2219"/>
                </a:cubicBezTo>
                <a:cubicBezTo>
                  <a:pt x="22672" y="2219"/>
                  <a:pt x="22292" y="2000"/>
                  <a:pt x="22227" y="1693"/>
                </a:cubicBezTo>
                <a:cubicBezTo>
                  <a:pt x="22138" y="1320"/>
                  <a:pt x="22405" y="1045"/>
                  <a:pt x="22729" y="915"/>
                </a:cubicBezTo>
                <a:cubicBezTo>
                  <a:pt x="22729" y="745"/>
                  <a:pt x="22737" y="567"/>
                  <a:pt x="22745" y="397"/>
                </a:cubicBezTo>
                <a:cubicBezTo>
                  <a:pt x="22745" y="138"/>
                  <a:pt x="22745" y="57"/>
                  <a:pt x="22745" y="0"/>
                </a:cubicBezTo>
                <a:lnTo>
                  <a:pt x="20608" y="0"/>
                </a:lnTo>
                <a:cubicBezTo>
                  <a:pt x="20608" y="73"/>
                  <a:pt x="20608" y="146"/>
                  <a:pt x="20616" y="397"/>
                </a:cubicBezTo>
                <a:cubicBezTo>
                  <a:pt x="20616" y="551"/>
                  <a:pt x="20632" y="713"/>
                  <a:pt x="20632" y="875"/>
                </a:cubicBezTo>
                <a:cubicBezTo>
                  <a:pt x="20672" y="891"/>
                  <a:pt x="20713" y="907"/>
                  <a:pt x="20745" y="923"/>
                </a:cubicBezTo>
                <a:cubicBezTo>
                  <a:pt x="20834" y="972"/>
                  <a:pt x="20907" y="1045"/>
                  <a:pt x="20948" y="1134"/>
                </a:cubicBezTo>
                <a:cubicBezTo>
                  <a:pt x="21093" y="1296"/>
                  <a:pt x="21150" y="1523"/>
                  <a:pt x="21093" y="1733"/>
                </a:cubicBezTo>
                <a:cubicBezTo>
                  <a:pt x="20998" y="2019"/>
                  <a:pt x="20732" y="2219"/>
                  <a:pt x="20423" y="2219"/>
                </a:cubicBezTo>
                <a:cubicBezTo>
                  <a:pt x="20417" y="2219"/>
                  <a:pt x="20411" y="2219"/>
                  <a:pt x="20405" y="2219"/>
                </a:cubicBezTo>
                <a:cubicBezTo>
                  <a:pt x="20114" y="2219"/>
                  <a:pt x="19733" y="2000"/>
                  <a:pt x="19668" y="1693"/>
                </a:cubicBezTo>
                <a:cubicBezTo>
                  <a:pt x="19587" y="1320"/>
                  <a:pt x="19846" y="1045"/>
                  <a:pt x="20170" y="915"/>
                </a:cubicBezTo>
                <a:lnTo>
                  <a:pt x="20187" y="397"/>
                </a:lnTo>
                <a:lnTo>
                  <a:pt x="20187" y="0"/>
                </a:lnTo>
                <a:lnTo>
                  <a:pt x="18057" y="0"/>
                </a:lnTo>
                <a:cubicBezTo>
                  <a:pt x="18057" y="73"/>
                  <a:pt x="18057" y="154"/>
                  <a:pt x="18065" y="397"/>
                </a:cubicBezTo>
                <a:lnTo>
                  <a:pt x="18081" y="875"/>
                </a:lnTo>
                <a:cubicBezTo>
                  <a:pt x="18114" y="891"/>
                  <a:pt x="18154" y="907"/>
                  <a:pt x="18187" y="923"/>
                </a:cubicBezTo>
                <a:cubicBezTo>
                  <a:pt x="18276" y="972"/>
                  <a:pt x="18349" y="1045"/>
                  <a:pt x="18389" y="1134"/>
                </a:cubicBezTo>
                <a:cubicBezTo>
                  <a:pt x="18543" y="1296"/>
                  <a:pt x="18600" y="1523"/>
                  <a:pt x="18535" y="1733"/>
                </a:cubicBezTo>
                <a:cubicBezTo>
                  <a:pt x="18447" y="2019"/>
                  <a:pt x="18173" y="2219"/>
                  <a:pt x="17872" y="2219"/>
                </a:cubicBezTo>
                <a:cubicBezTo>
                  <a:pt x="17867" y="2219"/>
                  <a:pt x="17861" y="2219"/>
                  <a:pt x="17855" y="2219"/>
                </a:cubicBezTo>
                <a:cubicBezTo>
                  <a:pt x="17563" y="2219"/>
                  <a:pt x="17183" y="2000"/>
                  <a:pt x="17110" y="1693"/>
                </a:cubicBezTo>
                <a:cubicBezTo>
                  <a:pt x="17029" y="1320"/>
                  <a:pt x="17296" y="1045"/>
                  <a:pt x="17612" y="915"/>
                </a:cubicBezTo>
                <a:lnTo>
                  <a:pt x="17628" y="397"/>
                </a:lnTo>
                <a:cubicBezTo>
                  <a:pt x="17628" y="154"/>
                  <a:pt x="17628" y="97"/>
                  <a:pt x="17628" y="0"/>
                </a:cubicBezTo>
                <a:lnTo>
                  <a:pt x="15498" y="0"/>
                </a:lnTo>
                <a:cubicBezTo>
                  <a:pt x="15498" y="73"/>
                  <a:pt x="15498" y="170"/>
                  <a:pt x="15498" y="397"/>
                </a:cubicBezTo>
                <a:lnTo>
                  <a:pt x="15515" y="875"/>
                </a:lnTo>
                <a:cubicBezTo>
                  <a:pt x="15555" y="891"/>
                  <a:pt x="15587" y="907"/>
                  <a:pt x="15628" y="923"/>
                </a:cubicBezTo>
                <a:cubicBezTo>
                  <a:pt x="15717" y="972"/>
                  <a:pt x="15782" y="1045"/>
                  <a:pt x="15830" y="1134"/>
                </a:cubicBezTo>
                <a:cubicBezTo>
                  <a:pt x="15976" y="1296"/>
                  <a:pt x="16033" y="1523"/>
                  <a:pt x="15976" y="1733"/>
                </a:cubicBezTo>
                <a:cubicBezTo>
                  <a:pt x="15881" y="2019"/>
                  <a:pt x="15614" y="2219"/>
                  <a:pt x="15306" y="2219"/>
                </a:cubicBezTo>
                <a:cubicBezTo>
                  <a:pt x="15300" y="2219"/>
                  <a:pt x="15294" y="2219"/>
                  <a:pt x="15288" y="2219"/>
                </a:cubicBezTo>
                <a:cubicBezTo>
                  <a:pt x="14996" y="2219"/>
                  <a:pt x="14616" y="2000"/>
                  <a:pt x="14551" y="1693"/>
                </a:cubicBezTo>
                <a:cubicBezTo>
                  <a:pt x="14462" y="1320"/>
                  <a:pt x="14729" y="1045"/>
                  <a:pt x="15045" y="915"/>
                </a:cubicBezTo>
                <a:lnTo>
                  <a:pt x="15061" y="397"/>
                </a:lnTo>
                <a:cubicBezTo>
                  <a:pt x="15069" y="170"/>
                  <a:pt x="15061" y="106"/>
                  <a:pt x="15061" y="0"/>
                </a:cubicBezTo>
                <a:lnTo>
                  <a:pt x="12932" y="0"/>
                </a:lnTo>
                <a:cubicBezTo>
                  <a:pt x="12940" y="235"/>
                  <a:pt x="12932" y="187"/>
                  <a:pt x="12932" y="397"/>
                </a:cubicBezTo>
                <a:lnTo>
                  <a:pt x="12948" y="875"/>
                </a:lnTo>
                <a:cubicBezTo>
                  <a:pt x="12988" y="891"/>
                  <a:pt x="13021" y="907"/>
                  <a:pt x="13061" y="923"/>
                </a:cubicBezTo>
                <a:cubicBezTo>
                  <a:pt x="13150" y="972"/>
                  <a:pt x="13215" y="1045"/>
                  <a:pt x="13264" y="1134"/>
                </a:cubicBezTo>
                <a:cubicBezTo>
                  <a:pt x="13409" y="1296"/>
                  <a:pt x="13466" y="1523"/>
                  <a:pt x="13409" y="1733"/>
                </a:cubicBezTo>
                <a:cubicBezTo>
                  <a:pt x="13314" y="2019"/>
                  <a:pt x="13048" y="2219"/>
                  <a:pt x="12739" y="2219"/>
                </a:cubicBezTo>
                <a:cubicBezTo>
                  <a:pt x="12733" y="2219"/>
                  <a:pt x="12727" y="2219"/>
                  <a:pt x="12721" y="2219"/>
                </a:cubicBezTo>
                <a:cubicBezTo>
                  <a:pt x="12430" y="2219"/>
                  <a:pt x="12049" y="2000"/>
                  <a:pt x="11976" y="1693"/>
                </a:cubicBezTo>
                <a:cubicBezTo>
                  <a:pt x="11895" y="1320"/>
                  <a:pt x="12162" y="1045"/>
                  <a:pt x="12478" y="915"/>
                </a:cubicBezTo>
                <a:lnTo>
                  <a:pt x="12494" y="397"/>
                </a:lnTo>
                <a:cubicBezTo>
                  <a:pt x="12503" y="187"/>
                  <a:pt x="12486" y="227"/>
                  <a:pt x="12494" y="0"/>
                </a:cubicBezTo>
                <a:lnTo>
                  <a:pt x="10373" y="0"/>
                </a:lnTo>
                <a:lnTo>
                  <a:pt x="10373" y="397"/>
                </a:lnTo>
                <a:lnTo>
                  <a:pt x="10389" y="875"/>
                </a:lnTo>
                <a:cubicBezTo>
                  <a:pt x="10422" y="891"/>
                  <a:pt x="10462" y="907"/>
                  <a:pt x="10503" y="923"/>
                </a:cubicBezTo>
                <a:cubicBezTo>
                  <a:pt x="10584" y="972"/>
                  <a:pt x="10656" y="1045"/>
                  <a:pt x="10705" y="1134"/>
                </a:cubicBezTo>
                <a:cubicBezTo>
                  <a:pt x="10851" y="1296"/>
                  <a:pt x="10907" y="1523"/>
                  <a:pt x="10843" y="1733"/>
                </a:cubicBezTo>
                <a:cubicBezTo>
                  <a:pt x="10755" y="2019"/>
                  <a:pt x="10481" y="2219"/>
                  <a:pt x="10180" y="2219"/>
                </a:cubicBezTo>
                <a:cubicBezTo>
                  <a:pt x="10174" y="2219"/>
                  <a:pt x="10168" y="2219"/>
                  <a:pt x="10162" y="2219"/>
                </a:cubicBezTo>
                <a:cubicBezTo>
                  <a:pt x="9871" y="2219"/>
                  <a:pt x="9490" y="2000"/>
                  <a:pt x="9418" y="1693"/>
                </a:cubicBezTo>
                <a:cubicBezTo>
                  <a:pt x="9337" y="1320"/>
                  <a:pt x="9604" y="1045"/>
                  <a:pt x="9920" y="915"/>
                </a:cubicBezTo>
                <a:lnTo>
                  <a:pt x="9936" y="397"/>
                </a:lnTo>
                <a:cubicBezTo>
                  <a:pt x="9936" y="203"/>
                  <a:pt x="9928" y="211"/>
                  <a:pt x="9936" y="0"/>
                </a:cubicBezTo>
                <a:lnTo>
                  <a:pt x="7814" y="0"/>
                </a:lnTo>
                <a:lnTo>
                  <a:pt x="7814" y="397"/>
                </a:lnTo>
                <a:lnTo>
                  <a:pt x="7831" y="875"/>
                </a:lnTo>
                <a:cubicBezTo>
                  <a:pt x="7871" y="891"/>
                  <a:pt x="7912" y="907"/>
                  <a:pt x="7944" y="923"/>
                </a:cubicBezTo>
                <a:cubicBezTo>
                  <a:pt x="8033" y="972"/>
                  <a:pt x="8106" y="1045"/>
                  <a:pt x="8146" y="1134"/>
                </a:cubicBezTo>
                <a:cubicBezTo>
                  <a:pt x="8292" y="1296"/>
                  <a:pt x="8349" y="1523"/>
                  <a:pt x="8292" y="1733"/>
                </a:cubicBezTo>
                <a:cubicBezTo>
                  <a:pt x="8197" y="2019"/>
                  <a:pt x="7930" y="2219"/>
                  <a:pt x="7622" y="2219"/>
                </a:cubicBezTo>
                <a:cubicBezTo>
                  <a:pt x="7616" y="2219"/>
                  <a:pt x="7610" y="2219"/>
                  <a:pt x="7604" y="2219"/>
                </a:cubicBezTo>
                <a:cubicBezTo>
                  <a:pt x="7312" y="2219"/>
                  <a:pt x="6940" y="2000"/>
                  <a:pt x="6867" y="1693"/>
                </a:cubicBezTo>
                <a:cubicBezTo>
                  <a:pt x="6778" y="1320"/>
                  <a:pt x="7045" y="1045"/>
                  <a:pt x="7369" y="915"/>
                </a:cubicBezTo>
                <a:cubicBezTo>
                  <a:pt x="7369" y="745"/>
                  <a:pt x="7377" y="567"/>
                  <a:pt x="7385" y="397"/>
                </a:cubicBezTo>
                <a:cubicBezTo>
                  <a:pt x="7385" y="219"/>
                  <a:pt x="7385" y="195"/>
                  <a:pt x="7385" y="0"/>
                </a:cubicBezTo>
                <a:lnTo>
                  <a:pt x="5264" y="0"/>
                </a:lnTo>
                <a:lnTo>
                  <a:pt x="5264" y="397"/>
                </a:lnTo>
                <a:cubicBezTo>
                  <a:pt x="5264" y="543"/>
                  <a:pt x="5272" y="713"/>
                  <a:pt x="5272" y="875"/>
                </a:cubicBezTo>
                <a:cubicBezTo>
                  <a:pt x="5312" y="891"/>
                  <a:pt x="5353" y="907"/>
                  <a:pt x="5385" y="923"/>
                </a:cubicBezTo>
                <a:cubicBezTo>
                  <a:pt x="5474" y="972"/>
                  <a:pt x="5547" y="1045"/>
                  <a:pt x="5588" y="1134"/>
                </a:cubicBezTo>
                <a:cubicBezTo>
                  <a:pt x="5733" y="1296"/>
                  <a:pt x="5790" y="1523"/>
                  <a:pt x="5733" y="1733"/>
                </a:cubicBezTo>
                <a:cubicBezTo>
                  <a:pt x="5638" y="2019"/>
                  <a:pt x="5372" y="2219"/>
                  <a:pt x="5063" y="2219"/>
                </a:cubicBezTo>
                <a:cubicBezTo>
                  <a:pt x="5057" y="2219"/>
                  <a:pt x="5051" y="2219"/>
                  <a:pt x="5045" y="2219"/>
                </a:cubicBezTo>
                <a:cubicBezTo>
                  <a:pt x="4754" y="2219"/>
                  <a:pt x="4381" y="2000"/>
                  <a:pt x="4308" y="1693"/>
                </a:cubicBezTo>
                <a:cubicBezTo>
                  <a:pt x="4227" y="1320"/>
                  <a:pt x="4495" y="1045"/>
                  <a:pt x="4810" y="915"/>
                </a:cubicBezTo>
                <a:cubicBezTo>
                  <a:pt x="4810" y="745"/>
                  <a:pt x="4819" y="567"/>
                  <a:pt x="4827" y="397"/>
                </a:cubicBezTo>
                <a:lnTo>
                  <a:pt x="4827" y="0"/>
                </a:lnTo>
                <a:lnTo>
                  <a:pt x="2713" y="0"/>
                </a:lnTo>
                <a:lnTo>
                  <a:pt x="2713" y="397"/>
                </a:lnTo>
                <a:cubicBezTo>
                  <a:pt x="2713" y="551"/>
                  <a:pt x="2721" y="713"/>
                  <a:pt x="2721" y="875"/>
                </a:cubicBezTo>
                <a:cubicBezTo>
                  <a:pt x="2762" y="891"/>
                  <a:pt x="2802" y="907"/>
                  <a:pt x="2835" y="923"/>
                </a:cubicBezTo>
                <a:cubicBezTo>
                  <a:pt x="2924" y="972"/>
                  <a:pt x="2997" y="1045"/>
                  <a:pt x="3037" y="1134"/>
                </a:cubicBezTo>
                <a:cubicBezTo>
                  <a:pt x="3191" y="1296"/>
                  <a:pt x="3240" y="1523"/>
                  <a:pt x="3183" y="1733"/>
                </a:cubicBezTo>
                <a:cubicBezTo>
                  <a:pt x="3088" y="2019"/>
                  <a:pt x="2821" y="2219"/>
                  <a:pt x="2521" y="2219"/>
                </a:cubicBezTo>
                <a:cubicBezTo>
                  <a:pt x="2515" y="2219"/>
                  <a:pt x="2509" y="2219"/>
                  <a:pt x="2503" y="2219"/>
                </a:cubicBezTo>
                <a:cubicBezTo>
                  <a:pt x="2203" y="2219"/>
                  <a:pt x="1831" y="2000"/>
                  <a:pt x="1758" y="1693"/>
                </a:cubicBezTo>
                <a:cubicBezTo>
                  <a:pt x="1677" y="1320"/>
                  <a:pt x="1944" y="1045"/>
                  <a:pt x="2268" y="915"/>
                </a:cubicBezTo>
                <a:cubicBezTo>
                  <a:pt x="2268" y="745"/>
                  <a:pt x="2276" y="567"/>
                  <a:pt x="2276" y="397"/>
                </a:cubicBezTo>
                <a:lnTo>
                  <a:pt x="2276"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txBox="1">
            <a:spLocks noGrp="1"/>
          </p:cNvSpPr>
          <p:nvPr>
            <p:ph type="subTitle" idx="1"/>
          </p:nvPr>
        </p:nvSpPr>
        <p:spPr>
          <a:xfrm>
            <a:off x="1455463" y="2713225"/>
            <a:ext cx="2578200" cy="5319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2200" b="1">
                <a:solidFill>
                  <a:schemeClr val="dk1"/>
                </a:solidFill>
                <a:latin typeface="Arial" panose="020B0604020202020204" pitchFamily="34" charset="0"/>
                <a:ea typeface="Arial" panose="020B0604020202020204" pitchFamily="34" charset="0"/>
                <a:cs typeface="Arial" panose="020B0604020202020204" pitchFamily="34" charset="0"/>
                <a:sym typeface="Patrick Hand"/>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dirty="0"/>
          </a:p>
        </p:txBody>
      </p:sp>
      <p:sp>
        <p:nvSpPr>
          <p:cNvPr id="175" name="Google Shape;175;p5"/>
          <p:cNvSpPr txBox="1">
            <a:spLocks noGrp="1"/>
          </p:cNvSpPr>
          <p:nvPr>
            <p:ph type="subTitle" idx="2"/>
          </p:nvPr>
        </p:nvSpPr>
        <p:spPr>
          <a:xfrm>
            <a:off x="5110338" y="2713175"/>
            <a:ext cx="2578200" cy="531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200" b="1">
                <a:solidFill>
                  <a:schemeClr val="dk1"/>
                </a:solidFill>
                <a:latin typeface="Arial" panose="020B0604020202020204" pitchFamily="34" charset="0"/>
                <a:ea typeface="Arial" panose="020B0604020202020204" pitchFamily="34" charset="0"/>
                <a:cs typeface="Arial" panose="020B0604020202020204" pitchFamily="34" charset="0"/>
                <a:sym typeface="Patrick Hand"/>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dirty="0"/>
          </a:p>
        </p:txBody>
      </p:sp>
      <p:sp>
        <p:nvSpPr>
          <p:cNvPr id="176" name="Google Shape;176;p5"/>
          <p:cNvSpPr txBox="1">
            <a:spLocks noGrp="1"/>
          </p:cNvSpPr>
          <p:nvPr>
            <p:ph type="subTitle" idx="3"/>
          </p:nvPr>
        </p:nvSpPr>
        <p:spPr>
          <a:xfrm>
            <a:off x="1455463" y="3270250"/>
            <a:ext cx="25782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500">
                <a:latin typeface="Barlow Medium"/>
                <a:ea typeface="Barlow Medium"/>
                <a:cs typeface="Barlow Medium"/>
                <a:sym typeface="Barlow Medium"/>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7" name="Google Shape;177;p5"/>
          <p:cNvSpPr txBox="1">
            <a:spLocks noGrp="1"/>
          </p:cNvSpPr>
          <p:nvPr>
            <p:ph type="subTitle" idx="4"/>
          </p:nvPr>
        </p:nvSpPr>
        <p:spPr>
          <a:xfrm>
            <a:off x="5110338" y="3270250"/>
            <a:ext cx="25782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500">
                <a:latin typeface="Barlow Medium"/>
                <a:ea typeface="Barlow Medium"/>
                <a:cs typeface="Barlow Medium"/>
                <a:sym typeface="Barlow Medium"/>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8" name="Google Shape;178;p5"/>
          <p:cNvSpPr txBox="1">
            <a:spLocks noGrp="1"/>
          </p:cNvSpPr>
          <p:nvPr>
            <p:ph type="title"/>
          </p:nvPr>
        </p:nvSpPr>
        <p:spPr>
          <a:xfrm>
            <a:off x="720000" y="807175"/>
            <a:ext cx="7704000" cy="48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600" b="1">
                <a:latin typeface="Arial" panose="020B0604020202020204" pitchFamily="34" charset="0"/>
                <a:ea typeface="Arial" panose="020B0604020202020204" pitchFamily="34" charset="0"/>
                <a:cs typeface="Arial" panose="020B0604020202020204" pitchFamily="34" charset="0"/>
                <a:sym typeface="Patrick Han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dirty="0"/>
          </a:p>
        </p:txBody>
      </p:sp>
      <p:sp>
        <p:nvSpPr>
          <p:cNvPr id="179" name="Google Shape;179;p5"/>
          <p:cNvSpPr/>
          <p:nvPr/>
        </p:nvSpPr>
        <p:spPr>
          <a:xfrm>
            <a:off x="8032959" y="4096946"/>
            <a:ext cx="544006" cy="934791"/>
          </a:xfrm>
          <a:custGeom>
            <a:avLst/>
            <a:gdLst/>
            <a:ahLst/>
            <a:cxnLst/>
            <a:rect l="l" t="t" r="r" b="b"/>
            <a:pathLst>
              <a:path w="18775" h="32262" extrusionOk="0">
                <a:moveTo>
                  <a:pt x="11539" y="9839"/>
                </a:moveTo>
                <a:cubicBezTo>
                  <a:pt x="11540" y="9839"/>
                  <a:pt x="11541" y="9839"/>
                  <a:pt x="11542" y="9839"/>
                </a:cubicBezTo>
                <a:lnTo>
                  <a:pt x="11542" y="9839"/>
                </a:lnTo>
                <a:cubicBezTo>
                  <a:pt x="11542" y="9839"/>
                  <a:pt x="11543" y="9840"/>
                  <a:pt x="11543" y="9840"/>
                </a:cubicBezTo>
                <a:lnTo>
                  <a:pt x="11543" y="9840"/>
                </a:lnTo>
                <a:cubicBezTo>
                  <a:pt x="11542" y="9839"/>
                  <a:pt x="11540" y="9839"/>
                  <a:pt x="11539" y="9839"/>
                </a:cubicBezTo>
                <a:close/>
                <a:moveTo>
                  <a:pt x="10445" y="9705"/>
                </a:moveTo>
                <a:cubicBezTo>
                  <a:pt x="10662" y="9705"/>
                  <a:pt x="10879" y="9721"/>
                  <a:pt x="11095" y="9752"/>
                </a:cubicBezTo>
                <a:lnTo>
                  <a:pt x="11095" y="9752"/>
                </a:lnTo>
                <a:cubicBezTo>
                  <a:pt x="11229" y="10795"/>
                  <a:pt x="10928" y="11809"/>
                  <a:pt x="10083" y="12588"/>
                </a:cubicBezTo>
                <a:cubicBezTo>
                  <a:pt x="9204" y="13399"/>
                  <a:pt x="7980" y="13766"/>
                  <a:pt x="6789" y="13766"/>
                </a:cubicBezTo>
                <a:cubicBezTo>
                  <a:pt x="6551" y="13766"/>
                  <a:pt x="6314" y="13751"/>
                  <a:pt x="6081" y="13723"/>
                </a:cubicBezTo>
                <a:cubicBezTo>
                  <a:pt x="5889" y="13699"/>
                  <a:pt x="5740" y="13676"/>
                  <a:pt x="5598" y="13647"/>
                </a:cubicBezTo>
                <a:lnTo>
                  <a:pt x="5598" y="13647"/>
                </a:lnTo>
                <a:cubicBezTo>
                  <a:pt x="6034" y="12537"/>
                  <a:pt x="6747" y="11427"/>
                  <a:pt x="7709" y="10660"/>
                </a:cubicBezTo>
                <a:cubicBezTo>
                  <a:pt x="8507" y="10024"/>
                  <a:pt x="9470" y="9705"/>
                  <a:pt x="10445" y="9705"/>
                </a:cubicBezTo>
                <a:close/>
                <a:moveTo>
                  <a:pt x="14564" y="19435"/>
                </a:moveTo>
                <a:lnTo>
                  <a:pt x="14564" y="19435"/>
                </a:lnTo>
                <a:cubicBezTo>
                  <a:pt x="14564" y="19444"/>
                  <a:pt x="14564" y="19453"/>
                  <a:pt x="14564" y="19461"/>
                </a:cubicBezTo>
                <a:lnTo>
                  <a:pt x="14564" y="19461"/>
                </a:lnTo>
                <a:cubicBezTo>
                  <a:pt x="14564" y="19461"/>
                  <a:pt x="14563" y="19461"/>
                  <a:pt x="14563" y="19461"/>
                </a:cubicBezTo>
                <a:lnTo>
                  <a:pt x="14563" y="19461"/>
                </a:lnTo>
                <a:cubicBezTo>
                  <a:pt x="14563" y="19453"/>
                  <a:pt x="14564" y="19445"/>
                  <a:pt x="14564" y="19435"/>
                </a:cubicBezTo>
                <a:close/>
                <a:moveTo>
                  <a:pt x="14428" y="19664"/>
                </a:moveTo>
                <a:lnTo>
                  <a:pt x="14428" y="19664"/>
                </a:lnTo>
                <a:cubicBezTo>
                  <a:pt x="14436" y="19665"/>
                  <a:pt x="14444" y="19667"/>
                  <a:pt x="14452" y="19669"/>
                </a:cubicBezTo>
                <a:cubicBezTo>
                  <a:pt x="14443" y="19667"/>
                  <a:pt x="14435" y="19665"/>
                  <a:pt x="14428" y="19664"/>
                </a:cubicBezTo>
                <a:close/>
                <a:moveTo>
                  <a:pt x="14531" y="19694"/>
                </a:moveTo>
                <a:lnTo>
                  <a:pt x="14531" y="19694"/>
                </a:lnTo>
                <a:cubicBezTo>
                  <a:pt x="14531" y="19694"/>
                  <a:pt x="14531" y="19694"/>
                  <a:pt x="14531" y="19695"/>
                </a:cubicBezTo>
                <a:lnTo>
                  <a:pt x="14531" y="19695"/>
                </a:lnTo>
                <a:cubicBezTo>
                  <a:pt x="14531" y="19696"/>
                  <a:pt x="14530" y="19697"/>
                  <a:pt x="14530" y="19698"/>
                </a:cubicBezTo>
                <a:lnTo>
                  <a:pt x="14530" y="19698"/>
                </a:lnTo>
                <a:cubicBezTo>
                  <a:pt x="14530" y="19697"/>
                  <a:pt x="14530" y="19696"/>
                  <a:pt x="14531" y="19694"/>
                </a:cubicBezTo>
                <a:close/>
                <a:moveTo>
                  <a:pt x="14779" y="19781"/>
                </a:moveTo>
                <a:cubicBezTo>
                  <a:pt x="14780" y="19781"/>
                  <a:pt x="14781" y="19782"/>
                  <a:pt x="14782" y="19782"/>
                </a:cubicBezTo>
                <a:lnTo>
                  <a:pt x="14782" y="19782"/>
                </a:lnTo>
                <a:cubicBezTo>
                  <a:pt x="14814" y="19800"/>
                  <a:pt x="14847" y="19818"/>
                  <a:pt x="14880" y="19835"/>
                </a:cubicBezTo>
                <a:lnTo>
                  <a:pt x="14880" y="19835"/>
                </a:lnTo>
                <a:cubicBezTo>
                  <a:pt x="14885" y="19839"/>
                  <a:pt x="14888" y="19841"/>
                  <a:pt x="14887" y="19841"/>
                </a:cubicBezTo>
                <a:cubicBezTo>
                  <a:pt x="14883" y="19841"/>
                  <a:pt x="14854" y="19826"/>
                  <a:pt x="14779" y="19781"/>
                </a:cubicBezTo>
                <a:close/>
                <a:moveTo>
                  <a:pt x="5402" y="20224"/>
                </a:moveTo>
                <a:lnTo>
                  <a:pt x="5402" y="20224"/>
                </a:lnTo>
                <a:cubicBezTo>
                  <a:pt x="5403" y="20227"/>
                  <a:pt x="5404" y="20230"/>
                  <a:pt x="5405" y="20233"/>
                </a:cubicBezTo>
                <a:cubicBezTo>
                  <a:pt x="5404" y="20229"/>
                  <a:pt x="5403" y="20227"/>
                  <a:pt x="5402" y="20224"/>
                </a:cubicBezTo>
                <a:close/>
                <a:moveTo>
                  <a:pt x="6201" y="21492"/>
                </a:moveTo>
                <a:cubicBezTo>
                  <a:pt x="6209" y="21500"/>
                  <a:pt x="6216" y="21507"/>
                  <a:pt x="6220" y="21512"/>
                </a:cubicBezTo>
                <a:lnTo>
                  <a:pt x="6220" y="21512"/>
                </a:lnTo>
                <a:cubicBezTo>
                  <a:pt x="6211" y="21507"/>
                  <a:pt x="6204" y="21503"/>
                  <a:pt x="6203" y="21503"/>
                </a:cubicBezTo>
                <a:lnTo>
                  <a:pt x="6203" y="21503"/>
                </a:lnTo>
                <a:cubicBezTo>
                  <a:pt x="6201" y="21503"/>
                  <a:pt x="6207" y="21509"/>
                  <a:pt x="6227" y="21522"/>
                </a:cubicBezTo>
                <a:lnTo>
                  <a:pt x="6227" y="21522"/>
                </a:lnTo>
                <a:cubicBezTo>
                  <a:pt x="6227" y="21521"/>
                  <a:pt x="6224" y="21517"/>
                  <a:pt x="6220" y="21512"/>
                </a:cubicBezTo>
                <a:lnTo>
                  <a:pt x="6220" y="21512"/>
                </a:lnTo>
                <a:cubicBezTo>
                  <a:pt x="6225" y="21514"/>
                  <a:pt x="6229" y="21517"/>
                  <a:pt x="6235" y="21520"/>
                </a:cubicBezTo>
                <a:lnTo>
                  <a:pt x="6235" y="21520"/>
                </a:lnTo>
                <a:cubicBezTo>
                  <a:pt x="6221" y="21509"/>
                  <a:pt x="6209" y="21499"/>
                  <a:pt x="6201" y="21492"/>
                </a:cubicBezTo>
                <a:close/>
                <a:moveTo>
                  <a:pt x="6375" y="21627"/>
                </a:moveTo>
                <a:lnTo>
                  <a:pt x="6375" y="21627"/>
                </a:lnTo>
                <a:cubicBezTo>
                  <a:pt x="6416" y="21647"/>
                  <a:pt x="6467" y="21686"/>
                  <a:pt x="6462" y="21686"/>
                </a:cubicBezTo>
                <a:cubicBezTo>
                  <a:pt x="6459" y="21686"/>
                  <a:pt x="6435" y="21671"/>
                  <a:pt x="6375" y="21627"/>
                </a:cubicBezTo>
                <a:close/>
                <a:moveTo>
                  <a:pt x="13539" y="19563"/>
                </a:moveTo>
                <a:cubicBezTo>
                  <a:pt x="13800" y="19563"/>
                  <a:pt x="14065" y="19593"/>
                  <a:pt x="14362" y="19651"/>
                </a:cubicBezTo>
                <a:lnTo>
                  <a:pt x="14362" y="19651"/>
                </a:lnTo>
                <a:cubicBezTo>
                  <a:pt x="14361" y="19651"/>
                  <a:pt x="14361" y="19650"/>
                  <a:pt x="14360" y="19650"/>
                </a:cubicBezTo>
                <a:lnTo>
                  <a:pt x="14360" y="19650"/>
                </a:lnTo>
                <a:cubicBezTo>
                  <a:pt x="14356" y="19650"/>
                  <a:pt x="14474" y="19677"/>
                  <a:pt x="14524" y="19692"/>
                </a:cubicBezTo>
                <a:lnTo>
                  <a:pt x="14524" y="19692"/>
                </a:lnTo>
                <a:cubicBezTo>
                  <a:pt x="14500" y="19721"/>
                  <a:pt x="14430" y="19855"/>
                  <a:pt x="14394" y="19897"/>
                </a:cubicBezTo>
                <a:cubicBezTo>
                  <a:pt x="14302" y="20001"/>
                  <a:pt x="14196" y="20094"/>
                  <a:pt x="14081" y="20172"/>
                </a:cubicBezTo>
                <a:cubicBezTo>
                  <a:pt x="13177" y="20806"/>
                  <a:pt x="12056" y="21269"/>
                  <a:pt x="11014" y="21622"/>
                </a:cubicBezTo>
                <a:cubicBezTo>
                  <a:pt x="10687" y="21733"/>
                  <a:pt x="10331" y="21835"/>
                  <a:pt x="9972" y="21917"/>
                </a:cubicBezTo>
                <a:lnTo>
                  <a:pt x="9972" y="21917"/>
                </a:lnTo>
                <a:cubicBezTo>
                  <a:pt x="10122" y="21614"/>
                  <a:pt x="10301" y="21325"/>
                  <a:pt x="10516" y="21055"/>
                </a:cubicBezTo>
                <a:cubicBezTo>
                  <a:pt x="11024" y="20420"/>
                  <a:pt x="11687" y="19956"/>
                  <a:pt x="12469" y="19729"/>
                </a:cubicBezTo>
                <a:cubicBezTo>
                  <a:pt x="12861" y="19615"/>
                  <a:pt x="13196" y="19563"/>
                  <a:pt x="13539" y="19563"/>
                </a:cubicBezTo>
                <a:close/>
                <a:moveTo>
                  <a:pt x="11319" y="30029"/>
                </a:moveTo>
                <a:cubicBezTo>
                  <a:pt x="11321" y="30030"/>
                  <a:pt x="11324" y="30031"/>
                  <a:pt x="11326" y="30033"/>
                </a:cubicBezTo>
                <a:lnTo>
                  <a:pt x="11326" y="30033"/>
                </a:lnTo>
                <a:cubicBezTo>
                  <a:pt x="11324" y="30031"/>
                  <a:pt x="11321" y="30030"/>
                  <a:pt x="11319" y="30029"/>
                </a:cubicBezTo>
                <a:close/>
                <a:moveTo>
                  <a:pt x="11354" y="30050"/>
                </a:moveTo>
                <a:cubicBezTo>
                  <a:pt x="11371" y="30061"/>
                  <a:pt x="11384" y="30070"/>
                  <a:pt x="11384" y="30070"/>
                </a:cubicBezTo>
                <a:cubicBezTo>
                  <a:pt x="11384" y="30070"/>
                  <a:pt x="11376" y="30064"/>
                  <a:pt x="11354" y="30050"/>
                </a:cubicBezTo>
                <a:close/>
                <a:moveTo>
                  <a:pt x="7317" y="0"/>
                </a:moveTo>
                <a:cubicBezTo>
                  <a:pt x="7270" y="0"/>
                  <a:pt x="7223" y="6"/>
                  <a:pt x="7178" y="18"/>
                </a:cubicBezTo>
                <a:lnTo>
                  <a:pt x="7180" y="16"/>
                </a:lnTo>
                <a:lnTo>
                  <a:pt x="7180" y="16"/>
                </a:lnTo>
                <a:cubicBezTo>
                  <a:pt x="5272" y="516"/>
                  <a:pt x="3590" y="2046"/>
                  <a:pt x="2379" y="3540"/>
                </a:cubicBezTo>
                <a:cubicBezTo>
                  <a:pt x="1125" y="5085"/>
                  <a:pt x="1" y="7133"/>
                  <a:pt x="354" y="9187"/>
                </a:cubicBezTo>
                <a:cubicBezTo>
                  <a:pt x="528" y="10208"/>
                  <a:pt x="1128" y="11231"/>
                  <a:pt x="1751" y="12044"/>
                </a:cubicBezTo>
                <a:cubicBezTo>
                  <a:pt x="2202" y="12632"/>
                  <a:pt x="2716" y="13169"/>
                  <a:pt x="3288" y="13637"/>
                </a:cubicBezTo>
                <a:lnTo>
                  <a:pt x="3288" y="13637"/>
                </a:lnTo>
                <a:cubicBezTo>
                  <a:pt x="3104" y="14426"/>
                  <a:pt x="3013" y="15234"/>
                  <a:pt x="3009" y="16020"/>
                </a:cubicBezTo>
                <a:cubicBezTo>
                  <a:pt x="2996" y="18411"/>
                  <a:pt x="3836" y="20793"/>
                  <a:pt x="5734" y="22337"/>
                </a:cubicBezTo>
                <a:cubicBezTo>
                  <a:pt x="6244" y="22751"/>
                  <a:pt x="6803" y="23099"/>
                  <a:pt x="7400" y="23354"/>
                </a:cubicBezTo>
                <a:lnTo>
                  <a:pt x="7400" y="23354"/>
                </a:lnTo>
                <a:cubicBezTo>
                  <a:pt x="7276" y="25244"/>
                  <a:pt x="7763" y="27144"/>
                  <a:pt x="8821" y="28743"/>
                </a:cubicBezTo>
                <a:cubicBezTo>
                  <a:pt x="10106" y="30685"/>
                  <a:pt x="12297" y="32262"/>
                  <a:pt x="14686" y="32262"/>
                </a:cubicBezTo>
                <a:cubicBezTo>
                  <a:pt x="14772" y="32262"/>
                  <a:pt x="14859" y="32260"/>
                  <a:pt x="14945" y="32256"/>
                </a:cubicBezTo>
                <a:cubicBezTo>
                  <a:pt x="16208" y="32195"/>
                  <a:pt x="17351" y="31684"/>
                  <a:pt x="18385" y="30981"/>
                </a:cubicBezTo>
                <a:cubicBezTo>
                  <a:pt x="18775" y="30716"/>
                  <a:pt x="17560" y="29348"/>
                  <a:pt x="16835" y="29348"/>
                </a:cubicBezTo>
                <a:cubicBezTo>
                  <a:pt x="16743" y="29348"/>
                  <a:pt x="16660" y="29370"/>
                  <a:pt x="16588" y="29418"/>
                </a:cubicBezTo>
                <a:cubicBezTo>
                  <a:pt x="15622" y="30074"/>
                  <a:pt x="14460" y="30554"/>
                  <a:pt x="13283" y="30554"/>
                </a:cubicBezTo>
                <a:cubicBezTo>
                  <a:pt x="12954" y="30554"/>
                  <a:pt x="12623" y="30517"/>
                  <a:pt x="12295" y="30434"/>
                </a:cubicBezTo>
                <a:cubicBezTo>
                  <a:pt x="12025" y="30369"/>
                  <a:pt x="11765" y="30270"/>
                  <a:pt x="11519" y="30139"/>
                </a:cubicBezTo>
                <a:cubicBezTo>
                  <a:pt x="11459" y="30108"/>
                  <a:pt x="11400" y="30075"/>
                  <a:pt x="11341" y="30042"/>
                </a:cubicBezTo>
                <a:lnTo>
                  <a:pt x="11341" y="30042"/>
                </a:lnTo>
                <a:cubicBezTo>
                  <a:pt x="11325" y="30031"/>
                  <a:pt x="11303" y="30016"/>
                  <a:pt x="11274" y="29997"/>
                </a:cubicBezTo>
                <a:cubicBezTo>
                  <a:pt x="11210" y="29954"/>
                  <a:pt x="11148" y="29909"/>
                  <a:pt x="11086" y="29863"/>
                </a:cubicBezTo>
                <a:lnTo>
                  <a:pt x="11086" y="29863"/>
                </a:lnTo>
                <a:cubicBezTo>
                  <a:pt x="11131" y="29896"/>
                  <a:pt x="11150" y="29909"/>
                  <a:pt x="11151" y="29909"/>
                </a:cubicBezTo>
                <a:cubicBezTo>
                  <a:pt x="11155" y="29909"/>
                  <a:pt x="10984" y="29777"/>
                  <a:pt x="10976" y="29768"/>
                </a:cubicBezTo>
                <a:cubicBezTo>
                  <a:pt x="10678" y="29509"/>
                  <a:pt x="10327" y="29073"/>
                  <a:pt x="10027" y="28493"/>
                </a:cubicBezTo>
                <a:cubicBezTo>
                  <a:pt x="9337" y="27155"/>
                  <a:pt x="9166" y="25627"/>
                  <a:pt x="9349" y="24145"/>
                </a:cubicBezTo>
                <a:cubicBezTo>
                  <a:pt x="9363" y="24036"/>
                  <a:pt x="9378" y="23928"/>
                  <a:pt x="9396" y="23820"/>
                </a:cubicBezTo>
                <a:lnTo>
                  <a:pt x="9396" y="23820"/>
                </a:lnTo>
                <a:cubicBezTo>
                  <a:pt x="9512" y="23826"/>
                  <a:pt x="9629" y="23829"/>
                  <a:pt x="9745" y="23829"/>
                </a:cubicBezTo>
                <a:cubicBezTo>
                  <a:pt x="11066" y="23829"/>
                  <a:pt x="12368" y="23457"/>
                  <a:pt x="13576" y="22940"/>
                </a:cubicBezTo>
                <a:cubicBezTo>
                  <a:pt x="14372" y="22599"/>
                  <a:pt x="15249" y="22217"/>
                  <a:pt x="15944" y="21691"/>
                </a:cubicBezTo>
                <a:cubicBezTo>
                  <a:pt x="16239" y="21468"/>
                  <a:pt x="16470" y="21138"/>
                  <a:pt x="16465" y="20755"/>
                </a:cubicBezTo>
                <a:cubicBezTo>
                  <a:pt x="16457" y="20086"/>
                  <a:pt x="15923" y="19490"/>
                  <a:pt x="15455" y="19074"/>
                </a:cubicBezTo>
                <a:cubicBezTo>
                  <a:pt x="14955" y="18630"/>
                  <a:pt x="14369" y="18295"/>
                  <a:pt x="13731" y="18092"/>
                </a:cubicBezTo>
                <a:cubicBezTo>
                  <a:pt x="13237" y="17937"/>
                  <a:pt x="12713" y="17854"/>
                  <a:pt x="12191" y="17854"/>
                </a:cubicBezTo>
                <a:cubicBezTo>
                  <a:pt x="11512" y="17854"/>
                  <a:pt x="10835" y="17993"/>
                  <a:pt x="10226" y="18295"/>
                </a:cubicBezTo>
                <a:cubicBezTo>
                  <a:pt x="8798" y="19001"/>
                  <a:pt x="7985" y="20364"/>
                  <a:pt x="7622" y="21880"/>
                </a:cubicBezTo>
                <a:cubicBezTo>
                  <a:pt x="7609" y="21936"/>
                  <a:pt x="7596" y="21993"/>
                  <a:pt x="7583" y="22050"/>
                </a:cubicBezTo>
                <a:lnTo>
                  <a:pt x="7583" y="22050"/>
                </a:lnTo>
                <a:cubicBezTo>
                  <a:pt x="7518" y="22040"/>
                  <a:pt x="7454" y="22029"/>
                  <a:pt x="7389" y="22017"/>
                </a:cubicBezTo>
                <a:cubicBezTo>
                  <a:pt x="7357" y="22011"/>
                  <a:pt x="7203" y="21972"/>
                  <a:pt x="7196" y="21972"/>
                </a:cubicBezTo>
                <a:lnTo>
                  <a:pt x="7196" y="21972"/>
                </a:lnTo>
                <a:cubicBezTo>
                  <a:pt x="7194" y="21972"/>
                  <a:pt x="7207" y="21976"/>
                  <a:pt x="7243" y="21987"/>
                </a:cubicBezTo>
                <a:lnTo>
                  <a:pt x="7243" y="21987"/>
                </a:lnTo>
                <a:cubicBezTo>
                  <a:pt x="7181" y="21970"/>
                  <a:pt x="7118" y="21953"/>
                  <a:pt x="7057" y="21932"/>
                </a:cubicBezTo>
                <a:cubicBezTo>
                  <a:pt x="6983" y="21908"/>
                  <a:pt x="6913" y="21886"/>
                  <a:pt x="6843" y="21859"/>
                </a:cubicBezTo>
                <a:cubicBezTo>
                  <a:pt x="6797" y="21842"/>
                  <a:pt x="6737" y="21816"/>
                  <a:pt x="6699" y="21799"/>
                </a:cubicBezTo>
                <a:lnTo>
                  <a:pt x="6699" y="21799"/>
                </a:lnTo>
                <a:cubicBezTo>
                  <a:pt x="6593" y="21738"/>
                  <a:pt x="6481" y="21664"/>
                  <a:pt x="6372" y="21625"/>
                </a:cubicBezTo>
                <a:lnTo>
                  <a:pt x="6372" y="21625"/>
                </a:lnTo>
                <a:cubicBezTo>
                  <a:pt x="6367" y="21622"/>
                  <a:pt x="6362" y="21618"/>
                  <a:pt x="6357" y="21614"/>
                </a:cubicBezTo>
                <a:cubicBezTo>
                  <a:pt x="6355" y="21613"/>
                  <a:pt x="6353" y="21612"/>
                  <a:pt x="6352" y="21610"/>
                </a:cubicBezTo>
                <a:lnTo>
                  <a:pt x="6352" y="21610"/>
                </a:lnTo>
                <a:cubicBezTo>
                  <a:pt x="6354" y="21614"/>
                  <a:pt x="6354" y="21617"/>
                  <a:pt x="6352" y="21619"/>
                </a:cubicBezTo>
                <a:cubicBezTo>
                  <a:pt x="6352" y="21619"/>
                  <a:pt x="6352" y="21619"/>
                  <a:pt x="6352" y="21619"/>
                </a:cubicBezTo>
                <a:cubicBezTo>
                  <a:pt x="6351" y="21619"/>
                  <a:pt x="6313" y="21588"/>
                  <a:pt x="6275" y="21555"/>
                </a:cubicBezTo>
                <a:lnTo>
                  <a:pt x="6275" y="21555"/>
                </a:lnTo>
                <a:cubicBezTo>
                  <a:pt x="6301" y="21572"/>
                  <a:pt x="6327" y="21592"/>
                  <a:pt x="6352" y="21610"/>
                </a:cubicBezTo>
                <a:lnTo>
                  <a:pt x="6352" y="21610"/>
                </a:lnTo>
                <a:cubicBezTo>
                  <a:pt x="6340" y="21589"/>
                  <a:pt x="6275" y="21545"/>
                  <a:pt x="6235" y="21520"/>
                </a:cubicBezTo>
                <a:lnTo>
                  <a:pt x="6235" y="21520"/>
                </a:lnTo>
                <a:cubicBezTo>
                  <a:pt x="6247" y="21531"/>
                  <a:pt x="6261" y="21543"/>
                  <a:pt x="6275" y="21555"/>
                </a:cubicBezTo>
                <a:lnTo>
                  <a:pt x="6275" y="21555"/>
                </a:lnTo>
                <a:cubicBezTo>
                  <a:pt x="6274" y="21554"/>
                  <a:pt x="6272" y="21553"/>
                  <a:pt x="6271" y="21552"/>
                </a:cubicBezTo>
                <a:cubicBezTo>
                  <a:pt x="6252" y="21540"/>
                  <a:pt x="6237" y="21530"/>
                  <a:pt x="6227" y="21522"/>
                </a:cubicBezTo>
                <a:lnTo>
                  <a:pt x="6227" y="21522"/>
                </a:lnTo>
                <a:cubicBezTo>
                  <a:pt x="6227" y="21523"/>
                  <a:pt x="6226" y="21523"/>
                  <a:pt x="6226" y="21523"/>
                </a:cubicBezTo>
                <a:cubicBezTo>
                  <a:pt x="6226" y="21524"/>
                  <a:pt x="6225" y="21524"/>
                  <a:pt x="6224" y="21524"/>
                </a:cubicBezTo>
                <a:cubicBezTo>
                  <a:pt x="6214" y="21524"/>
                  <a:pt x="6180" y="21488"/>
                  <a:pt x="6139" y="21440"/>
                </a:cubicBezTo>
                <a:lnTo>
                  <a:pt x="6139" y="21440"/>
                </a:lnTo>
                <a:cubicBezTo>
                  <a:pt x="6153" y="21451"/>
                  <a:pt x="6170" y="21466"/>
                  <a:pt x="6191" y="21483"/>
                </a:cubicBezTo>
                <a:cubicBezTo>
                  <a:pt x="6193" y="21485"/>
                  <a:pt x="6196" y="21488"/>
                  <a:pt x="6201" y="21492"/>
                </a:cubicBezTo>
                <a:lnTo>
                  <a:pt x="6201" y="21492"/>
                </a:lnTo>
                <a:cubicBezTo>
                  <a:pt x="6181" y="21472"/>
                  <a:pt x="6152" y="21447"/>
                  <a:pt x="6130" y="21428"/>
                </a:cubicBezTo>
                <a:lnTo>
                  <a:pt x="6130" y="21428"/>
                </a:lnTo>
                <a:cubicBezTo>
                  <a:pt x="6133" y="21432"/>
                  <a:pt x="6136" y="21436"/>
                  <a:pt x="6139" y="21440"/>
                </a:cubicBezTo>
                <a:lnTo>
                  <a:pt x="6139" y="21440"/>
                </a:lnTo>
                <a:cubicBezTo>
                  <a:pt x="6107" y="21412"/>
                  <a:pt x="6095" y="21402"/>
                  <a:pt x="6096" y="21402"/>
                </a:cubicBezTo>
                <a:lnTo>
                  <a:pt x="6096" y="21402"/>
                </a:lnTo>
                <a:cubicBezTo>
                  <a:pt x="6097" y="21402"/>
                  <a:pt x="6111" y="21413"/>
                  <a:pt x="6130" y="21428"/>
                </a:cubicBezTo>
                <a:lnTo>
                  <a:pt x="6130" y="21428"/>
                </a:lnTo>
                <a:cubicBezTo>
                  <a:pt x="6052" y="21336"/>
                  <a:pt x="5957" y="21209"/>
                  <a:pt x="5955" y="21209"/>
                </a:cubicBezTo>
                <a:lnTo>
                  <a:pt x="5955" y="21209"/>
                </a:lnTo>
                <a:cubicBezTo>
                  <a:pt x="5954" y="21209"/>
                  <a:pt x="5981" y="21246"/>
                  <a:pt x="6052" y="21346"/>
                </a:cubicBezTo>
                <a:lnTo>
                  <a:pt x="6052" y="21346"/>
                </a:lnTo>
                <a:cubicBezTo>
                  <a:pt x="5961" y="21219"/>
                  <a:pt x="5865" y="21095"/>
                  <a:pt x="5776" y="20966"/>
                </a:cubicBezTo>
                <a:cubicBezTo>
                  <a:pt x="5773" y="20962"/>
                  <a:pt x="5770" y="20958"/>
                  <a:pt x="5767" y="20954"/>
                </a:cubicBezTo>
                <a:lnTo>
                  <a:pt x="5767" y="20954"/>
                </a:lnTo>
                <a:cubicBezTo>
                  <a:pt x="5767" y="20953"/>
                  <a:pt x="5767" y="20952"/>
                  <a:pt x="5766" y="20952"/>
                </a:cubicBezTo>
                <a:cubicBezTo>
                  <a:pt x="5726" y="20872"/>
                  <a:pt x="5677" y="20795"/>
                  <a:pt x="5633" y="20715"/>
                </a:cubicBezTo>
                <a:cubicBezTo>
                  <a:pt x="5566" y="20586"/>
                  <a:pt x="5504" y="20453"/>
                  <a:pt x="5443" y="20320"/>
                </a:cubicBezTo>
                <a:cubicBezTo>
                  <a:pt x="5403" y="20231"/>
                  <a:pt x="5389" y="20194"/>
                  <a:pt x="5389" y="20194"/>
                </a:cubicBezTo>
                <a:lnTo>
                  <a:pt x="5389" y="20194"/>
                </a:lnTo>
                <a:cubicBezTo>
                  <a:pt x="5390" y="20194"/>
                  <a:pt x="5394" y="20204"/>
                  <a:pt x="5402" y="20224"/>
                </a:cubicBezTo>
                <a:lnTo>
                  <a:pt x="5402" y="20224"/>
                </a:lnTo>
                <a:cubicBezTo>
                  <a:pt x="5371" y="20140"/>
                  <a:pt x="5339" y="20055"/>
                  <a:pt x="5311" y="19969"/>
                </a:cubicBezTo>
                <a:cubicBezTo>
                  <a:pt x="5204" y="19653"/>
                  <a:pt x="5119" y="19330"/>
                  <a:pt x="5055" y="19003"/>
                </a:cubicBezTo>
                <a:cubicBezTo>
                  <a:pt x="5023" y="18840"/>
                  <a:pt x="4994" y="18677"/>
                  <a:pt x="4972" y="18512"/>
                </a:cubicBezTo>
                <a:cubicBezTo>
                  <a:pt x="4950" y="18370"/>
                  <a:pt x="4935" y="18228"/>
                  <a:pt x="4927" y="18086"/>
                </a:cubicBezTo>
                <a:cubicBezTo>
                  <a:pt x="4852" y="16991"/>
                  <a:pt x="4951" y="15894"/>
                  <a:pt x="5219" y="14834"/>
                </a:cubicBezTo>
                <a:lnTo>
                  <a:pt x="5219" y="14834"/>
                </a:lnTo>
                <a:cubicBezTo>
                  <a:pt x="6150" y="15248"/>
                  <a:pt x="7154" y="15482"/>
                  <a:pt x="8171" y="15482"/>
                </a:cubicBezTo>
                <a:cubicBezTo>
                  <a:pt x="8537" y="15482"/>
                  <a:pt x="8905" y="15452"/>
                  <a:pt x="9271" y="15389"/>
                </a:cubicBezTo>
                <a:cubicBezTo>
                  <a:pt x="10600" y="15160"/>
                  <a:pt x="11976" y="14429"/>
                  <a:pt x="12623" y="13197"/>
                </a:cubicBezTo>
                <a:cubicBezTo>
                  <a:pt x="12955" y="12569"/>
                  <a:pt x="13097" y="11858"/>
                  <a:pt x="13033" y="11151"/>
                </a:cubicBezTo>
                <a:cubicBezTo>
                  <a:pt x="13000" y="10731"/>
                  <a:pt x="12912" y="10318"/>
                  <a:pt x="12773" y="9921"/>
                </a:cubicBezTo>
                <a:cubicBezTo>
                  <a:pt x="12485" y="9107"/>
                  <a:pt x="11837" y="8590"/>
                  <a:pt x="11032" y="8326"/>
                </a:cubicBezTo>
                <a:cubicBezTo>
                  <a:pt x="10393" y="8117"/>
                  <a:pt x="9751" y="8011"/>
                  <a:pt x="9124" y="8011"/>
                </a:cubicBezTo>
                <a:cubicBezTo>
                  <a:pt x="7607" y="8011"/>
                  <a:pt x="6181" y="8630"/>
                  <a:pt x="5109" y="9884"/>
                </a:cubicBezTo>
                <a:cubicBezTo>
                  <a:pt x="4429" y="10679"/>
                  <a:pt x="3921" y="11627"/>
                  <a:pt x="3574" y="12637"/>
                </a:cubicBezTo>
                <a:lnTo>
                  <a:pt x="3574" y="12637"/>
                </a:lnTo>
                <a:cubicBezTo>
                  <a:pt x="3538" y="12600"/>
                  <a:pt x="3485" y="12547"/>
                  <a:pt x="3474" y="12536"/>
                </a:cubicBezTo>
                <a:cubicBezTo>
                  <a:pt x="3403" y="12462"/>
                  <a:pt x="3336" y="12387"/>
                  <a:pt x="3269" y="12312"/>
                </a:cubicBezTo>
                <a:cubicBezTo>
                  <a:pt x="3213" y="12247"/>
                  <a:pt x="3194" y="12226"/>
                  <a:pt x="3195" y="12226"/>
                </a:cubicBezTo>
                <a:lnTo>
                  <a:pt x="3195" y="12226"/>
                </a:lnTo>
                <a:cubicBezTo>
                  <a:pt x="3196" y="12226"/>
                  <a:pt x="3239" y="12275"/>
                  <a:pt x="3256" y="12296"/>
                </a:cubicBezTo>
                <a:cubicBezTo>
                  <a:pt x="3224" y="12256"/>
                  <a:pt x="3192" y="12215"/>
                  <a:pt x="3161" y="12173"/>
                </a:cubicBezTo>
                <a:cubicBezTo>
                  <a:pt x="2993" y="11945"/>
                  <a:pt x="2900" y="11810"/>
                  <a:pt x="2791" y="11622"/>
                </a:cubicBezTo>
                <a:cubicBezTo>
                  <a:pt x="2309" y="10774"/>
                  <a:pt x="2084" y="9961"/>
                  <a:pt x="2236" y="8984"/>
                </a:cubicBezTo>
                <a:cubicBezTo>
                  <a:pt x="2400" y="7936"/>
                  <a:pt x="2875" y="6967"/>
                  <a:pt x="3451" y="6088"/>
                </a:cubicBezTo>
                <a:cubicBezTo>
                  <a:pt x="4145" y="5039"/>
                  <a:pt x="4988" y="4098"/>
                  <a:pt x="5955" y="3292"/>
                </a:cubicBezTo>
                <a:cubicBezTo>
                  <a:pt x="6776" y="2607"/>
                  <a:pt x="7699" y="1987"/>
                  <a:pt x="8744" y="1716"/>
                </a:cubicBezTo>
                <a:cubicBezTo>
                  <a:pt x="9204" y="1596"/>
                  <a:pt x="8642" y="883"/>
                  <a:pt x="8499" y="728"/>
                </a:cubicBezTo>
                <a:cubicBezTo>
                  <a:pt x="8254" y="463"/>
                  <a:pt x="7751" y="0"/>
                  <a:pt x="7317" y="0"/>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87438" y="2011363"/>
            <a:ext cx="520101" cy="621050"/>
          </a:xfrm>
          <a:custGeom>
            <a:avLst/>
            <a:gdLst/>
            <a:ahLst/>
            <a:cxnLst/>
            <a:rect l="l" t="t" r="r" b="b"/>
            <a:pathLst>
              <a:path w="17950" h="21434" extrusionOk="0">
                <a:moveTo>
                  <a:pt x="2976" y="8256"/>
                </a:moveTo>
                <a:cubicBezTo>
                  <a:pt x="2979" y="8259"/>
                  <a:pt x="2982" y="8262"/>
                  <a:pt x="2984" y="8264"/>
                </a:cubicBezTo>
                <a:lnTo>
                  <a:pt x="2984" y="8264"/>
                </a:lnTo>
                <a:cubicBezTo>
                  <a:pt x="2984" y="8264"/>
                  <a:pt x="2984" y="8264"/>
                  <a:pt x="2985" y="8264"/>
                </a:cubicBezTo>
                <a:lnTo>
                  <a:pt x="2985" y="8264"/>
                </a:lnTo>
                <a:cubicBezTo>
                  <a:pt x="2982" y="8262"/>
                  <a:pt x="2979" y="8259"/>
                  <a:pt x="2977" y="8256"/>
                </a:cubicBezTo>
                <a:lnTo>
                  <a:pt x="2977" y="8256"/>
                </a:lnTo>
                <a:cubicBezTo>
                  <a:pt x="2977" y="8256"/>
                  <a:pt x="2976" y="8256"/>
                  <a:pt x="2976" y="8256"/>
                </a:cubicBezTo>
                <a:close/>
                <a:moveTo>
                  <a:pt x="3070" y="8354"/>
                </a:moveTo>
                <a:cubicBezTo>
                  <a:pt x="3094" y="8379"/>
                  <a:pt x="3108" y="8396"/>
                  <a:pt x="3108" y="8396"/>
                </a:cubicBezTo>
                <a:cubicBezTo>
                  <a:pt x="3108" y="8396"/>
                  <a:pt x="3097" y="8384"/>
                  <a:pt x="3070" y="8354"/>
                </a:cubicBezTo>
                <a:close/>
                <a:moveTo>
                  <a:pt x="14914" y="16791"/>
                </a:moveTo>
                <a:cubicBezTo>
                  <a:pt x="14927" y="16804"/>
                  <a:pt x="14940" y="16817"/>
                  <a:pt x="14954" y="16830"/>
                </a:cubicBezTo>
                <a:cubicBezTo>
                  <a:pt x="15016" y="16891"/>
                  <a:pt x="15037" y="16914"/>
                  <a:pt x="15035" y="16914"/>
                </a:cubicBezTo>
                <a:cubicBezTo>
                  <a:pt x="15032" y="16914"/>
                  <a:pt x="14964" y="16850"/>
                  <a:pt x="14914" y="16791"/>
                </a:cubicBezTo>
                <a:close/>
                <a:moveTo>
                  <a:pt x="1603" y="0"/>
                </a:moveTo>
                <a:cubicBezTo>
                  <a:pt x="1509" y="0"/>
                  <a:pt x="1429" y="45"/>
                  <a:pt x="1378" y="156"/>
                </a:cubicBezTo>
                <a:cubicBezTo>
                  <a:pt x="554" y="1957"/>
                  <a:pt x="1" y="4008"/>
                  <a:pt x="618" y="5958"/>
                </a:cubicBezTo>
                <a:cubicBezTo>
                  <a:pt x="1279" y="8059"/>
                  <a:pt x="2876" y="9752"/>
                  <a:pt x="4635" y="11011"/>
                </a:cubicBezTo>
                <a:cubicBezTo>
                  <a:pt x="6145" y="12091"/>
                  <a:pt x="7866" y="12858"/>
                  <a:pt x="9541" y="13636"/>
                </a:cubicBezTo>
                <a:cubicBezTo>
                  <a:pt x="10380" y="14026"/>
                  <a:pt x="11220" y="14417"/>
                  <a:pt x="12042" y="14844"/>
                </a:cubicBezTo>
                <a:lnTo>
                  <a:pt x="12181" y="14917"/>
                </a:lnTo>
                <a:lnTo>
                  <a:pt x="12181" y="14917"/>
                </a:lnTo>
                <a:cubicBezTo>
                  <a:pt x="12186" y="14919"/>
                  <a:pt x="12191" y="14922"/>
                  <a:pt x="12196" y="14925"/>
                </a:cubicBezTo>
                <a:cubicBezTo>
                  <a:pt x="12299" y="14980"/>
                  <a:pt x="12401" y="15035"/>
                  <a:pt x="12503" y="15093"/>
                </a:cubicBezTo>
                <a:cubicBezTo>
                  <a:pt x="12704" y="15205"/>
                  <a:pt x="12903" y="15321"/>
                  <a:pt x="13101" y="15440"/>
                </a:cubicBezTo>
                <a:cubicBezTo>
                  <a:pt x="13273" y="15543"/>
                  <a:pt x="13444" y="15652"/>
                  <a:pt x="13613" y="15762"/>
                </a:cubicBezTo>
                <a:cubicBezTo>
                  <a:pt x="13708" y="15823"/>
                  <a:pt x="13800" y="15887"/>
                  <a:pt x="13893" y="15949"/>
                </a:cubicBezTo>
                <a:cubicBezTo>
                  <a:pt x="13919" y="15968"/>
                  <a:pt x="14022" y="16041"/>
                  <a:pt x="14088" y="16087"/>
                </a:cubicBezTo>
                <a:lnTo>
                  <a:pt x="14088" y="16087"/>
                </a:lnTo>
                <a:cubicBezTo>
                  <a:pt x="14148" y="16133"/>
                  <a:pt x="14265" y="16220"/>
                  <a:pt x="14291" y="16242"/>
                </a:cubicBezTo>
                <a:cubicBezTo>
                  <a:pt x="14377" y="16309"/>
                  <a:pt x="14460" y="16377"/>
                  <a:pt x="14545" y="16448"/>
                </a:cubicBezTo>
                <a:cubicBezTo>
                  <a:pt x="14570" y="16469"/>
                  <a:pt x="14607" y="16509"/>
                  <a:pt x="14647" y="16550"/>
                </a:cubicBezTo>
                <a:lnTo>
                  <a:pt x="14647" y="16550"/>
                </a:lnTo>
                <a:cubicBezTo>
                  <a:pt x="14648" y="16549"/>
                  <a:pt x="14649" y="16549"/>
                  <a:pt x="14651" y="16549"/>
                </a:cubicBezTo>
                <a:cubicBezTo>
                  <a:pt x="14662" y="16549"/>
                  <a:pt x="14686" y="16564"/>
                  <a:pt x="14727" y="16606"/>
                </a:cubicBezTo>
                <a:cubicBezTo>
                  <a:pt x="14751" y="16631"/>
                  <a:pt x="14776" y="16655"/>
                  <a:pt x="14801" y="16679"/>
                </a:cubicBezTo>
                <a:lnTo>
                  <a:pt x="14801" y="16679"/>
                </a:lnTo>
                <a:cubicBezTo>
                  <a:pt x="14757" y="16659"/>
                  <a:pt x="14699" y="16604"/>
                  <a:pt x="14647" y="16550"/>
                </a:cubicBezTo>
                <a:lnTo>
                  <a:pt x="14647" y="16550"/>
                </a:lnTo>
                <a:cubicBezTo>
                  <a:pt x="14634" y="16562"/>
                  <a:pt x="14695" y="16648"/>
                  <a:pt x="14802" y="16681"/>
                </a:cubicBezTo>
                <a:lnTo>
                  <a:pt x="14802" y="16681"/>
                </a:lnTo>
                <a:cubicBezTo>
                  <a:pt x="14802" y="16680"/>
                  <a:pt x="14801" y="16679"/>
                  <a:pt x="14801" y="16679"/>
                </a:cubicBezTo>
                <a:lnTo>
                  <a:pt x="14801" y="16679"/>
                </a:lnTo>
                <a:cubicBezTo>
                  <a:pt x="14805" y="16681"/>
                  <a:pt x="14810" y="16683"/>
                  <a:pt x="14815" y="16684"/>
                </a:cubicBezTo>
                <a:cubicBezTo>
                  <a:pt x="14811" y="16683"/>
                  <a:pt x="14806" y="16682"/>
                  <a:pt x="14802" y="16681"/>
                </a:cubicBezTo>
                <a:lnTo>
                  <a:pt x="14802" y="16681"/>
                </a:lnTo>
                <a:cubicBezTo>
                  <a:pt x="14819" y="16697"/>
                  <a:pt x="14836" y="16714"/>
                  <a:pt x="14853" y="16730"/>
                </a:cubicBezTo>
                <a:cubicBezTo>
                  <a:pt x="14870" y="16747"/>
                  <a:pt x="14886" y="16763"/>
                  <a:pt x="14902" y="16779"/>
                </a:cubicBezTo>
                <a:lnTo>
                  <a:pt x="14902" y="16779"/>
                </a:lnTo>
                <a:cubicBezTo>
                  <a:pt x="14961" y="16857"/>
                  <a:pt x="15039" y="16929"/>
                  <a:pt x="15101" y="17002"/>
                </a:cubicBezTo>
                <a:cubicBezTo>
                  <a:pt x="15103" y="17005"/>
                  <a:pt x="15105" y="17007"/>
                  <a:pt x="15108" y="17010"/>
                </a:cubicBezTo>
                <a:lnTo>
                  <a:pt x="15108" y="17010"/>
                </a:lnTo>
                <a:cubicBezTo>
                  <a:pt x="15108" y="17010"/>
                  <a:pt x="15108" y="17011"/>
                  <a:pt x="15109" y="17012"/>
                </a:cubicBezTo>
                <a:cubicBezTo>
                  <a:pt x="15122" y="17031"/>
                  <a:pt x="15136" y="17050"/>
                  <a:pt x="15150" y="17070"/>
                </a:cubicBezTo>
                <a:lnTo>
                  <a:pt x="15150" y="17070"/>
                </a:lnTo>
                <a:cubicBezTo>
                  <a:pt x="15148" y="17064"/>
                  <a:pt x="15147" y="17059"/>
                  <a:pt x="15145" y="17053"/>
                </a:cubicBezTo>
                <a:lnTo>
                  <a:pt x="15145" y="17053"/>
                </a:lnTo>
                <a:cubicBezTo>
                  <a:pt x="15145" y="17053"/>
                  <a:pt x="15145" y="17053"/>
                  <a:pt x="15145" y="17053"/>
                </a:cubicBezTo>
                <a:lnTo>
                  <a:pt x="15145" y="17053"/>
                </a:lnTo>
                <a:cubicBezTo>
                  <a:pt x="15147" y="17060"/>
                  <a:pt x="15150" y="17067"/>
                  <a:pt x="15152" y="17074"/>
                </a:cubicBezTo>
                <a:lnTo>
                  <a:pt x="15152" y="17074"/>
                </a:lnTo>
                <a:cubicBezTo>
                  <a:pt x="15164" y="17091"/>
                  <a:pt x="15176" y="17108"/>
                  <a:pt x="15189" y="17125"/>
                </a:cubicBezTo>
                <a:cubicBezTo>
                  <a:pt x="15228" y="17178"/>
                  <a:pt x="15243" y="17212"/>
                  <a:pt x="15243" y="17227"/>
                </a:cubicBezTo>
                <a:lnTo>
                  <a:pt x="15243" y="17227"/>
                </a:lnTo>
                <a:cubicBezTo>
                  <a:pt x="15207" y="17176"/>
                  <a:pt x="15171" y="17122"/>
                  <a:pt x="15152" y="17074"/>
                </a:cubicBezTo>
                <a:lnTo>
                  <a:pt x="15152" y="17074"/>
                </a:lnTo>
                <a:cubicBezTo>
                  <a:pt x="15151" y="17072"/>
                  <a:pt x="15150" y="17071"/>
                  <a:pt x="15150" y="17070"/>
                </a:cubicBezTo>
                <a:lnTo>
                  <a:pt x="15150" y="17070"/>
                </a:lnTo>
                <a:cubicBezTo>
                  <a:pt x="15179" y="17181"/>
                  <a:pt x="15223" y="17235"/>
                  <a:pt x="15238" y="17235"/>
                </a:cubicBezTo>
                <a:cubicBezTo>
                  <a:pt x="15241" y="17235"/>
                  <a:pt x="15243" y="17232"/>
                  <a:pt x="15243" y="17227"/>
                </a:cubicBezTo>
                <a:lnTo>
                  <a:pt x="15243" y="17227"/>
                </a:lnTo>
                <a:cubicBezTo>
                  <a:pt x="15273" y="17269"/>
                  <a:pt x="15303" y="17310"/>
                  <a:pt x="15323" y="17346"/>
                </a:cubicBezTo>
                <a:cubicBezTo>
                  <a:pt x="15341" y="17378"/>
                  <a:pt x="15358" y="17413"/>
                  <a:pt x="15377" y="17446"/>
                </a:cubicBezTo>
                <a:lnTo>
                  <a:pt x="15377" y="17446"/>
                </a:lnTo>
                <a:cubicBezTo>
                  <a:pt x="15421" y="17551"/>
                  <a:pt x="15471" y="17653"/>
                  <a:pt x="15515" y="17758"/>
                </a:cubicBezTo>
                <a:cubicBezTo>
                  <a:pt x="15533" y="17804"/>
                  <a:pt x="15604" y="18008"/>
                  <a:pt x="15607" y="18008"/>
                </a:cubicBezTo>
                <a:cubicBezTo>
                  <a:pt x="15608" y="18008"/>
                  <a:pt x="15601" y="17983"/>
                  <a:pt x="15580" y="17917"/>
                </a:cubicBezTo>
                <a:lnTo>
                  <a:pt x="15580" y="17917"/>
                </a:lnTo>
                <a:cubicBezTo>
                  <a:pt x="15732" y="18397"/>
                  <a:pt x="15828" y="18892"/>
                  <a:pt x="15869" y="19394"/>
                </a:cubicBezTo>
                <a:cubicBezTo>
                  <a:pt x="15923" y="20020"/>
                  <a:pt x="16631" y="20719"/>
                  <a:pt x="17088" y="21093"/>
                </a:cubicBezTo>
                <a:cubicBezTo>
                  <a:pt x="17252" y="21227"/>
                  <a:pt x="17547" y="21434"/>
                  <a:pt x="17741" y="21434"/>
                </a:cubicBezTo>
                <a:cubicBezTo>
                  <a:pt x="17866" y="21434"/>
                  <a:pt x="17950" y="21347"/>
                  <a:pt x="17928" y="21098"/>
                </a:cubicBezTo>
                <a:cubicBezTo>
                  <a:pt x="17561" y="16782"/>
                  <a:pt x="13593" y="13949"/>
                  <a:pt x="10037" y="12192"/>
                </a:cubicBezTo>
                <a:cubicBezTo>
                  <a:pt x="9204" y="11781"/>
                  <a:pt x="8359" y="11398"/>
                  <a:pt x="7520" y="11005"/>
                </a:cubicBezTo>
                <a:cubicBezTo>
                  <a:pt x="7105" y="10810"/>
                  <a:pt x="6691" y="10615"/>
                  <a:pt x="6282" y="10412"/>
                </a:cubicBezTo>
                <a:cubicBezTo>
                  <a:pt x="6086" y="10315"/>
                  <a:pt x="5891" y="10217"/>
                  <a:pt x="5698" y="10117"/>
                </a:cubicBezTo>
                <a:cubicBezTo>
                  <a:pt x="5595" y="10064"/>
                  <a:pt x="5495" y="10011"/>
                  <a:pt x="5394" y="9957"/>
                </a:cubicBezTo>
                <a:lnTo>
                  <a:pt x="5394" y="9957"/>
                </a:lnTo>
                <a:cubicBezTo>
                  <a:pt x="5445" y="9984"/>
                  <a:pt x="5466" y="9995"/>
                  <a:pt x="5466" y="9995"/>
                </a:cubicBezTo>
                <a:cubicBezTo>
                  <a:pt x="5467" y="9995"/>
                  <a:pt x="5267" y="9887"/>
                  <a:pt x="5223" y="9863"/>
                </a:cubicBezTo>
                <a:cubicBezTo>
                  <a:pt x="4862" y="9660"/>
                  <a:pt x="4504" y="9447"/>
                  <a:pt x="4158" y="9219"/>
                </a:cubicBezTo>
                <a:cubicBezTo>
                  <a:pt x="4070" y="9160"/>
                  <a:pt x="3980" y="9101"/>
                  <a:pt x="3894" y="9040"/>
                </a:cubicBezTo>
                <a:cubicBezTo>
                  <a:pt x="3847" y="9007"/>
                  <a:pt x="3694" y="8892"/>
                  <a:pt x="3692" y="8892"/>
                </a:cubicBezTo>
                <a:lnTo>
                  <a:pt x="3692" y="8892"/>
                </a:lnTo>
                <a:cubicBezTo>
                  <a:pt x="3692" y="8892"/>
                  <a:pt x="3692" y="8893"/>
                  <a:pt x="3692" y="8893"/>
                </a:cubicBezTo>
                <a:lnTo>
                  <a:pt x="3692" y="8893"/>
                </a:lnTo>
                <a:cubicBezTo>
                  <a:pt x="3577" y="8804"/>
                  <a:pt x="3463" y="8714"/>
                  <a:pt x="3351" y="8620"/>
                </a:cubicBezTo>
                <a:cubicBezTo>
                  <a:pt x="3314" y="8588"/>
                  <a:pt x="3278" y="8550"/>
                  <a:pt x="3240" y="8515"/>
                </a:cubicBezTo>
                <a:lnTo>
                  <a:pt x="3240" y="8515"/>
                </a:lnTo>
                <a:cubicBezTo>
                  <a:pt x="3286" y="8550"/>
                  <a:pt x="3328" y="8573"/>
                  <a:pt x="3336" y="8573"/>
                </a:cubicBezTo>
                <a:cubicBezTo>
                  <a:pt x="3345" y="8573"/>
                  <a:pt x="3307" y="8541"/>
                  <a:pt x="3173" y="8458"/>
                </a:cubicBezTo>
                <a:lnTo>
                  <a:pt x="3173" y="8458"/>
                </a:lnTo>
                <a:cubicBezTo>
                  <a:pt x="3174" y="8459"/>
                  <a:pt x="3175" y="8460"/>
                  <a:pt x="3177" y="8462"/>
                </a:cubicBezTo>
                <a:cubicBezTo>
                  <a:pt x="3177" y="8462"/>
                  <a:pt x="3177" y="8462"/>
                  <a:pt x="3178" y="8462"/>
                </a:cubicBezTo>
                <a:lnTo>
                  <a:pt x="3178" y="8462"/>
                </a:lnTo>
                <a:cubicBezTo>
                  <a:pt x="3199" y="8478"/>
                  <a:pt x="3220" y="8496"/>
                  <a:pt x="3240" y="8515"/>
                </a:cubicBezTo>
                <a:lnTo>
                  <a:pt x="3240" y="8515"/>
                </a:lnTo>
                <a:cubicBezTo>
                  <a:pt x="3219" y="8500"/>
                  <a:pt x="3197" y="8482"/>
                  <a:pt x="3178" y="8462"/>
                </a:cubicBezTo>
                <a:lnTo>
                  <a:pt x="3178" y="8462"/>
                </a:lnTo>
                <a:cubicBezTo>
                  <a:pt x="3168" y="8456"/>
                  <a:pt x="3159" y="8449"/>
                  <a:pt x="3150" y="8444"/>
                </a:cubicBezTo>
                <a:lnTo>
                  <a:pt x="3150" y="8444"/>
                </a:lnTo>
                <a:cubicBezTo>
                  <a:pt x="3158" y="8448"/>
                  <a:pt x="3165" y="8453"/>
                  <a:pt x="3173" y="8458"/>
                </a:cubicBezTo>
                <a:lnTo>
                  <a:pt x="3173" y="8458"/>
                </a:lnTo>
                <a:cubicBezTo>
                  <a:pt x="3134" y="8419"/>
                  <a:pt x="3096" y="8380"/>
                  <a:pt x="3058" y="8340"/>
                </a:cubicBezTo>
                <a:lnTo>
                  <a:pt x="3058" y="8340"/>
                </a:lnTo>
                <a:cubicBezTo>
                  <a:pt x="3046" y="8326"/>
                  <a:pt x="3031" y="8309"/>
                  <a:pt x="3013" y="8288"/>
                </a:cubicBezTo>
                <a:lnTo>
                  <a:pt x="3013" y="8288"/>
                </a:lnTo>
                <a:cubicBezTo>
                  <a:pt x="2977" y="8229"/>
                  <a:pt x="2931" y="8152"/>
                  <a:pt x="2886" y="8105"/>
                </a:cubicBezTo>
                <a:lnTo>
                  <a:pt x="2886" y="8105"/>
                </a:lnTo>
                <a:cubicBezTo>
                  <a:pt x="2847" y="8032"/>
                  <a:pt x="2793" y="7903"/>
                  <a:pt x="2792" y="7903"/>
                </a:cubicBezTo>
                <a:lnTo>
                  <a:pt x="2792" y="7903"/>
                </a:lnTo>
                <a:cubicBezTo>
                  <a:pt x="2792" y="7903"/>
                  <a:pt x="2809" y="7946"/>
                  <a:pt x="2859" y="8067"/>
                </a:cubicBezTo>
                <a:lnTo>
                  <a:pt x="2859" y="8067"/>
                </a:lnTo>
                <a:cubicBezTo>
                  <a:pt x="2819" y="7971"/>
                  <a:pt x="2770" y="7879"/>
                  <a:pt x="2730" y="7784"/>
                </a:cubicBezTo>
                <a:cubicBezTo>
                  <a:pt x="2710" y="7737"/>
                  <a:pt x="2649" y="7554"/>
                  <a:pt x="2645" y="7554"/>
                </a:cubicBezTo>
                <a:lnTo>
                  <a:pt x="2645" y="7554"/>
                </a:lnTo>
                <a:cubicBezTo>
                  <a:pt x="2644" y="7554"/>
                  <a:pt x="2652" y="7584"/>
                  <a:pt x="2677" y="7665"/>
                </a:cubicBezTo>
                <a:cubicBezTo>
                  <a:pt x="2614" y="7463"/>
                  <a:pt x="2563" y="7260"/>
                  <a:pt x="2522" y="7056"/>
                </a:cubicBezTo>
                <a:cubicBezTo>
                  <a:pt x="2431" y="6580"/>
                  <a:pt x="2420" y="6315"/>
                  <a:pt x="2456" y="5783"/>
                </a:cubicBezTo>
                <a:cubicBezTo>
                  <a:pt x="2539" y="4548"/>
                  <a:pt x="2955" y="3358"/>
                  <a:pt x="3466" y="2241"/>
                </a:cubicBezTo>
                <a:cubicBezTo>
                  <a:pt x="3543" y="2073"/>
                  <a:pt x="3290" y="1635"/>
                  <a:pt x="3226" y="1525"/>
                </a:cubicBezTo>
                <a:cubicBezTo>
                  <a:pt x="3036" y="1191"/>
                  <a:pt x="2776" y="869"/>
                  <a:pt x="2504" y="599"/>
                </a:cubicBezTo>
                <a:cubicBezTo>
                  <a:pt x="2352" y="448"/>
                  <a:pt x="1904" y="0"/>
                  <a:pt x="1603" y="0"/>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a:off x="715108" y="4449438"/>
            <a:ext cx="246230" cy="229772"/>
          </a:xfrm>
          <a:custGeom>
            <a:avLst/>
            <a:gdLst/>
            <a:ahLst/>
            <a:cxnLst/>
            <a:rect l="l" t="t" r="r" b="b"/>
            <a:pathLst>
              <a:path w="8498" h="7930" extrusionOk="0">
                <a:moveTo>
                  <a:pt x="5850" y="1"/>
                </a:moveTo>
                <a:cubicBezTo>
                  <a:pt x="4962" y="1555"/>
                  <a:pt x="3595" y="2685"/>
                  <a:pt x="2149" y="3881"/>
                </a:cubicBezTo>
                <a:cubicBezTo>
                  <a:pt x="1424" y="4482"/>
                  <a:pt x="673" y="5102"/>
                  <a:pt x="0" y="5774"/>
                </a:cubicBezTo>
                <a:lnTo>
                  <a:pt x="2155" y="7929"/>
                </a:lnTo>
                <a:cubicBezTo>
                  <a:pt x="2726" y="7358"/>
                  <a:pt x="3389" y="6811"/>
                  <a:pt x="4092" y="6231"/>
                </a:cubicBezTo>
                <a:cubicBezTo>
                  <a:pt x="5611" y="4974"/>
                  <a:pt x="7333" y="3551"/>
                  <a:pt x="8498" y="1512"/>
                </a:cubicBezTo>
                <a:lnTo>
                  <a:pt x="5850" y="1"/>
                </a:ln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15390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2"/>
        <p:cNvGrpSpPr/>
        <p:nvPr/>
      </p:nvGrpSpPr>
      <p:grpSpPr>
        <a:xfrm>
          <a:off x="0" y="0"/>
          <a:ext cx="0" cy="0"/>
          <a:chOff x="0" y="0"/>
          <a:chExt cx="0" cy="0"/>
        </a:xfrm>
      </p:grpSpPr>
      <p:grpSp>
        <p:nvGrpSpPr>
          <p:cNvPr id="183" name="Google Shape;183;p6"/>
          <p:cNvGrpSpPr/>
          <p:nvPr/>
        </p:nvGrpSpPr>
        <p:grpSpPr>
          <a:xfrm>
            <a:off x="10900" y="0"/>
            <a:ext cx="9142800" cy="5143500"/>
            <a:chOff x="10900" y="0"/>
            <a:chExt cx="9142800" cy="5143500"/>
          </a:xfrm>
        </p:grpSpPr>
        <p:cxnSp>
          <p:nvCxnSpPr>
            <p:cNvPr id="184" name="Google Shape;184;p6"/>
            <p:cNvCxnSpPr/>
            <p:nvPr/>
          </p:nvCxnSpPr>
          <p:spPr>
            <a:xfrm>
              <a:off x="45767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85" name="Google Shape;185;p6"/>
            <p:cNvCxnSpPr/>
            <p:nvPr/>
          </p:nvCxnSpPr>
          <p:spPr>
            <a:xfrm>
              <a:off x="578761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86" name="Google Shape;186;p6"/>
            <p:cNvCxnSpPr/>
            <p:nvPr/>
          </p:nvCxnSpPr>
          <p:spPr>
            <a:xfrm>
              <a:off x="627215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87" name="Google Shape;187;p6"/>
            <p:cNvCxnSpPr/>
            <p:nvPr/>
          </p:nvCxnSpPr>
          <p:spPr>
            <a:xfrm>
              <a:off x="675669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88" name="Google Shape;188;p6"/>
            <p:cNvCxnSpPr/>
            <p:nvPr/>
          </p:nvCxnSpPr>
          <p:spPr>
            <a:xfrm>
              <a:off x="724123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89" name="Google Shape;189;p6"/>
            <p:cNvCxnSpPr/>
            <p:nvPr/>
          </p:nvCxnSpPr>
          <p:spPr>
            <a:xfrm>
              <a:off x="772577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90" name="Google Shape;190;p6"/>
            <p:cNvCxnSpPr/>
            <p:nvPr/>
          </p:nvCxnSpPr>
          <p:spPr>
            <a:xfrm>
              <a:off x="821031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91" name="Google Shape;191;p6"/>
            <p:cNvCxnSpPr/>
            <p:nvPr/>
          </p:nvCxnSpPr>
          <p:spPr>
            <a:xfrm>
              <a:off x="869485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92" name="Google Shape;192;p6"/>
            <p:cNvCxnSpPr/>
            <p:nvPr/>
          </p:nvCxnSpPr>
          <p:spPr>
            <a:xfrm>
              <a:off x="94221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93" name="Google Shape;193;p6"/>
            <p:cNvCxnSpPr/>
            <p:nvPr/>
          </p:nvCxnSpPr>
          <p:spPr>
            <a:xfrm>
              <a:off x="142675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94" name="Google Shape;194;p6"/>
            <p:cNvCxnSpPr/>
            <p:nvPr/>
          </p:nvCxnSpPr>
          <p:spPr>
            <a:xfrm>
              <a:off x="191129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95" name="Google Shape;195;p6"/>
            <p:cNvCxnSpPr/>
            <p:nvPr/>
          </p:nvCxnSpPr>
          <p:spPr>
            <a:xfrm>
              <a:off x="239583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96" name="Google Shape;196;p6"/>
            <p:cNvCxnSpPr/>
            <p:nvPr/>
          </p:nvCxnSpPr>
          <p:spPr>
            <a:xfrm>
              <a:off x="288037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97" name="Google Shape;197;p6"/>
            <p:cNvCxnSpPr/>
            <p:nvPr/>
          </p:nvCxnSpPr>
          <p:spPr>
            <a:xfrm>
              <a:off x="336491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98" name="Google Shape;198;p6"/>
            <p:cNvCxnSpPr/>
            <p:nvPr/>
          </p:nvCxnSpPr>
          <p:spPr>
            <a:xfrm>
              <a:off x="384945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99" name="Google Shape;199;p6"/>
            <p:cNvCxnSpPr/>
            <p:nvPr/>
          </p:nvCxnSpPr>
          <p:spPr>
            <a:xfrm>
              <a:off x="433399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00" name="Google Shape;200;p6"/>
            <p:cNvCxnSpPr/>
            <p:nvPr/>
          </p:nvCxnSpPr>
          <p:spPr>
            <a:xfrm>
              <a:off x="481853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01" name="Google Shape;201;p6"/>
            <p:cNvCxnSpPr/>
            <p:nvPr/>
          </p:nvCxnSpPr>
          <p:spPr>
            <a:xfrm>
              <a:off x="530307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02" name="Google Shape;202;p6"/>
            <p:cNvCxnSpPr/>
            <p:nvPr/>
          </p:nvCxnSpPr>
          <p:spPr>
            <a:xfrm>
              <a:off x="10900" y="4685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203" name="Google Shape;203;p6"/>
            <p:cNvCxnSpPr/>
            <p:nvPr/>
          </p:nvCxnSpPr>
          <p:spPr>
            <a:xfrm>
              <a:off x="10900" y="46965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204" name="Google Shape;204;p6"/>
            <p:cNvCxnSpPr/>
            <p:nvPr/>
          </p:nvCxnSpPr>
          <p:spPr>
            <a:xfrm>
              <a:off x="10900" y="9383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205" name="Google Shape;205;p6"/>
            <p:cNvCxnSpPr/>
            <p:nvPr/>
          </p:nvCxnSpPr>
          <p:spPr>
            <a:xfrm>
              <a:off x="10900" y="14081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206" name="Google Shape;206;p6"/>
            <p:cNvCxnSpPr/>
            <p:nvPr/>
          </p:nvCxnSpPr>
          <p:spPr>
            <a:xfrm>
              <a:off x="10900" y="18779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207" name="Google Shape;207;p6"/>
            <p:cNvCxnSpPr/>
            <p:nvPr/>
          </p:nvCxnSpPr>
          <p:spPr>
            <a:xfrm>
              <a:off x="10900" y="23476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208" name="Google Shape;208;p6"/>
            <p:cNvCxnSpPr/>
            <p:nvPr/>
          </p:nvCxnSpPr>
          <p:spPr>
            <a:xfrm>
              <a:off x="10900" y="28174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209" name="Google Shape;209;p6"/>
            <p:cNvCxnSpPr/>
            <p:nvPr/>
          </p:nvCxnSpPr>
          <p:spPr>
            <a:xfrm>
              <a:off x="10900" y="32872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210" name="Google Shape;210;p6"/>
            <p:cNvCxnSpPr/>
            <p:nvPr/>
          </p:nvCxnSpPr>
          <p:spPr>
            <a:xfrm>
              <a:off x="10900" y="37570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211" name="Google Shape;211;p6"/>
            <p:cNvCxnSpPr/>
            <p:nvPr/>
          </p:nvCxnSpPr>
          <p:spPr>
            <a:xfrm>
              <a:off x="10900" y="4226775"/>
              <a:ext cx="9142800" cy="0"/>
            </a:xfrm>
            <a:prstGeom prst="straightConnector1">
              <a:avLst/>
            </a:prstGeom>
            <a:noFill/>
            <a:ln w="28575" cap="flat" cmpd="sng">
              <a:solidFill>
                <a:srgbClr val="9FABFF"/>
              </a:solidFill>
              <a:prstDash val="solid"/>
              <a:round/>
              <a:headEnd type="none" w="med" len="med"/>
              <a:tailEnd type="none" w="med" len="med"/>
            </a:ln>
          </p:spPr>
        </p:cxnSp>
      </p:grpSp>
      <p:grpSp>
        <p:nvGrpSpPr>
          <p:cNvPr id="212" name="Google Shape;212;p6"/>
          <p:cNvGrpSpPr/>
          <p:nvPr/>
        </p:nvGrpSpPr>
        <p:grpSpPr>
          <a:xfrm>
            <a:off x="-44062" y="-749742"/>
            <a:ext cx="9384877" cy="6019445"/>
            <a:chOff x="-44062" y="-749742"/>
            <a:chExt cx="9384877" cy="6019445"/>
          </a:xfrm>
        </p:grpSpPr>
        <p:sp>
          <p:nvSpPr>
            <p:cNvPr id="213" name="Google Shape;213;p6"/>
            <p:cNvSpPr/>
            <p:nvPr/>
          </p:nvSpPr>
          <p:spPr>
            <a:xfrm>
              <a:off x="165315" y="2970308"/>
              <a:ext cx="340398" cy="375255"/>
            </a:xfrm>
            <a:custGeom>
              <a:avLst/>
              <a:gdLst/>
              <a:ahLst/>
              <a:cxnLst/>
              <a:rect l="l" t="t" r="r" b="b"/>
              <a:pathLst>
                <a:path w="11748" h="12951" extrusionOk="0">
                  <a:moveTo>
                    <a:pt x="2065" y="1"/>
                  </a:moveTo>
                  <a:cubicBezTo>
                    <a:pt x="1319" y="1"/>
                    <a:pt x="488" y="136"/>
                    <a:pt x="417" y="513"/>
                  </a:cubicBezTo>
                  <a:cubicBezTo>
                    <a:pt x="160" y="1879"/>
                    <a:pt x="0" y="3428"/>
                    <a:pt x="608" y="4730"/>
                  </a:cubicBezTo>
                  <a:cubicBezTo>
                    <a:pt x="1026" y="5631"/>
                    <a:pt x="1766" y="6254"/>
                    <a:pt x="2646" y="6678"/>
                  </a:cubicBezTo>
                  <a:cubicBezTo>
                    <a:pt x="3565" y="7119"/>
                    <a:pt x="4547" y="7373"/>
                    <a:pt x="5510" y="7692"/>
                  </a:cubicBezTo>
                  <a:cubicBezTo>
                    <a:pt x="6416" y="7993"/>
                    <a:pt x="7175" y="8275"/>
                    <a:pt x="7867" y="8994"/>
                  </a:cubicBezTo>
                  <a:cubicBezTo>
                    <a:pt x="8808" y="9972"/>
                    <a:pt x="8907" y="11419"/>
                    <a:pt x="8798" y="12704"/>
                  </a:cubicBezTo>
                  <a:cubicBezTo>
                    <a:pt x="8780" y="12905"/>
                    <a:pt x="9222" y="12951"/>
                    <a:pt x="9626" y="12951"/>
                  </a:cubicBezTo>
                  <a:cubicBezTo>
                    <a:pt x="9914" y="12951"/>
                    <a:pt x="10184" y="12928"/>
                    <a:pt x="10255" y="12921"/>
                  </a:cubicBezTo>
                  <a:cubicBezTo>
                    <a:pt x="10520" y="12894"/>
                    <a:pt x="11608" y="12825"/>
                    <a:pt x="11642" y="12424"/>
                  </a:cubicBezTo>
                  <a:cubicBezTo>
                    <a:pt x="11747" y="11189"/>
                    <a:pt x="11640" y="9918"/>
                    <a:pt x="10888" y="8889"/>
                  </a:cubicBezTo>
                  <a:cubicBezTo>
                    <a:pt x="10305" y="8095"/>
                    <a:pt x="9408" y="7638"/>
                    <a:pt x="8507" y="7294"/>
                  </a:cubicBezTo>
                  <a:cubicBezTo>
                    <a:pt x="6779" y="6638"/>
                    <a:pt x="4651" y="6461"/>
                    <a:pt x="3622" y="4774"/>
                  </a:cubicBezTo>
                  <a:cubicBezTo>
                    <a:pt x="2807" y="3438"/>
                    <a:pt x="2986" y="1695"/>
                    <a:pt x="3261" y="233"/>
                  </a:cubicBezTo>
                  <a:cubicBezTo>
                    <a:pt x="3286" y="101"/>
                    <a:pt x="2707" y="1"/>
                    <a:pt x="2065" y="1"/>
                  </a:cubicBezTo>
                  <a:close/>
                </a:path>
              </a:pathLst>
            </a:custGeom>
            <a:solidFill>
              <a:schemeClr val="dk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6"/>
            <p:cNvSpPr/>
            <p:nvPr/>
          </p:nvSpPr>
          <p:spPr>
            <a:xfrm>
              <a:off x="-44062" y="3571652"/>
              <a:ext cx="759174" cy="1698051"/>
            </a:xfrm>
            <a:custGeom>
              <a:avLst/>
              <a:gdLst/>
              <a:ahLst/>
              <a:cxnLst/>
              <a:rect l="l" t="t" r="r" b="b"/>
              <a:pathLst>
                <a:path w="26201" h="58604" extrusionOk="0">
                  <a:moveTo>
                    <a:pt x="5742" y="22424"/>
                  </a:moveTo>
                  <a:cubicBezTo>
                    <a:pt x="5704" y="22426"/>
                    <a:pt x="5689" y="22426"/>
                    <a:pt x="5687" y="22426"/>
                  </a:cubicBezTo>
                  <a:cubicBezTo>
                    <a:pt x="5683" y="22426"/>
                    <a:pt x="5717" y="22425"/>
                    <a:pt x="5742" y="22424"/>
                  </a:cubicBezTo>
                  <a:close/>
                  <a:moveTo>
                    <a:pt x="15230" y="22608"/>
                  </a:moveTo>
                  <a:lnTo>
                    <a:pt x="15230" y="22608"/>
                  </a:lnTo>
                  <a:cubicBezTo>
                    <a:pt x="15231" y="22608"/>
                    <a:pt x="15232" y="22608"/>
                    <a:pt x="15233" y="22608"/>
                  </a:cubicBezTo>
                  <a:lnTo>
                    <a:pt x="15233" y="22608"/>
                  </a:lnTo>
                  <a:cubicBezTo>
                    <a:pt x="15231" y="22608"/>
                    <a:pt x="15230" y="22608"/>
                    <a:pt x="15230" y="22608"/>
                  </a:cubicBezTo>
                  <a:close/>
                  <a:moveTo>
                    <a:pt x="15790" y="22813"/>
                  </a:moveTo>
                  <a:lnTo>
                    <a:pt x="15790" y="22813"/>
                  </a:lnTo>
                  <a:cubicBezTo>
                    <a:pt x="15802" y="22823"/>
                    <a:pt x="15812" y="22831"/>
                    <a:pt x="15820" y="22837"/>
                  </a:cubicBezTo>
                  <a:lnTo>
                    <a:pt x="15820" y="22837"/>
                  </a:lnTo>
                  <a:cubicBezTo>
                    <a:pt x="15810" y="22829"/>
                    <a:pt x="15800" y="22822"/>
                    <a:pt x="15791" y="22813"/>
                  </a:cubicBezTo>
                  <a:lnTo>
                    <a:pt x="15791" y="22813"/>
                  </a:lnTo>
                  <a:cubicBezTo>
                    <a:pt x="15791" y="22813"/>
                    <a:pt x="15791" y="22813"/>
                    <a:pt x="15790" y="22813"/>
                  </a:cubicBezTo>
                  <a:close/>
                  <a:moveTo>
                    <a:pt x="15987" y="22959"/>
                  </a:moveTo>
                  <a:cubicBezTo>
                    <a:pt x="16003" y="22971"/>
                    <a:pt x="16020" y="22982"/>
                    <a:pt x="16035" y="22994"/>
                  </a:cubicBezTo>
                  <a:cubicBezTo>
                    <a:pt x="16016" y="22980"/>
                    <a:pt x="16000" y="22968"/>
                    <a:pt x="15987" y="22959"/>
                  </a:cubicBezTo>
                  <a:close/>
                  <a:moveTo>
                    <a:pt x="16201" y="23148"/>
                  </a:moveTo>
                  <a:cubicBezTo>
                    <a:pt x="16275" y="23214"/>
                    <a:pt x="16300" y="23237"/>
                    <a:pt x="16300" y="23237"/>
                  </a:cubicBezTo>
                  <a:cubicBezTo>
                    <a:pt x="16300" y="23237"/>
                    <a:pt x="16243" y="23186"/>
                    <a:pt x="16201" y="23148"/>
                  </a:cubicBezTo>
                  <a:close/>
                  <a:moveTo>
                    <a:pt x="16412" y="25138"/>
                  </a:moveTo>
                  <a:lnTo>
                    <a:pt x="16412" y="25138"/>
                  </a:lnTo>
                  <a:cubicBezTo>
                    <a:pt x="16412" y="25139"/>
                    <a:pt x="16411" y="25140"/>
                    <a:pt x="16411" y="25141"/>
                  </a:cubicBezTo>
                  <a:lnTo>
                    <a:pt x="16411" y="25141"/>
                  </a:lnTo>
                  <a:cubicBezTo>
                    <a:pt x="16411" y="25140"/>
                    <a:pt x="16412" y="25139"/>
                    <a:pt x="16412" y="25138"/>
                  </a:cubicBezTo>
                  <a:close/>
                  <a:moveTo>
                    <a:pt x="19352" y="36701"/>
                  </a:moveTo>
                  <a:cubicBezTo>
                    <a:pt x="19353" y="36701"/>
                    <a:pt x="19353" y="36701"/>
                    <a:pt x="19354" y="36701"/>
                  </a:cubicBezTo>
                  <a:lnTo>
                    <a:pt x="19354" y="36701"/>
                  </a:lnTo>
                  <a:cubicBezTo>
                    <a:pt x="19354" y="36705"/>
                    <a:pt x="19353" y="36710"/>
                    <a:pt x="19353" y="36714"/>
                  </a:cubicBezTo>
                  <a:lnTo>
                    <a:pt x="19353" y="36714"/>
                  </a:lnTo>
                  <a:cubicBezTo>
                    <a:pt x="19353" y="36709"/>
                    <a:pt x="19353" y="36705"/>
                    <a:pt x="19352" y="36701"/>
                  </a:cubicBezTo>
                  <a:close/>
                  <a:moveTo>
                    <a:pt x="17957" y="36354"/>
                  </a:moveTo>
                  <a:cubicBezTo>
                    <a:pt x="18149" y="36354"/>
                    <a:pt x="18350" y="36377"/>
                    <a:pt x="18618" y="36421"/>
                  </a:cubicBezTo>
                  <a:cubicBezTo>
                    <a:pt x="18581" y="36415"/>
                    <a:pt x="18561" y="36413"/>
                    <a:pt x="18556" y="36413"/>
                  </a:cubicBezTo>
                  <a:cubicBezTo>
                    <a:pt x="18528" y="36413"/>
                    <a:pt x="18808" y="36472"/>
                    <a:pt x="18866" y="36490"/>
                  </a:cubicBezTo>
                  <a:cubicBezTo>
                    <a:pt x="18922" y="36508"/>
                    <a:pt x="18978" y="36530"/>
                    <a:pt x="19034" y="36546"/>
                  </a:cubicBezTo>
                  <a:cubicBezTo>
                    <a:pt x="19046" y="36549"/>
                    <a:pt x="19057" y="36552"/>
                    <a:pt x="19067" y="36555"/>
                  </a:cubicBezTo>
                  <a:lnTo>
                    <a:pt x="19067" y="36555"/>
                  </a:lnTo>
                  <a:cubicBezTo>
                    <a:pt x="19075" y="36559"/>
                    <a:pt x="19085" y="36564"/>
                    <a:pt x="19096" y="36570"/>
                  </a:cubicBezTo>
                  <a:cubicBezTo>
                    <a:pt x="19181" y="36613"/>
                    <a:pt x="19265" y="36655"/>
                    <a:pt x="19348" y="36698"/>
                  </a:cubicBezTo>
                  <a:lnTo>
                    <a:pt x="19348" y="36698"/>
                  </a:lnTo>
                  <a:cubicBezTo>
                    <a:pt x="19350" y="36708"/>
                    <a:pt x="19351" y="36718"/>
                    <a:pt x="19353" y="36728"/>
                  </a:cubicBezTo>
                  <a:lnTo>
                    <a:pt x="19353" y="36728"/>
                  </a:lnTo>
                  <a:cubicBezTo>
                    <a:pt x="19352" y="36754"/>
                    <a:pt x="19348" y="36785"/>
                    <a:pt x="19340" y="36816"/>
                  </a:cubicBezTo>
                  <a:cubicBezTo>
                    <a:pt x="19323" y="36888"/>
                    <a:pt x="19299" y="36960"/>
                    <a:pt x="19280" y="37032"/>
                  </a:cubicBezTo>
                  <a:cubicBezTo>
                    <a:pt x="19276" y="37048"/>
                    <a:pt x="19273" y="37061"/>
                    <a:pt x="19271" y="37070"/>
                  </a:cubicBezTo>
                  <a:lnTo>
                    <a:pt x="19271" y="37070"/>
                  </a:lnTo>
                  <a:cubicBezTo>
                    <a:pt x="19264" y="37079"/>
                    <a:pt x="19254" y="37092"/>
                    <a:pt x="19241" y="37111"/>
                  </a:cubicBezTo>
                  <a:cubicBezTo>
                    <a:pt x="19142" y="37257"/>
                    <a:pt x="19054" y="37402"/>
                    <a:pt x="18938" y="37535"/>
                  </a:cubicBezTo>
                  <a:cubicBezTo>
                    <a:pt x="18876" y="37607"/>
                    <a:pt x="18808" y="37674"/>
                    <a:pt x="18743" y="37742"/>
                  </a:cubicBezTo>
                  <a:cubicBezTo>
                    <a:pt x="18708" y="37778"/>
                    <a:pt x="18671" y="37810"/>
                    <a:pt x="18634" y="37843"/>
                  </a:cubicBezTo>
                  <a:cubicBezTo>
                    <a:pt x="18631" y="37846"/>
                    <a:pt x="18628" y="37849"/>
                    <a:pt x="18625" y="37852"/>
                  </a:cubicBezTo>
                  <a:lnTo>
                    <a:pt x="18625" y="37852"/>
                  </a:lnTo>
                  <a:cubicBezTo>
                    <a:pt x="18623" y="37853"/>
                    <a:pt x="18622" y="37854"/>
                    <a:pt x="18620" y="37856"/>
                  </a:cubicBezTo>
                  <a:cubicBezTo>
                    <a:pt x="18451" y="37993"/>
                    <a:pt x="18273" y="38123"/>
                    <a:pt x="18091" y="38243"/>
                  </a:cubicBezTo>
                  <a:cubicBezTo>
                    <a:pt x="17679" y="38506"/>
                    <a:pt x="17243" y="38733"/>
                    <a:pt x="16791" y="38921"/>
                  </a:cubicBezTo>
                  <a:cubicBezTo>
                    <a:pt x="16233" y="39158"/>
                    <a:pt x="15938" y="39255"/>
                    <a:pt x="15351" y="39401"/>
                  </a:cubicBezTo>
                  <a:cubicBezTo>
                    <a:pt x="14819" y="39535"/>
                    <a:pt x="14276" y="39629"/>
                    <a:pt x="13730" y="39680"/>
                  </a:cubicBezTo>
                  <a:cubicBezTo>
                    <a:pt x="13608" y="39691"/>
                    <a:pt x="13487" y="39701"/>
                    <a:pt x="13364" y="39707"/>
                  </a:cubicBezTo>
                  <a:cubicBezTo>
                    <a:pt x="13348" y="39708"/>
                    <a:pt x="13332" y="39709"/>
                    <a:pt x="13315" y="39710"/>
                  </a:cubicBezTo>
                  <a:lnTo>
                    <a:pt x="13315" y="39710"/>
                  </a:lnTo>
                  <a:cubicBezTo>
                    <a:pt x="13600" y="39178"/>
                    <a:pt x="13950" y="38677"/>
                    <a:pt x="14359" y="38222"/>
                  </a:cubicBezTo>
                  <a:cubicBezTo>
                    <a:pt x="15102" y="37394"/>
                    <a:pt x="16144" y="36693"/>
                    <a:pt x="17152" y="36466"/>
                  </a:cubicBezTo>
                  <a:cubicBezTo>
                    <a:pt x="17487" y="36390"/>
                    <a:pt x="17715" y="36354"/>
                    <a:pt x="17957" y="36354"/>
                  </a:cubicBezTo>
                  <a:close/>
                  <a:moveTo>
                    <a:pt x="9409" y="1"/>
                  </a:moveTo>
                  <a:cubicBezTo>
                    <a:pt x="9281" y="1"/>
                    <a:pt x="9160" y="30"/>
                    <a:pt x="9057" y="97"/>
                  </a:cubicBezTo>
                  <a:lnTo>
                    <a:pt x="9057" y="94"/>
                  </a:lnTo>
                  <a:cubicBezTo>
                    <a:pt x="7445" y="1132"/>
                    <a:pt x="6145" y="2683"/>
                    <a:pt x="5023" y="4215"/>
                  </a:cubicBezTo>
                  <a:cubicBezTo>
                    <a:pt x="3600" y="6163"/>
                    <a:pt x="2415" y="8275"/>
                    <a:pt x="1491" y="10505"/>
                  </a:cubicBezTo>
                  <a:cubicBezTo>
                    <a:pt x="633" y="12581"/>
                    <a:pt x="1" y="14816"/>
                    <a:pt x="69" y="17082"/>
                  </a:cubicBezTo>
                  <a:cubicBezTo>
                    <a:pt x="98" y="18048"/>
                    <a:pt x="288" y="19039"/>
                    <a:pt x="702" y="19917"/>
                  </a:cubicBezTo>
                  <a:cubicBezTo>
                    <a:pt x="1183" y="20938"/>
                    <a:pt x="1863" y="22077"/>
                    <a:pt x="2838" y="22906"/>
                  </a:cubicBezTo>
                  <a:cubicBezTo>
                    <a:pt x="3949" y="23851"/>
                    <a:pt x="5280" y="24228"/>
                    <a:pt x="6653" y="24228"/>
                  </a:cubicBezTo>
                  <a:cubicBezTo>
                    <a:pt x="7272" y="24228"/>
                    <a:pt x="7899" y="24151"/>
                    <a:pt x="8519" y="24017"/>
                  </a:cubicBezTo>
                  <a:cubicBezTo>
                    <a:pt x="10343" y="23619"/>
                    <a:pt x="12084" y="22830"/>
                    <a:pt x="13946" y="22600"/>
                  </a:cubicBezTo>
                  <a:cubicBezTo>
                    <a:pt x="14224" y="22565"/>
                    <a:pt x="14376" y="22546"/>
                    <a:pt x="14541" y="22546"/>
                  </a:cubicBezTo>
                  <a:cubicBezTo>
                    <a:pt x="14671" y="22546"/>
                    <a:pt x="14809" y="22558"/>
                    <a:pt x="15025" y="22582"/>
                  </a:cubicBezTo>
                  <a:cubicBezTo>
                    <a:pt x="15105" y="22592"/>
                    <a:pt x="15184" y="22604"/>
                    <a:pt x="15263" y="22616"/>
                  </a:cubicBezTo>
                  <a:lnTo>
                    <a:pt x="15263" y="22616"/>
                  </a:lnTo>
                  <a:cubicBezTo>
                    <a:pt x="15303" y="22626"/>
                    <a:pt x="15343" y="22635"/>
                    <a:pt x="15382" y="22647"/>
                  </a:cubicBezTo>
                  <a:cubicBezTo>
                    <a:pt x="15457" y="22671"/>
                    <a:pt x="15533" y="22698"/>
                    <a:pt x="15609" y="22723"/>
                  </a:cubicBezTo>
                  <a:lnTo>
                    <a:pt x="15609" y="22723"/>
                  </a:lnTo>
                  <a:cubicBezTo>
                    <a:pt x="15659" y="22749"/>
                    <a:pt x="15712" y="22774"/>
                    <a:pt x="15764" y="22799"/>
                  </a:cubicBezTo>
                  <a:cubicBezTo>
                    <a:pt x="15773" y="22804"/>
                    <a:pt x="15782" y="22809"/>
                    <a:pt x="15790" y="22813"/>
                  </a:cubicBezTo>
                  <a:lnTo>
                    <a:pt x="15790" y="22813"/>
                  </a:lnTo>
                  <a:cubicBezTo>
                    <a:pt x="15786" y="22810"/>
                    <a:pt x="15782" y="22806"/>
                    <a:pt x="15778" y="22803"/>
                  </a:cubicBezTo>
                  <a:lnTo>
                    <a:pt x="15778" y="22803"/>
                  </a:lnTo>
                  <a:cubicBezTo>
                    <a:pt x="15782" y="22806"/>
                    <a:pt x="15786" y="22810"/>
                    <a:pt x="15791" y="22813"/>
                  </a:cubicBezTo>
                  <a:lnTo>
                    <a:pt x="15791" y="22813"/>
                  </a:lnTo>
                  <a:cubicBezTo>
                    <a:pt x="15850" y="22846"/>
                    <a:pt x="15877" y="22870"/>
                    <a:pt x="15871" y="22870"/>
                  </a:cubicBezTo>
                  <a:cubicBezTo>
                    <a:pt x="15867" y="22870"/>
                    <a:pt x="15850" y="22860"/>
                    <a:pt x="15820" y="22837"/>
                  </a:cubicBezTo>
                  <a:lnTo>
                    <a:pt x="15820" y="22837"/>
                  </a:lnTo>
                  <a:cubicBezTo>
                    <a:pt x="15863" y="22870"/>
                    <a:pt x="15908" y="22902"/>
                    <a:pt x="15952" y="22933"/>
                  </a:cubicBezTo>
                  <a:lnTo>
                    <a:pt x="15952" y="22933"/>
                  </a:lnTo>
                  <a:cubicBezTo>
                    <a:pt x="15943" y="22928"/>
                    <a:pt x="15939" y="22925"/>
                    <a:pt x="15938" y="22925"/>
                  </a:cubicBezTo>
                  <a:cubicBezTo>
                    <a:pt x="15932" y="22925"/>
                    <a:pt x="16115" y="23070"/>
                    <a:pt x="16171" y="23120"/>
                  </a:cubicBezTo>
                  <a:cubicBezTo>
                    <a:pt x="16179" y="23127"/>
                    <a:pt x="16186" y="23134"/>
                    <a:pt x="16193" y="23140"/>
                  </a:cubicBezTo>
                  <a:lnTo>
                    <a:pt x="16193" y="23140"/>
                  </a:lnTo>
                  <a:cubicBezTo>
                    <a:pt x="16230" y="23176"/>
                    <a:pt x="16269" y="23210"/>
                    <a:pt x="16305" y="23247"/>
                  </a:cubicBezTo>
                  <a:cubicBezTo>
                    <a:pt x="16361" y="23306"/>
                    <a:pt x="16413" y="23376"/>
                    <a:pt x="16472" y="23428"/>
                  </a:cubicBezTo>
                  <a:lnTo>
                    <a:pt x="16472" y="23428"/>
                  </a:lnTo>
                  <a:cubicBezTo>
                    <a:pt x="16392" y="23356"/>
                    <a:pt x="16363" y="23330"/>
                    <a:pt x="16362" y="23330"/>
                  </a:cubicBezTo>
                  <a:lnTo>
                    <a:pt x="16362" y="23330"/>
                  </a:lnTo>
                  <a:cubicBezTo>
                    <a:pt x="16361" y="23330"/>
                    <a:pt x="16447" y="23411"/>
                    <a:pt x="16489" y="23467"/>
                  </a:cubicBezTo>
                  <a:cubicBezTo>
                    <a:pt x="16498" y="23480"/>
                    <a:pt x="16506" y="23493"/>
                    <a:pt x="16514" y="23507"/>
                  </a:cubicBezTo>
                  <a:lnTo>
                    <a:pt x="16514" y="23507"/>
                  </a:lnTo>
                  <a:cubicBezTo>
                    <a:pt x="16539" y="23572"/>
                    <a:pt x="16567" y="23639"/>
                    <a:pt x="16597" y="23700"/>
                  </a:cubicBezTo>
                  <a:cubicBezTo>
                    <a:pt x="16601" y="23708"/>
                    <a:pt x="16605" y="23715"/>
                    <a:pt x="16608" y="23721"/>
                  </a:cubicBezTo>
                  <a:lnTo>
                    <a:pt x="16608" y="23721"/>
                  </a:lnTo>
                  <a:cubicBezTo>
                    <a:pt x="16608" y="23723"/>
                    <a:pt x="16608" y="23724"/>
                    <a:pt x="16609" y="23726"/>
                  </a:cubicBezTo>
                  <a:cubicBezTo>
                    <a:pt x="16621" y="23802"/>
                    <a:pt x="16639" y="23878"/>
                    <a:pt x="16647" y="23956"/>
                  </a:cubicBezTo>
                  <a:cubicBezTo>
                    <a:pt x="16653" y="24025"/>
                    <a:pt x="16655" y="24092"/>
                    <a:pt x="16658" y="24160"/>
                  </a:cubicBezTo>
                  <a:cubicBezTo>
                    <a:pt x="16658" y="24162"/>
                    <a:pt x="16658" y="24163"/>
                    <a:pt x="16658" y="24164"/>
                  </a:cubicBezTo>
                  <a:lnTo>
                    <a:pt x="16658" y="24164"/>
                  </a:lnTo>
                  <a:cubicBezTo>
                    <a:pt x="16656" y="24191"/>
                    <a:pt x="16654" y="24219"/>
                    <a:pt x="16650" y="24245"/>
                  </a:cubicBezTo>
                  <a:cubicBezTo>
                    <a:pt x="16609" y="24560"/>
                    <a:pt x="16524" y="24868"/>
                    <a:pt x="16401" y="25160"/>
                  </a:cubicBezTo>
                  <a:cubicBezTo>
                    <a:pt x="16400" y="25163"/>
                    <a:pt x="16398" y="25166"/>
                    <a:pt x="16397" y="25169"/>
                  </a:cubicBezTo>
                  <a:lnTo>
                    <a:pt x="16397" y="25169"/>
                  </a:lnTo>
                  <a:cubicBezTo>
                    <a:pt x="16382" y="25201"/>
                    <a:pt x="16367" y="25233"/>
                    <a:pt x="16351" y="25264"/>
                  </a:cubicBezTo>
                  <a:cubicBezTo>
                    <a:pt x="16313" y="25339"/>
                    <a:pt x="16275" y="25413"/>
                    <a:pt x="16235" y="25486"/>
                  </a:cubicBezTo>
                  <a:cubicBezTo>
                    <a:pt x="16137" y="25664"/>
                    <a:pt x="16032" y="25835"/>
                    <a:pt x="15920" y="26001"/>
                  </a:cubicBezTo>
                  <a:cubicBezTo>
                    <a:pt x="15690" y="26344"/>
                    <a:pt x="15442" y="26673"/>
                    <a:pt x="15177" y="26991"/>
                  </a:cubicBezTo>
                  <a:cubicBezTo>
                    <a:pt x="13966" y="28456"/>
                    <a:pt x="12552" y="29742"/>
                    <a:pt x="11243" y="31118"/>
                  </a:cubicBezTo>
                  <a:cubicBezTo>
                    <a:pt x="10048" y="32372"/>
                    <a:pt x="8782" y="33752"/>
                    <a:pt x="8226" y="35431"/>
                  </a:cubicBezTo>
                  <a:cubicBezTo>
                    <a:pt x="7701" y="37022"/>
                    <a:pt x="8263" y="38848"/>
                    <a:pt x="9484" y="39968"/>
                  </a:cubicBezTo>
                  <a:cubicBezTo>
                    <a:pt x="9800" y="40258"/>
                    <a:pt x="10141" y="40502"/>
                    <a:pt x="10499" y="40704"/>
                  </a:cubicBezTo>
                  <a:lnTo>
                    <a:pt x="10499" y="40704"/>
                  </a:lnTo>
                  <a:cubicBezTo>
                    <a:pt x="10290" y="41706"/>
                    <a:pt x="10257" y="42744"/>
                    <a:pt x="10420" y="43759"/>
                  </a:cubicBezTo>
                  <a:cubicBezTo>
                    <a:pt x="10829" y="46302"/>
                    <a:pt x="12410" y="48773"/>
                    <a:pt x="14509" y="50262"/>
                  </a:cubicBezTo>
                  <a:cubicBezTo>
                    <a:pt x="16198" y="51460"/>
                    <a:pt x="18182" y="51989"/>
                    <a:pt x="20141" y="52561"/>
                  </a:cubicBezTo>
                  <a:cubicBezTo>
                    <a:pt x="20575" y="52687"/>
                    <a:pt x="21010" y="52820"/>
                    <a:pt x="21436" y="52973"/>
                  </a:cubicBezTo>
                  <a:cubicBezTo>
                    <a:pt x="21532" y="53007"/>
                    <a:pt x="21628" y="53042"/>
                    <a:pt x="21724" y="53079"/>
                  </a:cubicBezTo>
                  <a:cubicBezTo>
                    <a:pt x="21774" y="53099"/>
                    <a:pt x="21853" y="53132"/>
                    <a:pt x="21887" y="53146"/>
                  </a:cubicBezTo>
                  <a:lnTo>
                    <a:pt x="21887" y="53146"/>
                  </a:lnTo>
                  <a:cubicBezTo>
                    <a:pt x="22068" y="53227"/>
                    <a:pt x="22249" y="53310"/>
                    <a:pt x="22424" y="53403"/>
                  </a:cubicBezTo>
                  <a:cubicBezTo>
                    <a:pt x="22510" y="53448"/>
                    <a:pt x="22593" y="53496"/>
                    <a:pt x="22676" y="53544"/>
                  </a:cubicBezTo>
                  <a:cubicBezTo>
                    <a:pt x="22684" y="53548"/>
                    <a:pt x="22692" y="53552"/>
                    <a:pt x="22699" y="53556"/>
                  </a:cubicBezTo>
                  <a:lnTo>
                    <a:pt x="22699" y="53556"/>
                  </a:lnTo>
                  <a:cubicBezTo>
                    <a:pt x="22704" y="53560"/>
                    <a:pt x="22710" y="53565"/>
                    <a:pt x="22718" y="53571"/>
                  </a:cubicBezTo>
                  <a:cubicBezTo>
                    <a:pt x="22793" y="53628"/>
                    <a:pt x="22873" y="53678"/>
                    <a:pt x="22948" y="53735"/>
                  </a:cubicBezTo>
                  <a:cubicBezTo>
                    <a:pt x="23010" y="53783"/>
                    <a:pt x="23129" y="53916"/>
                    <a:pt x="23133" y="53916"/>
                  </a:cubicBezTo>
                  <a:cubicBezTo>
                    <a:pt x="23135" y="53916"/>
                    <a:pt x="23112" y="53888"/>
                    <a:pt x="23049" y="53811"/>
                  </a:cubicBezTo>
                  <a:lnTo>
                    <a:pt x="23049" y="53811"/>
                  </a:lnTo>
                  <a:cubicBezTo>
                    <a:pt x="23108" y="53882"/>
                    <a:pt x="23183" y="53941"/>
                    <a:pt x="23246" y="54007"/>
                  </a:cubicBezTo>
                  <a:cubicBezTo>
                    <a:pt x="23295" y="54059"/>
                    <a:pt x="23361" y="54139"/>
                    <a:pt x="23363" y="54139"/>
                  </a:cubicBezTo>
                  <a:cubicBezTo>
                    <a:pt x="23363" y="54139"/>
                    <a:pt x="23363" y="54139"/>
                    <a:pt x="23363" y="54139"/>
                  </a:cubicBezTo>
                  <a:lnTo>
                    <a:pt x="23363" y="54139"/>
                  </a:lnTo>
                  <a:cubicBezTo>
                    <a:pt x="23399" y="54187"/>
                    <a:pt x="23434" y="54236"/>
                    <a:pt x="23468" y="54285"/>
                  </a:cubicBezTo>
                  <a:cubicBezTo>
                    <a:pt x="23492" y="54319"/>
                    <a:pt x="23607" y="54516"/>
                    <a:pt x="23612" y="54516"/>
                  </a:cubicBezTo>
                  <a:cubicBezTo>
                    <a:pt x="23613" y="54516"/>
                    <a:pt x="23604" y="54497"/>
                    <a:pt x="23579" y="54448"/>
                  </a:cubicBezTo>
                  <a:lnTo>
                    <a:pt x="23579" y="54448"/>
                  </a:lnTo>
                  <a:cubicBezTo>
                    <a:pt x="24016" y="55277"/>
                    <a:pt x="24114" y="56167"/>
                    <a:pt x="24067" y="57165"/>
                  </a:cubicBezTo>
                  <a:cubicBezTo>
                    <a:pt x="24040" y="57731"/>
                    <a:pt x="24456" y="58196"/>
                    <a:pt x="24941" y="58443"/>
                  </a:cubicBezTo>
                  <a:cubicBezTo>
                    <a:pt x="25080" y="58514"/>
                    <a:pt x="25373" y="58604"/>
                    <a:pt x="25634" y="58604"/>
                  </a:cubicBezTo>
                  <a:cubicBezTo>
                    <a:pt x="25894" y="58604"/>
                    <a:pt x="26124" y="58515"/>
                    <a:pt x="26136" y="58231"/>
                  </a:cubicBezTo>
                  <a:cubicBezTo>
                    <a:pt x="26200" y="56865"/>
                    <a:pt x="26050" y="55539"/>
                    <a:pt x="25369" y="54330"/>
                  </a:cubicBezTo>
                  <a:cubicBezTo>
                    <a:pt x="24801" y="53318"/>
                    <a:pt x="23892" y="52555"/>
                    <a:pt x="22892" y="51992"/>
                  </a:cubicBezTo>
                  <a:cubicBezTo>
                    <a:pt x="20999" y="50926"/>
                    <a:pt x="18775" y="50634"/>
                    <a:pt x="16767" y="49853"/>
                  </a:cubicBezTo>
                  <a:lnTo>
                    <a:pt x="16767" y="49853"/>
                  </a:lnTo>
                  <a:cubicBezTo>
                    <a:pt x="16768" y="49853"/>
                    <a:pt x="16768" y="49853"/>
                    <a:pt x="16768" y="49853"/>
                  </a:cubicBezTo>
                  <a:cubicBezTo>
                    <a:pt x="16768" y="49853"/>
                    <a:pt x="16767" y="49853"/>
                    <a:pt x="16766" y="49852"/>
                  </a:cubicBezTo>
                  <a:lnTo>
                    <a:pt x="16766" y="49852"/>
                  </a:lnTo>
                  <a:cubicBezTo>
                    <a:pt x="16767" y="49853"/>
                    <a:pt x="16767" y="49853"/>
                    <a:pt x="16767" y="49853"/>
                  </a:cubicBezTo>
                  <a:lnTo>
                    <a:pt x="16767" y="49853"/>
                  </a:lnTo>
                  <a:cubicBezTo>
                    <a:pt x="16763" y="49851"/>
                    <a:pt x="16759" y="49849"/>
                    <a:pt x="16753" y="49847"/>
                  </a:cubicBezTo>
                  <a:lnTo>
                    <a:pt x="16753" y="49847"/>
                  </a:lnTo>
                  <a:cubicBezTo>
                    <a:pt x="16758" y="49849"/>
                    <a:pt x="16762" y="49851"/>
                    <a:pt x="16766" y="49852"/>
                  </a:cubicBezTo>
                  <a:lnTo>
                    <a:pt x="16766" y="49852"/>
                  </a:lnTo>
                  <a:cubicBezTo>
                    <a:pt x="16764" y="49852"/>
                    <a:pt x="16762" y="49851"/>
                    <a:pt x="16760" y="49850"/>
                  </a:cubicBezTo>
                  <a:cubicBezTo>
                    <a:pt x="16688" y="49822"/>
                    <a:pt x="16664" y="49812"/>
                    <a:pt x="16665" y="49812"/>
                  </a:cubicBezTo>
                  <a:lnTo>
                    <a:pt x="16665" y="49812"/>
                  </a:lnTo>
                  <a:cubicBezTo>
                    <a:pt x="16666" y="49812"/>
                    <a:pt x="16721" y="49833"/>
                    <a:pt x="16753" y="49847"/>
                  </a:cubicBezTo>
                  <a:lnTo>
                    <a:pt x="16753" y="49847"/>
                  </a:lnTo>
                  <a:cubicBezTo>
                    <a:pt x="16699" y="49823"/>
                    <a:pt x="16647" y="49800"/>
                    <a:pt x="16594" y="49777"/>
                  </a:cubicBezTo>
                  <a:cubicBezTo>
                    <a:pt x="16463" y="49716"/>
                    <a:pt x="16334" y="49658"/>
                    <a:pt x="16206" y="49595"/>
                  </a:cubicBezTo>
                  <a:cubicBezTo>
                    <a:pt x="16093" y="49539"/>
                    <a:pt x="15981" y="49479"/>
                    <a:pt x="15869" y="49419"/>
                  </a:cubicBezTo>
                  <a:cubicBezTo>
                    <a:pt x="15800" y="49380"/>
                    <a:pt x="15732" y="49341"/>
                    <a:pt x="15663" y="49302"/>
                  </a:cubicBezTo>
                  <a:cubicBezTo>
                    <a:pt x="15648" y="49294"/>
                    <a:pt x="15593" y="49260"/>
                    <a:pt x="15552" y="49234"/>
                  </a:cubicBezTo>
                  <a:lnTo>
                    <a:pt x="15552" y="49234"/>
                  </a:lnTo>
                  <a:cubicBezTo>
                    <a:pt x="15489" y="49190"/>
                    <a:pt x="15355" y="49099"/>
                    <a:pt x="15332" y="49082"/>
                  </a:cubicBezTo>
                  <a:cubicBezTo>
                    <a:pt x="15214" y="48997"/>
                    <a:pt x="15104" y="48906"/>
                    <a:pt x="14989" y="48818"/>
                  </a:cubicBezTo>
                  <a:cubicBezTo>
                    <a:pt x="14978" y="48810"/>
                    <a:pt x="14963" y="48798"/>
                    <a:pt x="14949" y="48786"/>
                  </a:cubicBezTo>
                  <a:lnTo>
                    <a:pt x="14949" y="48786"/>
                  </a:lnTo>
                  <a:cubicBezTo>
                    <a:pt x="14920" y="48759"/>
                    <a:pt x="14891" y="48733"/>
                    <a:pt x="14863" y="48706"/>
                  </a:cubicBezTo>
                  <a:cubicBezTo>
                    <a:pt x="14708" y="48559"/>
                    <a:pt x="14561" y="48404"/>
                    <a:pt x="14417" y="48246"/>
                  </a:cubicBezTo>
                  <a:cubicBezTo>
                    <a:pt x="13541" y="47289"/>
                    <a:pt x="12856" y="46101"/>
                    <a:pt x="12578" y="44799"/>
                  </a:cubicBezTo>
                  <a:cubicBezTo>
                    <a:pt x="12337" y="43674"/>
                    <a:pt x="12370" y="42521"/>
                    <a:pt x="12647" y="41430"/>
                  </a:cubicBezTo>
                  <a:lnTo>
                    <a:pt x="12647" y="41430"/>
                  </a:lnTo>
                  <a:cubicBezTo>
                    <a:pt x="13099" y="41503"/>
                    <a:pt x="13561" y="41535"/>
                    <a:pt x="14025" y="41535"/>
                  </a:cubicBezTo>
                  <a:cubicBezTo>
                    <a:pt x="14196" y="41535"/>
                    <a:pt x="14367" y="41531"/>
                    <a:pt x="14538" y="41522"/>
                  </a:cubicBezTo>
                  <a:cubicBezTo>
                    <a:pt x="16157" y="41439"/>
                    <a:pt x="17828" y="40974"/>
                    <a:pt x="19248" y="40191"/>
                  </a:cubicBezTo>
                  <a:cubicBezTo>
                    <a:pt x="20278" y="39623"/>
                    <a:pt x="21519" y="38687"/>
                    <a:pt x="21438" y="37370"/>
                  </a:cubicBezTo>
                  <a:cubicBezTo>
                    <a:pt x="21372" y="36302"/>
                    <a:pt x="20462" y="35607"/>
                    <a:pt x="19582" y="35159"/>
                  </a:cubicBezTo>
                  <a:cubicBezTo>
                    <a:pt x="18782" y="34755"/>
                    <a:pt x="17912" y="34539"/>
                    <a:pt x="17024" y="34539"/>
                  </a:cubicBezTo>
                  <a:cubicBezTo>
                    <a:pt x="16859" y="34539"/>
                    <a:pt x="16694" y="34547"/>
                    <a:pt x="16529" y="34562"/>
                  </a:cubicBezTo>
                  <a:cubicBezTo>
                    <a:pt x="14628" y="34734"/>
                    <a:pt x="12934" y="36006"/>
                    <a:pt x="11867" y="37533"/>
                  </a:cubicBezTo>
                  <a:cubicBezTo>
                    <a:pt x="11486" y="38078"/>
                    <a:pt x="11171" y="38666"/>
                    <a:pt x="10927" y="39283"/>
                  </a:cubicBezTo>
                  <a:lnTo>
                    <a:pt x="10927" y="39283"/>
                  </a:lnTo>
                  <a:cubicBezTo>
                    <a:pt x="10913" y="39274"/>
                    <a:pt x="10898" y="39266"/>
                    <a:pt x="10884" y="39258"/>
                  </a:cubicBezTo>
                  <a:lnTo>
                    <a:pt x="10884" y="39258"/>
                  </a:lnTo>
                  <a:cubicBezTo>
                    <a:pt x="10805" y="39194"/>
                    <a:pt x="10716" y="39124"/>
                    <a:pt x="10632" y="39067"/>
                  </a:cubicBezTo>
                  <a:lnTo>
                    <a:pt x="10632" y="39067"/>
                  </a:lnTo>
                  <a:cubicBezTo>
                    <a:pt x="10730" y="39132"/>
                    <a:pt x="10768" y="39156"/>
                    <a:pt x="10773" y="39156"/>
                  </a:cubicBezTo>
                  <a:cubicBezTo>
                    <a:pt x="10783" y="39156"/>
                    <a:pt x="10623" y="39036"/>
                    <a:pt x="10557" y="38971"/>
                  </a:cubicBezTo>
                  <a:cubicBezTo>
                    <a:pt x="10551" y="38965"/>
                    <a:pt x="10545" y="38959"/>
                    <a:pt x="10540" y="38955"/>
                  </a:cubicBezTo>
                  <a:lnTo>
                    <a:pt x="10540" y="38955"/>
                  </a:lnTo>
                  <a:cubicBezTo>
                    <a:pt x="10533" y="38942"/>
                    <a:pt x="10524" y="38925"/>
                    <a:pt x="10511" y="38904"/>
                  </a:cubicBezTo>
                  <a:cubicBezTo>
                    <a:pt x="10481" y="38856"/>
                    <a:pt x="10390" y="38677"/>
                    <a:pt x="10384" y="38677"/>
                  </a:cubicBezTo>
                  <a:lnTo>
                    <a:pt x="10384" y="38677"/>
                  </a:lnTo>
                  <a:cubicBezTo>
                    <a:pt x="10382" y="38677"/>
                    <a:pt x="10392" y="38704"/>
                    <a:pt x="10425" y="38778"/>
                  </a:cubicBezTo>
                  <a:cubicBezTo>
                    <a:pt x="10375" y="38666"/>
                    <a:pt x="10322" y="38557"/>
                    <a:pt x="10281" y="38444"/>
                  </a:cubicBezTo>
                  <a:cubicBezTo>
                    <a:pt x="10263" y="38396"/>
                    <a:pt x="10247" y="38350"/>
                    <a:pt x="10231" y="38302"/>
                  </a:cubicBezTo>
                  <a:cubicBezTo>
                    <a:pt x="10224" y="38279"/>
                    <a:pt x="10219" y="38265"/>
                    <a:pt x="10216" y="38257"/>
                  </a:cubicBezTo>
                  <a:lnTo>
                    <a:pt x="10216" y="38257"/>
                  </a:lnTo>
                  <a:cubicBezTo>
                    <a:pt x="10213" y="38243"/>
                    <a:pt x="10210" y="38222"/>
                    <a:pt x="10204" y="38191"/>
                  </a:cubicBezTo>
                  <a:cubicBezTo>
                    <a:pt x="10161" y="37963"/>
                    <a:pt x="10131" y="37731"/>
                    <a:pt x="10113" y="37498"/>
                  </a:cubicBezTo>
                  <a:cubicBezTo>
                    <a:pt x="10109" y="37437"/>
                    <a:pt x="10105" y="37412"/>
                    <a:pt x="10102" y="37404"/>
                  </a:cubicBezTo>
                  <a:lnTo>
                    <a:pt x="10102" y="37404"/>
                  </a:lnTo>
                  <a:cubicBezTo>
                    <a:pt x="10105" y="37397"/>
                    <a:pt x="10111" y="37373"/>
                    <a:pt x="10119" y="37308"/>
                  </a:cubicBezTo>
                  <a:cubicBezTo>
                    <a:pt x="10135" y="37183"/>
                    <a:pt x="10151" y="37060"/>
                    <a:pt x="10177" y="36937"/>
                  </a:cubicBezTo>
                  <a:cubicBezTo>
                    <a:pt x="10287" y="36409"/>
                    <a:pt x="10437" y="36087"/>
                    <a:pt x="10667" y="35674"/>
                  </a:cubicBezTo>
                  <a:cubicBezTo>
                    <a:pt x="11890" y="33488"/>
                    <a:pt x="13912" y="31792"/>
                    <a:pt x="15633" y="30014"/>
                  </a:cubicBezTo>
                  <a:cubicBezTo>
                    <a:pt x="16970" y="28632"/>
                    <a:pt x="18959" y="26726"/>
                    <a:pt x="18729" y="24603"/>
                  </a:cubicBezTo>
                  <a:cubicBezTo>
                    <a:pt x="18673" y="24080"/>
                    <a:pt x="18455" y="23566"/>
                    <a:pt x="18158" y="23136"/>
                  </a:cubicBezTo>
                  <a:cubicBezTo>
                    <a:pt x="17990" y="22893"/>
                    <a:pt x="17799" y="22668"/>
                    <a:pt x="17588" y="22461"/>
                  </a:cubicBezTo>
                  <a:cubicBezTo>
                    <a:pt x="17529" y="22403"/>
                    <a:pt x="17338" y="22232"/>
                    <a:pt x="17261" y="22162"/>
                  </a:cubicBezTo>
                  <a:lnTo>
                    <a:pt x="17261" y="22162"/>
                  </a:lnTo>
                  <a:cubicBezTo>
                    <a:pt x="17099" y="22016"/>
                    <a:pt x="16938" y="21868"/>
                    <a:pt x="16764" y="21738"/>
                  </a:cubicBezTo>
                  <a:cubicBezTo>
                    <a:pt x="15822" y="21037"/>
                    <a:pt x="14720" y="20736"/>
                    <a:pt x="13579" y="20736"/>
                  </a:cubicBezTo>
                  <a:cubicBezTo>
                    <a:pt x="13382" y="20736"/>
                    <a:pt x="13184" y="20745"/>
                    <a:pt x="12985" y="20762"/>
                  </a:cubicBezTo>
                  <a:cubicBezTo>
                    <a:pt x="10516" y="20980"/>
                    <a:pt x="8273" y="22299"/>
                    <a:pt x="5785" y="22422"/>
                  </a:cubicBezTo>
                  <a:cubicBezTo>
                    <a:pt x="5771" y="22423"/>
                    <a:pt x="5759" y="22423"/>
                    <a:pt x="5749" y="22424"/>
                  </a:cubicBezTo>
                  <a:lnTo>
                    <a:pt x="5749" y="22424"/>
                  </a:lnTo>
                  <a:cubicBezTo>
                    <a:pt x="5666" y="22424"/>
                    <a:pt x="5584" y="22422"/>
                    <a:pt x="5501" y="22419"/>
                  </a:cubicBezTo>
                  <a:cubicBezTo>
                    <a:pt x="5373" y="22414"/>
                    <a:pt x="5247" y="22405"/>
                    <a:pt x="5119" y="22390"/>
                  </a:cubicBezTo>
                  <a:cubicBezTo>
                    <a:pt x="5049" y="22382"/>
                    <a:pt x="4980" y="22371"/>
                    <a:pt x="4910" y="22362"/>
                  </a:cubicBezTo>
                  <a:cubicBezTo>
                    <a:pt x="4892" y="22359"/>
                    <a:pt x="4878" y="22358"/>
                    <a:pt x="4865" y="22356"/>
                  </a:cubicBezTo>
                  <a:lnTo>
                    <a:pt x="4865" y="22356"/>
                  </a:lnTo>
                  <a:cubicBezTo>
                    <a:pt x="4721" y="22321"/>
                    <a:pt x="4582" y="22268"/>
                    <a:pt x="4437" y="22231"/>
                  </a:cubicBezTo>
                  <a:cubicBezTo>
                    <a:pt x="4429" y="22228"/>
                    <a:pt x="4422" y="22227"/>
                    <a:pt x="4415" y="22225"/>
                  </a:cubicBezTo>
                  <a:lnTo>
                    <a:pt x="4415" y="22225"/>
                  </a:lnTo>
                  <a:cubicBezTo>
                    <a:pt x="4356" y="22197"/>
                    <a:pt x="4298" y="22170"/>
                    <a:pt x="4241" y="22141"/>
                  </a:cubicBezTo>
                  <a:cubicBezTo>
                    <a:pt x="4189" y="22115"/>
                    <a:pt x="4140" y="22084"/>
                    <a:pt x="4087" y="22058"/>
                  </a:cubicBezTo>
                  <a:cubicBezTo>
                    <a:pt x="4082" y="22056"/>
                    <a:pt x="4077" y="22053"/>
                    <a:pt x="4073" y="22051"/>
                  </a:cubicBezTo>
                  <a:lnTo>
                    <a:pt x="4073" y="22051"/>
                  </a:lnTo>
                  <a:cubicBezTo>
                    <a:pt x="4068" y="22047"/>
                    <a:pt x="4064" y="22043"/>
                    <a:pt x="4058" y="22039"/>
                  </a:cubicBezTo>
                  <a:cubicBezTo>
                    <a:pt x="4018" y="22004"/>
                    <a:pt x="3859" y="21880"/>
                    <a:pt x="3808" y="21845"/>
                  </a:cubicBezTo>
                  <a:lnTo>
                    <a:pt x="3808" y="21845"/>
                  </a:lnTo>
                  <a:cubicBezTo>
                    <a:pt x="3771" y="21810"/>
                    <a:pt x="3728" y="21770"/>
                    <a:pt x="3726" y="21767"/>
                  </a:cubicBezTo>
                  <a:cubicBezTo>
                    <a:pt x="3654" y="21697"/>
                    <a:pt x="3589" y="21623"/>
                    <a:pt x="3522" y="21550"/>
                  </a:cubicBezTo>
                  <a:cubicBezTo>
                    <a:pt x="3508" y="21535"/>
                    <a:pt x="3497" y="21523"/>
                    <a:pt x="3487" y="21512"/>
                  </a:cubicBezTo>
                  <a:lnTo>
                    <a:pt x="3487" y="21512"/>
                  </a:lnTo>
                  <a:cubicBezTo>
                    <a:pt x="3484" y="21507"/>
                    <a:pt x="3479" y="21501"/>
                    <a:pt x="3474" y="21494"/>
                  </a:cubicBezTo>
                  <a:cubicBezTo>
                    <a:pt x="3419" y="21422"/>
                    <a:pt x="3365" y="21349"/>
                    <a:pt x="3314" y="21275"/>
                  </a:cubicBezTo>
                  <a:cubicBezTo>
                    <a:pt x="3205" y="21117"/>
                    <a:pt x="3102" y="20952"/>
                    <a:pt x="3007" y="20785"/>
                  </a:cubicBezTo>
                  <a:cubicBezTo>
                    <a:pt x="2931" y="20649"/>
                    <a:pt x="2868" y="20515"/>
                    <a:pt x="2779" y="20344"/>
                  </a:cubicBezTo>
                  <a:cubicBezTo>
                    <a:pt x="2748" y="20284"/>
                    <a:pt x="2728" y="20247"/>
                    <a:pt x="2717" y="20227"/>
                  </a:cubicBezTo>
                  <a:lnTo>
                    <a:pt x="2717" y="20227"/>
                  </a:lnTo>
                  <a:cubicBezTo>
                    <a:pt x="2679" y="20148"/>
                    <a:pt x="2641" y="20070"/>
                    <a:pt x="2605" y="19989"/>
                  </a:cubicBezTo>
                  <a:cubicBezTo>
                    <a:pt x="2351" y="19411"/>
                    <a:pt x="2266" y="19037"/>
                    <a:pt x="2194" y="18361"/>
                  </a:cubicBezTo>
                  <a:cubicBezTo>
                    <a:pt x="1887" y="15500"/>
                    <a:pt x="3049" y="12454"/>
                    <a:pt x="4320" y="9923"/>
                  </a:cubicBezTo>
                  <a:cubicBezTo>
                    <a:pt x="5638" y="7298"/>
                    <a:pt x="7329" y="4706"/>
                    <a:pt x="9493" y="2696"/>
                  </a:cubicBezTo>
                  <a:cubicBezTo>
                    <a:pt x="9857" y="2356"/>
                    <a:pt x="10252" y="2047"/>
                    <a:pt x="10671" y="1776"/>
                  </a:cubicBezTo>
                  <a:cubicBezTo>
                    <a:pt x="11456" y="1270"/>
                    <a:pt x="10251" y="1"/>
                    <a:pt x="9409" y="1"/>
                  </a:cubicBezTo>
                  <a:close/>
                </a:path>
              </a:pathLst>
            </a:custGeom>
            <a:solidFill>
              <a:srgbClr val="DE80D7"/>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6"/>
            <p:cNvSpPr/>
            <p:nvPr/>
          </p:nvSpPr>
          <p:spPr>
            <a:xfrm>
              <a:off x="715099" y="-749742"/>
              <a:ext cx="748453" cy="1751944"/>
            </a:xfrm>
            <a:custGeom>
              <a:avLst/>
              <a:gdLst/>
              <a:ahLst/>
              <a:cxnLst/>
              <a:rect l="l" t="t" r="r" b="b"/>
              <a:pathLst>
                <a:path w="25831" h="60464" extrusionOk="0">
                  <a:moveTo>
                    <a:pt x="14353" y="21284"/>
                  </a:moveTo>
                  <a:cubicBezTo>
                    <a:pt x="14354" y="21284"/>
                    <a:pt x="14354" y="21284"/>
                    <a:pt x="14354" y="21284"/>
                  </a:cubicBezTo>
                  <a:cubicBezTo>
                    <a:pt x="14354" y="21284"/>
                    <a:pt x="14354" y="21284"/>
                    <a:pt x="14353" y="21284"/>
                  </a:cubicBezTo>
                  <a:close/>
                  <a:moveTo>
                    <a:pt x="14972" y="22124"/>
                  </a:moveTo>
                  <a:cubicBezTo>
                    <a:pt x="14973" y="22126"/>
                    <a:pt x="14974" y="22128"/>
                    <a:pt x="14974" y="22130"/>
                  </a:cubicBezTo>
                  <a:lnTo>
                    <a:pt x="14974" y="22130"/>
                  </a:lnTo>
                  <a:cubicBezTo>
                    <a:pt x="14974" y="22128"/>
                    <a:pt x="14973" y="22126"/>
                    <a:pt x="14972" y="22124"/>
                  </a:cubicBezTo>
                  <a:close/>
                  <a:moveTo>
                    <a:pt x="14144" y="21194"/>
                  </a:moveTo>
                  <a:cubicBezTo>
                    <a:pt x="14170" y="21203"/>
                    <a:pt x="14227" y="21221"/>
                    <a:pt x="14276" y="21236"/>
                  </a:cubicBezTo>
                  <a:lnTo>
                    <a:pt x="14276" y="21236"/>
                  </a:lnTo>
                  <a:cubicBezTo>
                    <a:pt x="14312" y="21272"/>
                    <a:pt x="14362" y="21305"/>
                    <a:pt x="14404" y="21335"/>
                  </a:cubicBezTo>
                  <a:cubicBezTo>
                    <a:pt x="14411" y="21341"/>
                    <a:pt x="14417" y="21345"/>
                    <a:pt x="14421" y="21347"/>
                  </a:cubicBezTo>
                  <a:lnTo>
                    <a:pt x="14421" y="21347"/>
                  </a:lnTo>
                  <a:cubicBezTo>
                    <a:pt x="14423" y="21349"/>
                    <a:pt x="14425" y="21352"/>
                    <a:pt x="14428" y="21354"/>
                  </a:cubicBezTo>
                  <a:cubicBezTo>
                    <a:pt x="14614" y="21565"/>
                    <a:pt x="14726" y="21709"/>
                    <a:pt x="14822" y="21872"/>
                  </a:cubicBezTo>
                  <a:cubicBezTo>
                    <a:pt x="14873" y="21958"/>
                    <a:pt x="14921" y="22046"/>
                    <a:pt x="14971" y="22134"/>
                  </a:cubicBezTo>
                  <a:cubicBezTo>
                    <a:pt x="14977" y="22145"/>
                    <a:pt x="14986" y="22167"/>
                    <a:pt x="14994" y="22184"/>
                  </a:cubicBezTo>
                  <a:lnTo>
                    <a:pt x="14994" y="22184"/>
                  </a:lnTo>
                  <a:cubicBezTo>
                    <a:pt x="15007" y="22225"/>
                    <a:pt x="15019" y="22267"/>
                    <a:pt x="15030" y="22308"/>
                  </a:cubicBezTo>
                  <a:cubicBezTo>
                    <a:pt x="15054" y="22396"/>
                    <a:pt x="15071" y="22485"/>
                    <a:pt x="15086" y="22573"/>
                  </a:cubicBezTo>
                  <a:cubicBezTo>
                    <a:pt x="15088" y="22587"/>
                    <a:pt x="15091" y="22624"/>
                    <a:pt x="15093" y="22643"/>
                  </a:cubicBezTo>
                  <a:lnTo>
                    <a:pt x="15093" y="22643"/>
                  </a:lnTo>
                  <a:cubicBezTo>
                    <a:pt x="15094" y="22677"/>
                    <a:pt x="15095" y="22713"/>
                    <a:pt x="15094" y="22746"/>
                  </a:cubicBezTo>
                  <a:cubicBezTo>
                    <a:pt x="15087" y="22963"/>
                    <a:pt x="15062" y="23180"/>
                    <a:pt x="15017" y="23393"/>
                  </a:cubicBezTo>
                  <a:cubicBezTo>
                    <a:pt x="14942" y="23741"/>
                    <a:pt x="14761" y="24150"/>
                    <a:pt x="14549" y="24538"/>
                  </a:cubicBezTo>
                  <a:cubicBezTo>
                    <a:pt x="13546" y="26367"/>
                    <a:pt x="11836" y="27877"/>
                    <a:pt x="10089" y="28978"/>
                  </a:cubicBezTo>
                  <a:cubicBezTo>
                    <a:pt x="9781" y="29172"/>
                    <a:pt x="9606" y="29280"/>
                    <a:pt x="9368" y="29395"/>
                  </a:cubicBezTo>
                  <a:lnTo>
                    <a:pt x="9368" y="29395"/>
                  </a:lnTo>
                  <a:cubicBezTo>
                    <a:pt x="9239" y="28649"/>
                    <a:pt x="9206" y="27758"/>
                    <a:pt x="9386" y="26920"/>
                  </a:cubicBezTo>
                  <a:cubicBezTo>
                    <a:pt x="9414" y="26780"/>
                    <a:pt x="9453" y="26641"/>
                    <a:pt x="9499" y="26505"/>
                  </a:cubicBezTo>
                  <a:cubicBezTo>
                    <a:pt x="9574" y="26289"/>
                    <a:pt x="9657" y="26075"/>
                    <a:pt x="9748" y="25864"/>
                  </a:cubicBezTo>
                  <a:cubicBezTo>
                    <a:pt x="9946" y="25406"/>
                    <a:pt x="10175" y="24960"/>
                    <a:pt x="10431" y="24529"/>
                  </a:cubicBezTo>
                  <a:cubicBezTo>
                    <a:pt x="10950" y="23648"/>
                    <a:pt x="11550" y="22826"/>
                    <a:pt x="12309" y="22147"/>
                  </a:cubicBezTo>
                  <a:cubicBezTo>
                    <a:pt x="12471" y="22001"/>
                    <a:pt x="12640" y="21864"/>
                    <a:pt x="12817" y="21735"/>
                  </a:cubicBezTo>
                  <a:cubicBezTo>
                    <a:pt x="12913" y="21666"/>
                    <a:pt x="13012" y="21600"/>
                    <a:pt x="13113" y="21537"/>
                  </a:cubicBezTo>
                  <a:cubicBezTo>
                    <a:pt x="13258" y="21444"/>
                    <a:pt x="13201" y="21477"/>
                    <a:pt x="13292" y="21434"/>
                  </a:cubicBezTo>
                  <a:cubicBezTo>
                    <a:pt x="13474" y="21350"/>
                    <a:pt x="13662" y="21279"/>
                    <a:pt x="13857" y="21227"/>
                  </a:cubicBezTo>
                  <a:cubicBezTo>
                    <a:pt x="13862" y="21225"/>
                    <a:pt x="13866" y="21224"/>
                    <a:pt x="13869" y="21223"/>
                  </a:cubicBezTo>
                  <a:lnTo>
                    <a:pt x="13869" y="21223"/>
                  </a:lnTo>
                  <a:cubicBezTo>
                    <a:pt x="13898" y="21219"/>
                    <a:pt x="13928" y="21214"/>
                    <a:pt x="13956" y="21212"/>
                  </a:cubicBezTo>
                  <a:cubicBezTo>
                    <a:pt x="14002" y="21209"/>
                    <a:pt x="14060" y="21209"/>
                    <a:pt x="14106" y="21201"/>
                  </a:cubicBezTo>
                  <a:lnTo>
                    <a:pt x="14106" y="21201"/>
                  </a:lnTo>
                  <a:cubicBezTo>
                    <a:pt x="14186" y="21216"/>
                    <a:pt x="14246" y="21232"/>
                    <a:pt x="14250" y="21232"/>
                  </a:cubicBezTo>
                  <a:cubicBezTo>
                    <a:pt x="14254" y="21232"/>
                    <a:pt x="14224" y="21222"/>
                    <a:pt x="14144" y="21194"/>
                  </a:cubicBezTo>
                  <a:lnTo>
                    <a:pt x="14144" y="21194"/>
                  </a:lnTo>
                  <a:cubicBezTo>
                    <a:pt x="14144" y="21194"/>
                    <a:pt x="14144" y="21194"/>
                    <a:pt x="14144" y="21194"/>
                  </a:cubicBezTo>
                  <a:close/>
                  <a:moveTo>
                    <a:pt x="4782" y="29721"/>
                  </a:moveTo>
                  <a:cubicBezTo>
                    <a:pt x="4783" y="29721"/>
                    <a:pt x="4784" y="29721"/>
                    <a:pt x="4786" y="29722"/>
                  </a:cubicBezTo>
                  <a:lnTo>
                    <a:pt x="4786" y="29722"/>
                  </a:lnTo>
                  <a:cubicBezTo>
                    <a:pt x="4784" y="29721"/>
                    <a:pt x="4783" y="29721"/>
                    <a:pt x="4782" y="29721"/>
                  </a:cubicBezTo>
                  <a:close/>
                  <a:moveTo>
                    <a:pt x="4807" y="29729"/>
                  </a:moveTo>
                  <a:cubicBezTo>
                    <a:pt x="4858" y="29748"/>
                    <a:pt x="4915" y="29780"/>
                    <a:pt x="4910" y="29780"/>
                  </a:cubicBezTo>
                  <a:cubicBezTo>
                    <a:pt x="4907" y="29780"/>
                    <a:pt x="4879" y="29767"/>
                    <a:pt x="4807" y="29729"/>
                  </a:cubicBezTo>
                  <a:close/>
                  <a:moveTo>
                    <a:pt x="17346" y="35867"/>
                  </a:moveTo>
                  <a:cubicBezTo>
                    <a:pt x="17350" y="35867"/>
                    <a:pt x="17373" y="35889"/>
                    <a:pt x="17429" y="35954"/>
                  </a:cubicBezTo>
                  <a:lnTo>
                    <a:pt x="17429" y="35954"/>
                  </a:lnTo>
                  <a:cubicBezTo>
                    <a:pt x="17385" y="35925"/>
                    <a:pt x="17339" y="35867"/>
                    <a:pt x="17346" y="35867"/>
                  </a:cubicBezTo>
                  <a:close/>
                  <a:moveTo>
                    <a:pt x="17569" y="36120"/>
                  </a:moveTo>
                  <a:cubicBezTo>
                    <a:pt x="17608" y="36168"/>
                    <a:pt x="17629" y="36219"/>
                    <a:pt x="17630" y="36232"/>
                  </a:cubicBezTo>
                  <a:lnTo>
                    <a:pt x="17630" y="36232"/>
                  </a:lnTo>
                  <a:cubicBezTo>
                    <a:pt x="17607" y="36195"/>
                    <a:pt x="17586" y="36158"/>
                    <a:pt x="17569" y="36120"/>
                  </a:cubicBezTo>
                  <a:close/>
                  <a:moveTo>
                    <a:pt x="17781" y="36484"/>
                  </a:moveTo>
                  <a:lnTo>
                    <a:pt x="17781" y="36484"/>
                  </a:lnTo>
                  <a:cubicBezTo>
                    <a:pt x="17785" y="36496"/>
                    <a:pt x="17789" y="36508"/>
                    <a:pt x="17793" y="36519"/>
                  </a:cubicBezTo>
                  <a:lnTo>
                    <a:pt x="17793" y="36519"/>
                  </a:lnTo>
                  <a:cubicBezTo>
                    <a:pt x="17789" y="36509"/>
                    <a:pt x="17785" y="36497"/>
                    <a:pt x="17781" y="36484"/>
                  </a:cubicBezTo>
                  <a:close/>
                  <a:moveTo>
                    <a:pt x="17796" y="36527"/>
                  </a:moveTo>
                  <a:cubicBezTo>
                    <a:pt x="17809" y="36560"/>
                    <a:pt x="17817" y="36584"/>
                    <a:pt x="17817" y="36584"/>
                  </a:cubicBezTo>
                  <a:cubicBezTo>
                    <a:pt x="17816" y="36584"/>
                    <a:pt x="17810" y="36567"/>
                    <a:pt x="17796" y="36527"/>
                  </a:cubicBezTo>
                  <a:close/>
                  <a:moveTo>
                    <a:pt x="17985" y="37409"/>
                  </a:moveTo>
                  <a:cubicBezTo>
                    <a:pt x="17985" y="37411"/>
                    <a:pt x="17985" y="37413"/>
                    <a:pt x="17985" y="37414"/>
                  </a:cubicBezTo>
                  <a:cubicBezTo>
                    <a:pt x="17985" y="37413"/>
                    <a:pt x="17985" y="37411"/>
                    <a:pt x="17985" y="37409"/>
                  </a:cubicBezTo>
                  <a:close/>
                  <a:moveTo>
                    <a:pt x="9734" y="1"/>
                  </a:moveTo>
                  <a:cubicBezTo>
                    <a:pt x="9543" y="1"/>
                    <a:pt x="9367" y="52"/>
                    <a:pt x="9231" y="170"/>
                  </a:cubicBezTo>
                  <a:lnTo>
                    <a:pt x="9231" y="173"/>
                  </a:lnTo>
                  <a:cubicBezTo>
                    <a:pt x="8296" y="981"/>
                    <a:pt x="7563" y="2042"/>
                    <a:pt x="6908" y="3084"/>
                  </a:cubicBezTo>
                  <a:cubicBezTo>
                    <a:pt x="6018" y="4499"/>
                    <a:pt x="5258" y="5999"/>
                    <a:pt x="4569" y="7521"/>
                  </a:cubicBezTo>
                  <a:cubicBezTo>
                    <a:pt x="2968" y="11066"/>
                    <a:pt x="1706" y="14822"/>
                    <a:pt x="986" y="18648"/>
                  </a:cubicBezTo>
                  <a:cubicBezTo>
                    <a:pt x="401" y="21749"/>
                    <a:pt x="0" y="25390"/>
                    <a:pt x="1411" y="28336"/>
                  </a:cubicBezTo>
                  <a:cubicBezTo>
                    <a:pt x="2074" y="29719"/>
                    <a:pt x="3230" y="30775"/>
                    <a:pt x="4652" y="31339"/>
                  </a:cubicBezTo>
                  <a:cubicBezTo>
                    <a:pt x="5448" y="31655"/>
                    <a:pt x="6286" y="31781"/>
                    <a:pt x="7129" y="31781"/>
                  </a:cubicBezTo>
                  <a:cubicBezTo>
                    <a:pt x="7534" y="31781"/>
                    <a:pt x="7940" y="31752"/>
                    <a:pt x="8343" y="31701"/>
                  </a:cubicBezTo>
                  <a:lnTo>
                    <a:pt x="8343" y="31701"/>
                  </a:lnTo>
                  <a:cubicBezTo>
                    <a:pt x="8977" y="32515"/>
                    <a:pt x="9817" y="33157"/>
                    <a:pt x="10776" y="33606"/>
                  </a:cubicBezTo>
                  <a:cubicBezTo>
                    <a:pt x="12086" y="34221"/>
                    <a:pt x="13477" y="34524"/>
                    <a:pt x="14870" y="34884"/>
                  </a:cubicBezTo>
                  <a:cubicBezTo>
                    <a:pt x="15477" y="35042"/>
                    <a:pt x="16061" y="35238"/>
                    <a:pt x="16650" y="35451"/>
                  </a:cubicBezTo>
                  <a:lnTo>
                    <a:pt x="16650" y="35451"/>
                  </a:lnTo>
                  <a:cubicBezTo>
                    <a:pt x="16700" y="35476"/>
                    <a:pt x="16752" y="35500"/>
                    <a:pt x="16803" y="35526"/>
                  </a:cubicBezTo>
                  <a:cubicBezTo>
                    <a:pt x="16925" y="35588"/>
                    <a:pt x="17039" y="35663"/>
                    <a:pt x="17158" y="35729"/>
                  </a:cubicBezTo>
                  <a:lnTo>
                    <a:pt x="17158" y="35729"/>
                  </a:lnTo>
                  <a:cubicBezTo>
                    <a:pt x="17208" y="35769"/>
                    <a:pt x="17259" y="35806"/>
                    <a:pt x="17308" y="35846"/>
                  </a:cubicBezTo>
                  <a:cubicBezTo>
                    <a:pt x="17345" y="35876"/>
                    <a:pt x="17387" y="35928"/>
                    <a:pt x="17430" y="35955"/>
                  </a:cubicBezTo>
                  <a:lnTo>
                    <a:pt x="17430" y="35955"/>
                  </a:lnTo>
                  <a:cubicBezTo>
                    <a:pt x="17473" y="36007"/>
                    <a:pt x="17517" y="36058"/>
                    <a:pt x="17560" y="36109"/>
                  </a:cubicBezTo>
                  <a:cubicBezTo>
                    <a:pt x="17563" y="36112"/>
                    <a:pt x="17566" y="36116"/>
                    <a:pt x="17569" y="36119"/>
                  </a:cubicBezTo>
                  <a:lnTo>
                    <a:pt x="17569" y="36119"/>
                  </a:lnTo>
                  <a:cubicBezTo>
                    <a:pt x="17565" y="36111"/>
                    <a:pt x="17562" y="36103"/>
                    <a:pt x="17559" y="36095"/>
                  </a:cubicBezTo>
                  <a:lnTo>
                    <a:pt x="17559" y="36095"/>
                  </a:lnTo>
                  <a:cubicBezTo>
                    <a:pt x="17562" y="36103"/>
                    <a:pt x="17566" y="36112"/>
                    <a:pt x="17569" y="36120"/>
                  </a:cubicBezTo>
                  <a:lnTo>
                    <a:pt x="17569" y="36120"/>
                  </a:lnTo>
                  <a:cubicBezTo>
                    <a:pt x="17569" y="36120"/>
                    <a:pt x="17569" y="36119"/>
                    <a:pt x="17569" y="36119"/>
                  </a:cubicBezTo>
                  <a:lnTo>
                    <a:pt x="17569" y="36119"/>
                  </a:lnTo>
                  <a:cubicBezTo>
                    <a:pt x="17604" y="36204"/>
                    <a:pt x="17623" y="36235"/>
                    <a:pt x="17628" y="36235"/>
                  </a:cubicBezTo>
                  <a:cubicBezTo>
                    <a:pt x="17629" y="36235"/>
                    <a:pt x="17630" y="36234"/>
                    <a:pt x="17630" y="36232"/>
                  </a:cubicBezTo>
                  <a:lnTo>
                    <a:pt x="17630" y="36232"/>
                  </a:lnTo>
                  <a:cubicBezTo>
                    <a:pt x="17675" y="36308"/>
                    <a:pt x="17727" y="36383"/>
                    <a:pt x="17765" y="36459"/>
                  </a:cubicBezTo>
                  <a:cubicBezTo>
                    <a:pt x="17777" y="36483"/>
                    <a:pt x="17787" y="36507"/>
                    <a:pt x="17796" y="36527"/>
                  </a:cubicBezTo>
                  <a:lnTo>
                    <a:pt x="17796" y="36527"/>
                  </a:lnTo>
                  <a:cubicBezTo>
                    <a:pt x="17815" y="36584"/>
                    <a:pt x="17835" y="36640"/>
                    <a:pt x="17851" y="36697"/>
                  </a:cubicBezTo>
                  <a:cubicBezTo>
                    <a:pt x="17896" y="36849"/>
                    <a:pt x="17931" y="37004"/>
                    <a:pt x="17955" y="37162"/>
                  </a:cubicBezTo>
                  <a:cubicBezTo>
                    <a:pt x="17965" y="37227"/>
                    <a:pt x="17973" y="37294"/>
                    <a:pt x="17980" y="37360"/>
                  </a:cubicBezTo>
                  <a:lnTo>
                    <a:pt x="17980" y="37360"/>
                  </a:lnTo>
                  <a:cubicBezTo>
                    <a:pt x="17978" y="37345"/>
                    <a:pt x="17977" y="37339"/>
                    <a:pt x="17977" y="37339"/>
                  </a:cubicBezTo>
                  <a:lnTo>
                    <a:pt x="17977" y="37339"/>
                  </a:lnTo>
                  <a:cubicBezTo>
                    <a:pt x="17975" y="37339"/>
                    <a:pt x="17986" y="37489"/>
                    <a:pt x="17988" y="37531"/>
                  </a:cubicBezTo>
                  <a:cubicBezTo>
                    <a:pt x="17992" y="37739"/>
                    <a:pt x="17985" y="37945"/>
                    <a:pt x="17968" y="38152"/>
                  </a:cubicBezTo>
                  <a:cubicBezTo>
                    <a:pt x="17926" y="38613"/>
                    <a:pt x="17849" y="39068"/>
                    <a:pt x="17738" y="39517"/>
                  </a:cubicBezTo>
                  <a:cubicBezTo>
                    <a:pt x="17100" y="42140"/>
                    <a:pt x="15452" y="44289"/>
                    <a:pt x="14164" y="46616"/>
                  </a:cubicBezTo>
                  <a:cubicBezTo>
                    <a:pt x="12796" y="49087"/>
                    <a:pt x="11733" y="51966"/>
                    <a:pt x="13044" y="54692"/>
                  </a:cubicBezTo>
                  <a:cubicBezTo>
                    <a:pt x="13768" y="56195"/>
                    <a:pt x="15054" y="57465"/>
                    <a:pt x="16581" y="58131"/>
                  </a:cubicBezTo>
                  <a:cubicBezTo>
                    <a:pt x="17907" y="58709"/>
                    <a:pt x="19330" y="58799"/>
                    <a:pt x="20752" y="58927"/>
                  </a:cubicBezTo>
                  <a:cubicBezTo>
                    <a:pt x="21083" y="58957"/>
                    <a:pt x="21414" y="58992"/>
                    <a:pt x="21743" y="59042"/>
                  </a:cubicBezTo>
                  <a:cubicBezTo>
                    <a:pt x="22019" y="59083"/>
                    <a:pt x="22345" y="59149"/>
                    <a:pt x="22477" y="59189"/>
                  </a:cubicBezTo>
                  <a:cubicBezTo>
                    <a:pt x="22634" y="59235"/>
                    <a:pt x="22787" y="59288"/>
                    <a:pt x="22941" y="59344"/>
                  </a:cubicBezTo>
                  <a:cubicBezTo>
                    <a:pt x="22960" y="59350"/>
                    <a:pt x="23053" y="59392"/>
                    <a:pt x="23056" y="59392"/>
                  </a:cubicBezTo>
                  <a:cubicBezTo>
                    <a:pt x="23056" y="59392"/>
                    <a:pt x="23056" y="59392"/>
                    <a:pt x="23056" y="59392"/>
                  </a:cubicBezTo>
                  <a:lnTo>
                    <a:pt x="23056" y="59392"/>
                  </a:lnTo>
                  <a:cubicBezTo>
                    <a:pt x="23108" y="59417"/>
                    <a:pt x="23159" y="59443"/>
                    <a:pt x="23209" y="59471"/>
                  </a:cubicBezTo>
                  <a:cubicBezTo>
                    <a:pt x="23396" y="59570"/>
                    <a:pt x="23589" y="59687"/>
                    <a:pt x="23771" y="59864"/>
                  </a:cubicBezTo>
                  <a:cubicBezTo>
                    <a:pt x="24085" y="60168"/>
                    <a:pt x="24534" y="60464"/>
                    <a:pt x="24991" y="60464"/>
                  </a:cubicBezTo>
                  <a:cubicBezTo>
                    <a:pt x="25105" y="60464"/>
                    <a:pt x="25219" y="60445"/>
                    <a:pt x="25332" y="60404"/>
                  </a:cubicBezTo>
                  <a:cubicBezTo>
                    <a:pt x="25831" y="60222"/>
                    <a:pt x="25805" y="59609"/>
                    <a:pt x="25462" y="59276"/>
                  </a:cubicBezTo>
                  <a:cubicBezTo>
                    <a:pt x="24319" y="58168"/>
                    <a:pt x="22955" y="57554"/>
                    <a:pt x="21386" y="57310"/>
                  </a:cubicBezTo>
                  <a:cubicBezTo>
                    <a:pt x="20177" y="57120"/>
                    <a:pt x="18802" y="57152"/>
                    <a:pt x="17685" y="56867"/>
                  </a:cubicBezTo>
                  <a:cubicBezTo>
                    <a:pt x="17163" y="56735"/>
                    <a:pt x="16720" y="56542"/>
                    <a:pt x="16335" y="56232"/>
                  </a:cubicBezTo>
                  <a:cubicBezTo>
                    <a:pt x="15864" y="55850"/>
                    <a:pt x="15431" y="55292"/>
                    <a:pt x="15132" y="54724"/>
                  </a:cubicBezTo>
                  <a:cubicBezTo>
                    <a:pt x="14560" y="53634"/>
                    <a:pt x="14539" y="52407"/>
                    <a:pt x="14801" y="51227"/>
                  </a:cubicBezTo>
                  <a:cubicBezTo>
                    <a:pt x="15392" y="48554"/>
                    <a:pt x="17202" y="46265"/>
                    <a:pt x="18517" y="43918"/>
                  </a:cubicBezTo>
                  <a:cubicBezTo>
                    <a:pt x="19477" y="42204"/>
                    <a:pt x="20305" y="40076"/>
                    <a:pt x="20188" y="38069"/>
                  </a:cubicBezTo>
                  <a:cubicBezTo>
                    <a:pt x="20097" y="36493"/>
                    <a:pt x="19294" y="35274"/>
                    <a:pt x="17977" y="34429"/>
                  </a:cubicBezTo>
                  <a:cubicBezTo>
                    <a:pt x="16899" y="33737"/>
                    <a:pt x="15619" y="33424"/>
                    <a:pt x="14391" y="33120"/>
                  </a:cubicBezTo>
                  <a:cubicBezTo>
                    <a:pt x="13766" y="32965"/>
                    <a:pt x="13142" y="32815"/>
                    <a:pt x="12528" y="32623"/>
                  </a:cubicBezTo>
                  <a:cubicBezTo>
                    <a:pt x="12220" y="32528"/>
                    <a:pt x="11915" y="32422"/>
                    <a:pt x="11616" y="32301"/>
                  </a:cubicBezTo>
                  <a:cubicBezTo>
                    <a:pt x="11582" y="32287"/>
                    <a:pt x="11538" y="32274"/>
                    <a:pt x="11497" y="32258"/>
                  </a:cubicBezTo>
                  <a:lnTo>
                    <a:pt x="11497" y="32258"/>
                  </a:lnTo>
                  <a:cubicBezTo>
                    <a:pt x="11475" y="32243"/>
                    <a:pt x="11451" y="32229"/>
                    <a:pt x="11429" y="32218"/>
                  </a:cubicBezTo>
                  <a:cubicBezTo>
                    <a:pt x="11285" y="32144"/>
                    <a:pt x="11140" y="32072"/>
                    <a:pt x="11001" y="31991"/>
                  </a:cubicBezTo>
                  <a:cubicBezTo>
                    <a:pt x="10944" y="31958"/>
                    <a:pt x="10888" y="31922"/>
                    <a:pt x="10831" y="31890"/>
                  </a:cubicBezTo>
                  <a:lnTo>
                    <a:pt x="10831" y="31890"/>
                  </a:lnTo>
                  <a:cubicBezTo>
                    <a:pt x="10713" y="31800"/>
                    <a:pt x="10593" y="31716"/>
                    <a:pt x="10480" y="31620"/>
                  </a:cubicBezTo>
                  <a:cubicBezTo>
                    <a:pt x="10448" y="31593"/>
                    <a:pt x="10416" y="31564"/>
                    <a:pt x="10384" y="31535"/>
                  </a:cubicBezTo>
                  <a:lnTo>
                    <a:pt x="10384" y="31535"/>
                  </a:lnTo>
                  <a:cubicBezTo>
                    <a:pt x="10399" y="31550"/>
                    <a:pt x="10405" y="31557"/>
                    <a:pt x="10404" y="31557"/>
                  </a:cubicBezTo>
                  <a:cubicBezTo>
                    <a:pt x="10401" y="31557"/>
                    <a:pt x="10378" y="31537"/>
                    <a:pt x="10337" y="31493"/>
                  </a:cubicBezTo>
                  <a:lnTo>
                    <a:pt x="10337" y="31493"/>
                  </a:lnTo>
                  <a:cubicBezTo>
                    <a:pt x="10353" y="31507"/>
                    <a:pt x="10368" y="31521"/>
                    <a:pt x="10384" y="31535"/>
                  </a:cubicBezTo>
                  <a:lnTo>
                    <a:pt x="10384" y="31535"/>
                  </a:lnTo>
                  <a:cubicBezTo>
                    <a:pt x="10372" y="31524"/>
                    <a:pt x="10356" y="31508"/>
                    <a:pt x="10333" y="31489"/>
                  </a:cubicBezTo>
                  <a:lnTo>
                    <a:pt x="10333" y="31489"/>
                  </a:lnTo>
                  <a:cubicBezTo>
                    <a:pt x="10335" y="31490"/>
                    <a:pt x="10336" y="31491"/>
                    <a:pt x="10337" y="31493"/>
                  </a:cubicBezTo>
                  <a:lnTo>
                    <a:pt x="10337" y="31493"/>
                  </a:lnTo>
                  <a:cubicBezTo>
                    <a:pt x="10324" y="31482"/>
                    <a:pt x="10312" y="31471"/>
                    <a:pt x="10300" y="31460"/>
                  </a:cubicBezTo>
                  <a:lnTo>
                    <a:pt x="10300" y="31460"/>
                  </a:lnTo>
                  <a:cubicBezTo>
                    <a:pt x="10312" y="31471"/>
                    <a:pt x="10323" y="31480"/>
                    <a:pt x="10333" y="31489"/>
                  </a:cubicBezTo>
                  <a:lnTo>
                    <a:pt x="10333" y="31489"/>
                  </a:lnTo>
                  <a:cubicBezTo>
                    <a:pt x="10329" y="31485"/>
                    <a:pt x="10325" y="31480"/>
                    <a:pt x="10320" y="31475"/>
                  </a:cubicBezTo>
                  <a:cubicBezTo>
                    <a:pt x="10275" y="31425"/>
                    <a:pt x="10232" y="31374"/>
                    <a:pt x="10190" y="31324"/>
                  </a:cubicBezTo>
                  <a:lnTo>
                    <a:pt x="10190" y="31324"/>
                  </a:lnTo>
                  <a:cubicBezTo>
                    <a:pt x="10339" y="31271"/>
                    <a:pt x="10485" y="31210"/>
                    <a:pt x="10629" y="31144"/>
                  </a:cubicBezTo>
                  <a:cubicBezTo>
                    <a:pt x="11084" y="30932"/>
                    <a:pt x="11526" y="30690"/>
                    <a:pt x="11948" y="30417"/>
                  </a:cubicBezTo>
                  <a:cubicBezTo>
                    <a:pt x="12907" y="29809"/>
                    <a:pt x="13797" y="29083"/>
                    <a:pt x="14600" y="28281"/>
                  </a:cubicBezTo>
                  <a:cubicBezTo>
                    <a:pt x="15988" y="26898"/>
                    <a:pt x="17752" y="24786"/>
                    <a:pt x="17218" y="22656"/>
                  </a:cubicBezTo>
                  <a:cubicBezTo>
                    <a:pt x="16773" y="20878"/>
                    <a:pt x="15040" y="19461"/>
                    <a:pt x="13254" y="19461"/>
                  </a:cubicBezTo>
                  <a:cubicBezTo>
                    <a:pt x="12761" y="19461"/>
                    <a:pt x="12264" y="19568"/>
                    <a:pt x="11788" y="19806"/>
                  </a:cubicBezTo>
                  <a:cubicBezTo>
                    <a:pt x="9881" y="20762"/>
                    <a:pt x="8485" y="22808"/>
                    <a:pt x="7660" y="24724"/>
                  </a:cubicBezTo>
                  <a:cubicBezTo>
                    <a:pt x="6966" y="26337"/>
                    <a:pt x="6845" y="28259"/>
                    <a:pt x="7404" y="29942"/>
                  </a:cubicBezTo>
                  <a:lnTo>
                    <a:pt x="7404" y="29942"/>
                  </a:lnTo>
                  <a:cubicBezTo>
                    <a:pt x="7265" y="29960"/>
                    <a:pt x="7126" y="29976"/>
                    <a:pt x="6988" y="29987"/>
                  </a:cubicBezTo>
                  <a:cubicBezTo>
                    <a:pt x="6817" y="30002"/>
                    <a:pt x="6646" y="30011"/>
                    <a:pt x="6475" y="30016"/>
                  </a:cubicBezTo>
                  <a:cubicBezTo>
                    <a:pt x="6454" y="30017"/>
                    <a:pt x="6432" y="30017"/>
                    <a:pt x="6411" y="30017"/>
                  </a:cubicBezTo>
                  <a:cubicBezTo>
                    <a:pt x="6373" y="30017"/>
                    <a:pt x="6336" y="30016"/>
                    <a:pt x="6298" y="30016"/>
                  </a:cubicBezTo>
                  <a:cubicBezTo>
                    <a:pt x="6263" y="30016"/>
                    <a:pt x="6229" y="30017"/>
                    <a:pt x="6194" y="30018"/>
                  </a:cubicBezTo>
                  <a:cubicBezTo>
                    <a:pt x="6185" y="30018"/>
                    <a:pt x="6178" y="30018"/>
                    <a:pt x="6172" y="30019"/>
                  </a:cubicBezTo>
                  <a:lnTo>
                    <a:pt x="6172" y="30019"/>
                  </a:lnTo>
                  <a:cubicBezTo>
                    <a:pt x="6159" y="30018"/>
                    <a:pt x="6143" y="30016"/>
                    <a:pt x="6124" y="30015"/>
                  </a:cubicBezTo>
                  <a:cubicBezTo>
                    <a:pt x="5962" y="30000"/>
                    <a:pt x="5801" y="29986"/>
                    <a:pt x="5641" y="29962"/>
                  </a:cubicBezTo>
                  <a:cubicBezTo>
                    <a:pt x="5569" y="29952"/>
                    <a:pt x="5497" y="29938"/>
                    <a:pt x="5425" y="29927"/>
                  </a:cubicBezTo>
                  <a:cubicBezTo>
                    <a:pt x="5404" y="29922"/>
                    <a:pt x="5383" y="29917"/>
                    <a:pt x="5361" y="29912"/>
                  </a:cubicBezTo>
                  <a:lnTo>
                    <a:pt x="5361" y="29912"/>
                  </a:lnTo>
                  <a:cubicBezTo>
                    <a:pt x="5235" y="29864"/>
                    <a:pt x="5095" y="29839"/>
                    <a:pt x="4967" y="29793"/>
                  </a:cubicBezTo>
                  <a:cubicBezTo>
                    <a:pt x="4912" y="29773"/>
                    <a:pt x="4859" y="29746"/>
                    <a:pt x="4805" y="29728"/>
                  </a:cubicBezTo>
                  <a:lnTo>
                    <a:pt x="4805" y="29728"/>
                  </a:lnTo>
                  <a:cubicBezTo>
                    <a:pt x="4801" y="29726"/>
                    <a:pt x="4796" y="29723"/>
                    <a:pt x="4791" y="29721"/>
                  </a:cubicBezTo>
                  <a:cubicBezTo>
                    <a:pt x="4681" y="29662"/>
                    <a:pt x="4573" y="29589"/>
                    <a:pt x="4462" y="29533"/>
                  </a:cubicBezTo>
                  <a:lnTo>
                    <a:pt x="4462" y="29533"/>
                  </a:lnTo>
                  <a:cubicBezTo>
                    <a:pt x="4409" y="29493"/>
                    <a:pt x="4355" y="29453"/>
                    <a:pt x="4304" y="29411"/>
                  </a:cubicBezTo>
                  <a:cubicBezTo>
                    <a:pt x="4255" y="29371"/>
                    <a:pt x="4209" y="29330"/>
                    <a:pt x="4161" y="29290"/>
                  </a:cubicBezTo>
                  <a:lnTo>
                    <a:pt x="4161" y="29290"/>
                  </a:lnTo>
                  <a:cubicBezTo>
                    <a:pt x="4074" y="29187"/>
                    <a:pt x="3976" y="29092"/>
                    <a:pt x="3890" y="28986"/>
                  </a:cubicBezTo>
                  <a:cubicBezTo>
                    <a:pt x="3852" y="28938"/>
                    <a:pt x="3816" y="28888"/>
                    <a:pt x="3776" y="28840"/>
                  </a:cubicBezTo>
                  <a:lnTo>
                    <a:pt x="3776" y="28840"/>
                  </a:lnTo>
                  <a:cubicBezTo>
                    <a:pt x="3704" y="28714"/>
                    <a:pt x="3621" y="28596"/>
                    <a:pt x="3552" y="28468"/>
                  </a:cubicBezTo>
                  <a:cubicBezTo>
                    <a:pt x="3483" y="28342"/>
                    <a:pt x="3417" y="28214"/>
                    <a:pt x="3358" y="28082"/>
                  </a:cubicBezTo>
                  <a:cubicBezTo>
                    <a:pt x="3330" y="28019"/>
                    <a:pt x="3304" y="27955"/>
                    <a:pt x="3277" y="27893"/>
                  </a:cubicBezTo>
                  <a:cubicBezTo>
                    <a:pt x="3275" y="27890"/>
                    <a:pt x="3274" y="27887"/>
                    <a:pt x="3272" y="27884"/>
                  </a:cubicBezTo>
                  <a:lnTo>
                    <a:pt x="3272" y="27884"/>
                  </a:lnTo>
                  <a:cubicBezTo>
                    <a:pt x="3263" y="27860"/>
                    <a:pt x="3255" y="27837"/>
                    <a:pt x="3246" y="27813"/>
                  </a:cubicBezTo>
                  <a:cubicBezTo>
                    <a:pt x="3031" y="27192"/>
                    <a:pt x="2881" y="26553"/>
                    <a:pt x="2798" y="25901"/>
                  </a:cubicBezTo>
                  <a:cubicBezTo>
                    <a:pt x="2774" y="25728"/>
                    <a:pt x="2756" y="25556"/>
                    <a:pt x="2738" y="25382"/>
                  </a:cubicBezTo>
                  <a:cubicBezTo>
                    <a:pt x="2736" y="25356"/>
                    <a:pt x="2734" y="25339"/>
                    <a:pt x="2733" y="25326"/>
                  </a:cubicBezTo>
                  <a:lnTo>
                    <a:pt x="2733" y="25326"/>
                  </a:lnTo>
                  <a:cubicBezTo>
                    <a:pt x="2733" y="25320"/>
                    <a:pt x="2732" y="25299"/>
                    <a:pt x="2729" y="25246"/>
                  </a:cubicBezTo>
                  <a:cubicBezTo>
                    <a:pt x="2722" y="25149"/>
                    <a:pt x="2716" y="25053"/>
                    <a:pt x="2713" y="24955"/>
                  </a:cubicBezTo>
                  <a:cubicBezTo>
                    <a:pt x="2694" y="24567"/>
                    <a:pt x="2690" y="24179"/>
                    <a:pt x="2698" y="23791"/>
                  </a:cubicBezTo>
                  <a:cubicBezTo>
                    <a:pt x="2719" y="22957"/>
                    <a:pt x="2783" y="22126"/>
                    <a:pt x="2890" y="21299"/>
                  </a:cubicBezTo>
                  <a:cubicBezTo>
                    <a:pt x="3357" y="17632"/>
                    <a:pt x="4406" y="14162"/>
                    <a:pt x="5766" y="10761"/>
                  </a:cubicBezTo>
                  <a:cubicBezTo>
                    <a:pt x="6900" y="7918"/>
                    <a:pt x="8229" y="4980"/>
                    <a:pt x="10153" y="2571"/>
                  </a:cubicBezTo>
                  <a:cubicBezTo>
                    <a:pt x="10192" y="2521"/>
                    <a:pt x="10232" y="2472"/>
                    <a:pt x="10272" y="2422"/>
                  </a:cubicBezTo>
                  <a:cubicBezTo>
                    <a:pt x="10293" y="2397"/>
                    <a:pt x="10316" y="2371"/>
                    <a:pt x="10337" y="2345"/>
                  </a:cubicBezTo>
                  <a:lnTo>
                    <a:pt x="10337" y="2345"/>
                  </a:lnTo>
                  <a:cubicBezTo>
                    <a:pt x="10410" y="2262"/>
                    <a:pt x="10484" y="2180"/>
                    <a:pt x="10560" y="2099"/>
                  </a:cubicBezTo>
                  <a:cubicBezTo>
                    <a:pt x="10715" y="1935"/>
                    <a:pt x="10876" y="1778"/>
                    <a:pt x="11047" y="1630"/>
                  </a:cubicBezTo>
                  <a:cubicBezTo>
                    <a:pt x="11750" y="1024"/>
                    <a:pt x="10588" y="1"/>
                    <a:pt x="9734"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6"/>
            <p:cNvSpPr/>
            <p:nvPr/>
          </p:nvSpPr>
          <p:spPr>
            <a:xfrm rot="-2225305">
              <a:off x="8513182" y="3745809"/>
              <a:ext cx="435765" cy="1423073"/>
            </a:xfrm>
            <a:custGeom>
              <a:avLst/>
              <a:gdLst/>
              <a:ahLst/>
              <a:cxnLst/>
              <a:rect l="l" t="t" r="r" b="b"/>
              <a:pathLst>
                <a:path w="15040" h="49116" extrusionOk="0">
                  <a:moveTo>
                    <a:pt x="2622" y="0"/>
                  </a:moveTo>
                  <a:cubicBezTo>
                    <a:pt x="2279" y="0"/>
                    <a:pt x="1966" y="93"/>
                    <a:pt x="1911" y="396"/>
                  </a:cubicBezTo>
                  <a:lnTo>
                    <a:pt x="1909" y="396"/>
                  </a:lnTo>
                  <a:cubicBezTo>
                    <a:pt x="1170" y="4445"/>
                    <a:pt x="0" y="8600"/>
                    <a:pt x="387" y="12750"/>
                  </a:cubicBezTo>
                  <a:cubicBezTo>
                    <a:pt x="561" y="14618"/>
                    <a:pt x="1107" y="16551"/>
                    <a:pt x="2154" y="18121"/>
                  </a:cubicBezTo>
                  <a:cubicBezTo>
                    <a:pt x="2937" y="19295"/>
                    <a:pt x="4098" y="20091"/>
                    <a:pt x="5333" y="20727"/>
                  </a:cubicBezTo>
                  <a:cubicBezTo>
                    <a:pt x="5897" y="21017"/>
                    <a:pt x="6464" y="21298"/>
                    <a:pt x="7006" y="21629"/>
                  </a:cubicBezTo>
                  <a:cubicBezTo>
                    <a:pt x="7157" y="21722"/>
                    <a:pt x="7306" y="21818"/>
                    <a:pt x="7453" y="21917"/>
                  </a:cubicBezTo>
                  <a:cubicBezTo>
                    <a:pt x="7485" y="21938"/>
                    <a:pt x="7517" y="21961"/>
                    <a:pt x="7548" y="21983"/>
                  </a:cubicBezTo>
                  <a:lnTo>
                    <a:pt x="7548" y="21983"/>
                  </a:lnTo>
                  <a:cubicBezTo>
                    <a:pt x="7581" y="22006"/>
                    <a:pt x="7646" y="22053"/>
                    <a:pt x="7673" y="22075"/>
                  </a:cubicBezTo>
                  <a:cubicBezTo>
                    <a:pt x="8022" y="22350"/>
                    <a:pt x="8354" y="22636"/>
                    <a:pt x="8675" y="22942"/>
                  </a:cubicBezTo>
                  <a:cubicBezTo>
                    <a:pt x="9261" y="23505"/>
                    <a:pt x="9958" y="24216"/>
                    <a:pt x="10290" y="24815"/>
                  </a:cubicBezTo>
                  <a:cubicBezTo>
                    <a:pt x="10641" y="25447"/>
                    <a:pt x="10772" y="25871"/>
                    <a:pt x="10764" y="26580"/>
                  </a:cubicBezTo>
                  <a:cubicBezTo>
                    <a:pt x="10758" y="27147"/>
                    <a:pt x="10613" y="27661"/>
                    <a:pt x="10386" y="28272"/>
                  </a:cubicBezTo>
                  <a:cubicBezTo>
                    <a:pt x="10124" y="28975"/>
                    <a:pt x="9796" y="29652"/>
                    <a:pt x="9488" y="30336"/>
                  </a:cubicBezTo>
                  <a:cubicBezTo>
                    <a:pt x="8680" y="32128"/>
                    <a:pt x="8081" y="33925"/>
                    <a:pt x="7886" y="35895"/>
                  </a:cubicBezTo>
                  <a:cubicBezTo>
                    <a:pt x="7421" y="40569"/>
                    <a:pt x="9649" y="44705"/>
                    <a:pt x="12362" y="48335"/>
                  </a:cubicBezTo>
                  <a:cubicBezTo>
                    <a:pt x="12712" y="48804"/>
                    <a:pt x="13393" y="49116"/>
                    <a:pt x="13996" y="49116"/>
                  </a:cubicBezTo>
                  <a:cubicBezTo>
                    <a:pt x="14077" y="49116"/>
                    <a:pt x="14156" y="49110"/>
                    <a:pt x="14233" y="49099"/>
                  </a:cubicBezTo>
                  <a:cubicBezTo>
                    <a:pt x="14838" y="49007"/>
                    <a:pt x="15039" y="48506"/>
                    <a:pt x="14674" y="48017"/>
                  </a:cubicBezTo>
                  <a:cubicBezTo>
                    <a:pt x="12375" y="44940"/>
                    <a:pt x="10450" y="41528"/>
                    <a:pt x="10539" y="37574"/>
                  </a:cubicBezTo>
                  <a:cubicBezTo>
                    <a:pt x="10582" y="35627"/>
                    <a:pt x="11092" y="33807"/>
                    <a:pt x="11860" y="32032"/>
                  </a:cubicBezTo>
                  <a:cubicBezTo>
                    <a:pt x="12415" y="30756"/>
                    <a:pt x="13130" y="29495"/>
                    <a:pt x="13381" y="28113"/>
                  </a:cubicBezTo>
                  <a:cubicBezTo>
                    <a:pt x="13662" y="26562"/>
                    <a:pt x="13156" y="25164"/>
                    <a:pt x="12210" y="23930"/>
                  </a:cubicBezTo>
                  <a:cubicBezTo>
                    <a:pt x="11103" y="22484"/>
                    <a:pt x="9622" y="21198"/>
                    <a:pt x="8047" y="20286"/>
                  </a:cubicBezTo>
                  <a:cubicBezTo>
                    <a:pt x="7510" y="19976"/>
                    <a:pt x="6951" y="19707"/>
                    <a:pt x="6403" y="19418"/>
                  </a:cubicBezTo>
                  <a:cubicBezTo>
                    <a:pt x="6175" y="19298"/>
                    <a:pt x="5948" y="19174"/>
                    <a:pt x="5729" y="19040"/>
                  </a:cubicBezTo>
                  <a:cubicBezTo>
                    <a:pt x="5620" y="18972"/>
                    <a:pt x="5515" y="18900"/>
                    <a:pt x="5408" y="18830"/>
                  </a:cubicBezTo>
                  <a:lnTo>
                    <a:pt x="5408" y="18830"/>
                  </a:lnTo>
                  <a:cubicBezTo>
                    <a:pt x="5469" y="18869"/>
                    <a:pt x="5496" y="18885"/>
                    <a:pt x="5499" y="18885"/>
                  </a:cubicBezTo>
                  <a:cubicBezTo>
                    <a:pt x="5510" y="18885"/>
                    <a:pt x="5241" y="18695"/>
                    <a:pt x="5178" y="18640"/>
                  </a:cubicBezTo>
                  <a:cubicBezTo>
                    <a:pt x="5143" y="18610"/>
                    <a:pt x="5024" y="18496"/>
                    <a:pt x="4968" y="18445"/>
                  </a:cubicBezTo>
                  <a:lnTo>
                    <a:pt x="4968" y="18445"/>
                  </a:lnTo>
                  <a:cubicBezTo>
                    <a:pt x="4920" y="18388"/>
                    <a:pt x="4796" y="18249"/>
                    <a:pt x="4763" y="18207"/>
                  </a:cubicBezTo>
                  <a:cubicBezTo>
                    <a:pt x="4657" y="18078"/>
                    <a:pt x="4558" y="17942"/>
                    <a:pt x="4465" y="17803"/>
                  </a:cubicBezTo>
                  <a:cubicBezTo>
                    <a:pt x="4323" y="17589"/>
                    <a:pt x="4379" y="17678"/>
                    <a:pt x="4247" y="17421"/>
                  </a:cubicBezTo>
                  <a:cubicBezTo>
                    <a:pt x="3831" y="16626"/>
                    <a:pt x="3531" y="15749"/>
                    <a:pt x="3333" y="14875"/>
                  </a:cubicBezTo>
                  <a:cubicBezTo>
                    <a:pt x="2838" y="12678"/>
                    <a:pt x="3021" y="10352"/>
                    <a:pt x="3328" y="8143"/>
                  </a:cubicBezTo>
                  <a:cubicBezTo>
                    <a:pt x="3640" y="5903"/>
                    <a:pt x="4151" y="3699"/>
                    <a:pt x="4556" y="1476"/>
                  </a:cubicBezTo>
                  <a:cubicBezTo>
                    <a:pt x="4673" y="841"/>
                    <a:pt x="4080" y="390"/>
                    <a:pt x="3545" y="171"/>
                  </a:cubicBezTo>
                  <a:cubicBezTo>
                    <a:pt x="3375" y="102"/>
                    <a:pt x="2981" y="0"/>
                    <a:pt x="2622" y="0"/>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6"/>
            <p:cNvSpPr/>
            <p:nvPr/>
          </p:nvSpPr>
          <p:spPr>
            <a:xfrm>
              <a:off x="8054827" y="-79728"/>
              <a:ext cx="1054835" cy="1431162"/>
            </a:xfrm>
            <a:custGeom>
              <a:avLst/>
              <a:gdLst/>
              <a:ahLst/>
              <a:cxnLst/>
              <a:rect l="l" t="t" r="r" b="b"/>
              <a:pathLst>
                <a:path w="36405" h="49393" extrusionOk="0">
                  <a:moveTo>
                    <a:pt x="14570" y="18820"/>
                  </a:moveTo>
                  <a:cubicBezTo>
                    <a:pt x="14571" y="18820"/>
                    <a:pt x="14584" y="18822"/>
                    <a:pt x="14618" y="18826"/>
                  </a:cubicBezTo>
                  <a:lnTo>
                    <a:pt x="14618" y="18826"/>
                  </a:lnTo>
                  <a:cubicBezTo>
                    <a:pt x="14592" y="18823"/>
                    <a:pt x="14569" y="18820"/>
                    <a:pt x="14570" y="18820"/>
                  </a:cubicBezTo>
                  <a:close/>
                  <a:moveTo>
                    <a:pt x="14649" y="18829"/>
                  </a:moveTo>
                  <a:cubicBezTo>
                    <a:pt x="14656" y="18830"/>
                    <a:pt x="14663" y="18831"/>
                    <a:pt x="14671" y="18831"/>
                  </a:cubicBezTo>
                  <a:cubicBezTo>
                    <a:pt x="14664" y="18831"/>
                    <a:pt x="14656" y="18830"/>
                    <a:pt x="14649" y="18829"/>
                  </a:cubicBezTo>
                  <a:close/>
                  <a:moveTo>
                    <a:pt x="4756" y="1"/>
                  </a:moveTo>
                  <a:cubicBezTo>
                    <a:pt x="4233" y="1"/>
                    <a:pt x="3605" y="121"/>
                    <a:pt x="3325" y="476"/>
                  </a:cubicBezTo>
                  <a:lnTo>
                    <a:pt x="3326" y="476"/>
                  </a:lnTo>
                  <a:cubicBezTo>
                    <a:pt x="2008" y="2142"/>
                    <a:pt x="1178" y="4142"/>
                    <a:pt x="699" y="6201"/>
                  </a:cubicBezTo>
                  <a:cubicBezTo>
                    <a:pt x="189" y="8379"/>
                    <a:pt x="0" y="10711"/>
                    <a:pt x="513" y="12908"/>
                  </a:cubicBezTo>
                  <a:cubicBezTo>
                    <a:pt x="1037" y="15152"/>
                    <a:pt x="2290" y="16981"/>
                    <a:pt x="4410" y="17964"/>
                  </a:cubicBezTo>
                  <a:cubicBezTo>
                    <a:pt x="5998" y="18700"/>
                    <a:pt x="7727" y="18857"/>
                    <a:pt x="9460" y="18857"/>
                  </a:cubicBezTo>
                  <a:cubicBezTo>
                    <a:pt x="10349" y="18857"/>
                    <a:pt x="11239" y="18815"/>
                    <a:pt x="12111" y="18790"/>
                  </a:cubicBezTo>
                  <a:cubicBezTo>
                    <a:pt x="12453" y="18779"/>
                    <a:pt x="12794" y="18772"/>
                    <a:pt x="13136" y="18772"/>
                  </a:cubicBezTo>
                  <a:cubicBezTo>
                    <a:pt x="13425" y="18772"/>
                    <a:pt x="13714" y="18777"/>
                    <a:pt x="14003" y="18790"/>
                  </a:cubicBezTo>
                  <a:cubicBezTo>
                    <a:pt x="14159" y="18796"/>
                    <a:pt x="14314" y="18804"/>
                    <a:pt x="14471" y="18815"/>
                  </a:cubicBezTo>
                  <a:cubicBezTo>
                    <a:pt x="14524" y="18819"/>
                    <a:pt x="14579" y="18823"/>
                    <a:pt x="14634" y="18828"/>
                  </a:cubicBezTo>
                  <a:lnTo>
                    <a:pt x="14634" y="18828"/>
                  </a:lnTo>
                  <a:cubicBezTo>
                    <a:pt x="14656" y="18831"/>
                    <a:pt x="14684" y="18835"/>
                    <a:pt x="14720" y="18839"/>
                  </a:cubicBezTo>
                  <a:cubicBezTo>
                    <a:pt x="15027" y="18879"/>
                    <a:pt x="15332" y="18924"/>
                    <a:pt x="15635" y="18988"/>
                  </a:cubicBezTo>
                  <a:cubicBezTo>
                    <a:pt x="16640" y="19200"/>
                    <a:pt x="17890" y="19807"/>
                    <a:pt x="18695" y="20664"/>
                  </a:cubicBezTo>
                  <a:cubicBezTo>
                    <a:pt x="19527" y="21549"/>
                    <a:pt x="20224" y="22576"/>
                    <a:pt x="20570" y="23749"/>
                  </a:cubicBezTo>
                  <a:cubicBezTo>
                    <a:pt x="20886" y="24819"/>
                    <a:pt x="20955" y="25940"/>
                    <a:pt x="20971" y="27052"/>
                  </a:cubicBezTo>
                  <a:cubicBezTo>
                    <a:pt x="20990" y="28322"/>
                    <a:pt x="20957" y="29591"/>
                    <a:pt x="21038" y="30859"/>
                  </a:cubicBezTo>
                  <a:cubicBezTo>
                    <a:pt x="21109" y="31947"/>
                    <a:pt x="21323" y="33040"/>
                    <a:pt x="21492" y="34117"/>
                  </a:cubicBezTo>
                  <a:cubicBezTo>
                    <a:pt x="21808" y="36134"/>
                    <a:pt x="22180" y="38161"/>
                    <a:pt x="22863" y="40093"/>
                  </a:cubicBezTo>
                  <a:cubicBezTo>
                    <a:pt x="23527" y="41973"/>
                    <a:pt x="24467" y="43754"/>
                    <a:pt x="25866" y="45194"/>
                  </a:cubicBezTo>
                  <a:cubicBezTo>
                    <a:pt x="27515" y="46892"/>
                    <a:pt x="29609" y="48042"/>
                    <a:pt x="31850" y="48764"/>
                  </a:cubicBezTo>
                  <a:cubicBezTo>
                    <a:pt x="32564" y="48994"/>
                    <a:pt x="33293" y="49180"/>
                    <a:pt x="34025" y="49343"/>
                  </a:cubicBezTo>
                  <a:cubicBezTo>
                    <a:pt x="34171" y="49376"/>
                    <a:pt x="34339" y="49393"/>
                    <a:pt x="34515" y="49393"/>
                  </a:cubicBezTo>
                  <a:cubicBezTo>
                    <a:pt x="35034" y="49393"/>
                    <a:pt x="35624" y="49242"/>
                    <a:pt x="35945" y="48906"/>
                  </a:cubicBezTo>
                  <a:cubicBezTo>
                    <a:pt x="36405" y="48427"/>
                    <a:pt x="35742" y="48132"/>
                    <a:pt x="35343" y="48042"/>
                  </a:cubicBezTo>
                  <a:cubicBezTo>
                    <a:pt x="33117" y="47542"/>
                    <a:pt x="30972" y="46657"/>
                    <a:pt x="29210" y="45162"/>
                  </a:cubicBezTo>
                  <a:cubicBezTo>
                    <a:pt x="27772" y="43941"/>
                    <a:pt x="26721" y="42297"/>
                    <a:pt x="25997" y="40569"/>
                  </a:cubicBezTo>
                  <a:cubicBezTo>
                    <a:pt x="25240" y="38761"/>
                    <a:pt x="24837" y="36808"/>
                    <a:pt x="24506" y="34883"/>
                  </a:cubicBezTo>
                  <a:cubicBezTo>
                    <a:pt x="24332" y="33863"/>
                    <a:pt x="24182" y="32837"/>
                    <a:pt x="24032" y="31813"/>
                  </a:cubicBezTo>
                  <a:cubicBezTo>
                    <a:pt x="23850" y="30583"/>
                    <a:pt x="23821" y="29356"/>
                    <a:pt x="23820" y="28115"/>
                  </a:cubicBezTo>
                  <a:cubicBezTo>
                    <a:pt x="23818" y="25859"/>
                    <a:pt x="23799" y="23608"/>
                    <a:pt x="22609" y="21606"/>
                  </a:cubicBezTo>
                  <a:cubicBezTo>
                    <a:pt x="21187" y="19216"/>
                    <a:pt x="18762" y="17862"/>
                    <a:pt x="16038" y="17537"/>
                  </a:cubicBezTo>
                  <a:cubicBezTo>
                    <a:pt x="15248" y="17443"/>
                    <a:pt x="14457" y="17412"/>
                    <a:pt x="13665" y="17412"/>
                  </a:cubicBezTo>
                  <a:cubicBezTo>
                    <a:pt x="13152" y="17412"/>
                    <a:pt x="12639" y="17425"/>
                    <a:pt x="12124" y="17443"/>
                  </a:cubicBezTo>
                  <a:cubicBezTo>
                    <a:pt x="11515" y="17466"/>
                    <a:pt x="10907" y="17489"/>
                    <a:pt x="10298" y="17494"/>
                  </a:cubicBezTo>
                  <a:cubicBezTo>
                    <a:pt x="10236" y="17495"/>
                    <a:pt x="10174" y="17495"/>
                    <a:pt x="10111" y="17495"/>
                  </a:cubicBezTo>
                  <a:cubicBezTo>
                    <a:pt x="9884" y="17495"/>
                    <a:pt x="9657" y="17492"/>
                    <a:pt x="9429" y="17485"/>
                  </a:cubicBezTo>
                  <a:cubicBezTo>
                    <a:pt x="9274" y="17480"/>
                    <a:pt x="9119" y="17472"/>
                    <a:pt x="8966" y="17464"/>
                  </a:cubicBezTo>
                  <a:cubicBezTo>
                    <a:pt x="8913" y="17460"/>
                    <a:pt x="8629" y="17434"/>
                    <a:pt x="8602" y="17434"/>
                  </a:cubicBezTo>
                  <a:cubicBezTo>
                    <a:pt x="8594" y="17434"/>
                    <a:pt x="8608" y="17436"/>
                    <a:pt x="8656" y="17442"/>
                  </a:cubicBezTo>
                  <a:cubicBezTo>
                    <a:pt x="8063" y="17371"/>
                    <a:pt x="7584" y="17285"/>
                    <a:pt x="7114" y="17128"/>
                  </a:cubicBezTo>
                  <a:cubicBezTo>
                    <a:pt x="6585" y="16956"/>
                    <a:pt x="6084" y="16707"/>
                    <a:pt x="5625" y="16392"/>
                  </a:cubicBezTo>
                  <a:cubicBezTo>
                    <a:pt x="4850" y="15860"/>
                    <a:pt x="4275" y="15020"/>
                    <a:pt x="3874" y="14167"/>
                  </a:cubicBezTo>
                  <a:cubicBezTo>
                    <a:pt x="2983" y="12275"/>
                    <a:pt x="2927" y="10002"/>
                    <a:pt x="3176" y="7962"/>
                  </a:cubicBezTo>
                  <a:cubicBezTo>
                    <a:pt x="3430" y="5869"/>
                    <a:pt x="4087" y="3764"/>
                    <a:pt x="5152" y="1939"/>
                  </a:cubicBezTo>
                  <a:cubicBezTo>
                    <a:pt x="5360" y="1578"/>
                    <a:pt x="5592" y="1233"/>
                    <a:pt x="5847" y="906"/>
                  </a:cubicBezTo>
                  <a:cubicBezTo>
                    <a:pt x="6232" y="418"/>
                    <a:pt x="5708" y="123"/>
                    <a:pt x="5245" y="40"/>
                  </a:cubicBezTo>
                  <a:cubicBezTo>
                    <a:pt x="5108" y="15"/>
                    <a:pt x="4938" y="1"/>
                    <a:pt x="4756"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6"/>
            <p:cNvSpPr/>
            <p:nvPr/>
          </p:nvSpPr>
          <p:spPr>
            <a:xfrm>
              <a:off x="8877766" y="3133802"/>
              <a:ext cx="463049" cy="786208"/>
            </a:xfrm>
            <a:custGeom>
              <a:avLst/>
              <a:gdLst/>
              <a:ahLst/>
              <a:cxnLst/>
              <a:rect l="l" t="t" r="r" b="b"/>
              <a:pathLst>
                <a:path w="15981" h="27134" extrusionOk="0">
                  <a:moveTo>
                    <a:pt x="7190" y="14865"/>
                  </a:moveTo>
                  <a:lnTo>
                    <a:pt x="7180" y="14871"/>
                  </a:lnTo>
                  <a:lnTo>
                    <a:pt x="7180" y="14871"/>
                  </a:lnTo>
                  <a:cubicBezTo>
                    <a:pt x="7185" y="14868"/>
                    <a:pt x="7188" y="14866"/>
                    <a:pt x="7190" y="14865"/>
                  </a:cubicBezTo>
                  <a:close/>
                  <a:moveTo>
                    <a:pt x="2881" y="21722"/>
                  </a:moveTo>
                  <a:cubicBezTo>
                    <a:pt x="2871" y="21757"/>
                    <a:pt x="2867" y="21770"/>
                    <a:pt x="2867" y="21770"/>
                  </a:cubicBezTo>
                  <a:cubicBezTo>
                    <a:pt x="2867" y="21770"/>
                    <a:pt x="2874" y="21744"/>
                    <a:pt x="2881" y="21722"/>
                  </a:cubicBezTo>
                  <a:close/>
                  <a:moveTo>
                    <a:pt x="14455" y="0"/>
                  </a:moveTo>
                  <a:cubicBezTo>
                    <a:pt x="14202" y="0"/>
                    <a:pt x="13948" y="49"/>
                    <a:pt x="13799" y="99"/>
                  </a:cubicBezTo>
                  <a:cubicBezTo>
                    <a:pt x="13337" y="254"/>
                    <a:pt x="12754" y="641"/>
                    <a:pt x="12862" y="1200"/>
                  </a:cubicBezTo>
                  <a:lnTo>
                    <a:pt x="12862" y="1198"/>
                  </a:lnTo>
                  <a:cubicBezTo>
                    <a:pt x="13145" y="2655"/>
                    <a:pt x="13322" y="4133"/>
                    <a:pt x="13276" y="5620"/>
                  </a:cubicBezTo>
                  <a:cubicBezTo>
                    <a:pt x="13259" y="6238"/>
                    <a:pt x="13198" y="6853"/>
                    <a:pt x="13094" y="7464"/>
                  </a:cubicBezTo>
                  <a:cubicBezTo>
                    <a:pt x="13001" y="8000"/>
                    <a:pt x="12872" y="8502"/>
                    <a:pt x="12738" y="8889"/>
                  </a:cubicBezTo>
                  <a:cubicBezTo>
                    <a:pt x="12580" y="9350"/>
                    <a:pt x="12383" y="9798"/>
                    <a:pt x="12155" y="10229"/>
                  </a:cubicBezTo>
                  <a:cubicBezTo>
                    <a:pt x="12051" y="10424"/>
                    <a:pt x="11939" y="10612"/>
                    <a:pt x="11822" y="10801"/>
                  </a:cubicBezTo>
                  <a:cubicBezTo>
                    <a:pt x="11798" y="10840"/>
                    <a:pt x="11783" y="10864"/>
                    <a:pt x="11775" y="10878"/>
                  </a:cubicBezTo>
                  <a:lnTo>
                    <a:pt x="11775" y="10878"/>
                  </a:lnTo>
                  <a:cubicBezTo>
                    <a:pt x="11766" y="10890"/>
                    <a:pt x="11749" y="10913"/>
                    <a:pt x="11719" y="10956"/>
                  </a:cubicBezTo>
                  <a:cubicBezTo>
                    <a:pt x="11650" y="11053"/>
                    <a:pt x="11581" y="11151"/>
                    <a:pt x="11509" y="11245"/>
                  </a:cubicBezTo>
                  <a:cubicBezTo>
                    <a:pt x="11239" y="11600"/>
                    <a:pt x="10949" y="11937"/>
                    <a:pt x="10637" y="12255"/>
                  </a:cubicBezTo>
                  <a:cubicBezTo>
                    <a:pt x="10556" y="12338"/>
                    <a:pt x="10472" y="12418"/>
                    <a:pt x="10391" y="12499"/>
                  </a:cubicBezTo>
                  <a:cubicBezTo>
                    <a:pt x="10459" y="12431"/>
                    <a:pt x="10484" y="12406"/>
                    <a:pt x="10483" y="12406"/>
                  </a:cubicBezTo>
                  <a:lnTo>
                    <a:pt x="10483" y="12406"/>
                  </a:lnTo>
                  <a:cubicBezTo>
                    <a:pt x="10482" y="12406"/>
                    <a:pt x="10350" y="12535"/>
                    <a:pt x="10313" y="12569"/>
                  </a:cubicBezTo>
                  <a:cubicBezTo>
                    <a:pt x="10142" y="12724"/>
                    <a:pt x="9966" y="12876"/>
                    <a:pt x="9789" y="13021"/>
                  </a:cubicBezTo>
                  <a:cubicBezTo>
                    <a:pt x="9102" y="13587"/>
                    <a:pt x="8370" y="14092"/>
                    <a:pt x="7629" y="14579"/>
                  </a:cubicBezTo>
                  <a:cubicBezTo>
                    <a:pt x="7455" y="14692"/>
                    <a:pt x="7281" y="14806"/>
                    <a:pt x="7108" y="14919"/>
                  </a:cubicBezTo>
                  <a:cubicBezTo>
                    <a:pt x="7080" y="14937"/>
                    <a:pt x="7064" y="14947"/>
                    <a:pt x="7056" y="14953"/>
                  </a:cubicBezTo>
                  <a:lnTo>
                    <a:pt x="7056" y="14953"/>
                  </a:lnTo>
                  <a:lnTo>
                    <a:pt x="7180" y="14871"/>
                  </a:lnTo>
                  <a:lnTo>
                    <a:pt x="7180" y="14871"/>
                  </a:lnTo>
                  <a:cubicBezTo>
                    <a:pt x="7147" y="14893"/>
                    <a:pt x="7049" y="14957"/>
                    <a:pt x="7049" y="14957"/>
                  </a:cubicBezTo>
                  <a:cubicBezTo>
                    <a:pt x="7049" y="14957"/>
                    <a:pt x="7051" y="14955"/>
                    <a:pt x="7056" y="14953"/>
                  </a:cubicBezTo>
                  <a:lnTo>
                    <a:pt x="7056" y="14953"/>
                  </a:lnTo>
                  <a:lnTo>
                    <a:pt x="7046" y="14959"/>
                  </a:lnTo>
                  <a:lnTo>
                    <a:pt x="6530" y="15291"/>
                  </a:lnTo>
                  <a:cubicBezTo>
                    <a:pt x="6166" y="15526"/>
                    <a:pt x="5803" y="15761"/>
                    <a:pt x="5445" y="16004"/>
                  </a:cubicBezTo>
                  <a:cubicBezTo>
                    <a:pt x="3923" y="17034"/>
                    <a:pt x="2501" y="18220"/>
                    <a:pt x="1502" y="19781"/>
                  </a:cubicBezTo>
                  <a:cubicBezTo>
                    <a:pt x="172" y="21859"/>
                    <a:pt x="1" y="24332"/>
                    <a:pt x="291" y="26723"/>
                  </a:cubicBezTo>
                  <a:cubicBezTo>
                    <a:pt x="330" y="27041"/>
                    <a:pt x="683" y="27133"/>
                    <a:pt x="1039" y="27133"/>
                  </a:cubicBezTo>
                  <a:cubicBezTo>
                    <a:pt x="1300" y="27133"/>
                    <a:pt x="1563" y="27083"/>
                    <a:pt x="1702" y="27036"/>
                  </a:cubicBezTo>
                  <a:cubicBezTo>
                    <a:pt x="2196" y="26870"/>
                    <a:pt x="2707" y="26503"/>
                    <a:pt x="2638" y="25936"/>
                  </a:cubicBezTo>
                  <a:cubicBezTo>
                    <a:pt x="2502" y="24818"/>
                    <a:pt x="2499" y="23669"/>
                    <a:pt x="2692" y="22557"/>
                  </a:cubicBezTo>
                  <a:cubicBezTo>
                    <a:pt x="2734" y="22316"/>
                    <a:pt x="2790" y="22079"/>
                    <a:pt x="2847" y="21841"/>
                  </a:cubicBezTo>
                  <a:cubicBezTo>
                    <a:pt x="2859" y="21799"/>
                    <a:pt x="2871" y="21757"/>
                    <a:pt x="2883" y="21714"/>
                  </a:cubicBezTo>
                  <a:lnTo>
                    <a:pt x="2883" y="21714"/>
                  </a:lnTo>
                  <a:cubicBezTo>
                    <a:pt x="2885" y="21706"/>
                    <a:pt x="2887" y="21699"/>
                    <a:pt x="2889" y="21694"/>
                  </a:cubicBezTo>
                  <a:cubicBezTo>
                    <a:pt x="2934" y="21555"/>
                    <a:pt x="2980" y="21420"/>
                    <a:pt x="3030" y="21284"/>
                  </a:cubicBezTo>
                  <a:cubicBezTo>
                    <a:pt x="3183" y="20873"/>
                    <a:pt x="3371" y="20477"/>
                    <a:pt x="3593" y="20098"/>
                  </a:cubicBezTo>
                  <a:cubicBezTo>
                    <a:pt x="3643" y="20012"/>
                    <a:pt x="3697" y="19928"/>
                    <a:pt x="3750" y="19841"/>
                  </a:cubicBezTo>
                  <a:cubicBezTo>
                    <a:pt x="3751" y="19840"/>
                    <a:pt x="3751" y="19840"/>
                    <a:pt x="3752" y="19839"/>
                  </a:cubicBezTo>
                  <a:lnTo>
                    <a:pt x="3752" y="19839"/>
                  </a:lnTo>
                  <a:cubicBezTo>
                    <a:pt x="3773" y="19806"/>
                    <a:pt x="3796" y="19774"/>
                    <a:pt x="3819" y="19742"/>
                  </a:cubicBezTo>
                  <a:cubicBezTo>
                    <a:pt x="3945" y="19562"/>
                    <a:pt x="4079" y="19388"/>
                    <a:pt x="4220" y="19218"/>
                  </a:cubicBezTo>
                  <a:cubicBezTo>
                    <a:pt x="4346" y="19066"/>
                    <a:pt x="4477" y="18919"/>
                    <a:pt x="4613" y="18776"/>
                  </a:cubicBezTo>
                  <a:cubicBezTo>
                    <a:pt x="4688" y="18696"/>
                    <a:pt x="4763" y="18618"/>
                    <a:pt x="4841" y="18541"/>
                  </a:cubicBezTo>
                  <a:cubicBezTo>
                    <a:pt x="4872" y="18511"/>
                    <a:pt x="4903" y="18480"/>
                    <a:pt x="4935" y="18450"/>
                  </a:cubicBezTo>
                  <a:cubicBezTo>
                    <a:pt x="4936" y="18449"/>
                    <a:pt x="4938" y="18448"/>
                    <a:pt x="4939" y="18447"/>
                  </a:cubicBezTo>
                  <a:lnTo>
                    <a:pt x="4939" y="18447"/>
                  </a:lnTo>
                  <a:cubicBezTo>
                    <a:pt x="5577" y="17885"/>
                    <a:pt x="6250" y="17362"/>
                    <a:pt x="6955" y="16883"/>
                  </a:cubicBezTo>
                  <a:cubicBezTo>
                    <a:pt x="7321" y="16633"/>
                    <a:pt x="7693" y="16392"/>
                    <a:pt x="8065" y="16151"/>
                  </a:cubicBezTo>
                  <a:cubicBezTo>
                    <a:pt x="8070" y="16148"/>
                    <a:pt x="8075" y="16145"/>
                    <a:pt x="8078" y="16142"/>
                  </a:cubicBezTo>
                  <a:lnTo>
                    <a:pt x="8078" y="16142"/>
                  </a:lnTo>
                  <a:cubicBezTo>
                    <a:pt x="8084" y="16138"/>
                    <a:pt x="8090" y="16134"/>
                    <a:pt x="8097" y="16130"/>
                  </a:cubicBezTo>
                  <a:lnTo>
                    <a:pt x="8586" y="15817"/>
                  </a:lnTo>
                  <a:cubicBezTo>
                    <a:pt x="8779" y="15692"/>
                    <a:pt x="8972" y="15566"/>
                    <a:pt x="9164" y="15440"/>
                  </a:cubicBezTo>
                  <a:cubicBezTo>
                    <a:pt x="9897" y="14961"/>
                    <a:pt x="10623" y="14464"/>
                    <a:pt x="11302" y="13911"/>
                  </a:cubicBezTo>
                  <a:cubicBezTo>
                    <a:pt x="12829" y="12670"/>
                    <a:pt x="14140" y="11143"/>
                    <a:pt x="14867" y="9294"/>
                  </a:cubicBezTo>
                  <a:cubicBezTo>
                    <a:pt x="15981" y="6464"/>
                    <a:pt x="15776" y="3342"/>
                    <a:pt x="15211" y="412"/>
                  </a:cubicBezTo>
                  <a:cubicBezTo>
                    <a:pt x="15149" y="94"/>
                    <a:pt x="14803" y="0"/>
                    <a:pt x="14455"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19;p6"/>
          <p:cNvSpPr/>
          <p:nvPr/>
        </p:nvSpPr>
        <p:spPr>
          <a:xfrm>
            <a:off x="367676" y="348709"/>
            <a:ext cx="8408648" cy="4446082"/>
          </a:xfrm>
          <a:custGeom>
            <a:avLst/>
            <a:gdLst/>
            <a:ahLst/>
            <a:cxnLst/>
            <a:rect l="l" t="t" r="r" b="b"/>
            <a:pathLst>
              <a:path w="82202" h="38056" extrusionOk="0">
                <a:moveTo>
                  <a:pt x="1" y="0"/>
                </a:moveTo>
                <a:lnTo>
                  <a:pt x="1" y="38056"/>
                </a:lnTo>
                <a:lnTo>
                  <a:pt x="82201" y="38056"/>
                </a:lnTo>
                <a:lnTo>
                  <a:pt x="82201" y="3110"/>
                </a:lnTo>
                <a:lnTo>
                  <a:pt x="82201" y="0"/>
                </a:lnTo>
                <a:lnTo>
                  <a:pt x="79392" y="0"/>
                </a:lnTo>
                <a:cubicBezTo>
                  <a:pt x="79392" y="97"/>
                  <a:pt x="79392" y="154"/>
                  <a:pt x="79400" y="389"/>
                </a:cubicBezTo>
                <a:lnTo>
                  <a:pt x="79416" y="875"/>
                </a:lnTo>
                <a:cubicBezTo>
                  <a:pt x="79448" y="891"/>
                  <a:pt x="79489" y="899"/>
                  <a:pt x="79521" y="923"/>
                </a:cubicBezTo>
                <a:cubicBezTo>
                  <a:pt x="79610" y="964"/>
                  <a:pt x="79683" y="1037"/>
                  <a:pt x="79724" y="1126"/>
                </a:cubicBezTo>
                <a:cubicBezTo>
                  <a:pt x="79877" y="1288"/>
                  <a:pt x="79926" y="1514"/>
                  <a:pt x="79869" y="1725"/>
                </a:cubicBezTo>
                <a:cubicBezTo>
                  <a:pt x="79782" y="2019"/>
                  <a:pt x="79508" y="2219"/>
                  <a:pt x="79207" y="2219"/>
                </a:cubicBezTo>
                <a:cubicBezTo>
                  <a:pt x="79201" y="2219"/>
                  <a:pt x="79195" y="2219"/>
                  <a:pt x="79189" y="2219"/>
                </a:cubicBezTo>
                <a:cubicBezTo>
                  <a:pt x="78890" y="2211"/>
                  <a:pt x="78517" y="2000"/>
                  <a:pt x="78444" y="1693"/>
                </a:cubicBezTo>
                <a:cubicBezTo>
                  <a:pt x="78363" y="1320"/>
                  <a:pt x="78630" y="1045"/>
                  <a:pt x="78954" y="915"/>
                </a:cubicBezTo>
                <a:lnTo>
                  <a:pt x="78962" y="389"/>
                </a:lnTo>
                <a:cubicBezTo>
                  <a:pt x="78971" y="154"/>
                  <a:pt x="78962" y="57"/>
                  <a:pt x="78962" y="0"/>
                </a:cubicBezTo>
                <a:lnTo>
                  <a:pt x="76833" y="0"/>
                </a:lnTo>
                <a:cubicBezTo>
                  <a:pt x="76833" y="73"/>
                  <a:pt x="76833" y="146"/>
                  <a:pt x="76841" y="389"/>
                </a:cubicBezTo>
                <a:lnTo>
                  <a:pt x="76857" y="875"/>
                </a:lnTo>
                <a:cubicBezTo>
                  <a:pt x="76898" y="891"/>
                  <a:pt x="76930" y="899"/>
                  <a:pt x="76971" y="923"/>
                </a:cubicBezTo>
                <a:cubicBezTo>
                  <a:pt x="77060" y="964"/>
                  <a:pt x="77124" y="1037"/>
                  <a:pt x="77173" y="1126"/>
                </a:cubicBezTo>
                <a:cubicBezTo>
                  <a:pt x="77319" y="1288"/>
                  <a:pt x="77375" y="1514"/>
                  <a:pt x="77319" y="1725"/>
                </a:cubicBezTo>
                <a:cubicBezTo>
                  <a:pt x="77223" y="2019"/>
                  <a:pt x="76957" y="2219"/>
                  <a:pt x="76649" y="2219"/>
                </a:cubicBezTo>
                <a:cubicBezTo>
                  <a:pt x="76643" y="2219"/>
                  <a:pt x="76637" y="2219"/>
                  <a:pt x="76630" y="2219"/>
                </a:cubicBezTo>
                <a:cubicBezTo>
                  <a:pt x="76339" y="2211"/>
                  <a:pt x="75958" y="2000"/>
                  <a:pt x="75894" y="1693"/>
                </a:cubicBezTo>
                <a:cubicBezTo>
                  <a:pt x="75805" y="1320"/>
                  <a:pt x="76072" y="1045"/>
                  <a:pt x="76396" y="915"/>
                </a:cubicBezTo>
                <a:lnTo>
                  <a:pt x="76412" y="389"/>
                </a:lnTo>
                <a:cubicBezTo>
                  <a:pt x="76412" y="138"/>
                  <a:pt x="76412" y="89"/>
                  <a:pt x="76412" y="0"/>
                </a:cubicBezTo>
                <a:lnTo>
                  <a:pt x="74274" y="0"/>
                </a:lnTo>
                <a:cubicBezTo>
                  <a:pt x="74274" y="73"/>
                  <a:pt x="74274" y="138"/>
                  <a:pt x="74282" y="389"/>
                </a:cubicBezTo>
                <a:lnTo>
                  <a:pt x="74299" y="875"/>
                </a:lnTo>
                <a:cubicBezTo>
                  <a:pt x="74339" y="891"/>
                  <a:pt x="74380" y="899"/>
                  <a:pt x="74412" y="923"/>
                </a:cubicBezTo>
                <a:cubicBezTo>
                  <a:pt x="74501" y="964"/>
                  <a:pt x="74574" y="1037"/>
                  <a:pt x="74614" y="1126"/>
                </a:cubicBezTo>
                <a:cubicBezTo>
                  <a:pt x="74760" y="1288"/>
                  <a:pt x="74817" y="1514"/>
                  <a:pt x="74760" y="1725"/>
                </a:cubicBezTo>
                <a:cubicBezTo>
                  <a:pt x="74665" y="2019"/>
                  <a:pt x="74398" y="2219"/>
                  <a:pt x="74090" y="2219"/>
                </a:cubicBezTo>
                <a:cubicBezTo>
                  <a:pt x="74084" y="2219"/>
                  <a:pt x="74078" y="2219"/>
                  <a:pt x="74072" y="2219"/>
                </a:cubicBezTo>
                <a:cubicBezTo>
                  <a:pt x="73780" y="2211"/>
                  <a:pt x="73408" y="2000"/>
                  <a:pt x="73335" y="1693"/>
                </a:cubicBezTo>
                <a:cubicBezTo>
                  <a:pt x="73254" y="1320"/>
                  <a:pt x="73521" y="1045"/>
                  <a:pt x="73837" y="915"/>
                </a:cubicBezTo>
                <a:lnTo>
                  <a:pt x="73853" y="389"/>
                </a:lnTo>
                <a:cubicBezTo>
                  <a:pt x="73861" y="138"/>
                  <a:pt x="73861" y="57"/>
                  <a:pt x="73861" y="0"/>
                </a:cubicBezTo>
                <a:lnTo>
                  <a:pt x="71724" y="0"/>
                </a:lnTo>
                <a:cubicBezTo>
                  <a:pt x="71724" y="73"/>
                  <a:pt x="71724" y="138"/>
                  <a:pt x="71732" y="389"/>
                </a:cubicBezTo>
                <a:lnTo>
                  <a:pt x="71748" y="875"/>
                </a:lnTo>
                <a:cubicBezTo>
                  <a:pt x="71789" y="891"/>
                  <a:pt x="71821" y="899"/>
                  <a:pt x="71861" y="923"/>
                </a:cubicBezTo>
                <a:cubicBezTo>
                  <a:pt x="71950" y="964"/>
                  <a:pt x="72015" y="1037"/>
                  <a:pt x="72064" y="1126"/>
                </a:cubicBezTo>
                <a:cubicBezTo>
                  <a:pt x="72210" y="1288"/>
                  <a:pt x="72266" y="1514"/>
                  <a:pt x="72210" y="1725"/>
                </a:cubicBezTo>
                <a:cubicBezTo>
                  <a:pt x="72114" y="2019"/>
                  <a:pt x="71848" y="2219"/>
                  <a:pt x="71540" y="2219"/>
                </a:cubicBezTo>
                <a:cubicBezTo>
                  <a:pt x="71533" y="2219"/>
                  <a:pt x="71527" y="2219"/>
                  <a:pt x="71521" y="2219"/>
                </a:cubicBezTo>
                <a:cubicBezTo>
                  <a:pt x="71230" y="2211"/>
                  <a:pt x="70849" y="2000"/>
                  <a:pt x="70784" y="1693"/>
                </a:cubicBezTo>
                <a:cubicBezTo>
                  <a:pt x="70695" y="1320"/>
                  <a:pt x="70963" y="1045"/>
                  <a:pt x="71286" y="915"/>
                </a:cubicBezTo>
                <a:lnTo>
                  <a:pt x="71303" y="389"/>
                </a:lnTo>
                <a:cubicBezTo>
                  <a:pt x="71303" y="130"/>
                  <a:pt x="71303" y="41"/>
                  <a:pt x="71303" y="0"/>
                </a:cubicBezTo>
                <a:lnTo>
                  <a:pt x="69165" y="0"/>
                </a:lnTo>
                <a:cubicBezTo>
                  <a:pt x="69165" y="49"/>
                  <a:pt x="69165" y="138"/>
                  <a:pt x="69181" y="389"/>
                </a:cubicBezTo>
                <a:lnTo>
                  <a:pt x="69197" y="875"/>
                </a:lnTo>
                <a:cubicBezTo>
                  <a:pt x="69230" y="891"/>
                  <a:pt x="69270" y="899"/>
                  <a:pt x="69303" y="923"/>
                </a:cubicBezTo>
                <a:cubicBezTo>
                  <a:pt x="69392" y="964"/>
                  <a:pt x="69465" y="1037"/>
                  <a:pt x="69505" y="1126"/>
                </a:cubicBezTo>
                <a:cubicBezTo>
                  <a:pt x="69659" y="1288"/>
                  <a:pt x="69708" y="1514"/>
                  <a:pt x="69651" y="1725"/>
                </a:cubicBezTo>
                <a:cubicBezTo>
                  <a:pt x="69564" y="2019"/>
                  <a:pt x="69289" y="2219"/>
                  <a:pt x="68989" y="2219"/>
                </a:cubicBezTo>
                <a:cubicBezTo>
                  <a:pt x="68983" y="2219"/>
                  <a:pt x="68977" y="2219"/>
                  <a:pt x="68971" y="2219"/>
                </a:cubicBezTo>
                <a:cubicBezTo>
                  <a:pt x="68671" y="2211"/>
                  <a:pt x="68299" y="2000"/>
                  <a:pt x="68226" y="1693"/>
                </a:cubicBezTo>
                <a:cubicBezTo>
                  <a:pt x="68145" y="1320"/>
                  <a:pt x="68412" y="1045"/>
                  <a:pt x="68736" y="915"/>
                </a:cubicBezTo>
                <a:lnTo>
                  <a:pt x="68744" y="389"/>
                </a:lnTo>
                <a:cubicBezTo>
                  <a:pt x="68752" y="138"/>
                  <a:pt x="68752" y="73"/>
                  <a:pt x="68752" y="0"/>
                </a:cubicBezTo>
                <a:lnTo>
                  <a:pt x="66615" y="0"/>
                </a:lnTo>
                <a:cubicBezTo>
                  <a:pt x="66615" y="65"/>
                  <a:pt x="66615" y="138"/>
                  <a:pt x="66623" y="389"/>
                </a:cubicBezTo>
                <a:lnTo>
                  <a:pt x="66639" y="875"/>
                </a:lnTo>
                <a:cubicBezTo>
                  <a:pt x="66679" y="891"/>
                  <a:pt x="66720" y="899"/>
                  <a:pt x="66752" y="923"/>
                </a:cubicBezTo>
                <a:cubicBezTo>
                  <a:pt x="66841" y="964"/>
                  <a:pt x="66914" y="1037"/>
                  <a:pt x="66955" y="1126"/>
                </a:cubicBezTo>
                <a:cubicBezTo>
                  <a:pt x="67100" y="1288"/>
                  <a:pt x="67157" y="1514"/>
                  <a:pt x="67100" y="1725"/>
                </a:cubicBezTo>
                <a:cubicBezTo>
                  <a:pt x="67005" y="2019"/>
                  <a:pt x="66738" y="2219"/>
                  <a:pt x="66430" y="2219"/>
                </a:cubicBezTo>
                <a:cubicBezTo>
                  <a:pt x="66424" y="2219"/>
                  <a:pt x="66418" y="2219"/>
                  <a:pt x="66412" y="2219"/>
                </a:cubicBezTo>
                <a:cubicBezTo>
                  <a:pt x="66121" y="2211"/>
                  <a:pt x="65748" y="2000"/>
                  <a:pt x="65675" y="1693"/>
                </a:cubicBezTo>
                <a:cubicBezTo>
                  <a:pt x="65586" y="1320"/>
                  <a:pt x="65853" y="1045"/>
                  <a:pt x="66177" y="915"/>
                </a:cubicBezTo>
                <a:cubicBezTo>
                  <a:pt x="66177" y="745"/>
                  <a:pt x="66185" y="567"/>
                  <a:pt x="66194" y="389"/>
                </a:cubicBezTo>
                <a:cubicBezTo>
                  <a:pt x="66194" y="138"/>
                  <a:pt x="66194" y="57"/>
                  <a:pt x="66194" y="0"/>
                </a:cubicBezTo>
                <a:lnTo>
                  <a:pt x="64064" y="0"/>
                </a:lnTo>
                <a:cubicBezTo>
                  <a:pt x="64064" y="73"/>
                  <a:pt x="64064" y="146"/>
                  <a:pt x="64072" y="389"/>
                </a:cubicBezTo>
                <a:lnTo>
                  <a:pt x="64088" y="875"/>
                </a:lnTo>
                <a:cubicBezTo>
                  <a:pt x="64129" y="891"/>
                  <a:pt x="64161" y="899"/>
                  <a:pt x="64202" y="923"/>
                </a:cubicBezTo>
                <a:cubicBezTo>
                  <a:pt x="64283" y="964"/>
                  <a:pt x="64355" y="1037"/>
                  <a:pt x="64404" y="1126"/>
                </a:cubicBezTo>
                <a:cubicBezTo>
                  <a:pt x="64550" y="1288"/>
                  <a:pt x="64606" y="1514"/>
                  <a:pt x="64550" y="1725"/>
                </a:cubicBezTo>
                <a:cubicBezTo>
                  <a:pt x="64455" y="2019"/>
                  <a:pt x="64180" y="2219"/>
                  <a:pt x="63879" y="2219"/>
                </a:cubicBezTo>
                <a:cubicBezTo>
                  <a:pt x="63873" y="2219"/>
                  <a:pt x="63868" y="2219"/>
                  <a:pt x="63862" y="2219"/>
                </a:cubicBezTo>
                <a:cubicBezTo>
                  <a:pt x="63570" y="2211"/>
                  <a:pt x="63190" y="2000"/>
                  <a:pt x="63117" y="1693"/>
                </a:cubicBezTo>
                <a:cubicBezTo>
                  <a:pt x="63036" y="1320"/>
                  <a:pt x="63303" y="1045"/>
                  <a:pt x="63627" y="915"/>
                </a:cubicBezTo>
                <a:cubicBezTo>
                  <a:pt x="63627" y="745"/>
                  <a:pt x="63635" y="567"/>
                  <a:pt x="63635" y="389"/>
                </a:cubicBezTo>
                <a:cubicBezTo>
                  <a:pt x="63643" y="146"/>
                  <a:pt x="63635" y="73"/>
                  <a:pt x="63635" y="0"/>
                </a:cubicBezTo>
                <a:lnTo>
                  <a:pt x="61513" y="0"/>
                </a:lnTo>
                <a:cubicBezTo>
                  <a:pt x="61513" y="73"/>
                  <a:pt x="61513" y="154"/>
                  <a:pt x="61522" y="389"/>
                </a:cubicBezTo>
                <a:lnTo>
                  <a:pt x="61538" y="875"/>
                </a:lnTo>
                <a:cubicBezTo>
                  <a:pt x="61570" y="891"/>
                  <a:pt x="61611" y="899"/>
                  <a:pt x="61643" y="923"/>
                </a:cubicBezTo>
                <a:cubicBezTo>
                  <a:pt x="61732" y="964"/>
                  <a:pt x="61805" y="1037"/>
                  <a:pt x="61845" y="1126"/>
                </a:cubicBezTo>
                <a:cubicBezTo>
                  <a:pt x="61999" y="1288"/>
                  <a:pt x="62056" y="1514"/>
                  <a:pt x="61991" y="1725"/>
                </a:cubicBezTo>
                <a:cubicBezTo>
                  <a:pt x="61904" y="2019"/>
                  <a:pt x="61630" y="2219"/>
                  <a:pt x="61329" y="2219"/>
                </a:cubicBezTo>
                <a:cubicBezTo>
                  <a:pt x="61323" y="2219"/>
                  <a:pt x="61317" y="2219"/>
                  <a:pt x="61311" y="2219"/>
                </a:cubicBezTo>
                <a:cubicBezTo>
                  <a:pt x="61011" y="2211"/>
                  <a:pt x="60639" y="2000"/>
                  <a:pt x="60566" y="1693"/>
                </a:cubicBezTo>
                <a:cubicBezTo>
                  <a:pt x="60485" y="1320"/>
                  <a:pt x="60752" y="1045"/>
                  <a:pt x="61076" y="915"/>
                </a:cubicBezTo>
                <a:lnTo>
                  <a:pt x="61084" y="389"/>
                </a:lnTo>
                <a:lnTo>
                  <a:pt x="61084" y="0"/>
                </a:lnTo>
                <a:lnTo>
                  <a:pt x="58963" y="0"/>
                </a:lnTo>
                <a:cubicBezTo>
                  <a:pt x="58963" y="73"/>
                  <a:pt x="58955" y="170"/>
                  <a:pt x="58963" y="389"/>
                </a:cubicBezTo>
                <a:lnTo>
                  <a:pt x="58979" y="875"/>
                </a:lnTo>
                <a:cubicBezTo>
                  <a:pt x="59011" y="891"/>
                  <a:pt x="59052" y="899"/>
                  <a:pt x="59084" y="923"/>
                </a:cubicBezTo>
                <a:cubicBezTo>
                  <a:pt x="59173" y="964"/>
                  <a:pt x="59246" y="1037"/>
                  <a:pt x="59287" y="1126"/>
                </a:cubicBezTo>
                <a:cubicBezTo>
                  <a:pt x="59441" y="1288"/>
                  <a:pt x="59489" y="1514"/>
                  <a:pt x="59433" y="1725"/>
                </a:cubicBezTo>
                <a:cubicBezTo>
                  <a:pt x="59345" y="2019"/>
                  <a:pt x="59071" y="2219"/>
                  <a:pt x="58770" y="2219"/>
                </a:cubicBezTo>
                <a:cubicBezTo>
                  <a:pt x="58764" y="2219"/>
                  <a:pt x="58758" y="2219"/>
                  <a:pt x="58752" y="2219"/>
                </a:cubicBezTo>
                <a:cubicBezTo>
                  <a:pt x="58453" y="2211"/>
                  <a:pt x="58080" y="2000"/>
                  <a:pt x="58007" y="1693"/>
                </a:cubicBezTo>
                <a:cubicBezTo>
                  <a:pt x="57926" y="1320"/>
                  <a:pt x="58194" y="1045"/>
                  <a:pt x="58518" y="915"/>
                </a:cubicBezTo>
                <a:lnTo>
                  <a:pt x="58526" y="389"/>
                </a:lnTo>
                <a:lnTo>
                  <a:pt x="58526" y="0"/>
                </a:lnTo>
                <a:lnTo>
                  <a:pt x="56404" y="0"/>
                </a:lnTo>
                <a:cubicBezTo>
                  <a:pt x="56412" y="227"/>
                  <a:pt x="56404" y="187"/>
                  <a:pt x="56404" y="389"/>
                </a:cubicBezTo>
                <a:lnTo>
                  <a:pt x="56420" y="875"/>
                </a:lnTo>
                <a:cubicBezTo>
                  <a:pt x="56461" y="891"/>
                  <a:pt x="56501" y="899"/>
                  <a:pt x="56534" y="923"/>
                </a:cubicBezTo>
                <a:cubicBezTo>
                  <a:pt x="56623" y="964"/>
                  <a:pt x="56696" y="1037"/>
                  <a:pt x="56736" y="1126"/>
                </a:cubicBezTo>
                <a:cubicBezTo>
                  <a:pt x="56882" y="1288"/>
                  <a:pt x="56939" y="1514"/>
                  <a:pt x="56882" y="1725"/>
                </a:cubicBezTo>
                <a:cubicBezTo>
                  <a:pt x="56787" y="2019"/>
                  <a:pt x="56520" y="2219"/>
                  <a:pt x="56212" y="2219"/>
                </a:cubicBezTo>
                <a:cubicBezTo>
                  <a:pt x="56206" y="2219"/>
                  <a:pt x="56200" y="2219"/>
                  <a:pt x="56194" y="2219"/>
                </a:cubicBezTo>
                <a:cubicBezTo>
                  <a:pt x="55902" y="2211"/>
                  <a:pt x="55530" y="2000"/>
                  <a:pt x="55457" y="1693"/>
                </a:cubicBezTo>
                <a:cubicBezTo>
                  <a:pt x="55376" y="1320"/>
                  <a:pt x="55643" y="1045"/>
                  <a:pt x="55959" y="915"/>
                </a:cubicBezTo>
                <a:lnTo>
                  <a:pt x="55975" y="389"/>
                </a:lnTo>
                <a:cubicBezTo>
                  <a:pt x="55975" y="187"/>
                  <a:pt x="55967" y="227"/>
                  <a:pt x="55975" y="0"/>
                </a:cubicBezTo>
                <a:lnTo>
                  <a:pt x="53854" y="0"/>
                </a:lnTo>
                <a:lnTo>
                  <a:pt x="53854" y="389"/>
                </a:lnTo>
                <a:lnTo>
                  <a:pt x="53870" y="875"/>
                </a:lnTo>
                <a:cubicBezTo>
                  <a:pt x="53910" y="891"/>
                  <a:pt x="53943" y="899"/>
                  <a:pt x="53983" y="923"/>
                </a:cubicBezTo>
                <a:cubicBezTo>
                  <a:pt x="54072" y="964"/>
                  <a:pt x="54137" y="1037"/>
                  <a:pt x="54186" y="1126"/>
                </a:cubicBezTo>
                <a:cubicBezTo>
                  <a:pt x="54331" y="1288"/>
                  <a:pt x="54388" y="1514"/>
                  <a:pt x="54331" y="1725"/>
                </a:cubicBezTo>
                <a:cubicBezTo>
                  <a:pt x="54236" y="2019"/>
                  <a:pt x="53970" y="2219"/>
                  <a:pt x="53661" y="2219"/>
                </a:cubicBezTo>
                <a:cubicBezTo>
                  <a:pt x="53655" y="2219"/>
                  <a:pt x="53649" y="2219"/>
                  <a:pt x="53643" y="2219"/>
                </a:cubicBezTo>
                <a:cubicBezTo>
                  <a:pt x="53352" y="2211"/>
                  <a:pt x="52971" y="2000"/>
                  <a:pt x="52906" y="1693"/>
                </a:cubicBezTo>
                <a:cubicBezTo>
                  <a:pt x="52817" y="1320"/>
                  <a:pt x="53085" y="1045"/>
                  <a:pt x="53408" y="915"/>
                </a:cubicBezTo>
                <a:lnTo>
                  <a:pt x="53425" y="389"/>
                </a:lnTo>
                <a:cubicBezTo>
                  <a:pt x="53425" y="203"/>
                  <a:pt x="53416" y="211"/>
                  <a:pt x="53416" y="0"/>
                </a:cubicBezTo>
                <a:lnTo>
                  <a:pt x="51303" y="0"/>
                </a:lnTo>
                <a:lnTo>
                  <a:pt x="51303" y="389"/>
                </a:lnTo>
                <a:lnTo>
                  <a:pt x="51319" y="875"/>
                </a:lnTo>
                <a:cubicBezTo>
                  <a:pt x="51352" y="891"/>
                  <a:pt x="51392" y="899"/>
                  <a:pt x="51425" y="923"/>
                </a:cubicBezTo>
                <a:cubicBezTo>
                  <a:pt x="51514" y="964"/>
                  <a:pt x="51587" y="1037"/>
                  <a:pt x="51627" y="1126"/>
                </a:cubicBezTo>
                <a:cubicBezTo>
                  <a:pt x="51781" y="1288"/>
                  <a:pt x="51829" y="1514"/>
                  <a:pt x="51773" y="1725"/>
                </a:cubicBezTo>
                <a:cubicBezTo>
                  <a:pt x="51685" y="2019"/>
                  <a:pt x="51411" y="2219"/>
                  <a:pt x="51110" y="2219"/>
                </a:cubicBezTo>
                <a:cubicBezTo>
                  <a:pt x="51105" y="2219"/>
                  <a:pt x="51099" y="2219"/>
                  <a:pt x="51093" y="2219"/>
                </a:cubicBezTo>
                <a:cubicBezTo>
                  <a:pt x="50793" y="2211"/>
                  <a:pt x="50421" y="2000"/>
                  <a:pt x="50348" y="1693"/>
                </a:cubicBezTo>
                <a:cubicBezTo>
                  <a:pt x="50267" y="1320"/>
                  <a:pt x="50534" y="1045"/>
                  <a:pt x="50858" y="915"/>
                </a:cubicBezTo>
                <a:lnTo>
                  <a:pt x="50866" y="389"/>
                </a:lnTo>
                <a:lnTo>
                  <a:pt x="50866" y="0"/>
                </a:lnTo>
                <a:lnTo>
                  <a:pt x="48753" y="0"/>
                </a:lnTo>
                <a:lnTo>
                  <a:pt x="48753" y="389"/>
                </a:lnTo>
                <a:lnTo>
                  <a:pt x="48761" y="875"/>
                </a:lnTo>
                <a:cubicBezTo>
                  <a:pt x="48801" y="891"/>
                  <a:pt x="48842" y="899"/>
                  <a:pt x="48874" y="923"/>
                </a:cubicBezTo>
                <a:cubicBezTo>
                  <a:pt x="48963" y="964"/>
                  <a:pt x="49036" y="1037"/>
                  <a:pt x="49077" y="1126"/>
                </a:cubicBezTo>
                <a:cubicBezTo>
                  <a:pt x="49222" y="1288"/>
                  <a:pt x="49279" y="1514"/>
                  <a:pt x="49222" y="1725"/>
                </a:cubicBezTo>
                <a:cubicBezTo>
                  <a:pt x="49127" y="2019"/>
                  <a:pt x="48860" y="2219"/>
                  <a:pt x="48552" y="2219"/>
                </a:cubicBezTo>
                <a:cubicBezTo>
                  <a:pt x="48546" y="2219"/>
                  <a:pt x="48540" y="2219"/>
                  <a:pt x="48534" y="2219"/>
                </a:cubicBezTo>
                <a:cubicBezTo>
                  <a:pt x="48243" y="2211"/>
                  <a:pt x="47870" y="2000"/>
                  <a:pt x="47797" y="1693"/>
                </a:cubicBezTo>
                <a:cubicBezTo>
                  <a:pt x="47716" y="1320"/>
                  <a:pt x="47983" y="1045"/>
                  <a:pt x="48299" y="915"/>
                </a:cubicBezTo>
                <a:lnTo>
                  <a:pt x="48315" y="389"/>
                </a:lnTo>
                <a:lnTo>
                  <a:pt x="48315" y="0"/>
                </a:lnTo>
                <a:lnTo>
                  <a:pt x="46170" y="0"/>
                </a:lnTo>
                <a:lnTo>
                  <a:pt x="46170" y="389"/>
                </a:lnTo>
                <a:cubicBezTo>
                  <a:pt x="46170" y="551"/>
                  <a:pt x="46178" y="713"/>
                  <a:pt x="46186" y="875"/>
                </a:cubicBezTo>
                <a:cubicBezTo>
                  <a:pt x="46226" y="891"/>
                  <a:pt x="46259" y="899"/>
                  <a:pt x="46299" y="915"/>
                </a:cubicBezTo>
                <a:cubicBezTo>
                  <a:pt x="46380" y="964"/>
                  <a:pt x="46453" y="1037"/>
                  <a:pt x="46502" y="1126"/>
                </a:cubicBezTo>
                <a:cubicBezTo>
                  <a:pt x="46647" y="1288"/>
                  <a:pt x="46704" y="1514"/>
                  <a:pt x="46647" y="1725"/>
                </a:cubicBezTo>
                <a:cubicBezTo>
                  <a:pt x="46550" y="2025"/>
                  <a:pt x="46275" y="2219"/>
                  <a:pt x="45967" y="2219"/>
                </a:cubicBezTo>
                <a:cubicBezTo>
                  <a:pt x="45676" y="2203"/>
                  <a:pt x="45311" y="1992"/>
                  <a:pt x="45239" y="1693"/>
                </a:cubicBezTo>
                <a:cubicBezTo>
                  <a:pt x="45158" y="1320"/>
                  <a:pt x="45425" y="1045"/>
                  <a:pt x="45749" y="915"/>
                </a:cubicBezTo>
                <a:cubicBezTo>
                  <a:pt x="45749" y="745"/>
                  <a:pt x="45757" y="567"/>
                  <a:pt x="45757" y="389"/>
                </a:cubicBezTo>
                <a:lnTo>
                  <a:pt x="45757" y="0"/>
                </a:lnTo>
                <a:lnTo>
                  <a:pt x="43611" y="0"/>
                </a:lnTo>
                <a:lnTo>
                  <a:pt x="43611" y="397"/>
                </a:lnTo>
                <a:lnTo>
                  <a:pt x="43627" y="875"/>
                </a:lnTo>
                <a:cubicBezTo>
                  <a:pt x="43668" y="891"/>
                  <a:pt x="43708" y="907"/>
                  <a:pt x="43741" y="923"/>
                </a:cubicBezTo>
                <a:cubicBezTo>
                  <a:pt x="43830" y="972"/>
                  <a:pt x="43903" y="1045"/>
                  <a:pt x="43943" y="1134"/>
                </a:cubicBezTo>
                <a:cubicBezTo>
                  <a:pt x="44097" y="1296"/>
                  <a:pt x="44145" y="1523"/>
                  <a:pt x="44089" y="1733"/>
                </a:cubicBezTo>
                <a:cubicBezTo>
                  <a:pt x="43994" y="2019"/>
                  <a:pt x="43727" y="2219"/>
                  <a:pt x="43419" y="2219"/>
                </a:cubicBezTo>
                <a:cubicBezTo>
                  <a:pt x="43413" y="2219"/>
                  <a:pt x="43407" y="2219"/>
                  <a:pt x="43401" y="2219"/>
                </a:cubicBezTo>
                <a:cubicBezTo>
                  <a:pt x="43109" y="2219"/>
                  <a:pt x="42737" y="2000"/>
                  <a:pt x="42664" y="1693"/>
                </a:cubicBezTo>
                <a:cubicBezTo>
                  <a:pt x="42583" y="1320"/>
                  <a:pt x="42850" y="1045"/>
                  <a:pt x="43166" y="915"/>
                </a:cubicBezTo>
                <a:cubicBezTo>
                  <a:pt x="43166" y="745"/>
                  <a:pt x="43174" y="567"/>
                  <a:pt x="43182" y="397"/>
                </a:cubicBezTo>
                <a:cubicBezTo>
                  <a:pt x="43182" y="219"/>
                  <a:pt x="43182" y="195"/>
                  <a:pt x="43182" y="0"/>
                </a:cubicBezTo>
                <a:lnTo>
                  <a:pt x="41061" y="0"/>
                </a:lnTo>
                <a:lnTo>
                  <a:pt x="41061" y="397"/>
                </a:lnTo>
                <a:lnTo>
                  <a:pt x="41077" y="875"/>
                </a:lnTo>
                <a:cubicBezTo>
                  <a:pt x="41109" y="891"/>
                  <a:pt x="41150" y="907"/>
                  <a:pt x="41182" y="923"/>
                </a:cubicBezTo>
                <a:cubicBezTo>
                  <a:pt x="41271" y="972"/>
                  <a:pt x="41344" y="1045"/>
                  <a:pt x="41384" y="1134"/>
                </a:cubicBezTo>
                <a:cubicBezTo>
                  <a:pt x="41538" y="1296"/>
                  <a:pt x="41595" y="1523"/>
                  <a:pt x="41530" y="1733"/>
                </a:cubicBezTo>
                <a:cubicBezTo>
                  <a:pt x="41443" y="2019"/>
                  <a:pt x="41169" y="2219"/>
                  <a:pt x="40868" y="2219"/>
                </a:cubicBezTo>
                <a:cubicBezTo>
                  <a:pt x="40862" y="2219"/>
                  <a:pt x="40856" y="2219"/>
                  <a:pt x="40850" y="2219"/>
                </a:cubicBezTo>
                <a:cubicBezTo>
                  <a:pt x="40550" y="2219"/>
                  <a:pt x="40178" y="2000"/>
                  <a:pt x="40105" y="1693"/>
                </a:cubicBezTo>
                <a:cubicBezTo>
                  <a:pt x="40024" y="1320"/>
                  <a:pt x="40291" y="1045"/>
                  <a:pt x="40615" y="915"/>
                </a:cubicBezTo>
                <a:lnTo>
                  <a:pt x="40623" y="397"/>
                </a:lnTo>
                <a:lnTo>
                  <a:pt x="40623" y="0"/>
                </a:lnTo>
                <a:lnTo>
                  <a:pt x="38502" y="0"/>
                </a:lnTo>
                <a:cubicBezTo>
                  <a:pt x="38502" y="49"/>
                  <a:pt x="38502" y="170"/>
                  <a:pt x="38510" y="397"/>
                </a:cubicBezTo>
                <a:lnTo>
                  <a:pt x="38518" y="875"/>
                </a:lnTo>
                <a:cubicBezTo>
                  <a:pt x="38559" y="891"/>
                  <a:pt x="38599" y="907"/>
                  <a:pt x="38631" y="923"/>
                </a:cubicBezTo>
                <a:cubicBezTo>
                  <a:pt x="38720" y="972"/>
                  <a:pt x="38793" y="1045"/>
                  <a:pt x="38834" y="1134"/>
                </a:cubicBezTo>
                <a:cubicBezTo>
                  <a:pt x="38988" y="1296"/>
                  <a:pt x="39036" y="1523"/>
                  <a:pt x="38980" y="1733"/>
                </a:cubicBezTo>
                <a:cubicBezTo>
                  <a:pt x="38884" y="2019"/>
                  <a:pt x="38618" y="2219"/>
                  <a:pt x="38317" y="2219"/>
                </a:cubicBezTo>
                <a:cubicBezTo>
                  <a:pt x="38311" y="2219"/>
                  <a:pt x="38305" y="2219"/>
                  <a:pt x="38299" y="2219"/>
                </a:cubicBezTo>
                <a:cubicBezTo>
                  <a:pt x="38000" y="2219"/>
                  <a:pt x="37627" y="2000"/>
                  <a:pt x="37555" y="1693"/>
                </a:cubicBezTo>
                <a:cubicBezTo>
                  <a:pt x="37474" y="1320"/>
                  <a:pt x="37741" y="1045"/>
                  <a:pt x="38065" y="915"/>
                </a:cubicBezTo>
                <a:lnTo>
                  <a:pt x="38073" y="397"/>
                </a:lnTo>
                <a:lnTo>
                  <a:pt x="38073" y="0"/>
                </a:lnTo>
                <a:lnTo>
                  <a:pt x="35951" y="0"/>
                </a:lnTo>
                <a:cubicBezTo>
                  <a:pt x="35951" y="97"/>
                  <a:pt x="35951" y="154"/>
                  <a:pt x="35959" y="397"/>
                </a:cubicBezTo>
                <a:lnTo>
                  <a:pt x="35968" y="875"/>
                </a:lnTo>
                <a:cubicBezTo>
                  <a:pt x="36008" y="891"/>
                  <a:pt x="36048" y="907"/>
                  <a:pt x="36081" y="923"/>
                </a:cubicBezTo>
                <a:cubicBezTo>
                  <a:pt x="36170" y="972"/>
                  <a:pt x="36243" y="1045"/>
                  <a:pt x="36283" y="1134"/>
                </a:cubicBezTo>
                <a:cubicBezTo>
                  <a:pt x="36437" y="1296"/>
                  <a:pt x="36486" y="1523"/>
                  <a:pt x="36429" y="1733"/>
                </a:cubicBezTo>
                <a:cubicBezTo>
                  <a:pt x="36334" y="2019"/>
                  <a:pt x="36067" y="2219"/>
                  <a:pt x="35767" y="2219"/>
                </a:cubicBezTo>
                <a:cubicBezTo>
                  <a:pt x="35761" y="2219"/>
                  <a:pt x="35755" y="2219"/>
                  <a:pt x="35749" y="2219"/>
                </a:cubicBezTo>
                <a:cubicBezTo>
                  <a:pt x="35449" y="2219"/>
                  <a:pt x="35077" y="2000"/>
                  <a:pt x="35004" y="1693"/>
                </a:cubicBezTo>
                <a:cubicBezTo>
                  <a:pt x="34923" y="1320"/>
                  <a:pt x="35190" y="1045"/>
                  <a:pt x="35514" y="915"/>
                </a:cubicBezTo>
                <a:lnTo>
                  <a:pt x="35522" y="397"/>
                </a:lnTo>
                <a:lnTo>
                  <a:pt x="35522" y="0"/>
                </a:lnTo>
                <a:lnTo>
                  <a:pt x="33393" y="0"/>
                </a:lnTo>
                <a:cubicBezTo>
                  <a:pt x="33393" y="73"/>
                  <a:pt x="33393" y="146"/>
                  <a:pt x="33401" y="397"/>
                </a:cubicBezTo>
                <a:lnTo>
                  <a:pt x="33417" y="875"/>
                </a:lnTo>
                <a:cubicBezTo>
                  <a:pt x="33457" y="891"/>
                  <a:pt x="33490" y="907"/>
                  <a:pt x="33530" y="923"/>
                </a:cubicBezTo>
                <a:cubicBezTo>
                  <a:pt x="33619" y="972"/>
                  <a:pt x="33684" y="1045"/>
                  <a:pt x="33733" y="1134"/>
                </a:cubicBezTo>
                <a:cubicBezTo>
                  <a:pt x="33879" y="1296"/>
                  <a:pt x="33935" y="1523"/>
                  <a:pt x="33879" y="1733"/>
                </a:cubicBezTo>
                <a:cubicBezTo>
                  <a:pt x="33783" y="2019"/>
                  <a:pt x="33517" y="2219"/>
                  <a:pt x="33209" y="2219"/>
                </a:cubicBezTo>
                <a:cubicBezTo>
                  <a:pt x="33202" y="2219"/>
                  <a:pt x="33196" y="2219"/>
                  <a:pt x="33190" y="2219"/>
                </a:cubicBezTo>
                <a:cubicBezTo>
                  <a:pt x="32899" y="2219"/>
                  <a:pt x="32518" y="2000"/>
                  <a:pt x="32445" y="1693"/>
                </a:cubicBezTo>
                <a:cubicBezTo>
                  <a:pt x="32364" y="1320"/>
                  <a:pt x="32632" y="1045"/>
                  <a:pt x="32955" y="915"/>
                </a:cubicBezTo>
                <a:lnTo>
                  <a:pt x="32964" y="397"/>
                </a:lnTo>
                <a:cubicBezTo>
                  <a:pt x="32972" y="146"/>
                  <a:pt x="32964" y="89"/>
                  <a:pt x="32964" y="0"/>
                </a:cubicBezTo>
                <a:lnTo>
                  <a:pt x="30834" y="0"/>
                </a:lnTo>
                <a:cubicBezTo>
                  <a:pt x="30834" y="73"/>
                  <a:pt x="30834" y="138"/>
                  <a:pt x="30842" y="397"/>
                </a:cubicBezTo>
                <a:lnTo>
                  <a:pt x="30858" y="875"/>
                </a:lnTo>
                <a:cubicBezTo>
                  <a:pt x="30899" y="891"/>
                  <a:pt x="30931" y="907"/>
                  <a:pt x="30972" y="923"/>
                </a:cubicBezTo>
                <a:cubicBezTo>
                  <a:pt x="31061" y="972"/>
                  <a:pt x="31126" y="1045"/>
                  <a:pt x="31174" y="1134"/>
                </a:cubicBezTo>
                <a:cubicBezTo>
                  <a:pt x="31320" y="1296"/>
                  <a:pt x="31377" y="1523"/>
                  <a:pt x="31320" y="1733"/>
                </a:cubicBezTo>
                <a:cubicBezTo>
                  <a:pt x="31225" y="2019"/>
                  <a:pt x="30958" y="2219"/>
                  <a:pt x="30650" y="2219"/>
                </a:cubicBezTo>
                <a:cubicBezTo>
                  <a:pt x="30644" y="2219"/>
                  <a:pt x="30638" y="2219"/>
                  <a:pt x="30632" y="2219"/>
                </a:cubicBezTo>
                <a:cubicBezTo>
                  <a:pt x="30340" y="2219"/>
                  <a:pt x="29960" y="2000"/>
                  <a:pt x="29895" y="1693"/>
                </a:cubicBezTo>
                <a:cubicBezTo>
                  <a:pt x="29806" y="1320"/>
                  <a:pt x="30073" y="1045"/>
                  <a:pt x="30397" y="915"/>
                </a:cubicBezTo>
                <a:lnTo>
                  <a:pt x="30413" y="397"/>
                </a:lnTo>
                <a:cubicBezTo>
                  <a:pt x="30413" y="138"/>
                  <a:pt x="30413" y="57"/>
                  <a:pt x="30413" y="0"/>
                </a:cubicBezTo>
                <a:lnTo>
                  <a:pt x="28275" y="0"/>
                </a:lnTo>
                <a:cubicBezTo>
                  <a:pt x="28275" y="73"/>
                  <a:pt x="28275" y="138"/>
                  <a:pt x="28284" y="397"/>
                </a:cubicBezTo>
                <a:lnTo>
                  <a:pt x="28300" y="875"/>
                </a:lnTo>
                <a:cubicBezTo>
                  <a:pt x="28340" y="891"/>
                  <a:pt x="28373" y="907"/>
                  <a:pt x="28413" y="923"/>
                </a:cubicBezTo>
                <a:cubicBezTo>
                  <a:pt x="28502" y="972"/>
                  <a:pt x="28567" y="1045"/>
                  <a:pt x="28615" y="1134"/>
                </a:cubicBezTo>
                <a:cubicBezTo>
                  <a:pt x="28761" y="1296"/>
                  <a:pt x="28818" y="1523"/>
                  <a:pt x="28761" y="1733"/>
                </a:cubicBezTo>
                <a:cubicBezTo>
                  <a:pt x="28666" y="2019"/>
                  <a:pt x="28399" y="2219"/>
                  <a:pt x="28091" y="2219"/>
                </a:cubicBezTo>
                <a:cubicBezTo>
                  <a:pt x="28085" y="2219"/>
                  <a:pt x="28079" y="2219"/>
                  <a:pt x="28073" y="2219"/>
                </a:cubicBezTo>
                <a:cubicBezTo>
                  <a:pt x="27781" y="2219"/>
                  <a:pt x="27401" y="2000"/>
                  <a:pt x="27336" y="1693"/>
                </a:cubicBezTo>
                <a:cubicBezTo>
                  <a:pt x="27247" y="1320"/>
                  <a:pt x="27514" y="1045"/>
                  <a:pt x="27838" y="915"/>
                </a:cubicBezTo>
                <a:cubicBezTo>
                  <a:pt x="27838" y="745"/>
                  <a:pt x="27846" y="567"/>
                  <a:pt x="27846" y="397"/>
                </a:cubicBezTo>
                <a:cubicBezTo>
                  <a:pt x="27854" y="138"/>
                  <a:pt x="27854" y="41"/>
                  <a:pt x="27854" y="0"/>
                </a:cubicBezTo>
                <a:lnTo>
                  <a:pt x="25717" y="0"/>
                </a:lnTo>
                <a:cubicBezTo>
                  <a:pt x="25717" y="49"/>
                  <a:pt x="25725" y="138"/>
                  <a:pt x="25733" y="397"/>
                </a:cubicBezTo>
                <a:cubicBezTo>
                  <a:pt x="25733" y="551"/>
                  <a:pt x="25741" y="713"/>
                  <a:pt x="25749" y="875"/>
                </a:cubicBezTo>
                <a:cubicBezTo>
                  <a:pt x="25782" y="891"/>
                  <a:pt x="25822" y="907"/>
                  <a:pt x="25854" y="923"/>
                </a:cubicBezTo>
                <a:cubicBezTo>
                  <a:pt x="25943" y="972"/>
                  <a:pt x="26016" y="1045"/>
                  <a:pt x="26057" y="1134"/>
                </a:cubicBezTo>
                <a:cubicBezTo>
                  <a:pt x="26211" y="1296"/>
                  <a:pt x="26267" y="1523"/>
                  <a:pt x="26203" y="1733"/>
                </a:cubicBezTo>
                <a:cubicBezTo>
                  <a:pt x="26115" y="2019"/>
                  <a:pt x="25841" y="2219"/>
                  <a:pt x="25540" y="2219"/>
                </a:cubicBezTo>
                <a:cubicBezTo>
                  <a:pt x="25534" y="2219"/>
                  <a:pt x="25528" y="2219"/>
                  <a:pt x="25522" y="2219"/>
                </a:cubicBezTo>
                <a:cubicBezTo>
                  <a:pt x="25223" y="2219"/>
                  <a:pt x="24850" y="2000"/>
                  <a:pt x="24778" y="1693"/>
                </a:cubicBezTo>
                <a:cubicBezTo>
                  <a:pt x="24697" y="1320"/>
                  <a:pt x="24964" y="1045"/>
                  <a:pt x="25288" y="915"/>
                </a:cubicBezTo>
                <a:cubicBezTo>
                  <a:pt x="25288" y="745"/>
                  <a:pt x="25288" y="567"/>
                  <a:pt x="25296" y="397"/>
                </a:cubicBezTo>
                <a:cubicBezTo>
                  <a:pt x="25304" y="138"/>
                  <a:pt x="25304" y="73"/>
                  <a:pt x="25304" y="0"/>
                </a:cubicBezTo>
                <a:lnTo>
                  <a:pt x="23166" y="0"/>
                </a:lnTo>
                <a:cubicBezTo>
                  <a:pt x="23166" y="73"/>
                  <a:pt x="23166" y="138"/>
                  <a:pt x="23174" y="397"/>
                </a:cubicBezTo>
                <a:cubicBezTo>
                  <a:pt x="23174" y="551"/>
                  <a:pt x="23182" y="713"/>
                  <a:pt x="23191" y="875"/>
                </a:cubicBezTo>
                <a:cubicBezTo>
                  <a:pt x="23231" y="891"/>
                  <a:pt x="23271" y="907"/>
                  <a:pt x="23304" y="923"/>
                </a:cubicBezTo>
                <a:cubicBezTo>
                  <a:pt x="23393" y="972"/>
                  <a:pt x="23466" y="1045"/>
                  <a:pt x="23506" y="1134"/>
                </a:cubicBezTo>
                <a:cubicBezTo>
                  <a:pt x="23652" y="1296"/>
                  <a:pt x="23709" y="1523"/>
                  <a:pt x="23652" y="1733"/>
                </a:cubicBezTo>
                <a:cubicBezTo>
                  <a:pt x="23557" y="2019"/>
                  <a:pt x="23290" y="2219"/>
                  <a:pt x="22982" y="2219"/>
                </a:cubicBezTo>
                <a:cubicBezTo>
                  <a:pt x="22976" y="2219"/>
                  <a:pt x="22970" y="2219"/>
                  <a:pt x="22964" y="2219"/>
                </a:cubicBezTo>
                <a:cubicBezTo>
                  <a:pt x="22672" y="2219"/>
                  <a:pt x="22292" y="2000"/>
                  <a:pt x="22227" y="1693"/>
                </a:cubicBezTo>
                <a:cubicBezTo>
                  <a:pt x="22138" y="1320"/>
                  <a:pt x="22405" y="1045"/>
                  <a:pt x="22729" y="915"/>
                </a:cubicBezTo>
                <a:cubicBezTo>
                  <a:pt x="22729" y="745"/>
                  <a:pt x="22737" y="567"/>
                  <a:pt x="22745" y="397"/>
                </a:cubicBezTo>
                <a:cubicBezTo>
                  <a:pt x="22745" y="138"/>
                  <a:pt x="22745" y="57"/>
                  <a:pt x="22745" y="0"/>
                </a:cubicBezTo>
                <a:lnTo>
                  <a:pt x="20608" y="0"/>
                </a:lnTo>
                <a:cubicBezTo>
                  <a:pt x="20608" y="73"/>
                  <a:pt x="20608" y="146"/>
                  <a:pt x="20616" y="397"/>
                </a:cubicBezTo>
                <a:cubicBezTo>
                  <a:pt x="20616" y="551"/>
                  <a:pt x="20632" y="713"/>
                  <a:pt x="20632" y="875"/>
                </a:cubicBezTo>
                <a:cubicBezTo>
                  <a:pt x="20672" y="891"/>
                  <a:pt x="20713" y="907"/>
                  <a:pt x="20745" y="923"/>
                </a:cubicBezTo>
                <a:cubicBezTo>
                  <a:pt x="20834" y="972"/>
                  <a:pt x="20907" y="1045"/>
                  <a:pt x="20948" y="1134"/>
                </a:cubicBezTo>
                <a:cubicBezTo>
                  <a:pt x="21093" y="1296"/>
                  <a:pt x="21150" y="1523"/>
                  <a:pt x="21093" y="1733"/>
                </a:cubicBezTo>
                <a:cubicBezTo>
                  <a:pt x="20998" y="2019"/>
                  <a:pt x="20732" y="2219"/>
                  <a:pt x="20423" y="2219"/>
                </a:cubicBezTo>
                <a:cubicBezTo>
                  <a:pt x="20417" y="2219"/>
                  <a:pt x="20411" y="2219"/>
                  <a:pt x="20405" y="2219"/>
                </a:cubicBezTo>
                <a:cubicBezTo>
                  <a:pt x="20114" y="2219"/>
                  <a:pt x="19733" y="2000"/>
                  <a:pt x="19668" y="1693"/>
                </a:cubicBezTo>
                <a:cubicBezTo>
                  <a:pt x="19587" y="1320"/>
                  <a:pt x="19846" y="1045"/>
                  <a:pt x="20170" y="915"/>
                </a:cubicBezTo>
                <a:lnTo>
                  <a:pt x="20187" y="397"/>
                </a:lnTo>
                <a:lnTo>
                  <a:pt x="20187" y="0"/>
                </a:lnTo>
                <a:lnTo>
                  <a:pt x="18057" y="0"/>
                </a:lnTo>
                <a:cubicBezTo>
                  <a:pt x="18057" y="73"/>
                  <a:pt x="18057" y="154"/>
                  <a:pt x="18065" y="397"/>
                </a:cubicBezTo>
                <a:lnTo>
                  <a:pt x="18081" y="875"/>
                </a:lnTo>
                <a:cubicBezTo>
                  <a:pt x="18114" y="891"/>
                  <a:pt x="18154" y="907"/>
                  <a:pt x="18187" y="923"/>
                </a:cubicBezTo>
                <a:cubicBezTo>
                  <a:pt x="18276" y="972"/>
                  <a:pt x="18349" y="1045"/>
                  <a:pt x="18389" y="1134"/>
                </a:cubicBezTo>
                <a:cubicBezTo>
                  <a:pt x="18543" y="1296"/>
                  <a:pt x="18600" y="1523"/>
                  <a:pt x="18535" y="1733"/>
                </a:cubicBezTo>
                <a:cubicBezTo>
                  <a:pt x="18447" y="2019"/>
                  <a:pt x="18173" y="2219"/>
                  <a:pt x="17872" y="2219"/>
                </a:cubicBezTo>
                <a:cubicBezTo>
                  <a:pt x="17867" y="2219"/>
                  <a:pt x="17861" y="2219"/>
                  <a:pt x="17855" y="2219"/>
                </a:cubicBezTo>
                <a:cubicBezTo>
                  <a:pt x="17563" y="2219"/>
                  <a:pt x="17183" y="2000"/>
                  <a:pt x="17110" y="1693"/>
                </a:cubicBezTo>
                <a:cubicBezTo>
                  <a:pt x="17029" y="1320"/>
                  <a:pt x="17296" y="1045"/>
                  <a:pt x="17612" y="915"/>
                </a:cubicBezTo>
                <a:lnTo>
                  <a:pt x="17628" y="397"/>
                </a:lnTo>
                <a:cubicBezTo>
                  <a:pt x="17628" y="154"/>
                  <a:pt x="17628" y="97"/>
                  <a:pt x="17628" y="0"/>
                </a:cubicBezTo>
                <a:lnTo>
                  <a:pt x="15498" y="0"/>
                </a:lnTo>
                <a:cubicBezTo>
                  <a:pt x="15498" y="73"/>
                  <a:pt x="15498" y="170"/>
                  <a:pt x="15498" y="397"/>
                </a:cubicBezTo>
                <a:lnTo>
                  <a:pt x="15515" y="875"/>
                </a:lnTo>
                <a:cubicBezTo>
                  <a:pt x="15555" y="891"/>
                  <a:pt x="15587" y="907"/>
                  <a:pt x="15628" y="923"/>
                </a:cubicBezTo>
                <a:cubicBezTo>
                  <a:pt x="15717" y="972"/>
                  <a:pt x="15782" y="1045"/>
                  <a:pt x="15830" y="1134"/>
                </a:cubicBezTo>
                <a:cubicBezTo>
                  <a:pt x="15976" y="1296"/>
                  <a:pt x="16033" y="1523"/>
                  <a:pt x="15976" y="1733"/>
                </a:cubicBezTo>
                <a:cubicBezTo>
                  <a:pt x="15881" y="2019"/>
                  <a:pt x="15614" y="2219"/>
                  <a:pt x="15306" y="2219"/>
                </a:cubicBezTo>
                <a:cubicBezTo>
                  <a:pt x="15300" y="2219"/>
                  <a:pt x="15294" y="2219"/>
                  <a:pt x="15288" y="2219"/>
                </a:cubicBezTo>
                <a:cubicBezTo>
                  <a:pt x="14996" y="2219"/>
                  <a:pt x="14616" y="2000"/>
                  <a:pt x="14551" y="1693"/>
                </a:cubicBezTo>
                <a:cubicBezTo>
                  <a:pt x="14462" y="1320"/>
                  <a:pt x="14729" y="1045"/>
                  <a:pt x="15045" y="915"/>
                </a:cubicBezTo>
                <a:lnTo>
                  <a:pt x="15061" y="397"/>
                </a:lnTo>
                <a:cubicBezTo>
                  <a:pt x="15069" y="170"/>
                  <a:pt x="15061" y="106"/>
                  <a:pt x="15061" y="0"/>
                </a:cubicBezTo>
                <a:lnTo>
                  <a:pt x="12932" y="0"/>
                </a:lnTo>
                <a:cubicBezTo>
                  <a:pt x="12940" y="235"/>
                  <a:pt x="12932" y="187"/>
                  <a:pt x="12932" y="397"/>
                </a:cubicBezTo>
                <a:lnTo>
                  <a:pt x="12948" y="875"/>
                </a:lnTo>
                <a:cubicBezTo>
                  <a:pt x="12988" y="891"/>
                  <a:pt x="13021" y="907"/>
                  <a:pt x="13061" y="923"/>
                </a:cubicBezTo>
                <a:cubicBezTo>
                  <a:pt x="13150" y="972"/>
                  <a:pt x="13215" y="1045"/>
                  <a:pt x="13264" y="1134"/>
                </a:cubicBezTo>
                <a:cubicBezTo>
                  <a:pt x="13409" y="1296"/>
                  <a:pt x="13466" y="1523"/>
                  <a:pt x="13409" y="1733"/>
                </a:cubicBezTo>
                <a:cubicBezTo>
                  <a:pt x="13314" y="2019"/>
                  <a:pt x="13048" y="2219"/>
                  <a:pt x="12739" y="2219"/>
                </a:cubicBezTo>
                <a:cubicBezTo>
                  <a:pt x="12733" y="2219"/>
                  <a:pt x="12727" y="2219"/>
                  <a:pt x="12721" y="2219"/>
                </a:cubicBezTo>
                <a:cubicBezTo>
                  <a:pt x="12430" y="2219"/>
                  <a:pt x="12049" y="2000"/>
                  <a:pt x="11976" y="1693"/>
                </a:cubicBezTo>
                <a:cubicBezTo>
                  <a:pt x="11895" y="1320"/>
                  <a:pt x="12162" y="1045"/>
                  <a:pt x="12478" y="915"/>
                </a:cubicBezTo>
                <a:lnTo>
                  <a:pt x="12494" y="397"/>
                </a:lnTo>
                <a:cubicBezTo>
                  <a:pt x="12503" y="187"/>
                  <a:pt x="12486" y="227"/>
                  <a:pt x="12494" y="0"/>
                </a:cubicBezTo>
                <a:lnTo>
                  <a:pt x="10373" y="0"/>
                </a:lnTo>
                <a:lnTo>
                  <a:pt x="10373" y="397"/>
                </a:lnTo>
                <a:lnTo>
                  <a:pt x="10389" y="875"/>
                </a:lnTo>
                <a:cubicBezTo>
                  <a:pt x="10422" y="891"/>
                  <a:pt x="10462" y="907"/>
                  <a:pt x="10503" y="923"/>
                </a:cubicBezTo>
                <a:cubicBezTo>
                  <a:pt x="10584" y="972"/>
                  <a:pt x="10656" y="1045"/>
                  <a:pt x="10705" y="1134"/>
                </a:cubicBezTo>
                <a:cubicBezTo>
                  <a:pt x="10851" y="1296"/>
                  <a:pt x="10907" y="1523"/>
                  <a:pt x="10843" y="1733"/>
                </a:cubicBezTo>
                <a:cubicBezTo>
                  <a:pt x="10755" y="2019"/>
                  <a:pt x="10481" y="2219"/>
                  <a:pt x="10180" y="2219"/>
                </a:cubicBezTo>
                <a:cubicBezTo>
                  <a:pt x="10174" y="2219"/>
                  <a:pt x="10168" y="2219"/>
                  <a:pt x="10162" y="2219"/>
                </a:cubicBezTo>
                <a:cubicBezTo>
                  <a:pt x="9871" y="2219"/>
                  <a:pt x="9490" y="2000"/>
                  <a:pt x="9418" y="1693"/>
                </a:cubicBezTo>
                <a:cubicBezTo>
                  <a:pt x="9337" y="1320"/>
                  <a:pt x="9604" y="1045"/>
                  <a:pt x="9920" y="915"/>
                </a:cubicBezTo>
                <a:lnTo>
                  <a:pt x="9936" y="397"/>
                </a:lnTo>
                <a:cubicBezTo>
                  <a:pt x="9936" y="203"/>
                  <a:pt x="9928" y="211"/>
                  <a:pt x="9936" y="0"/>
                </a:cubicBezTo>
                <a:lnTo>
                  <a:pt x="7814" y="0"/>
                </a:lnTo>
                <a:lnTo>
                  <a:pt x="7814" y="397"/>
                </a:lnTo>
                <a:lnTo>
                  <a:pt x="7831" y="875"/>
                </a:lnTo>
                <a:cubicBezTo>
                  <a:pt x="7871" y="891"/>
                  <a:pt x="7912" y="907"/>
                  <a:pt x="7944" y="923"/>
                </a:cubicBezTo>
                <a:cubicBezTo>
                  <a:pt x="8033" y="972"/>
                  <a:pt x="8106" y="1045"/>
                  <a:pt x="8146" y="1134"/>
                </a:cubicBezTo>
                <a:cubicBezTo>
                  <a:pt x="8292" y="1296"/>
                  <a:pt x="8349" y="1523"/>
                  <a:pt x="8292" y="1733"/>
                </a:cubicBezTo>
                <a:cubicBezTo>
                  <a:pt x="8197" y="2019"/>
                  <a:pt x="7930" y="2219"/>
                  <a:pt x="7622" y="2219"/>
                </a:cubicBezTo>
                <a:cubicBezTo>
                  <a:pt x="7616" y="2219"/>
                  <a:pt x="7610" y="2219"/>
                  <a:pt x="7604" y="2219"/>
                </a:cubicBezTo>
                <a:cubicBezTo>
                  <a:pt x="7312" y="2219"/>
                  <a:pt x="6940" y="2000"/>
                  <a:pt x="6867" y="1693"/>
                </a:cubicBezTo>
                <a:cubicBezTo>
                  <a:pt x="6778" y="1320"/>
                  <a:pt x="7045" y="1045"/>
                  <a:pt x="7369" y="915"/>
                </a:cubicBezTo>
                <a:cubicBezTo>
                  <a:pt x="7369" y="745"/>
                  <a:pt x="7377" y="567"/>
                  <a:pt x="7385" y="397"/>
                </a:cubicBezTo>
                <a:cubicBezTo>
                  <a:pt x="7385" y="219"/>
                  <a:pt x="7385" y="195"/>
                  <a:pt x="7385" y="0"/>
                </a:cubicBezTo>
                <a:lnTo>
                  <a:pt x="5264" y="0"/>
                </a:lnTo>
                <a:lnTo>
                  <a:pt x="5264" y="397"/>
                </a:lnTo>
                <a:cubicBezTo>
                  <a:pt x="5264" y="543"/>
                  <a:pt x="5272" y="713"/>
                  <a:pt x="5272" y="875"/>
                </a:cubicBezTo>
                <a:cubicBezTo>
                  <a:pt x="5312" y="891"/>
                  <a:pt x="5353" y="907"/>
                  <a:pt x="5385" y="923"/>
                </a:cubicBezTo>
                <a:cubicBezTo>
                  <a:pt x="5474" y="972"/>
                  <a:pt x="5547" y="1045"/>
                  <a:pt x="5588" y="1134"/>
                </a:cubicBezTo>
                <a:cubicBezTo>
                  <a:pt x="5733" y="1296"/>
                  <a:pt x="5790" y="1523"/>
                  <a:pt x="5733" y="1733"/>
                </a:cubicBezTo>
                <a:cubicBezTo>
                  <a:pt x="5638" y="2019"/>
                  <a:pt x="5372" y="2219"/>
                  <a:pt x="5063" y="2219"/>
                </a:cubicBezTo>
                <a:cubicBezTo>
                  <a:pt x="5057" y="2219"/>
                  <a:pt x="5051" y="2219"/>
                  <a:pt x="5045" y="2219"/>
                </a:cubicBezTo>
                <a:cubicBezTo>
                  <a:pt x="4754" y="2219"/>
                  <a:pt x="4381" y="2000"/>
                  <a:pt x="4308" y="1693"/>
                </a:cubicBezTo>
                <a:cubicBezTo>
                  <a:pt x="4227" y="1320"/>
                  <a:pt x="4495" y="1045"/>
                  <a:pt x="4810" y="915"/>
                </a:cubicBezTo>
                <a:cubicBezTo>
                  <a:pt x="4810" y="745"/>
                  <a:pt x="4819" y="567"/>
                  <a:pt x="4827" y="397"/>
                </a:cubicBezTo>
                <a:lnTo>
                  <a:pt x="4827" y="0"/>
                </a:lnTo>
                <a:lnTo>
                  <a:pt x="2713" y="0"/>
                </a:lnTo>
                <a:lnTo>
                  <a:pt x="2713" y="397"/>
                </a:lnTo>
                <a:cubicBezTo>
                  <a:pt x="2713" y="551"/>
                  <a:pt x="2721" y="713"/>
                  <a:pt x="2721" y="875"/>
                </a:cubicBezTo>
                <a:cubicBezTo>
                  <a:pt x="2762" y="891"/>
                  <a:pt x="2802" y="907"/>
                  <a:pt x="2835" y="923"/>
                </a:cubicBezTo>
                <a:cubicBezTo>
                  <a:pt x="2924" y="972"/>
                  <a:pt x="2997" y="1045"/>
                  <a:pt x="3037" y="1134"/>
                </a:cubicBezTo>
                <a:cubicBezTo>
                  <a:pt x="3191" y="1296"/>
                  <a:pt x="3240" y="1523"/>
                  <a:pt x="3183" y="1733"/>
                </a:cubicBezTo>
                <a:cubicBezTo>
                  <a:pt x="3088" y="2019"/>
                  <a:pt x="2821" y="2219"/>
                  <a:pt x="2521" y="2219"/>
                </a:cubicBezTo>
                <a:cubicBezTo>
                  <a:pt x="2515" y="2219"/>
                  <a:pt x="2509" y="2219"/>
                  <a:pt x="2503" y="2219"/>
                </a:cubicBezTo>
                <a:cubicBezTo>
                  <a:pt x="2203" y="2219"/>
                  <a:pt x="1831" y="2000"/>
                  <a:pt x="1758" y="1693"/>
                </a:cubicBezTo>
                <a:cubicBezTo>
                  <a:pt x="1677" y="1320"/>
                  <a:pt x="1944" y="1045"/>
                  <a:pt x="2268" y="915"/>
                </a:cubicBezTo>
                <a:cubicBezTo>
                  <a:pt x="2268" y="745"/>
                  <a:pt x="2276" y="567"/>
                  <a:pt x="2276" y="397"/>
                </a:cubicBezTo>
                <a:lnTo>
                  <a:pt x="2276"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6"/>
          <p:cNvSpPr txBox="1">
            <a:spLocks noGrp="1"/>
          </p:cNvSpPr>
          <p:nvPr>
            <p:ph type="title"/>
          </p:nvPr>
        </p:nvSpPr>
        <p:spPr>
          <a:xfrm>
            <a:off x="720000" y="807175"/>
            <a:ext cx="7704000" cy="48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600" b="1">
                <a:latin typeface="Arial" panose="020B0604020202020204" pitchFamily="34" charset="0"/>
                <a:ea typeface="Arial" panose="020B0604020202020204" pitchFamily="34" charset="0"/>
                <a:cs typeface="Arial" panose="020B0604020202020204" pitchFamily="34" charset="0"/>
                <a:sym typeface="Patrick Han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dirty="0"/>
          </a:p>
        </p:txBody>
      </p:sp>
      <p:sp>
        <p:nvSpPr>
          <p:cNvPr id="221" name="Google Shape;221;p6"/>
          <p:cNvSpPr/>
          <p:nvPr/>
        </p:nvSpPr>
        <p:spPr>
          <a:xfrm rot="1604515">
            <a:off x="136323" y="1317084"/>
            <a:ext cx="520083" cy="621028"/>
          </a:xfrm>
          <a:custGeom>
            <a:avLst/>
            <a:gdLst/>
            <a:ahLst/>
            <a:cxnLst/>
            <a:rect l="l" t="t" r="r" b="b"/>
            <a:pathLst>
              <a:path w="17950" h="21434" extrusionOk="0">
                <a:moveTo>
                  <a:pt x="2976" y="8256"/>
                </a:moveTo>
                <a:cubicBezTo>
                  <a:pt x="2979" y="8259"/>
                  <a:pt x="2982" y="8262"/>
                  <a:pt x="2984" y="8264"/>
                </a:cubicBezTo>
                <a:lnTo>
                  <a:pt x="2984" y="8264"/>
                </a:lnTo>
                <a:cubicBezTo>
                  <a:pt x="2984" y="8264"/>
                  <a:pt x="2984" y="8264"/>
                  <a:pt x="2985" y="8264"/>
                </a:cubicBezTo>
                <a:lnTo>
                  <a:pt x="2985" y="8264"/>
                </a:lnTo>
                <a:cubicBezTo>
                  <a:pt x="2982" y="8262"/>
                  <a:pt x="2979" y="8259"/>
                  <a:pt x="2977" y="8256"/>
                </a:cubicBezTo>
                <a:lnTo>
                  <a:pt x="2977" y="8256"/>
                </a:lnTo>
                <a:cubicBezTo>
                  <a:pt x="2977" y="8256"/>
                  <a:pt x="2976" y="8256"/>
                  <a:pt x="2976" y="8256"/>
                </a:cubicBezTo>
                <a:close/>
                <a:moveTo>
                  <a:pt x="3070" y="8354"/>
                </a:moveTo>
                <a:cubicBezTo>
                  <a:pt x="3094" y="8379"/>
                  <a:pt x="3108" y="8396"/>
                  <a:pt x="3108" y="8396"/>
                </a:cubicBezTo>
                <a:cubicBezTo>
                  <a:pt x="3108" y="8396"/>
                  <a:pt x="3097" y="8384"/>
                  <a:pt x="3070" y="8354"/>
                </a:cubicBezTo>
                <a:close/>
                <a:moveTo>
                  <a:pt x="14914" y="16791"/>
                </a:moveTo>
                <a:cubicBezTo>
                  <a:pt x="14927" y="16804"/>
                  <a:pt x="14940" y="16817"/>
                  <a:pt x="14954" y="16830"/>
                </a:cubicBezTo>
                <a:cubicBezTo>
                  <a:pt x="15016" y="16891"/>
                  <a:pt x="15037" y="16914"/>
                  <a:pt x="15035" y="16914"/>
                </a:cubicBezTo>
                <a:cubicBezTo>
                  <a:pt x="15032" y="16914"/>
                  <a:pt x="14964" y="16850"/>
                  <a:pt x="14914" y="16791"/>
                </a:cubicBezTo>
                <a:close/>
                <a:moveTo>
                  <a:pt x="1603" y="0"/>
                </a:moveTo>
                <a:cubicBezTo>
                  <a:pt x="1509" y="0"/>
                  <a:pt x="1429" y="45"/>
                  <a:pt x="1378" y="156"/>
                </a:cubicBezTo>
                <a:cubicBezTo>
                  <a:pt x="554" y="1957"/>
                  <a:pt x="1" y="4008"/>
                  <a:pt x="618" y="5958"/>
                </a:cubicBezTo>
                <a:cubicBezTo>
                  <a:pt x="1279" y="8059"/>
                  <a:pt x="2876" y="9752"/>
                  <a:pt x="4635" y="11011"/>
                </a:cubicBezTo>
                <a:cubicBezTo>
                  <a:pt x="6145" y="12091"/>
                  <a:pt x="7866" y="12858"/>
                  <a:pt x="9541" y="13636"/>
                </a:cubicBezTo>
                <a:cubicBezTo>
                  <a:pt x="10380" y="14026"/>
                  <a:pt x="11220" y="14417"/>
                  <a:pt x="12042" y="14844"/>
                </a:cubicBezTo>
                <a:lnTo>
                  <a:pt x="12181" y="14917"/>
                </a:lnTo>
                <a:lnTo>
                  <a:pt x="12181" y="14917"/>
                </a:lnTo>
                <a:cubicBezTo>
                  <a:pt x="12186" y="14919"/>
                  <a:pt x="12191" y="14922"/>
                  <a:pt x="12196" y="14925"/>
                </a:cubicBezTo>
                <a:cubicBezTo>
                  <a:pt x="12299" y="14980"/>
                  <a:pt x="12401" y="15035"/>
                  <a:pt x="12503" y="15093"/>
                </a:cubicBezTo>
                <a:cubicBezTo>
                  <a:pt x="12704" y="15205"/>
                  <a:pt x="12903" y="15321"/>
                  <a:pt x="13101" y="15440"/>
                </a:cubicBezTo>
                <a:cubicBezTo>
                  <a:pt x="13273" y="15543"/>
                  <a:pt x="13444" y="15652"/>
                  <a:pt x="13613" y="15762"/>
                </a:cubicBezTo>
                <a:cubicBezTo>
                  <a:pt x="13708" y="15823"/>
                  <a:pt x="13800" y="15887"/>
                  <a:pt x="13893" y="15949"/>
                </a:cubicBezTo>
                <a:cubicBezTo>
                  <a:pt x="13919" y="15968"/>
                  <a:pt x="14022" y="16041"/>
                  <a:pt x="14088" y="16087"/>
                </a:cubicBezTo>
                <a:lnTo>
                  <a:pt x="14088" y="16087"/>
                </a:lnTo>
                <a:cubicBezTo>
                  <a:pt x="14148" y="16133"/>
                  <a:pt x="14265" y="16220"/>
                  <a:pt x="14291" y="16242"/>
                </a:cubicBezTo>
                <a:cubicBezTo>
                  <a:pt x="14377" y="16309"/>
                  <a:pt x="14460" y="16377"/>
                  <a:pt x="14545" y="16448"/>
                </a:cubicBezTo>
                <a:cubicBezTo>
                  <a:pt x="14570" y="16469"/>
                  <a:pt x="14607" y="16509"/>
                  <a:pt x="14647" y="16550"/>
                </a:cubicBezTo>
                <a:lnTo>
                  <a:pt x="14647" y="16550"/>
                </a:lnTo>
                <a:cubicBezTo>
                  <a:pt x="14648" y="16549"/>
                  <a:pt x="14649" y="16549"/>
                  <a:pt x="14651" y="16549"/>
                </a:cubicBezTo>
                <a:cubicBezTo>
                  <a:pt x="14662" y="16549"/>
                  <a:pt x="14686" y="16564"/>
                  <a:pt x="14727" y="16606"/>
                </a:cubicBezTo>
                <a:cubicBezTo>
                  <a:pt x="14751" y="16631"/>
                  <a:pt x="14776" y="16655"/>
                  <a:pt x="14801" y="16679"/>
                </a:cubicBezTo>
                <a:lnTo>
                  <a:pt x="14801" y="16679"/>
                </a:lnTo>
                <a:cubicBezTo>
                  <a:pt x="14757" y="16659"/>
                  <a:pt x="14699" y="16604"/>
                  <a:pt x="14647" y="16550"/>
                </a:cubicBezTo>
                <a:lnTo>
                  <a:pt x="14647" y="16550"/>
                </a:lnTo>
                <a:cubicBezTo>
                  <a:pt x="14634" y="16562"/>
                  <a:pt x="14695" y="16648"/>
                  <a:pt x="14802" y="16681"/>
                </a:cubicBezTo>
                <a:lnTo>
                  <a:pt x="14802" y="16681"/>
                </a:lnTo>
                <a:cubicBezTo>
                  <a:pt x="14802" y="16680"/>
                  <a:pt x="14801" y="16679"/>
                  <a:pt x="14801" y="16679"/>
                </a:cubicBezTo>
                <a:lnTo>
                  <a:pt x="14801" y="16679"/>
                </a:lnTo>
                <a:cubicBezTo>
                  <a:pt x="14805" y="16681"/>
                  <a:pt x="14810" y="16683"/>
                  <a:pt x="14815" y="16684"/>
                </a:cubicBezTo>
                <a:cubicBezTo>
                  <a:pt x="14811" y="16683"/>
                  <a:pt x="14806" y="16682"/>
                  <a:pt x="14802" y="16681"/>
                </a:cubicBezTo>
                <a:lnTo>
                  <a:pt x="14802" y="16681"/>
                </a:lnTo>
                <a:cubicBezTo>
                  <a:pt x="14819" y="16697"/>
                  <a:pt x="14836" y="16714"/>
                  <a:pt x="14853" y="16730"/>
                </a:cubicBezTo>
                <a:cubicBezTo>
                  <a:pt x="14870" y="16747"/>
                  <a:pt x="14886" y="16763"/>
                  <a:pt x="14902" y="16779"/>
                </a:cubicBezTo>
                <a:lnTo>
                  <a:pt x="14902" y="16779"/>
                </a:lnTo>
                <a:cubicBezTo>
                  <a:pt x="14961" y="16857"/>
                  <a:pt x="15039" y="16929"/>
                  <a:pt x="15101" y="17002"/>
                </a:cubicBezTo>
                <a:cubicBezTo>
                  <a:pt x="15103" y="17005"/>
                  <a:pt x="15105" y="17007"/>
                  <a:pt x="15108" y="17010"/>
                </a:cubicBezTo>
                <a:lnTo>
                  <a:pt x="15108" y="17010"/>
                </a:lnTo>
                <a:cubicBezTo>
                  <a:pt x="15108" y="17010"/>
                  <a:pt x="15108" y="17011"/>
                  <a:pt x="15109" y="17012"/>
                </a:cubicBezTo>
                <a:cubicBezTo>
                  <a:pt x="15122" y="17031"/>
                  <a:pt x="15136" y="17050"/>
                  <a:pt x="15150" y="17070"/>
                </a:cubicBezTo>
                <a:lnTo>
                  <a:pt x="15150" y="17070"/>
                </a:lnTo>
                <a:cubicBezTo>
                  <a:pt x="15148" y="17064"/>
                  <a:pt x="15147" y="17059"/>
                  <a:pt x="15145" y="17053"/>
                </a:cubicBezTo>
                <a:lnTo>
                  <a:pt x="15145" y="17053"/>
                </a:lnTo>
                <a:cubicBezTo>
                  <a:pt x="15145" y="17053"/>
                  <a:pt x="15145" y="17053"/>
                  <a:pt x="15145" y="17053"/>
                </a:cubicBezTo>
                <a:lnTo>
                  <a:pt x="15145" y="17053"/>
                </a:lnTo>
                <a:cubicBezTo>
                  <a:pt x="15147" y="17060"/>
                  <a:pt x="15150" y="17067"/>
                  <a:pt x="15152" y="17074"/>
                </a:cubicBezTo>
                <a:lnTo>
                  <a:pt x="15152" y="17074"/>
                </a:lnTo>
                <a:cubicBezTo>
                  <a:pt x="15164" y="17091"/>
                  <a:pt x="15176" y="17108"/>
                  <a:pt x="15189" y="17125"/>
                </a:cubicBezTo>
                <a:cubicBezTo>
                  <a:pt x="15228" y="17178"/>
                  <a:pt x="15243" y="17212"/>
                  <a:pt x="15243" y="17227"/>
                </a:cubicBezTo>
                <a:lnTo>
                  <a:pt x="15243" y="17227"/>
                </a:lnTo>
                <a:cubicBezTo>
                  <a:pt x="15207" y="17176"/>
                  <a:pt x="15171" y="17122"/>
                  <a:pt x="15152" y="17074"/>
                </a:cubicBezTo>
                <a:lnTo>
                  <a:pt x="15152" y="17074"/>
                </a:lnTo>
                <a:cubicBezTo>
                  <a:pt x="15151" y="17072"/>
                  <a:pt x="15150" y="17071"/>
                  <a:pt x="15150" y="17070"/>
                </a:cubicBezTo>
                <a:lnTo>
                  <a:pt x="15150" y="17070"/>
                </a:lnTo>
                <a:cubicBezTo>
                  <a:pt x="15179" y="17181"/>
                  <a:pt x="15223" y="17235"/>
                  <a:pt x="15238" y="17235"/>
                </a:cubicBezTo>
                <a:cubicBezTo>
                  <a:pt x="15241" y="17235"/>
                  <a:pt x="15243" y="17232"/>
                  <a:pt x="15243" y="17227"/>
                </a:cubicBezTo>
                <a:lnTo>
                  <a:pt x="15243" y="17227"/>
                </a:lnTo>
                <a:cubicBezTo>
                  <a:pt x="15273" y="17269"/>
                  <a:pt x="15303" y="17310"/>
                  <a:pt x="15323" y="17346"/>
                </a:cubicBezTo>
                <a:cubicBezTo>
                  <a:pt x="15341" y="17378"/>
                  <a:pt x="15358" y="17413"/>
                  <a:pt x="15377" y="17446"/>
                </a:cubicBezTo>
                <a:lnTo>
                  <a:pt x="15377" y="17446"/>
                </a:lnTo>
                <a:cubicBezTo>
                  <a:pt x="15421" y="17551"/>
                  <a:pt x="15471" y="17653"/>
                  <a:pt x="15515" y="17758"/>
                </a:cubicBezTo>
                <a:cubicBezTo>
                  <a:pt x="15533" y="17804"/>
                  <a:pt x="15604" y="18008"/>
                  <a:pt x="15607" y="18008"/>
                </a:cubicBezTo>
                <a:cubicBezTo>
                  <a:pt x="15608" y="18008"/>
                  <a:pt x="15601" y="17983"/>
                  <a:pt x="15580" y="17917"/>
                </a:cubicBezTo>
                <a:lnTo>
                  <a:pt x="15580" y="17917"/>
                </a:lnTo>
                <a:cubicBezTo>
                  <a:pt x="15732" y="18397"/>
                  <a:pt x="15828" y="18892"/>
                  <a:pt x="15869" y="19394"/>
                </a:cubicBezTo>
                <a:cubicBezTo>
                  <a:pt x="15923" y="20020"/>
                  <a:pt x="16631" y="20719"/>
                  <a:pt x="17088" y="21093"/>
                </a:cubicBezTo>
                <a:cubicBezTo>
                  <a:pt x="17252" y="21227"/>
                  <a:pt x="17547" y="21434"/>
                  <a:pt x="17741" y="21434"/>
                </a:cubicBezTo>
                <a:cubicBezTo>
                  <a:pt x="17866" y="21434"/>
                  <a:pt x="17950" y="21347"/>
                  <a:pt x="17928" y="21098"/>
                </a:cubicBezTo>
                <a:cubicBezTo>
                  <a:pt x="17561" y="16782"/>
                  <a:pt x="13593" y="13949"/>
                  <a:pt x="10037" y="12192"/>
                </a:cubicBezTo>
                <a:cubicBezTo>
                  <a:pt x="9204" y="11781"/>
                  <a:pt x="8359" y="11398"/>
                  <a:pt x="7520" y="11005"/>
                </a:cubicBezTo>
                <a:cubicBezTo>
                  <a:pt x="7105" y="10810"/>
                  <a:pt x="6691" y="10615"/>
                  <a:pt x="6282" y="10412"/>
                </a:cubicBezTo>
                <a:cubicBezTo>
                  <a:pt x="6086" y="10315"/>
                  <a:pt x="5891" y="10217"/>
                  <a:pt x="5698" y="10117"/>
                </a:cubicBezTo>
                <a:cubicBezTo>
                  <a:pt x="5595" y="10064"/>
                  <a:pt x="5495" y="10011"/>
                  <a:pt x="5394" y="9957"/>
                </a:cubicBezTo>
                <a:lnTo>
                  <a:pt x="5394" y="9957"/>
                </a:lnTo>
                <a:cubicBezTo>
                  <a:pt x="5445" y="9984"/>
                  <a:pt x="5466" y="9995"/>
                  <a:pt x="5466" y="9995"/>
                </a:cubicBezTo>
                <a:cubicBezTo>
                  <a:pt x="5467" y="9995"/>
                  <a:pt x="5267" y="9887"/>
                  <a:pt x="5223" y="9863"/>
                </a:cubicBezTo>
                <a:cubicBezTo>
                  <a:pt x="4862" y="9660"/>
                  <a:pt x="4504" y="9447"/>
                  <a:pt x="4158" y="9219"/>
                </a:cubicBezTo>
                <a:cubicBezTo>
                  <a:pt x="4070" y="9160"/>
                  <a:pt x="3980" y="9101"/>
                  <a:pt x="3894" y="9040"/>
                </a:cubicBezTo>
                <a:cubicBezTo>
                  <a:pt x="3847" y="9007"/>
                  <a:pt x="3694" y="8892"/>
                  <a:pt x="3692" y="8892"/>
                </a:cubicBezTo>
                <a:lnTo>
                  <a:pt x="3692" y="8892"/>
                </a:lnTo>
                <a:cubicBezTo>
                  <a:pt x="3692" y="8892"/>
                  <a:pt x="3692" y="8893"/>
                  <a:pt x="3692" y="8893"/>
                </a:cubicBezTo>
                <a:lnTo>
                  <a:pt x="3692" y="8893"/>
                </a:lnTo>
                <a:cubicBezTo>
                  <a:pt x="3577" y="8804"/>
                  <a:pt x="3463" y="8714"/>
                  <a:pt x="3351" y="8620"/>
                </a:cubicBezTo>
                <a:cubicBezTo>
                  <a:pt x="3314" y="8588"/>
                  <a:pt x="3278" y="8550"/>
                  <a:pt x="3240" y="8515"/>
                </a:cubicBezTo>
                <a:lnTo>
                  <a:pt x="3240" y="8515"/>
                </a:lnTo>
                <a:cubicBezTo>
                  <a:pt x="3286" y="8550"/>
                  <a:pt x="3328" y="8573"/>
                  <a:pt x="3336" y="8573"/>
                </a:cubicBezTo>
                <a:cubicBezTo>
                  <a:pt x="3345" y="8573"/>
                  <a:pt x="3307" y="8541"/>
                  <a:pt x="3173" y="8458"/>
                </a:cubicBezTo>
                <a:lnTo>
                  <a:pt x="3173" y="8458"/>
                </a:lnTo>
                <a:cubicBezTo>
                  <a:pt x="3174" y="8459"/>
                  <a:pt x="3175" y="8460"/>
                  <a:pt x="3177" y="8462"/>
                </a:cubicBezTo>
                <a:cubicBezTo>
                  <a:pt x="3177" y="8462"/>
                  <a:pt x="3177" y="8462"/>
                  <a:pt x="3178" y="8462"/>
                </a:cubicBezTo>
                <a:lnTo>
                  <a:pt x="3178" y="8462"/>
                </a:lnTo>
                <a:cubicBezTo>
                  <a:pt x="3199" y="8478"/>
                  <a:pt x="3220" y="8496"/>
                  <a:pt x="3240" y="8515"/>
                </a:cubicBezTo>
                <a:lnTo>
                  <a:pt x="3240" y="8515"/>
                </a:lnTo>
                <a:cubicBezTo>
                  <a:pt x="3219" y="8500"/>
                  <a:pt x="3197" y="8482"/>
                  <a:pt x="3178" y="8462"/>
                </a:cubicBezTo>
                <a:lnTo>
                  <a:pt x="3178" y="8462"/>
                </a:lnTo>
                <a:cubicBezTo>
                  <a:pt x="3168" y="8456"/>
                  <a:pt x="3159" y="8449"/>
                  <a:pt x="3150" y="8444"/>
                </a:cubicBezTo>
                <a:lnTo>
                  <a:pt x="3150" y="8444"/>
                </a:lnTo>
                <a:cubicBezTo>
                  <a:pt x="3158" y="8448"/>
                  <a:pt x="3165" y="8453"/>
                  <a:pt x="3173" y="8458"/>
                </a:cubicBezTo>
                <a:lnTo>
                  <a:pt x="3173" y="8458"/>
                </a:lnTo>
                <a:cubicBezTo>
                  <a:pt x="3134" y="8419"/>
                  <a:pt x="3096" y="8380"/>
                  <a:pt x="3058" y="8340"/>
                </a:cubicBezTo>
                <a:lnTo>
                  <a:pt x="3058" y="8340"/>
                </a:lnTo>
                <a:cubicBezTo>
                  <a:pt x="3046" y="8326"/>
                  <a:pt x="3031" y="8309"/>
                  <a:pt x="3013" y="8288"/>
                </a:cubicBezTo>
                <a:lnTo>
                  <a:pt x="3013" y="8288"/>
                </a:lnTo>
                <a:cubicBezTo>
                  <a:pt x="2977" y="8229"/>
                  <a:pt x="2931" y="8152"/>
                  <a:pt x="2886" y="8105"/>
                </a:cubicBezTo>
                <a:lnTo>
                  <a:pt x="2886" y="8105"/>
                </a:lnTo>
                <a:cubicBezTo>
                  <a:pt x="2847" y="8032"/>
                  <a:pt x="2793" y="7903"/>
                  <a:pt x="2792" y="7903"/>
                </a:cubicBezTo>
                <a:lnTo>
                  <a:pt x="2792" y="7903"/>
                </a:lnTo>
                <a:cubicBezTo>
                  <a:pt x="2792" y="7903"/>
                  <a:pt x="2809" y="7946"/>
                  <a:pt x="2859" y="8067"/>
                </a:cubicBezTo>
                <a:lnTo>
                  <a:pt x="2859" y="8067"/>
                </a:lnTo>
                <a:cubicBezTo>
                  <a:pt x="2819" y="7971"/>
                  <a:pt x="2770" y="7879"/>
                  <a:pt x="2730" y="7784"/>
                </a:cubicBezTo>
                <a:cubicBezTo>
                  <a:pt x="2710" y="7737"/>
                  <a:pt x="2649" y="7554"/>
                  <a:pt x="2645" y="7554"/>
                </a:cubicBezTo>
                <a:lnTo>
                  <a:pt x="2645" y="7554"/>
                </a:lnTo>
                <a:cubicBezTo>
                  <a:pt x="2644" y="7554"/>
                  <a:pt x="2652" y="7584"/>
                  <a:pt x="2677" y="7665"/>
                </a:cubicBezTo>
                <a:cubicBezTo>
                  <a:pt x="2614" y="7463"/>
                  <a:pt x="2563" y="7260"/>
                  <a:pt x="2522" y="7056"/>
                </a:cubicBezTo>
                <a:cubicBezTo>
                  <a:pt x="2431" y="6580"/>
                  <a:pt x="2420" y="6315"/>
                  <a:pt x="2456" y="5783"/>
                </a:cubicBezTo>
                <a:cubicBezTo>
                  <a:pt x="2539" y="4548"/>
                  <a:pt x="2955" y="3358"/>
                  <a:pt x="3466" y="2241"/>
                </a:cubicBezTo>
                <a:cubicBezTo>
                  <a:pt x="3543" y="2073"/>
                  <a:pt x="3290" y="1635"/>
                  <a:pt x="3226" y="1525"/>
                </a:cubicBezTo>
                <a:cubicBezTo>
                  <a:pt x="3036" y="1191"/>
                  <a:pt x="2776" y="869"/>
                  <a:pt x="2504" y="599"/>
                </a:cubicBezTo>
                <a:cubicBezTo>
                  <a:pt x="2352" y="448"/>
                  <a:pt x="1904" y="0"/>
                  <a:pt x="1603" y="0"/>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6"/>
          <p:cNvSpPr/>
          <p:nvPr/>
        </p:nvSpPr>
        <p:spPr>
          <a:xfrm>
            <a:off x="715108" y="4449438"/>
            <a:ext cx="246230" cy="229772"/>
          </a:xfrm>
          <a:custGeom>
            <a:avLst/>
            <a:gdLst/>
            <a:ahLst/>
            <a:cxnLst/>
            <a:rect l="l" t="t" r="r" b="b"/>
            <a:pathLst>
              <a:path w="8498" h="7930" extrusionOk="0">
                <a:moveTo>
                  <a:pt x="5850" y="1"/>
                </a:moveTo>
                <a:cubicBezTo>
                  <a:pt x="4962" y="1555"/>
                  <a:pt x="3595" y="2685"/>
                  <a:pt x="2149" y="3881"/>
                </a:cubicBezTo>
                <a:cubicBezTo>
                  <a:pt x="1424" y="4482"/>
                  <a:pt x="673" y="5102"/>
                  <a:pt x="0" y="5774"/>
                </a:cubicBezTo>
                <a:lnTo>
                  <a:pt x="2155" y="7929"/>
                </a:lnTo>
                <a:cubicBezTo>
                  <a:pt x="2726" y="7358"/>
                  <a:pt x="3389" y="6811"/>
                  <a:pt x="4092" y="6231"/>
                </a:cubicBezTo>
                <a:cubicBezTo>
                  <a:pt x="5611" y="4974"/>
                  <a:pt x="7333" y="3551"/>
                  <a:pt x="8498" y="1512"/>
                </a:cubicBezTo>
                <a:lnTo>
                  <a:pt x="5850" y="1"/>
                </a:ln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23"/>
        <p:cNvGrpSpPr/>
        <p:nvPr/>
      </p:nvGrpSpPr>
      <p:grpSpPr>
        <a:xfrm>
          <a:off x="0" y="0"/>
          <a:ext cx="0" cy="0"/>
          <a:chOff x="0" y="0"/>
          <a:chExt cx="0" cy="0"/>
        </a:xfrm>
      </p:grpSpPr>
      <p:grpSp>
        <p:nvGrpSpPr>
          <p:cNvPr id="224" name="Google Shape;224;p7"/>
          <p:cNvGrpSpPr/>
          <p:nvPr/>
        </p:nvGrpSpPr>
        <p:grpSpPr>
          <a:xfrm>
            <a:off x="10900" y="0"/>
            <a:ext cx="9142800" cy="5143500"/>
            <a:chOff x="10900" y="0"/>
            <a:chExt cx="9142800" cy="5143500"/>
          </a:xfrm>
        </p:grpSpPr>
        <p:cxnSp>
          <p:nvCxnSpPr>
            <p:cNvPr id="225" name="Google Shape;225;p7"/>
            <p:cNvCxnSpPr/>
            <p:nvPr/>
          </p:nvCxnSpPr>
          <p:spPr>
            <a:xfrm>
              <a:off x="45767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26" name="Google Shape;226;p7"/>
            <p:cNvCxnSpPr/>
            <p:nvPr/>
          </p:nvCxnSpPr>
          <p:spPr>
            <a:xfrm>
              <a:off x="578761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27" name="Google Shape;227;p7"/>
            <p:cNvCxnSpPr/>
            <p:nvPr/>
          </p:nvCxnSpPr>
          <p:spPr>
            <a:xfrm>
              <a:off x="627215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28" name="Google Shape;228;p7"/>
            <p:cNvCxnSpPr/>
            <p:nvPr/>
          </p:nvCxnSpPr>
          <p:spPr>
            <a:xfrm>
              <a:off x="675669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29" name="Google Shape;229;p7"/>
            <p:cNvCxnSpPr/>
            <p:nvPr/>
          </p:nvCxnSpPr>
          <p:spPr>
            <a:xfrm>
              <a:off x="724123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30" name="Google Shape;230;p7"/>
            <p:cNvCxnSpPr/>
            <p:nvPr/>
          </p:nvCxnSpPr>
          <p:spPr>
            <a:xfrm>
              <a:off x="772577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31" name="Google Shape;231;p7"/>
            <p:cNvCxnSpPr/>
            <p:nvPr/>
          </p:nvCxnSpPr>
          <p:spPr>
            <a:xfrm>
              <a:off x="821031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32" name="Google Shape;232;p7"/>
            <p:cNvCxnSpPr/>
            <p:nvPr/>
          </p:nvCxnSpPr>
          <p:spPr>
            <a:xfrm>
              <a:off x="869485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33" name="Google Shape;233;p7"/>
            <p:cNvCxnSpPr/>
            <p:nvPr/>
          </p:nvCxnSpPr>
          <p:spPr>
            <a:xfrm>
              <a:off x="94221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34" name="Google Shape;234;p7"/>
            <p:cNvCxnSpPr/>
            <p:nvPr/>
          </p:nvCxnSpPr>
          <p:spPr>
            <a:xfrm>
              <a:off x="142675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35" name="Google Shape;235;p7"/>
            <p:cNvCxnSpPr/>
            <p:nvPr/>
          </p:nvCxnSpPr>
          <p:spPr>
            <a:xfrm>
              <a:off x="191129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36" name="Google Shape;236;p7"/>
            <p:cNvCxnSpPr/>
            <p:nvPr/>
          </p:nvCxnSpPr>
          <p:spPr>
            <a:xfrm>
              <a:off x="239583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37" name="Google Shape;237;p7"/>
            <p:cNvCxnSpPr/>
            <p:nvPr/>
          </p:nvCxnSpPr>
          <p:spPr>
            <a:xfrm>
              <a:off x="288037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38" name="Google Shape;238;p7"/>
            <p:cNvCxnSpPr/>
            <p:nvPr/>
          </p:nvCxnSpPr>
          <p:spPr>
            <a:xfrm>
              <a:off x="336491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39" name="Google Shape;239;p7"/>
            <p:cNvCxnSpPr/>
            <p:nvPr/>
          </p:nvCxnSpPr>
          <p:spPr>
            <a:xfrm>
              <a:off x="384945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40" name="Google Shape;240;p7"/>
            <p:cNvCxnSpPr/>
            <p:nvPr/>
          </p:nvCxnSpPr>
          <p:spPr>
            <a:xfrm>
              <a:off x="433399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41" name="Google Shape;241;p7"/>
            <p:cNvCxnSpPr/>
            <p:nvPr/>
          </p:nvCxnSpPr>
          <p:spPr>
            <a:xfrm>
              <a:off x="481853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42" name="Google Shape;242;p7"/>
            <p:cNvCxnSpPr/>
            <p:nvPr/>
          </p:nvCxnSpPr>
          <p:spPr>
            <a:xfrm>
              <a:off x="530307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43" name="Google Shape;243;p7"/>
            <p:cNvCxnSpPr/>
            <p:nvPr/>
          </p:nvCxnSpPr>
          <p:spPr>
            <a:xfrm>
              <a:off x="10900" y="4685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244" name="Google Shape;244;p7"/>
            <p:cNvCxnSpPr/>
            <p:nvPr/>
          </p:nvCxnSpPr>
          <p:spPr>
            <a:xfrm>
              <a:off x="10900" y="46965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245" name="Google Shape;245;p7"/>
            <p:cNvCxnSpPr/>
            <p:nvPr/>
          </p:nvCxnSpPr>
          <p:spPr>
            <a:xfrm>
              <a:off x="10900" y="9383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246" name="Google Shape;246;p7"/>
            <p:cNvCxnSpPr/>
            <p:nvPr/>
          </p:nvCxnSpPr>
          <p:spPr>
            <a:xfrm>
              <a:off x="10900" y="14081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247" name="Google Shape;247;p7"/>
            <p:cNvCxnSpPr/>
            <p:nvPr/>
          </p:nvCxnSpPr>
          <p:spPr>
            <a:xfrm>
              <a:off x="10900" y="18779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248" name="Google Shape;248;p7"/>
            <p:cNvCxnSpPr/>
            <p:nvPr/>
          </p:nvCxnSpPr>
          <p:spPr>
            <a:xfrm>
              <a:off x="10900" y="23476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249" name="Google Shape;249;p7"/>
            <p:cNvCxnSpPr/>
            <p:nvPr/>
          </p:nvCxnSpPr>
          <p:spPr>
            <a:xfrm>
              <a:off x="10900" y="28174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250" name="Google Shape;250;p7"/>
            <p:cNvCxnSpPr/>
            <p:nvPr/>
          </p:nvCxnSpPr>
          <p:spPr>
            <a:xfrm>
              <a:off x="10900" y="32872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251" name="Google Shape;251;p7"/>
            <p:cNvCxnSpPr/>
            <p:nvPr/>
          </p:nvCxnSpPr>
          <p:spPr>
            <a:xfrm>
              <a:off x="10900" y="37570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252" name="Google Shape;252;p7"/>
            <p:cNvCxnSpPr/>
            <p:nvPr/>
          </p:nvCxnSpPr>
          <p:spPr>
            <a:xfrm>
              <a:off x="10900" y="4226775"/>
              <a:ext cx="9142800" cy="0"/>
            </a:xfrm>
            <a:prstGeom prst="straightConnector1">
              <a:avLst/>
            </a:prstGeom>
            <a:noFill/>
            <a:ln w="28575" cap="flat" cmpd="sng">
              <a:solidFill>
                <a:srgbClr val="9FABFF"/>
              </a:solidFill>
              <a:prstDash val="solid"/>
              <a:round/>
              <a:headEnd type="none" w="med" len="med"/>
              <a:tailEnd type="none" w="med" len="med"/>
            </a:ln>
          </p:spPr>
        </p:cxnSp>
      </p:grpSp>
      <p:grpSp>
        <p:nvGrpSpPr>
          <p:cNvPr id="253" name="Google Shape;253;p7"/>
          <p:cNvGrpSpPr/>
          <p:nvPr/>
        </p:nvGrpSpPr>
        <p:grpSpPr>
          <a:xfrm rot="10800000">
            <a:off x="-44062" y="-749742"/>
            <a:ext cx="9384877" cy="6019445"/>
            <a:chOff x="-44062" y="-749742"/>
            <a:chExt cx="9384877" cy="6019445"/>
          </a:xfrm>
        </p:grpSpPr>
        <p:sp>
          <p:nvSpPr>
            <p:cNvPr id="254" name="Google Shape;254;p7"/>
            <p:cNvSpPr/>
            <p:nvPr/>
          </p:nvSpPr>
          <p:spPr>
            <a:xfrm>
              <a:off x="165315" y="2970308"/>
              <a:ext cx="340398" cy="375255"/>
            </a:xfrm>
            <a:custGeom>
              <a:avLst/>
              <a:gdLst/>
              <a:ahLst/>
              <a:cxnLst/>
              <a:rect l="l" t="t" r="r" b="b"/>
              <a:pathLst>
                <a:path w="11748" h="12951" extrusionOk="0">
                  <a:moveTo>
                    <a:pt x="2065" y="1"/>
                  </a:moveTo>
                  <a:cubicBezTo>
                    <a:pt x="1319" y="1"/>
                    <a:pt x="488" y="136"/>
                    <a:pt x="417" y="513"/>
                  </a:cubicBezTo>
                  <a:cubicBezTo>
                    <a:pt x="160" y="1879"/>
                    <a:pt x="0" y="3428"/>
                    <a:pt x="608" y="4730"/>
                  </a:cubicBezTo>
                  <a:cubicBezTo>
                    <a:pt x="1026" y="5631"/>
                    <a:pt x="1766" y="6254"/>
                    <a:pt x="2646" y="6678"/>
                  </a:cubicBezTo>
                  <a:cubicBezTo>
                    <a:pt x="3565" y="7119"/>
                    <a:pt x="4547" y="7373"/>
                    <a:pt x="5510" y="7692"/>
                  </a:cubicBezTo>
                  <a:cubicBezTo>
                    <a:pt x="6416" y="7993"/>
                    <a:pt x="7175" y="8275"/>
                    <a:pt x="7867" y="8994"/>
                  </a:cubicBezTo>
                  <a:cubicBezTo>
                    <a:pt x="8808" y="9972"/>
                    <a:pt x="8907" y="11419"/>
                    <a:pt x="8798" y="12704"/>
                  </a:cubicBezTo>
                  <a:cubicBezTo>
                    <a:pt x="8780" y="12905"/>
                    <a:pt x="9222" y="12951"/>
                    <a:pt x="9626" y="12951"/>
                  </a:cubicBezTo>
                  <a:cubicBezTo>
                    <a:pt x="9914" y="12951"/>
                    <a:pt x="10184" y="12928"/>
                    <a:pt x="10255" y="12921"/>
                  </a:cubicBezTo>
                  <a:cubicBezTo>
                    <a:pt x="10520" y="12894"/>
                    <a:pt x="11608" y="12825"/>
                    <a:pt x="11642" y="12424"/>
                  </a:cubicBezTo>
                  <a:cubicBezTo>
                    <a:pt x="11747" y="11189"/>
                    <a:pt x="11640" y="9918"/>
                    <a:pt x="10888" y="8889"/>
                  </a:cubicBezTo>
                  <a:cubicBezTo>
                    <a:pt x="10305" y="8095"/>
                    <a:pt x="9408" y="7638"/>
                    <a:pt x="8507" y="7294"/>
                  </a:cubicBezTo>
                  <a:cubicBezTo>
                    <a:pt x="6779" y="6638"/>
                    <a:pt x="4651" y="6461"/>
                    <a:pt x="3622" y="4774"/>
                  </a:cubicBezTo>
                  <a:cubicBezTo>
                    <a:pt x="2807" y="3438"/>
                    <a:pt x="2986" y="1695"/>
                    <a:pt x="3261" y="233"/>
                  </a:cubicBezTo>
                  <a:cubicBezTo>
                    <a:pt x="3286" y="101"/>
                    <a:pt x="2707" y="1"/>
                    <a:pt x="2065" y="1"/>
                  </a:cubicBezTo>
                  <a:close/>
                </a:path>
              </a:pathLst>
            </a:custGeom>
            <a:solidFill>
              <a:schemeClr val="dk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7"/>
            <p:cNvSpPr/>
            <p:nvPr/>
          </p:nvSpPr>
          <p:spPr>
            <a:xfrm>
              <a:off x="-44062" y="3571652"/>
              <a:ext cx="759174" cy="1698051"/>
            </a:xfrm>
            <a:custGeom>
              <a:avLst/>
              <a:gdLst/>
              <a:ahLst/>
              <a:cxnLst/>
              <a:rect l="l" t="t" r="r" b="b"/>
              <a:pathLst>
                <a:path w="26201" h="58604" extrusionOk="0">
                  <a:moveTo>
                    <a:pt x="5742" y="22424"/>
                  </a:moveTo>
                  <a:cubicBezTo>
                    <a:pt x="5704" y="22426"/>
                    <a:pt x="5689" y="22426"/>
                    <a:pt x="5687" y="22426"/>
                  </a:cubicBezTo>
                  <a:cubicBezTo>
                    <a:pt x="5683" y="22426"/>
                    <a:pt x="5717" y="22425"/>
                    <a:pt x="5742" y="22424"/>
                  </a:cubicBezTo>
                  <a:close/>
                  <a:moveTo>
                    <a:pt x="15230" y="22608"/>
                  </a:moveTo>
                  <a:lnTo>
                    <a:pt x="15230" y="22608"/>
                  </a:lnTo>
                  <a:cubicBezTo>
                    <a:pt x="15231" y="22608"/>
                    <a:pt x="15232" y="22608"/>
                    <a:pt x="15233" y="22608"/>
                  </a:cubicBezTo>
                  <a:lnTo>
                    <a:pt x="15233" y="22608"/>
                  </a:lnTo>
                  <a:cubicBezTo>
                    <a:pt x="15231" y="22608"/>
                    <a:pt x="15230" y="22608"/>
                    <a:pt x="15230" y="22608"/>
                  </a:cubicBezTo>
                  <a:close/>
                  <a:moveTo>
                    <a:pt x="15790" y="22813"/>
                  </a:moveTo>
                  <a:lnTo>
                    <a:pt x="15790" y="22813"/>
                  </a:lnTo>
                  <a:cubicBezTo>
                    <a:pt x="15802" y="22823"/>
                    <a:pt x="15812" y="22831"/>
                    <a:pt x="15820" y="22837"/>
                  </a:cubicBezTo>
                  <a:lnTo>
                    <a:pt x="15820" y="22837"/>
                  </a:lnTo>
                  <a:cubicBezTo>
                    <a:pt x="15810" y="22829"/>
                    <a:pt x="15800" y="22822"/>
                    <a:pt x="15791" y="22813"/>
                  </a:cubicBezTo>
                  <a:lnTo>
                    <a:pt x="15791" y="22813"/>
                  </a:lnTo>
                  <a:cubicBezTo>
                    <a:pt x="15791" y="22813"/>
                    <a:pt x="15791" y="22813"/>
                    <a:pt x="15790" y="22813"/>
                  </a:cubicBezTo>
                  <a:close/>
                  <a:moveTo>
                    <a:pt x="15987" y="22959"/>
                  </a:moveTo>
                  <a:cubicBezTo>
                    <a:pt x="16003" y="22971"/>
                    <a:pt x="16020" y="22982"/>
                    <a:pt x="16035" y="22994"/>
                  </a:cubicBezTo>
                  <a:cubicBezTo>
                    <a:pt x="16016" y="22980"/>
                    <a:pt x="16000" y="22968"/>
                    <a:pt x="15987" y="22959"/>
                  </a:cubicBezTo>
                  <a:close/>
                  <a:moveTo>
                    <a:pt x="16201" y="23148"/>
                  </a:moveTo>
                  <a:cubicBezTo>
                    <a:pt x="16275" y="23214"/>
                    <a:pt x="16300" y="23237"/>
                    <a:pt x="16300" y="23237"/>
                  </a:cubicBezTo>
                  <a:cubicBezTo>
                    <a:pt x="16300" y="23237"/>
                    <a:pt x="16243" y="23186"/>
                    <a:pt x="16201" y="23148"/>
                  </a:cubicBezTo>
                  <a:close/>
                  <a:moveTo>
                    <a:pt x="16412" y="25138"/>
                  </a:moveTo>
                  <a:lnTo>
                    <a:pt x="16412" y="25138"/>
                  </a:lnTo>
                  <a:cubicBezTo>
                    <a:pt x="16412" y="25139"/>
                    <a:pt x="16411" y="25140"/>
                    <a:pt x="16411" y="25141"/>
                  </a:cubicBezTo>
                  <a:lnTo>
                    <a:pt x="16411" y="25141"/>
                  </a:lnTo>
                  <a:cubicBezTo>
                    <a:pt x="16411" y="25140"/>
                    <a:pt x="16412" y="25139"/>
                    <a:pt x="16412" y="25138"/>
                  </a:cubicBezTo>
                  <a:close/>
                  <a:moveTo>
                    <a:pt x="19352" y="36701"/>
                  </a:moveTo>
                  <a:cubicBezTo>
                    <a:pt x="19353" y="36701"/>
                    <a:pt x="19353" y="36701"/>
                    <a:pt x="19354" y="36701"/>
                  </a:cubicBezTo>
                  <a:lnTo>
                    <a:pt x="19354" y="36701"/>
                  </a:lnTo>
                  <a:cubicBezTo>
                    <a:pt x="19354" y="36705"/>
                    <a:pt x="19353" y="36710"/>
                    <a:pt x="19353" y="36714"/>
                  </a:cubicBezTo>
                  <a:lnTo>
                    <a:pt x="19353" y="36714"/>
                  </a:lnTo>
                  <a:cubicBezTo>
                    <a:pt x="19353" y="36709"/>
                    <a:pt x="19353" y="36705"/>
                    <a:pt x="19352" y="36701"/>
                  </a:cubicBezTo>
                  <a:close/>
                  <a:moveTo>
                    <a:pt x="17957" y="36354"/>
                  </a:moveTo>
                  <a:cubicBezTo>
                    <a:pt x="18149" y="36354"/>
                    <a:pt x="18350" y="36377"/>
                    <a:pt x="18618" y="36421"/>
                  </a:cubicBezTo>
                  <a:cubicBezTo>
                    <a:pt x="18581" y="36415"/>
                    <a:pt x="18561" y="36413"/>
                    <a:pt x="18556" y="36413"/>
                  </a:cubicBezTo>
                  <a:cubicBezTo>
                    <a:pt x="18528" y="36413"/>
                    <a:pt x="18808" y="36472"/>
                    <a:pt x="18866" y="36490"/>
                  </a:cubicBezTo>
                  <a:cubicBezTo>
                    <a:pt x="18922" y="36508"/>
                    <a:pt x="18978" y="36530"/>
                    <a:pt x="19034" y="36546"/>
                  </a:cubicBezTo>
                  <a:cubicBezTo>
                    <a:pt x="19046" y="36549"/>
                    <a:pt x="19057" y="36552"/>
                    <a:pt x="19067" y="36555"/>
                  </a:cubicBezTo>
                  <a:lnTo>
                    <a:pt x="19067" y="36555"/>
                  </a:lnTo>
                  <a:cubicBezTo>
                    <a:pt x="19075" y="36559"/>
                    <a:pt x="19085" y="36564"/>
                    <a:pt x="19096" y="36570"/>
                  </a:cubicBezTo>
                  <a:cubicBezTo>
                    <a:pt x="19181" y="36613"/>
                    <a:pt x="19265" y="36655"/>
                    <a:pt x="19348" y="36698"/>
                  </a:cubicBezTo>
                  <a:lnTo>
                    <a:pt x="19348" y="36698"/>
                  </a:lnTo>
                  <a:cubicBezTo>
                    <a:pt x="19350" y="36708"/>
                    <a:pt x="19351" y="36718"/>
                    <a:pt x="19353" y="36728"/>
                  </a:cubicBezTo>
                  <a:lnTo>
                    <a:pt x="19353" y="36728"/>
                  </a:lnTo>
                  <a:cubicBezTo>
                    <a:pt x="19352" y="36754"/>
                    <a:pt x="19348" y="36785"/>
                    <a:pt x="19340" y="36816"/>
                  </a:cubicBezTo>
                  <a:cubicBezTo>
                    <a:pt x="19323" y="36888"/>
                    <a:pt x="19299" y="36960"/>
                    <a:pt x="19280" y="37032"/>
                  </a:cubicBezTo>
                  <a:cubicBezTo>
                    <a:pt x="19276" y="37048"/>
                    <a:pt x="19273" y="37061"/>
                    <a:pt x="19271" y="37070"/>
                  </a:cubicBezTo>
                  <a:lnTo>
                    <a:pt x="19271" y="37070"/>
                  </a:lnTo>
                  <a:cubicBezTo>
                    <a:pt x="19264" y="37079"/>
                    <a:pt x="19254" y="37092"/>
                    <a:pt x="19241" y="37111"/>
                  </a:cubicBezTo>
                  <a:cubicBezTo>
                    <a:pt x="19142" y="37257"/>
                    <a:pt x="19054" y="37402"/>
                    <a:pt x="18938" y="37535"/>
                  </a:cubicBezTo>
                  <a:cubicBezTo>
                    <a:pt x="18876" y="37607"/>
                    <a:pt x="18808" y="37674"/>
                    <a:pt x="18743" y="37742"/>
                  </a:cubicBezTo>
                  <a:cubicBezTo>
                    <a:pt x="18708" y="37778"/>
                    <a:pt x="18671" y="37810"/>
                    <a:pt x="18634" y="37843"/>
                  </a:cubicBezTo>
                  <a:cubicBezTo>
                    <a:pt x="18631" y="37846"/>
                    <a:pt x="18628" y="37849"/>
                    <a:pt x="18625" y="37852"/>
                  </a:cubicBezTo>
                  <a:lnTo>
                    <a:pt x="18625" y="37852"/>
                  </a:lnTo>
                  <a:cubicBezTo>
                    <a:pt x="18623" y="37853"/>
                    <a:pt x="18622" y="37854"/>
                    <a:pt x="18620" y="37856"/>
                  </a:cubicBezTo>
                  <a:cubicBezTo>
                    <a:pt x="18451" y="37993"/>
                    <a:pt x="18273" y="38123"/>
                    <a:pt x="18091" y="38243"/>
                  </a:cubicBezTo>
                  <a:cubicBezTo>
                    <a:pt x="17679" y="38506"/>
                    <a:pt x="17243" y="38733"/>
                    <a:pt x="16791" y="38921"/>
                  </a:cubicBezTo>
                  <a:cubicBezTo>
                    <a:pt x="16233" y="39158"/>
                    <a:pt x="15938" y="39255"/>
                    <a:pt x="15351" y="39401"/>
                  </a:cubicBezTo>
                  <a:cubicBezTo>
                    <a:pt x="14819" y="39535"/>
                    <a:pt x="14276" y="39629"/>
                    <a:pt x="13730" y="39680"/>
                  </a:cubicBezTo>
                  <a:cubicBezTo>
                    <a:pt x="13608" y="39691"/>
                    <a:pt x="13487" y="39701"/>
                    <a:pt x="13364" y="39707"/>
                  </a:cubicBezTo>
                  <a:cubicBezTo>
                    <a:pt x="13348" y="39708"/>
                    <a:pt x="13332" y="39709"/>
                    <a:pt x="13315" y="39710"/>
                  </a:cubicBezTo>
                  <a:lnTo>
                    <a:pt x="13315" y="39710"/>
                  </a:lnTo>
                  <a:cubicBezTo>
                    <a:pt x="13600" y="39178"/>
                    <a:pt x="13950" y="38677"/>
                    <a:pt x="14359" y="38222"/>
                  </a:cubicBezTo>
                  <a:cubicBezTo>
                    <a:pt x="15102" y="37394"/>
                    <a:pt x="16144" y="36693"/>
                    <a:pt x="17152" y="36466"/>
                  </a:cubicBezTo>
                  <a:cubicBezTo>
                    <a:pt x="17487" y="36390"/>
                    <a:pt x="17715" y="36354"/>
                    <a:pt x="17957" y="36354"/>
                  </a:cubicBezTo>
                  <a:close/>
                  <a:moveTo>
                    <a:pt x="9409" y="1"/>
                  </a:moveTo>
                  <a:cubicBezTo>
                    <a:pt x="9281" y="1"/>
                    <a:pt x="9160" y="30"/>
                    <a:pt x="9057" y="97"/>
                  </a:cubicBezTo>
                  <a:lnTo>
                    <a:pt x="9057" y="94"/>
                  </a:lnTo>
                  <a:cubicBezTo>
                    <a:pt x="7445" y="1132"/>
                    <a:pt x="6145" y="2683"/>
                    <a:pt x="5023" y="4215"/>
                  </a:cubicBezTo>
                  <a:cubicBezTo>
                    <a:pt x="3600" y="6163"/>
                    <a:pt x="2415" y="8275"/>
                    <a:pt x="1491" y="10505"/>
                  </a:cubicBezTo>
                  <a:cubicBezTo>
                    <a:pt x="633" y="12581"/>
                    <a:pt x="1" y="14816"/>
                    <a:pt x="69" y="17082"/>
                  </a:cubicBezTo>
                  <a:cubicBezTo>
                    <a:pt x="98" y="18048"/>
                    <a:pt x="288" y="19039"/>
                    <a:pt x="702" y="19917"/>
                  </a:cubicBezTo>
                  <a:cubicBezTo>
                    <a:pt x="1183" y="20938"/>
                    <a:pt x="1863" y="22077"/>
                    <a:pt x="2838" y="22906"/>
                  </a:cubicBezTo>
                  <a:cubicBezTo>
                    <a:pt x="3949" y="23851"/>
                    <a:pt x="5280" y="24228"/>
                    <a:pt x="6653" y="24228"/>
                  </a:cubicBezTo>
                  <a:cubicBezTo>
                    <a:pt x="7272" y="24228"/>
                    <a:pt x="7899" y="24151"/>
                    <a:pt x="8519" y="24017"/>
                  </a:cubicBezTo>
                  <a:cubicBezTo>
                    <a:pt x="10343" y="23619"/>
                    <a:pt x="12084" y="22830"/>
                    <a:pt x="13946" y="22600"/>
                  </a:cubicBezTo>
                  <a:cubicBezTo>
                    <a:pt x="14224" y="22565"/>
                    <a:pt x="14376" y="22546"/>
                    <a:pt x="14541" y="22546"/>
                  </a:cubicBezTo>
                  <a:cubicBezTo>
                    <a:pt x="14671" y="22546"/>
                    <a:pt x="14809" y="22558"/>
                    <a:pt x="15025" y="22582"/>
                  </a:cubicBezTo>
                  <a:cubicBezTo>
                    <a:pt x="15105" y="22592"/>
                    <a:pt x="15184" y="22604"/>
                    <a:pt x="15263" y="22616"/>
                  </a:cubicBezTo>
                  <a:lnTo>
                    <a:pt x="15263" y="22616"/>
                  </a:lnTo>
                  <a:cubicBezTo>
                    <a:pt x="15303" y="22626"/>
                    <a:pt x="15343" y="22635"/>
                    <a:pt x="15382" y="22647"/>
                  </a:cubicBezTo>
                  <a:cubicBezTo>
                    <a:pt x="15457" y="22671"/>
                    <a:pt x="15533" y="22698"/>
                    <a:pt x="15609" y="22723"/>
                  </a:cubicBezTo>
                  <a:lnTo>
                    <a:pt x="15609" y="22723"/>
                  </a:lnTo>
                  <a:cubicBezTo>
                    <a:pt x="15659" y="22749"/>
                    <a:pt x="15712" y="22774"/>
                    <a:pt x="15764" y="22799"/>
                  </a:cubicBezTo>
                  <a:cubicBezTo>
                    <a:pt x="15773" y="22804"/>
                    <a:pt x="15782" y="22809"/>
                    <a:pt x="15790" y="22813"/>
                  </a:cubicBezTo>
                  <a:lnTo>
                    <a:pt x="15790" y="22813"/>
                  </a:lnTo>
                  <a:cubicBezTo>
                    <a:pt x="15786" y="22810"/>
                    <a:pt x="15782" y="22806"/>
                    <a:pt x="15778" y="22803"/>
                  </a:cubicBezTo>
                  <a:lnTo>
                    <a:pt x="15778" y="22803"/>
                  </a:lnTo>
                  <a:cubicBezTo>
                    <a:pt x="15782" y="22806"/>
                    <a:pt x="15786" y="22810"/>
                    <a:pt x="15791" y="22813"/>
                  </a:cubicBezTo>
                  <a:lnTo>
                    <a:pt x="15791" y="22813"/>
                  </a:lnTo>
                  <a:cubicBezTo>
                    <a:pt x="15850" y="22846"/>
                    <a:pt x="15877" y="22870"/>
                    <a:pt x="15871" y="22870"/>
                  </a:cubicBezTo>
                  <a:cubicBezTo>
                    <a:pt x="15867" y="22870"/>
                    <a:pt x="15850" y="22860"/>
                    <a:pt x="15820" y="22837"/>
                  </a:cubicBezTo>
                  <a:lnTo>
                    <a:pt x="15820" y="22837"/>
                  </a:lnTo>
                  <a:cubicBezTo>
                    <a:pt x="15863" y="22870"/>
                    <a:pt x="15908" y="22902"/>
                    <a:pt x="15952" y="22933"/>
                  </a:cubicBezTo>
                  <a:lnTo>
                    <a:pt x="15952" y="22933"/>
                  </a:lnTo>
                  <a:cubicBezTo>
                    <a:pt x="15943" y="22928"/>
                    <a:pt x="15939" y="22925"/>
                    <a:pt x="15938" y="22925"/>
                  </a:cubicBezTo>
                  <a:cubicBezTo>
                    <a:pt x="15932" y="22925"/>
                    <a:pt x="16115" y="23070"/>
                    <a:pt x="16171" y="23120"/>
                  </a:cubicBezTo>
                  <a:cubicBezTo>
                    <a:pt x="16179" y="23127"/>
                    <a:pt x="16186" y="23134"/>
                    <a:pt x="16193" y="23140"/>
                  </a:cubicBezTo>
                  <a:lnTo>
                    <a:pt x="16193" y="23140"/>
                  </a:lnTo>
                  <a:cubicBezTo>
                    <a:pt x="16230" y="23176"/>
                    <a:pt x="16269" y="23210"/>
                    <a:pt x="16305" y="23247"/>
                  </a:cubicBezTo>
                  <a:cubicBezTo>
                    <a:pt x="16361" y="23306"/>
                    <a:pt x="16413" y="23376"/>
                    <a:pt x="16472" y="23428"/>
                  </a:cubicBezTo>
                  <a:lnTo>
                    <a:pt x="16472" y="23428"/>
                  </a:lnTo>
                  <a:cubicBezTo>
                    <a:pt x="16392" y="23356"/>
                    <a:pt x="16363" y="23330"/>
                    <a:pt x="16362" y="23330"/>
                  </a:cubicBezTo>
                  <a:lnTo>
                    <a:pt x="16362" y="23330"/>
                  </a:lnTo>
                  <a:cubicBezTo>
                    <a:pt x="16361" y="23330"/>
                    <a:pt x="16447" y="23411"/>
                    <a:pt x="16489" y="23467"/>
                  </a:cubicBezTo>
                  <a:cubicBezTo>
                    <a:pt x="16498" y="23480"/>
                    <a:pt x="16506" y="23493"/>
                    <a:pt x="16514" y="23507"/>
                  </a:cubicBezTo>
                  <a:lnTo>
                    <a:pt x="16514" y="23507"/>
                  </a:lnTo>
                  <a:cubicBezTo>
                    <a:pt x="16539" y="23572"/>
                    <a:pt x="16567" y="23639"/>
                    <a:pt x="16597" y="23700"/>
                  </a:cubicBezTo>
                  <a:cubicBezTo>
                    <a:pt x="16601" y="23708"/>
                    <a:pt x="16605" y="23715"/>
                    <a:pt x="16608" y="23721"/>
                  </a:cubicBezTo>
                  <a:lnTo>
                    <a:pt x="16608" y="23721"/>
                  </a:lnTo>
                  <a:cubicBezTo>
                    <a:pt x="16608" y="23723"/>
                    <a:pt x="16608" y="23724"/>
                    <a:pt x="16609" y="23726"/>
                  </a:cubicBezTo>
                  <a:cubicBezTo>
                    <a:pt x="16621" y="23802"/>
                    <a:pt x="16639" y="23878"/>
                    <a:pt x="16647" y="23956"/>
                  </a:cubicBezTo>
                  <a:cubicBezTo>
                    <a:pt x="16653" y="24025"/>
                    <a:pt x="16655" y="24092"/>
                    <a:pt x="16658" y="24160"/>
                  </a:cubicBezTo>
                  <a:cubicBezTo>
                    <a:pt x="16658" y="24162"/>
                    <a:pt x="16658" y="24163"/>
                    <a:pt x="16658" y="24164"/>
                  </a:cubicBezTo>
                  <a:lnTo>
                    <a:pt x="16658" y="24164"/>
                  </a:lnTo>
                  <a:cubicBezTo>
                    <a:pt x="16656" y="24191"/>
                    <a:pt x="16654" y="24219"/>
                    <a:pt x="16650" y="24245"/>
                  </a:cubicBezTo>
                  <a:cubicBezTo>
                    <a:pt x="16609" y="24560"/>
                    <a:pt x="16524" y="24868"/>
                    <a:pt x="16401" y="25160"/>
                  </a:cubicBezTo>
                  <a:cubicBezTo>
                    <a:pt x="16400" y="25163"/>
                    <a:pt x="16398" y="25166"/>
                    <a:pt x="16397" y="25169"/>
                  </a:cubicBezTo>
                  <a:lnTo>
                    <a:pt x="16397" y="25169"/>
                  </a:lnTo>
                  <a:cubicBezTo>
                    <a:pt x="16382" y="25201"/>
                    <a:pt x="16367" y="25233"/>
                    <a:pt x="16351" y="25264"/>
                  </a:cubicBezTo>
                  <a:cubicBezTo>
                    <a:pt x="16313" y="25339"/>
                    <a:pt x="16275" y="25413"/>
                    <a:pt x="16235" y="25486"/>
                  </a:cubicBezTo>
                  <a:cubicBezTo>
                    <a:pt x="16137" y="25664"/>
                    <a:pt x="16032" y="25835"/>
                    <a:pt x="15920" y="26001"/>
                  </a:cubicBezTo>
                  <a:cubicBezTo>
                    <a:pt x="15690" y="26344"/>
                    <a:pt x="15442" y="26673"/>
                    <a:pt x="15177" y="26991"/>
                  </a:cubicBezTo>
                  <a:cubicBezTo>
                    <a:pt x="13966" y="28456"/>
                    <a:pt x="12552" y="29742"/>
                    <a:pt x="11243" y="31118"/>
                  </a:cubicBezTo>
                  <a:cubicBezTo>
                    <a:pt x="10048" y="32372"/>
                    <a:pt x="8782" y="33752"/>
                    <a:pt x="8226" y="35431"/>
                  </a:cubicBezTo>
                  <a:cubicBezTo>
                    <a:pt x="7701" y="37022"/>
                    <a:pt x="8263" y="38848"/>
                    <a:pt x="9484" y="39968"/>
                  </a:cubicBezTo>
                  <a:cubicBezTo>
                    <a:pt x="9800" y="40258"/>
                    <a:pt x="10141" y="40502"/>
                    <a:pt x="10499" y="40704"/>
                  </a:cubicBezTo>
                  <a:lnTo>
                    <a:pt x="10499" y="40704"/>
                  </a:lnTo>
                  <a:cubicBezTo>
                    <a:pt x="10290" y="41706"/>
                    <a:pt x="10257" y="42744"/>
                    <a:pt x="10420" y="43759"/>
                  </a:cubicBezTo>
                  <a:cubicBezTo>
                    <a:pt x="10829" y="46302"/>
                    <a:pt x="12410" y="48773"/>
                    <a:pt x="14509" y="50262"/>
                  </a:cubicBezTo>
                  <a:cubicBezTo>
                    <a:pt x="16198" y="51460"/>
                    <a:pt x="18182" y="51989"/>
                    <a:pt x="20141" y="52561"/>
                  </a:cubicBezTo>
                  <a:cubicBezTo>
                    <a:pt x="20575" y="52687"/>
                    <a:pt x="21010" y="52820"/>
                    <a:pt x="21436" y="52973"/>
                  </a:cubicBezTo>
                  <a:cubicBezTo>
                    <a:pt x="21532" y="53007"/>
                    <a:pt x="21628" y="53042"/>
                    <a:pt x="21724" y="53079"/>
                  </a:cubicBezTo>
                  <a:cubicBezTo>
                    <a:pt x="21774" y="53099"/>
                    <a:pt x="21853" y="53132"/>
                    <a:pt x="21887" y="53146"/>
                  </a:cubicBezTo>
                  <a:lnTo>
                    <a:pt x="21887" y="53146"/>
                  </a:lnTo>
                  <a:cubicBezTo>
                    <a:pt x="22068" y="53227"/>
                    <a:pt x="22249" y="53310"/>
                    <a:pt x="22424" y="53403"/>
                  </a:cubicBezTo>
                  <a:cubicBezTo>
                    <a:pt x="22510" y="53448"/>
                    <a:pt x="22593" y="53496"/>
                    <a:pt x="22676" y="53544"/>
                  </a:cubicBezTo>
                  <a:cubicBezTo>
                    <a:pt x="22684" y="53548"/>
                    <a:pt x="22692" y="53552"/>
                    <a:pt x="22699" y="53556"/>
                  </a:cubicBezTo>
                  <a:lnTo>
                    <a:pt x="22699" y="53556"/>
                  </a:lnTo>
                  <a:cubicBezTo>
                    <a:pt x="22704" y="53560"/>
                    <a:pt x="22710" y="53565"/>
                    <a:pt x="22718" y="53571"/>
                  </a:cubicBezTo>
                  <a:cubicBezTo>
                    <a:pt x="22793" y="53628"/>
                    <a:pt x="22873" y="53678"/>
                    <a:pt x="22948" y="53735"/>
                  </a:cubicBezTo>
                  <a:cubicBezTo>
                    <a:pt x="23010" y="53783"/>
                    <a:pt x="23129" y="53916"/>
                    <a:pt x="23133" y="53916"/>
                  </a:cubicBezTo>
                  <a:cubicBezTo>
                    <a:pt x="23135" y="53916"/>
                    <a:pt x="23112" y="53888"/>
                    <a:pt x="23049" y="53811"/>
                  </a:cubicBezTo>
                  <a:lnTo>
                    <a:pt x="23049" y="53811"/>
                  </a:lnTo>
                  <a:cubicBezTo>
                    <a:pt x="23108" y="53882"/>
                    <a:pt x="23183" y="53941"/>
                    <a:pt x="23246" y="54007"/>
                  </a:cubicBezTo>
                  <a:cubicBezTo>
                    <a:pt x="23295" y="54059"/>
                    <a:pt x="23361" y="54139"/>
                    <a:pt x="23363" y="54139"/>
                  </a:cubicBezTo>
                  <a:cubicBezTo>
                    <a:pt x="23363" y="54139"/>
                    <a:pt x="23363" y="54139"/>
                    <a:pt x="23363" y="54139"/>
                  </a:cubicBezTo>
                  <a:lnTo>
                    <a:pt x="23363" y="54139"/>
                  </a:lnTo>
                  <a:cubicBezTo>
                    <a:pt x="23399" y="54187"/>
                    <a:pt x="23434" y="54236"/>
                    <a:pt x="23468" y="54285"/>
                  </a:cubicBezTo>
                  <a:cubicBezTo>
                    <a:pt x="23492" y="54319"/>
                    <a:pt x="23607" y="54516"/>
                    <a:pt x="23612" y="54516"/>
                  </a:cubicBezTo>
                  <a:cubicBezTo>
                    <a:pt x="23613" y="54516"/>
                    <a:pt x="23604" y="54497"/>
                    <a:pt x="23579" y="54448"/>
                  </a:cubicBezTo>
                  <a:lnTo>
                    <a:pt x="23579" y="54448"/>
                  </a:lnTo>
                  <a:cubicBezTo>
                    <a:pt x="24016" y="55277"/>
                    <a:pt x="24114" y="56167"/>
                    <a:pt x="24067" y="57165"/>
                  </a:cubicBezTo>
                  <a:cubicBezTo>
                    <a:pt x="24040" y="57731"/>
                    <a:pt x="24456" y="58196"/>
                    <a:pt x="24941" y="58443"/>
                  </a:cubicBezTo>
                  <a:cubicBezTo>
                    <a:pt x="25080" y="58514"/>
                    <a:pt x="25373" y="58604"/>
                    <a:pt x="25634" y="58604"/>
                  </a:cubicBezTo>
                  <a:cubicBezTo>
                    <a:pt x="25894" y="58604"/>
                    <a:pt x="26124" y="58515"/>
                    <a:pt x="26136" y="58231"/>
                  </a:cubicBezTo>
                  <a:cubicBezTo>
                    <a:pt x="26200" y="56865"/>
                    <a:pt x="26050" y="55539"/>
                    <a:pt x="25369" y="54330"/>
                  </a:cubicBezTo>
                  <a:cubicBezTo>
                    <a:pt x="24801" y="53318"/>
                    <a:pt x="23892" y="52555"/>
                    <a:pt x="22892" y="51992"/>
                  </a:cubicBezTo>
                  <a:cubicBezTo>
                    <a:pt x="20999" y="50926"/>
                    <a:pt x="18775" y="50634"/>
                    <a:pt x="16767" y="49853"/>
                  </a:cubicBezTo>
                  <a:lnTo>
                    <a:pt x="16767" y="49853"/>
                  </a:lnTo>
                  <a:cubicBezTo>
                    <a:pt x="16768" y="49853"/>
                    <a:pt x="16768" y="49853"/>
                    <a:pt x="16768" y="49853"/>
                  </a:cubicBezTo>
                  <a:cubicBezTo>
                    <a:pt x="16768" y="49853"/>
                    <a:pt x="16767" y="49853"/>
                    <a:pt x="16766" y="49852"/>
                  </a:cubicBezTo>
                  <a:lnTo>
                    <a:pt x="16766" y="49852"/>
                  </a:lnTo>
                  <a:cubicBezTo>
                    <a:pt x="16767" y="49853"/>
                    <a:pt x="16767" y="49853"/>
                    <a:pt x="16767" y="49853"/>
                  </a:cubicBezTo>
                  <a:lnTo>
                    <a:pt x="16767" y="49853"/>
                  </a:lnTo>
                  <a:cubicBezTo>
                    <a:pt x="16763" y="49851"/>
                    <a:pt x="16759" y="49849"/>
                    <a:pt x="16753" y="49847"/>
                  </a:cubicBezTo>
                  <a:lnTo>
                    <a:pt x="16753" y="49847"/>
                  </a:lnTo>
                  <a:cubicBezTo>
                    <a:pt x="16758" y="49849"/>
                    <a:pt x="16762" y="49851"/>
                    <a:pt x="16766" y="49852"/>
                  </a:cubicBezTo>
                  <a:lnTo>
                    <a:pt x="16766" y="49852"/>
                  </a:lnTo>
                  <a:cubicBezTo>
                    <a:pt x="16764" y="49852"/>
                    <a:pt x="16762" y="49851"/>
                    <a:pt x="16760" y="49850"/>
                  </a:cubicBezTo>
                  <a:cubicBezTo>
                    <a:pt x="16688" y="49822"/>
                    <a:pt x="16664" y="49812"/>
                    <a:pt x="16665" y="49812"/>
                  </a:cubicBezTo>
                  <a:lnTo>
                    <a:pt x="16665" y="49812"/>
                  </a:lnTo>
                  <a:cubicBezTo>
                    <a:pt x="16666" y="49812"/>
                    <a:pt x="16721" y="49833"/>
                    <a:pt x="16753" y="49847"/>
                  </a:cubicBezTo>
                  <a:lnTo>
                    <a:pt x="16753" y="49847"/>
                  </a:lnTo>
                  <a:cubicBezTo>
                    <a:pt x="16699" y="49823"/>
                    <a:pt x="16647" y="49800"/>
                    <a:pt x="16594" y="49777"/>
                  </a:cubicBezTo>
                  <a:cubicBezTo>
                    <a:pt x="16463" y="49716"/>
                    <a:pt x="16334" y="49658"/>
                    <a:pt x="16206" y="49595"/>
                  </a:cubicBezTo>
                  <a:cubicBezTo>
                    <a:pt x="16093" y="49539"/>
                    <a:pt x="15981" y="49479"/>
                    <a:pt x="15869" y="49419"/>
                  </a:cubicBezTo>
                  <a:cubicBezTo>
                    <a:pt x="15800" y="49380"/>
                    <a:pt x="15732" y="49341"/>
                    <a:pt x="15663" y="49302"/>
                  </a:cubicBezTo>
                  <a:cubicBezTo>
                    <a:pt x="15648" y="49294"/>
                    <a:pt x="15593" y="49260"/>
                    <a:pt x="15552" y="49234"/>
                  </a:cubicBezTo>
                  <a:lnTo>
                    <a:pt x="15552" y="49234"/>
                  </a:lnTo>
                  <a:cubicBezTo>
                    <a:pt x="15489" y="49190"/>
                    <a:pt x="15355" y="49099"/>
                    <a:pt x="15332" y="49082"/>
                  </a:cubicBezTo>
                  <a:cubicBezTo>
                    <a:pt x="15214" y="48997"/>
                    <a:pt x="15104" y="48906"/>
                    <a:pt x="14989" y="48818"/>
                  </a:cubicBezTo>
                  <a:cubicBezTo>
                    <a:pt x="14978" y="48810"/>
                    <a:pt x="14963" y="48798"/>
                    <a:pt x="14949" y="48786"/>
                  </a:cubicBezTo>
                  <a:lnTo>
                    <a:pt x="14949" y="48786"/>
                  </a:lnTo>
                  <a:cubicBezTo>
                    <a:pt x="14920" y="48759"/>
                    <a:pt x="14891" y="48733"/>
                    <a:pt x="14863" y="48706"/>
                  </a:cubicBezTo>
                  <a:cubicBezTo>
                    <a:pt x="14708" y="48559"/>
                    <a:pt x="14561" y="48404"/>
                    <a:pt x="14417" y="48246"/>
                  </a:cubicBezTo>
                  <a:cubicBezTo>
                    <a:pt x="13541" y="47289"/>
                    <a:pt x="12856" y="46101"/>
                    <a:pt x="12578" y="44799"/>
                  </a:cubicBezTo>
                  <a:cubicBezTo>
                    <a:pt x="12337" y="43674"/>
                    <a:pt x="12370" y="42521"/>
                    <a:pt x="12647" y="41430"/>
                  </a:cubicBezTo>
                  <a:lnTo>
                    <a:pt x="12647" y="41430"/>
                  </a:lnTo>
                  <a:cubicBezTo>
                    <a:pt x="13099" y="41503"/>
                    <a:pt x="13561" y="41535"/>
                    <a:pt x="14025" y="41535"/>
                  </a:cubicBezTo>
                  <a:cubicBezTo>
                    <a:pt x="14196" y="41535"/>
                    <a:pt x="14367" y="41531"/>
                    <a:pt x="14538" y="41522"/>
                  </a:cubicBezTo>
                  <a:cubicBezTo>
                    <a:pt x="16157" y="41439"/>
                    <a:pt x="17828" y="40974"/>
                    <a:pt x="19248" y="40191"/>
                  </a:cubicBezTo>
                  <a:cubicBezTo>
                    <a:pt x="20278" y="39623"/>
                    <a:pt x="21519" y="38687"/>
                    <a:pt x="21438" y="37370"/>
                  </a:cubicBezTo>
                  <a:cubicBezTo>
                    <a:pt x="21372" y="36302"/>
                    <a:pt x="20462" y="35607"/>
                    <a:pt x="19582" y="35159"/>
                  </a:cubicBezTo>
                  <a:cubicBezTo>
                    <a:pt x="18782" y="34755"/>
                    <a:pt x="17912" y="34539"/>
                    <a:pt x="17024" y="34539"/>
                  </a:cubicBezTo>
                  <a:cubicBezTo>
                    <a:pt x="16859" y="34539"/>
                    <a:pt x="16694" y="34547"/>
                    <a:pt x="16529" y="34562"/>
                  </a:cubicBezTo>
                  <a:cubicBezTo>
                    <a:pt x="14628" y="34734"/>
                    <a:pt x="12934" y="36006"/>
                    <a:pt x="11867" y="37533"/>
                  </a:cubicBezTo>
                  <a:cubicBezTo>
                    <a:pt x="11486" y="38078"/>
                    <a:pt x="11171" y="38666"/>
                    <a:pt x="10927" y="39283"/>
                  </a:cubicBezTo>
                  <a:lnTo>
                    <a:pt x="10927" y="39283"/>
                  </a:lnTo>
                  <a:cubicBezTo>
                    <a:pt x="10913" y="39274"/>
                    <a:pt x="10898" y="39266"/>
                    <a:pt x="10884" y="39258"/>
                  </a:cubicBezTo>
                  <a:lnTo>
                    <a:pt x="10884" y="39258"/>
                  </a:lnTo>
                  <a:cubicBezTo>
                    <a:pt x="10805" y="39194"/>
                    <a:pt x="10716" y="39124"/>
                    <a:pt x="10632" y="39067"/>
                  </a:cubicBezTo>
                  <a:lnTo>
                    <a:pt x="10632" y="39067"/>
                  </a:lnTo>
                  <a:cubicBezTo>
                    <a:pt x="10730" y="39132"/>
                    <a:pt x="10768" y="39156"/>
                    <a:pt x="10773" y="39156"/>
                  </a:cubicBezTo>
                  <a:cubicBezTo>
                    <a:pt x="10783" y="39156"/>
                    <a:pt x="10623" y="39036"/>
                    <a:pt x="10557" y="38971"/>
                  </a:cubicBezTo>
                  <a:cubicBezTo>
                    <a:pt x="10551" y="38965"/>
                    <a:pt x="10545" y="38959"/>
                    <a:pt x="10540" y="38955"/>
                  </a:cubicBezTo>
                  <a:lnTo>
                    <a:pt x="10540" y="38955"/>
                  </a:lnTo>
                  <a:cubicBezTo>
                    <a:pt x="10533" y="38942"/>
                    <a:pt x="10524" y="38925"/>
                    <a:pt x="10511" y="38904"/>
                  </a:cubicBezTo>
                  <a:cubicBezTo>
                    <a:pt x="10481" y="38856"/>
                    <a:pt x="10390" y="38677"/>
                    <a:pt x="10384" y="38677"/>
                  </a:cubicBezTo>
                  <a:lnTo>
                    <a:pt x="10384" y="38677"/>
                  </a:lnTo>
                  <a:cubicBezTo>
                    <a:pt x="10382" y="38677"/>
                    <a:pt x="10392" y="38704"/>
                    <a:pt x="10425" y="38778"/>
                  </a:cubicBezTo>
                  <a:cubicBezTo>
                    <a:pt x="10375" y="38666"/>
                    <a:pt x="10322" y="38557"/>
                    <a:pt x="10281" y="38444"/>
                  </a:cubicBezTo>
                  <a:cubicBezTo>
                    <a:pt x="10263" y="38396"/>
                    <a:pt x="10247" y="38350"/>
                    <a:pt x="10231" y="38302"/>
                  </a:cubicBezTo>
                  <a:cubicBezTo>
                    <a:pt x="10224" y="38279"/>
                    <a:pt x="10219" y="38265"/>
                    <a:pt x="10216" y="38257"/>
                  </a:cubicBezTo>
                  <a:lnTo>
                    <a:pt x="10216" y="38257"/>
                  </a:lnTo>
                  <a:cubicBezTo>
                    <a:pt x="10213" y="38243"/>
                    <a:pt x="10210" y="38222"/>
                    <a:pt x="10204" y="38191"/>
                  </a:cubicBezTo>
                  <a:cubicBezTo>
                    <a:pt x="10161" y="37963"/>
                    <a:pt x="10131" y="37731"/>
                    <a:pt x="10113" y="37498"/>
                  </a:cubicBezTo>
                  <a:cubicBezTo>
                    <a:pt x="10109" y="37437"/>
                    <a:pt x="10105" y="37412"/>
                    <a:pt x="10102" y="37404"/>
                  </a:cubicBezTo>
                  <a:lnTo>
                    <a:pt x="10102" y="37404"/>
                  </a:lnTo>
                  <a:cubicBezTo>
                    <a:pt x="10105" y="37397"/>
                    <a:pt x="10111" y="37373"/>
                    <a:pt x="10119" y="37308"/>
                  </a:cubicBezTo>
                  <a:cubicBezTo>
                    <a:pt x="10135" y="37183"/>
                    <a:pt x="10151" y="37060"/>
                    <a:pt x="10177" y="36937"/>
                  </a:cubicBezTo>
                  <a:cubicBezTo>
                    <a:pt x="10287" y="36409"/>
                    <a:pt x="10437" y="36087"/>
                    <a:pt x="10667" y="35674"/>
                  </a:cubicBezTo>
                  <a:cubicBezTo>
                    <a:pt x="11890" y="33488"/>
                    <a:pt x="13912" y="31792"/>
                    <a:pt x="15633" y="30014"/>
                  </a:cubicBezTo>
                  <a:cubicBezTo>
                    <a:pt x="16970" y="28632"/>
                    <a:pt x="18959" y="26726"/>
                    <a:pt x="18729" y="24603"/>
                  </a:cubicBezTo>
                  <a:cubicBezTo>
                    <a:pt x="18673" y="24080"/>
                    <a:pt x="18455" y="23566"/>
                    <a:pt x="18158" y="23136"/>
                  </a:cubicBezTo>
                  <a:cubicBezTo>
                    <a:pt x="17990" y="22893"/>
                    <a:pt x="17799" y="22668"/>
                    <a:pt x="17588" y="22461"/>
                  </a:cubicBezTo>
                  <a:cubicBezTo>
                    <a:pt x="17529" y="22403"/>
                    <a:pt x="17338" y="22232"/>
                    <a:pt x="17261" y="22162"/>
                  </a:cubicBezTo>
                  <a:lnTo>
                    <a:pt x="17261" y="22162"/>
                  </a:lnTo>
                  <a:cubicBezTo>
                    <a:pt x="17099" y="22016"/>
                    <a:pt x="16938" y="21868"/>
                    <a:pt x="16764" y="21738"/>
                  </a:cubicBezTo>
                  <a:cubicBezTo>
                    <a:pt x="15822" y="21037"/>
                    <a:pt x="14720" y="20736"/>
                    <a:pt x="13579" y="20736"/>
                  </a:cubicBezTo>
                  <a:cubicBezTo>
                    <a:pt x="13382" y="20736"/>
                    <a:pt x="13184" y="20745"/>
                    <a:pt x="12985" y="20762"/>
                  </a:cubicBezTo>
                  <a:cubicBezTo>
                    <a:pt x="10516" y="20980"/>
                    <a:pt x="8273" y="22299"/>
                    <a:pt x="5785" y="22422"/>
                  </a:cubicBezTo>
                  <a:cubicBezTo>
                    <a:pt x="5771" y="22423"/>
                    <a:pt x="5759" y="22423"/>
                    <a:pt x="5749" y="22424"/>
                  </a:cubicBezTo>
                  <a:lnTo>
                    <a:pt x="5749" y="22424"/>
                  </a:lnTo>
                  <a:cubicBezTo>
                    <a:pt x="5666" y="22424"/>
                    <a:pt x="5584" y="22422"/>
                    <a:pt x="5501" y="22419"/>
                  </a:cubicBezTo>
                  <a:cubicBezTo>
                    <a:pt x="5373" y="22414"/>
                    <a:pt x="5247" y="22405"/>
                    <a:pt x="5119" y="22390"/>
                  </a:cubicBezTo>
                  <a:cubicBezTo>
                    <a:pt x="5049" y="22382"/>
                    <a:pt x="4980" y="22371"/>
                    <a:pt x="4910" y="22362"/>
                  </a:cubicBezTo>
                  <a:cubicBezTo>
                    <a:pt x="4892" y="22359"/>
                    <a:pt x="4878" y="22358"/>
                    <a:pt x="4865" y="22356"/>
                  </a:cubicBezTo>
                  <a:lnTo>
                    <a:pt x="4865" y="22356"/>
                  </a:lnTo>
                  <a:cubicBezTo>
                    <a:pt x="4721" y="22321"/>
                    <a:pt x="4582" y="22268"/>
                    <a:pt x="4437" y="22231"/>
                  </a:cubicBezTo>
                  <a:cubicBezTo>
                    <a:pt x="4429" y="22228"/>
                    <a:pt x="4422" y="22227"/>
                    <a:pt x="4415" y="22225"/>
                  </a:cubicBezTo>
                  <a:lnTo>
                    <a:pt x="4415" y="22225"/>
                  </a:lnTo>
                  <a:cubicBezTo>
                    <a:pt x="4356" y="22197"/>
                    <a:pt x="4298" y="22170"/>
                    <a:pt x="4241" y="22141"/>
                  </a:cubicBezTo>
                  <a:cubicBezTo>
                    <a:pt x="4189" y="22115"/>
                    <a:pt x="4140" y="22084"/>
                    <a:pt x="4087" y="22058"/>
                  </a:cubicBezTo>
                  <a:cubicBezTo>
                    <a:pt x="4082" y="22056"/>
                    <a:pt x="4077" y="22053"/>
                    <a:pt x="4073" y="22051"/>
                  </a:cubicBezTo>
                  <a:lnTo>
                    <a:pt x="4073" y="22051"/>
                  </a:lnTo>
                  <a:cubicBezTo>
                    <a:pt x="4068" y="22047"/>
                    <a:pt x="4064" y="22043"/>
                    <a:pt x="4058" y="22039"/>
                  </a:cubicBezTo>
                  <a:cubicBezTo>
                    <a:pt x="4018" y="22004"/>
                    <a:pt x="3859" y="21880"/>
                    <a:pt x="3808" y="21845"/>
                  </a:cubicBezTo>
                  <a:lnTo>
                    <a:pt x="3808" y="21845"/>
                  </a:lnTo>
                  <a:cubicBezTo>
                    <a:pt x="3771" y="21810"/>
                    <a:pt x="3728" y="21770"/>
                    <a:pt x="3726" y="21767"/>
                  </a:cubicBezTo>
                  <a:cubicBezTo>
                    <a:pt x="3654" y="21697"/>
                    <a:pt x="3589" y="21623"/>
                    <a:pt x="3522" y="21550"/>
                  </a:cubicBezTo>
                  <a:cubicBezTo>
                    <a:pt x="3508" y="21535"/>
                    <a:pt x="3497" y="21523"/>
                    <a:pt x="3487" y="21512"/>
                  </a:cubicBezTo>
                  <a:lnTo>
                    <a:pt x="3487" y="21512"/>
                  </a:lnTo>
                  <a:cubicBezTo>
                    <a:pt x="3484" y="21507"/>
                    <a:pt x="3479" y="21501"/>
                    <a:pt x="3474" y="21494"/>
                  </a:cubicBezTo>
                  <a:cubicBezTo>
                    <a:pt x="3419" y="21422"/>
                    <a:pt x="3365" y="21349"/>
                    <a:pt x="3314" y="21275"/>
                  </a:cubicBezTo>
                  <a:cubicBezTo>
                    <a:pt x="3205" y="21117"/>
                    <a:pt x="3102" y="20952"/>
                    <a:pt x="3007" y="20785"/>
                  </a:cubicBezTo>
                  <a:cubicBezTo>
                    <a:pt x="2931" y="20649"/>
                    <a:pt x="2868" y="20515"/>
                    <a:pt x="2779" y="20344"/>
                  </a:cubicBezTo>
                  <a:cubicBezTo>
                    <a:pt x="2748" y="20284"/>
                    <a:pt x="2728" y="20247"/>
                    <a:pt x="2717" y="20227"/>
                  </a:cubicBezTo>
                  <a:lnTo>
                    <a:pt x="2717" y="20227"/>
                  </a:lnTo>
                  <a:cubicBezTo>
                    <a:pt x="2679" y="20148"/>
                    <a:pt x="2641" y="20070"/>
                    <a:pt x="2605" y="19989"/>
                  </a:cubicBezTo>
                  <a:cubicBezTo>
                    <a:pt x="2351" y="19411"/>
                    <a:pt x="2266" y="19037"/>
                    <a:pt x="2194" y="18361"/>
                  </a:cubicBezTo>
                  <a:cubicBezTo>
                    <a:pt x="1887" y="15500"/>
                    <a:pt x="3049" y="12454"/>
                    <a:pt x="4320" y="9923"/>
                  </a:cubicBezTo>
                  <a:cubicBezTo>
                    <a:pt x="5638" y="7298"/>
                    <a:pt x="7329" y="4706"/>
                    <a:pt x="9493" y="2696"/>
                  </a:cubicBezTo>
                  <a:cubicBezTo>
                    <a:pt x="9857" y="2356"/>
                    <a:pt x="10252" y="2047"/>
                    <a:pt x="10671" y="1776"/>
                  </a:cubicBezTo>
                  <a:cubicBezTo>
                    <a:pt x="11456" y="1270"/>
                    <a:pt x="10251" y="1"/>
                    <a:pt x="9409" y="1"/>
                  </a:cubicBezTo>
                  <a:close/>
                </a:path>
              </a:pathLst>
            </a:custGeom>
            <a:solidFill>
              <a:srgbClr val="DE80D7"/>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7"/>
            <p:cNvSpPr/>
            <p:nvPr/>
          </p:nvSpPr>
          <p:spPr>
            <a:xfrm>
              <a:off x="715099" y="-749742"/>
              <a:ext cx="748453" cy="1751944"/>
            </a:xfrm>
            <a:custGeom>
              <a:avLst/>
              <a:gdLst/>
              <a:ahLst/>
              <a:cxnLst/>
              <a:rect l="l" t="t" r="r" b="b"/>
              <a:pathLst>
                <a:path w="25831" h="60464" extrusionOk="0">
                  <a:moveTo>
                    <a:pt x="14353" y="21284"/>
                  </a:moveTo>
                  <a:cubicBezTo>
                    <a:pt x="14354" y="21284"/>
                    <a:pt x="14354" y="21284"/>
                    <a:pt x="14354" y="21284"/>
                  </a:cubicBezTo>
                  <a:cubicBezTo>
                    <a:pt x="14354" y="21284"/>
                    <a:pt x="14354" y="21284"/>
                    <a:pt x="14353" y="21284"/>
                  </a:cubicBezTo>
                  <a:close/>
                  <a:moveTo>
                    <a:pt x="14972" y="22124"/>
                  </a:moveTo>
                  <a:cubicBezTo>
                    <a:pt x="14973" y="22126"/>
                    <a:pt x="14974" y="22128"/>
                    <a:pt x="14974" y="22130"/>
                  </a:cubicBezTo>
                  <a:lnTo>
                    <a:pt x="14974" y="22130"/>
                  </a:lnTo>
                  <a:cubicBezTo>
                    <a:pt x="14974" y="22128"/>
                    <a:pt x="14973" y="22126"/>
                    <a:pt x="14972" y="22124"/>
                  </a:cubicBezTo>
                  <a:close/>
                  <a:moveTo>
                    <a:pt x="14144" y="21194"/>
                  </a:moveTo>
                  <a:cubicBezTo>
                    <a:pt x="14170" y="21203"/>
                    <a:pt x="14227" y="21221"/>
                    <a:pt x="14276" y="21236"/>
                  </a:cubicBezTo>
                  <a:lnTo>
                    <a:pt x="14276" y="21236"/>
                  </a:lnTo>
                  <a:cubicBezTo>
                    <a:pt x="14312" y="21272"/>
                    <a:pt x="14362" y="21305"/>
                    <a:pt x="14404" y="21335"/>
                  </a:cubicBezTo>
                  <a:cubicBezTo>
                    <a:pt x="14411" y="21341"/>
                    <a:pt x="14417" y="21345"/>
                    <a:pt x="14421" y="21347"/>
                  </a:cubicBezTo>
                  <a:lnTo>
                    <a:pt x="14421" y="21347"/>
                  </a:lnTo>
                  <a:cubicBezTo>
                    <a:pt x="14423" y="21349"/>
                    <a:pt x="14425" y="21352"/>
                    <a:pt x="14428" y="21354"/>
                  </a:cubicBezTo>
                  <a:cubicBezTo>
                    <a:pt x="14614" y="21565"/>
                    <a:pt x="14726" y="21709"/>
                    <a:pt x="14822" y="21872"/>
                  </a:cubicBezTo>
                  <a:cubicBezTo>
                    <a:pt x="14873" y="21958"/>
                    <a:pt x="14921" y="22046"/>
                    <a:pt x="14971" y="22134"/>
                  </a:cubicBezTo>
                  <a:cubicBezTo>
                    <a:pt x="14977" y="22145"/>
                    <a:pt x="14986" y="22167"/>
                    <a:pt x="14994" y="22184"/>
                  </a:cubicBezTo>
                  <a:lnTo>
                    <a:pt x="14994" y="22184"/>
                  </a:lnTo>
                  <a:cubicBezTo>
                    <a:pt x="15007" y="22225"/>
                    <a:pt x="15019" y="22267"/>
                    <a:pt x="15030" y="22308"/>
                  </a:cubicBezTo>
                  <a:cubicBezTo>
                    <a:pt x="15054" y="22396"/>
                    <a:pt x="15071" y="22485"/>
                    <a:pt x="15086" y="22573"/>
                  </a:cubicBezTo>
                  <a:cubicBezTo>
                    <a:pt x="15088" y="22587"/>
                    <a:pt x="15091" y="22624"/>
                    <a:pt x="15093" y="22643"/>
                  </a:cubicBezTo>
                  <a:lnTo>
                    <a:pt x="15093" y="22643"/>
                  </a:lnTo>
                  <a:cubicBezTo>
                    <a:pt x="15094" y="22677"/>
                    <a:pt x="15095" y="22713"/>
                    <a:pt x="15094" y="22746"/>
                  </a:cubicBezTo>
                  <a:cubicBezTo>
                    <a:pt x="15087" y="22963"/>
                    <a:pt x="15062" y="23180"/>
                    <a:pt x="15017" y="23393"/>
                  </a:cubicBezTo>
                  <a:cubicBezTo>
                    <a:pt x="14942" y="23741"/>
                    <a:pt x="14761" y="24150"/>
                    <a:pt x="14549" y="24538"/>
                  </a:cubicBezTo>
                  <a:cubicBezTo>
                    <a:pt x="13546" y="26367"/>
                    <a:pt x="11836" y="27877"/>
                    <a:pt x="10089" y="28978"/>
                  </a:cubicBezTo>
                  <a:cubicBezTo>
                    <a:pt x="9781" y="29172"/>
                    <a:pt x="9606" y="29280"/>
                    <a:pt x="9368" y="29395"/>
                  </a:cubicBezTo>
                  <a:lnTo>
                    <a:pt x="9368" y="29395"/>
                  </a:lnTo>
                  <a:cubicBezTo>
                    <a:pt x="9239" y="28649"/>
                    <a:pt x="9206" y="27758"/>
                    <a:pt x="9386" y="26920"/>
                  </a:cubicBezTo>
                  <a:cubicBezTo>
                    <a:pt x="9414" y="26780"/>
                    <a:pt x="9453" y="26641"/>
                    <a:pt x="9499" y="26505"/>
                  </a:cubicBezTo>
                  <a:cubicBezTo>
                    <a:pt x="9574" y="26289"/>
                    <a:pt x="9657" y="26075"/>
                    <a:pt x="9748" y="25864"/>
                  </a:cubicBezTo>
                  <a:cubicBezTo>
                    <a:pt x="9946" y="25406"/>
                    <a:pt x="10175" y="24960"/>
                    <a:pt x="10431" y="24529"/>
                  </a:cubicBezTo>
                  <a:cubicBezTo>
                    <a:pt x="10950" y="23648"/>
                    <a:pt x="11550" y="22826"/>
                    <a:pt x="12309" y="22147"/>
                  </a:cubicBezTo>
                  <a:cubicBezTo>
                    <a:pt x="12471" y="22001"/>
                    <a:pt x="12640" y="21864"/>
                    <a:pt x="12817" y="21735"/>
                  </a:cubicBezTo>
                  <a:cubicBezTo>
                    <a:pt x="12913" y="21666"/>
                    <a:pt x="13012" y="21600"/>
                    <a:pt x="13113" y="21537"/>
                  </a:cubicBezTo>
                  <a:cubicBezTo>
                    <a:pt x="13258" y="21444"/>
                    <a:pt x="13201" y="21477"/>
                    <a:pt x="13292" y="21434"/>
                  </a:cubicBezTo>
                  <a:cubicBezTo>
                    <a:pt x="13474" y="21350"/>
                    <a:pt x="13662" y="21279"/>
                    <a:pt x="13857" y="21227"/>
                  </a:cubicBezTo>
                  <a:cubicBezTo>
                    <a:pt x="13862" y="21225"/>
                    <a:pt x="13866" y="21224"/>
                    <a:pt x="13869" y="21223"/>
                  </a:cubicBezTo>
                  <a:lnTo>
                    <a:pt x="13869" y="21223"/>
                  </a:lnTo>
                  <a:cubicBezTo>
                    <a:pt x="13898" y="21219"/>
                    <a:pt x="13928" y="21214"/>
                    <a:pt x="13956" y="21212"/>
                  </a:cubicBezTo>
                  <a:cubicBezTo>
                    <a:pt x="14002" y="21209"/>
                    <a:pt x="14060" y="21209"/>
                    <a:pt x="14106" y="21201"/>
                  </a:cubicBezTo>
                  <a:lnTo>
                    <a:pt x="14106" y="21201"/>
                  </a:lnTo>
                  <a:cubicBezTo>
                    <a:pt x="14186" y="21216"/>
                    <a:pt x="14246" y="21232"/>
                    <a:pt x="14250" y="21232"/>
                  </a:cubicBezTo>
                  <a:cubicBezTo>
                    <a:pt x="14254" y="21232"/>
                    <a:pt x="14224" y="21222"/>
                    <a:pt x="14144" y="21194"/>
                  </a:cubicBezTo>
                  <a:lnTo>
                    <a:pt x="14144" y="21194"/>
                  </a:lnTo>
                  <a:cubicBezTo>
                    <a:pt x="14144" y="21194"/>
                    <a:pt x="14144" y="21194"/>
                    <a:pt x="14144" y="21194"/>
                  </a:cubicBezTo>
                  <a:close/>
                  <a:moveTo>
                    <a:pt x="4782" y="29721"/>
                  </a:moveTo>
                  <a:cubicBezTo>
                    <a:pt x="4783" y="29721"/>
                    <a:pt x="4784" y="29721"/>
                    <a:pt x="4786" y="29722"/>
                  </a:cubicBezTo>
                  <a:lnTo>
                    <a:pt x="4786" y="29722"/>
                  </a:lnTo>
                  <a:cubicBezTo>
                    <a:pt x="4784" y="29721"/>
                    <a:pt x="4783" y="29721"/>
                    <a:pt x="4782" y="29721"/>
                  </a:cubicBezTo>
                  <a:close/>
                  <a:moveTo>
                    <a:pt x="4807" y="29729"/>
                  </a:moveTo>
                  <a:cubicBezTo>
                    <a:pt x="4858" y="29748"/>
                    <a:pt x="4915" y="29780"/>
                    <a:pt x="4910" y="29780"/>
                  </a:cubicBezTo>
                  <a:cubicBezTo>
                    <a:pt x="4907" y="29780"/>
                    <a:pt x="4879" y="29767"/>
                    <a:pt x="4807" y="29729"/>
                  </a:cubicBezTo>
                  <a:close/>
                  <a:moveTo>
                    <a:pt x="17346" y="35867"/>
                  </a:moveTo>
                  <a:cubicBezTo>
                    <a:pt x="17350" y="35867"/>
                    <a:pt x="17373" y="35889"/>
                    <a:pt x="17429" y="35954"/>
                  </a:cubicBezTo>
                  <a:lnTo>
                    <a:pt x="17429" y="35954"/>
                  </a:lnTo>
                  <a:cubicBezTo>
                    <a:pt x="17385" y="35925"/>
                    <a:pt x="17339" y="35867"/>
                    <a:pt x="17346" y="35867"/>
                  </a:cubicBezTo>
                  <a:close/>
                  <a:moveTo>
                    <a:pt x="17569" y="36120"/>
                  </a:moveTo>
                  <a:cubicBezTo>
                    <a:pt x="17608" y="36168"/>
                    <a:pt x="17629" y="36219"/>
                    <a:pt x="17630" y="36232"/>
                  </a:cubicBezTo>
                  <a:lnTo>
                    <a:pt x="17630" y="36232"/>
                  </a:lnTo>
                  <a:cubicBezTo>
                    <a:pt x="17607" y="36195"/>
                    <a:pt x="17586" y="36158"/>
                    <a:pt x="17569" y="36120"/>
                  </a:cubicBezTo>
                  <a:close/>
                  <a:moveTo>
                    <a:pt x="17781" y="36484"/>
                  </a:moveTo>
                  <a:lnTo>
                    <a:pt x="17781" y="36484"/>
                  </a:lnTo>
                  <a:cubicBezTo>
                    <a:pt x="17785" y="36496"/>
                    <a:pt x="17789" y="36508"/>
                    <a:pt x="17793" y="36519"/>
                  </a:cubicBezTo>
                  <a:lnTo>
                    <a:pt x="17793" y="36519"/>
                  </a:lnTo>
                  <a:cubicBezTo>
                    <a:pt x="17789" y="36509"/>
                    <a:pt x="17785" y="36497"/>
                    <a:pt x="17781" y="36484"/>
                  </a:cubicBezTo>
                  <a:close/>
                  <a:moveTo>
                    <a:pt x="17796" y="36527"/>
                  </a:moveTo>
                  <a:cubicBezTo>
                    <a:pt x="17809" y="36560"/>
                    <a:pt x="17817" y="36584"/>
                    <a:pt x="17817" y="36584"/>
                  </a:cubicBezTo>
                  <a:cubicBezTo>
                    <a:pt x="17816" y="36584"/>
                    <a:pt x="17810" y="36567"/>
                    <a:pt x="17796" y="36527"/>
                  </a:cubicBezTo>
                  <a:close/>
                  <a:moveTo>
                    <a:pt x="17985" y="37409"/>
                  </a:moveTo>
                  <a:cubicBezTo>
                    <a:pt x="17985" y="37411"/>
                    <a:pt x="17985" y="37413"/>
                    <a:pt x="17985" y="37414"/>
                  </a:cubicBezTo>
                  <a:cubicBezTo>
                    <a:pt x="17985" y="37413"/>
                    <a:pt x="17985" y="37411"/>
                    <a:pt x="17985" y="37409"/>
                  </a:cubicBezTo>
                  <a:close/>
                  <a:moveTo>
                    <a:pt x="9734" y="1"/>
                  </a:moveTo>
                  <a:cubicBezTo>
                    <a:pt x="9543" y="1"/>
                    <a:pt x="9367" y="52"/>
                    <a:pt x="9231" y="170"/>
                  </a:cubicBezTo>
                  <a:lnTo>
                    <a:pt x="9231" y="173"/>
                  </a:lnTo>
                  <a:cubicBezTo>
                    <a:pt x="8296" y="981"/>
                    <a:pt x="7563" y="2042"/>
                    <a:pt x="6908" y="3084"/>
                  </a:cubicBezTo>
                  <a:cubicBezTo>
                    <a:pt x="6018" y="4499"/>
                    <a:pt x="5258" y="5999"/>
                    <a:pt x="4569" y="7521"/>
                  </a:cubicBezTo>
                  <a:cubicBezTo>
                    <a:pt x="2968" y="11066"/>
                    <a:pt x="1706" y="14822"/>
                    <a:pt x="986" y="18648"/>
                  </a:cubicBezTo>
                  <a:cubicBezTo>
                    <a:pt x="401" y="21749"/>
                    <a:pt x="0" y="25390"/>
                    <a:pt x="1411" y="28336"/>
                  </a:cubicBezTo>
                  <a:cubicBezTo>
                    <a:pt x="2074" y="29719"/>
                    <a:pt x="3230" y="30775"/>
                    <a:pt x="4652" y="31339"/>
                  </a:cubicBezTo>
                  <a:cubicBezTo>
                    <a:pt x="5448" y="31655"/>
                    <a:pt x="6286" y="31781"/>
                    <a:pt x="7129" y="31781"/>
                  </a:cubicBezTo>
                  <a:cubicBezTo>
                    <a:pt x="7534" y="31781"/>
                    <a:pt x="7940" y="31752"/>
                    <a:pt x="8343" y="31701"/>
                  </a:cubicBezTo>
                  <a:lnTo>
                    <a:pt x="8343" y="31701"/>
                  </a:lnTo>
                  <a:cubicBezTo>
                    <a:pt x="8977" y="32515"/>
                    <a:pt x="9817" y="33157"/>
                    <a:pt x="10776" y="33606"/>
                  </a:cubicBezTo>
                  <a:cubicBezTo>
                    <a:pt x="12086" y="34221"/>
                    <a:pt x="13477" y="34524"/>
                    <a:pt x="14870" y="34884"/>
                  </a:cubicBezTo>
                  <a:cubicBezTo>
                    <a:pt x="15477" y="35042"/>
                    <a:pt x="16061" y="35238"/>
                    <a:pt x="16650" y="35451"/>
                  </a:cubicBezTo>
                  <a:lnTo>
                    <a:pt x="16650" y="35451"/>
                  </a:lnTo>
                  <a:cubicBezTo>
                    <a:pt x="16700" y="35476"/>
                    <a:pt x="16752" y="35500"/>
                    <a:pt x="16803" y="35526"/>
                  </a:cubicBezTo>
                  <a:cubicBezTo>
                    <a:pt x="16925" y="35588"/>
                    <a:pt x="17039" y="35663"/>
                    <a:pt x="17158" y="35729"/>
                  </a:cubicBezTo>
                  <a:lnTo>
                    <a:pt x="17158" y="35729"/>
                  </a:lnTo>
                  <a:cubicBezTo>
                    <a:pt x="17208" y="35769"/>
                    <a:pt x="17259" y="35806"/>
                    <a:pt x="17308" y="35846"/>
                  </a:cubicBezTo>
                  <a:cubicBezTo>
                    <a:pt x="17345" y="35876"/>
                    <a:pt x="17387" y="35928"/>
                    <a:pt x="17430" y="35955"/>
                  </a:cubicBezTo>
                  <a:lnTo>
                    <a:pt x="17430" y="35955"/>
                  </a:lnTo>
                  <a:cubicBezTo>
                    <a:pt x="17473" y="36007"/>
                    <a:pt x="17517" y="36058"/>
                    <a:pt x="17560" y="36109"/>
                  </a:cubicBezTo>
                  <a:cubicBezTo>
                    <a:pt x="17563" y="36112"/>
                    <a:pt x="17566" y="36116"/>
                    <a:pt x="17569" y="36119"/>
                  </a:cubicBezTo>
                  <a:lnTo>
                    <a:pt x="17569" y="36119"/>
                  </a:lnTo>
                  <a:cubicBezTo>
                    <a:pt x="17565" y="36111"/>
                    <a:pt x="17562" y="36103"/>
                    <a:pt x="17559" y="36095"/>
                  </a:cubicBezTo>
                  <a:lnTo>
                    <a:pt x="17559" y="36095"/>
                  </a:lnTo>
                  <a:cubicBezTo>
                    <a:pt x="17562" y="36103"/>
                    <a:pt x="17566" y="36112"/>
                    <a:pt x="17569" y="36120"/>
                  </a:cubicBezTo>
                  <a:lnTo>
                    <a:pt x="17569" y="36120"/>
                  </a:lnTo>
                  <a:cubicBezTo>
                    <a:pt x="17569" y="36120"/>
                    <a:pt x="17569" y="36119"/>
                    <a:pt x="17569" y="36119"/>
                  </a:cubicBezTo>
                  <a:lnTo>
                    <a:pt x="17569" y="36119"/>
                  </a:lnTo>
                  <a:cubicBezTo>
                    <a:pt x="17604" y="36204"/>
                    <a:pt x="17623" y="36235"/>
                    <a:pt x="17628" y="36235"/>
                  </a:cubicBezTo>
                  <a:cubicBezTo>
                    <a:pt x="17629" y="36235"/>
                    <a:pt x="17630" y="36234"/>
                    <a:pt x="17630" y="36232"/>
                  </a:cubicBezTo>
                  <a:lnTo>
                    <a:pt x="17630" y="36232"/>
                  </a:lnTo>
                  <a:cubicBezTo>
                    <a:pt x="17675" y="36308"/>
                    <a:pt x="17727" y="36383"/>
                    <a:pt x="17765" y="36459"/>
                  </a:cubicBezTo>
                  <a:cubicBezTo>
                    <a:pt x="17777" y="36483"/>
                    <a:pt x="17787" y="36507"/>
                    <a:pt x="17796" y="36527"/>
                  </a:cubicBezTo>
                  <a:lnTo>
                    <a:pt x="17796" y="36527"/>
                  </a:lnTo>
                  <a:cubicBezTo>
                    <a:pt x="17815" y="36584"/>
                    <a:pt x="17835" y="36640"/>
                    <a:pt x="17851" y="36697"/>
                  </a:cubicBezTo>
                  <a:cubicBezTo>
                    <a:pt x="17896" y="36849"/>
                    <a:pt x="17931" y="37004"/>
                    <a:pt x="17955" y="37162"/>
                  </a:cubicBezTo>
                  <a:cubicBezTo>
                    <a:pt x="17965" y="37227"/>
                    <a:pt x="17973" y="37294"/>
                    <a:pt x="17980" y="37360"/>
                  </a:cubicBezTo>
                  <a:lnTo>
                    <a:pt x="17980" y="37360"/>
                  </a:lnTo>
                  <a:cubicBezTo>
                    <a:pt x="17978" y="37345"/>
                    <a:pt x="17977" y="37339"/>
                    <a:pt x="17977" y="37339"/>
                  </a:cubicBezTo>
                  <a:lnTo>
                    <a:pt x="17977" y="37339"/>
                  </a:lnTo>
                  <a:cubicBezTo>
                    <a:pt x="17975" y="37339"/>
                    <a:pt x="17986" y="37489"/>
                    <a:pt x="17988" y="37531"/>
                  </a:cubicBezTo>
                  <a:cubicBezTo>
                    <a:pt x="17992" y="37739"/>
                    <a:pt x="17985" y="37945"/>
                    <a:pt x="17968" y="38152"/>
                  </a:cubicBezTo>
                  <a:cubicBezTo>
                    <a:pt x="17926" y="38613"/>
                    <a:pt x="17849" y="39068"/>
                    <a:pt x="17738" y="39517"/>
                  </a:cubicBezTo>
                  <a:cubicBezTo>
                    <a:pt x="17100" y="42140"/>
                    <a:pt x="15452" y="44289"/>
                    <a:pt x="14164" y="46616"/>
                  </a:cubicBezTo>
                  <a:cubicBezTo>
                    <a:pt x="12796" y="49087"/>
                    <a:pt x="11733" y="51966"/>
                    <a:pt x="13044" y="54692"/>
                  </a:cubicBezTo>
                  <a:cubicBezTo>
                    <a:pt x="13768" y="56195"/>
                    <a:pt x="15054" y="57465"/>
                    <a:pt x="16581" y="58131"/>
                  </a:cubicBezTo>
                  <a:cubicBezTo>
                    <a:pt x="17907" y="58709"/>
                    <a:pt x="19330" y="58799"/>
                    <a:pt x="20752" y="58927"/>
                  </a:cubicBezTo>
                  <a:cubicBezTo>
                    <a:pt x="21083" y="58957"/>
                    <a:pt x="21414" y="58992"/>
                    <a:pt x="21743" y="59042"/>
                  </a:cubicBezTo>
                  <a:cubicBezTo>
                    <a:pt x="22019" y="59083"/>
                    <a:pt x="22345" y="59149"/>
                    <a:pt x="22477" y="59189"/>
                  </a:cubicBezTo>
                  <a:cubicBezTo>
                    <a:pt x="22634" y="59235"/>
                    <a:pt x="22787" y="59288"/>
                    <a:pt x="22941" y="59344"/>
                  </a:cubicBezTo>
                  <a:cubicBezTo>
                    <a:pt x="22960" y="59350"/>
                    <a:pt x="23053" y="59392"/>
                    <a:pt x="23056" y="59392"/>
                  </a:cubicBezTo>
                  <a:cubicBezTo>
                    <a:pt x="23056" y="59392"/>
                    <a:pt x="23056" y="59392"/>
                    <a:pt x="23056" y="59392"/>
                  </a:cubicBezTo>
                  <a:lnTo>
                    <a:pt x="23056" y="59392"/>
                  </a:lnTo>
                  <a:cubicBezTo>
                    <a:pt x="23108" y="59417"/>
                    <a:pt x="23159" y="59443"/>
                    <a:pt x="23209" y="59471"/>
                  </a:cubicBezTo>
                  <a:cubicBezTo>
                    <a:pt x="23396" y="59570"/>
                    <a:pt x="23589" y="59687"/>
                    <a:pt x="23771" y="59864"/>
                  </a:cubicBezTo>
                  <a:cubicBezTo>
                    <a:pt x="24085" y="60168"/>
                    <a:pt x="24534" y="60464"/>
                    <a:pt x="24991" y="60464"/>
                  </a:cubicBezTo>
                  <a:cubicBezTo>
                    <a:pt x="25105" y="60464"/>
                    <a:pt x="25219" y="60445"/>
                    <a:pt x="25332" y="60404"/>
                  </a:cubicBezTo>
                  <a:cubicBezTo>
                    <a:pt x="25831" y="60222"/>
                    <a:pt x="25805" y="59609"/>
                    <a:pt x="25462" y="59276"/>
                  </a:cubicBezTo>
                  <a:cubicBezTo>
                    <a:pt x="24319" y="58168"/>
                    <a:pt x="22955" y="57554"/>
                    <a:pt x="21386" y="57310"/>
                  </a:cubicBezTo>
                  <a:cubicBezTo>
                    <a:pt x="20177" y="57120"/>
                    <a:pt x="18802" y="57152"/>
                    <a:pt x="17685" y="56867"/>
                  </a:cubicBezTo>
                  <a:cubicBezTo>
                    <a:pt x="17163" y="56735"/>
                    <a:pt x="16720" y="56542"/>
                    <a:pt x="16335" y="56232"/>
                  </a:cubicBezTo>
                  <a:cubicBezTo>
                    <a:pt x="15864" y="55850"/>
                    <a:pt x="15431" y="55292"/>
                    <a:pt x="15132" y="54724"/>
                  </a:cubicBezTo>
                  <a:cubicBezTo>
                    <a:pt x="14560" y="53634"/>
                    <a:pt x="14539" y="52407"/>
                    <a:pt x="14801" y="51227"/>
                  </a:cubicBezTo>
                  <a:cubicBezTo>
                    <a:pt x="15392" y="48554"/>
                    <a:pt x="17202" y="46265"/>
                    <a:pt x="18517" y="43918"/>
                  </a:cubicBezTo>
                  <a:cubicBezTo>
                    <a:pt x="19477" y="42204"/>
                    <a:pt x="20305" y="40076"/>
                    <a:pt x="20188" y="38069"/>
                  </a:cubicBezTo>
                  <a:cubicBezTo>
                    <a:pt x="20097" y="36493"/>
                    <a:pt x="19294" y="35274"/>
                    <a:pt x="17977" y="34429"/>
                  </a:cubicBezTo>
                  <a:cubicBezTo>
                    <a:pt x="16899" y="33737"/>
                    <a:pt x="15619" y="33424"/>
                    <a:pt x="14391" y="33120"/>
                  </a:cubicBezTo>
                  <a:cubicBezTo>
                    <a:pt x="13766" y="32965"/>
                    <a:pt x="13142" y="32815"/>
                    <a:pt x="12528" y="32623"/>
                  </a:cubicBezTo>
                  <a:cubicBezTo>
                    <a:pt x="12220" y="32528"/>
                    <a:pt x="11915" y="32422"/>
                    <a:pt x="11616" y="32301"/>
                  </a:cubicBezTo>
                  <a:cubicBezTo>
                    <a:pt x="11582" y="32287"/>
                    <a:pt x="11538" y="32274"/>
                    <a:pt x="11497" y="32258"/>
                  </a:cubicBezTo>
                  <a:lnTo>
                    <a:pt x="11497" y="32258"/>
                  </a:lnTo>
                  <a:cubicBezTo>
                    <a:pt x="11475" y="32243"/>
                    <a:pt x="11451" y="32229"/>
                    <a:pt x="11429" y="32218"/>
                  </a:cubicBezTo>
                  <a:cubicBezTo>
                    <a:pt x="11285" y="32144"/>
                    <a:pt x="11140" y="32072"/>
                    <a:pt x="11001" y="31991"/>
                  </a:cubicBezTo>
                  <a:cubicBezTo>
                    <a:pt x="10944" y="31958"/>
                    <a:pt x="10888" y="31922"/>
                    <a:pt x="10831" y="31890"/>
                  </a:cubicBezTo>
                  <a:lnTo>
                    <a:pt x="10831" y="31890"/>
                  </a:lnTo>
                  <a:cubicBezTo>
                    <a:pt x="10713" y="31800"/>
                    <a:pt x="10593" y="31716"/>
                    <a:pt x="10480" y="31620"/>
                  </a:cubicBezTo>
                  <a:cubicBezTo>
                    <a:pt x="10448" y="31593"/>
                    <a:pt x="10416" y="31564"/>
                    <a:pt x="10384" y="31535"/>
                  </a:cubicBezTo>
                  <a:lnTo>
                    <a:pt x="10384" y="31535"/>
                  </a:lnTo>
                  <a:cubicBezTo>
                    <a:pt x="10399" y="31550"/>
                    <a:pt x="10405" y="31557"/>
                    <a:pt x="10404" y="31557"/>
                  </a:cubicBezTo>
                  <a:cubicBezTo>
                    <a:pt x="10401" y="31557"/>
                    <a:pt x="10378" y="31537"/>
                    <a:pt x="10337" y="31493"/>
                  </a:cubicBezTo>
                  <a:lnTo>
                    <a:pt x="10337" y="31493"/>
                  </a:lnTo>
                  <a:cubicBezTo>
                    <a:pt x="10353" y="31507"/>
                    <a:pt x="10368" y="31521"/>
                    <a:pt x="10384" y="31535"/>
                  </a:cubicBezTo>
                  <a:lnTo>
                    <a:pt x="10384" y="31535"/>
                  </a:lnTo>
                  <a:cubicBezTo>
                    <a:pt x="10372" y="31524"/>
                    <a:pt x="10356" y="31508"/>
                    <a:pt x="10333" y="31489"/>
                  </a:cubicBezTo>
                  <a:lnTo>
                    <a:pt x="10333" y="31489"/>
                  </a:lnTo>
                  <a:cubicBezTo>
                    <a:pt x="10335" y="31490"/>
                    <a:pt x="10336" y="31491"/>
                    <a:pt x="10337" y="31493"/>
                  </a:cubicBezTo>
                  <a:lnTo>
                    <a:pt x="10337" y="31493"/>
                  </a:lnTo>
                  <a:cubicBezTo>
                    <a:pt x="10324" y="31482"/>
                    <a:pt x="10312" y="31471"/>
                    <a:pt x="10300" y="31460"/>
                  </a:cubicBezTo>
                  <a:lnTo>
                    <a:pt x="10300" y="31460"/>
                  </a:lnTo>
                  <a:cubicBezTo>
                    <a:pt x="10312" y="31471"/>
                    <a:pt x="10323" y="31480"/>
                    <a:pt x="10333" y="31489"/>
                  </a:cubicBezTo>
                  <a:lnTo>
                    <a:pt x="10333" y="31489"/>
                  </a:lnTo>
                  <a:cubicBezTo>
                    <a:pt x="10329" y="31485"/>
                    <a:pt x="10325" y="31480"/>
                    <a:pt x="10320" y="31475"/>
                  </a:cubicBezTo>
                  <a:cubicBezTo>
                    <a:pt x="10275" y="31425"/>
                    <a:pt x="10232" y="31374"/>
                    <a:pt x="10190" y="31324"/>
                  </a:cubicBezTo>
                  <a:lnTo>
                    <a:pt x="10190" y="31324"/>
                  </a:lnTo>
                  <a:cubicBezTo>
                    <a:pt x="10339" y="31271"/>
                    <a:pt x="10485" y="31210"/>
                    <a:pt x="10629" y="31144"/>
                  </a:cubicBezTo>
                  <a:cubicBezTo>
                    <a:pt x="11084" y="30932"/>
                    <a:pt x="11526" y="30690"/>
                    <a:pt x="11948" y="30417"/>
                  </a:cubicBezTo>
                  <a:cubicBezTo>
                    <a:pt x="12907" y="29809"/>
                    <a:pt x="13797" y="29083"/>
                    <a:pt x="14600" y="28281"/>
                  </a:cubicBezTo>
                  <a:cubicBezTo>
                    <a:pt x="15988" y="26898"/>
                    <a:pt x="17752" y="24786"/>
                    <a:pt x="17218" y="22656"/>
                  </a:cubicBezTo>
                  <a:cubicBezTo>
                    <a:pt x="16773" y="20878"/>
                    <a:pt x="15040" y="19461"/>
                    <a:pt x="13254" y="19461"/>
                  </a:cubicBezTo>
                  <a:cubicBezTo>
                    <a:pt x="12761" y="19461"/>
                    <a:pt x="12264" y="19568"/>
                    <a:pt x="11788" y="19806"/>
                  </a:cubicBezTo>
                  <a:cubicBezTo>
                    <a:pt x="9881" y="20762"/>
                    <a:pt x="8485" y="22808"/>
                    <a:pt x="7660" y="24724"/>
                  </a:cubicBezTo>
                  <a:cubicBezTo>
                    <a:pt x="6966" y="26337"/>
                    <a:pt x="6845" y="28259"/>
                    <a:pt x="7404" y="29942"/>
                  </a:cubicBezTo>
                  <a:lnTo>
                    <a:pt x="7404" y="29942"/>
                  </a:lnTo>
                  <a:cubicBezTo>
                    <a:pt x="7265" y="29960"/>
                    <a:pt x="7126" y="29976"/>
                    <a:pt x="6988" y="29987"/>
                  </a:cubicBezTo>
                  <a:cubicBezTo>
                    <a:pt x="6817" y="30002"/>
                    <a:pt x="6646" y="30011"/>
                    <a:pt x="6475" y="30016"/>
                  </a:cubicBezTo>
                  <a:cubicBezTo>
                    <a:pt x="6454" y="30017"/>
                    <a:pt x="6432" y="30017"/>
                    <a:pt x="6411" y="30017"/>
                  </a:cubicBezTo>
                  <a:cubicBezTo>
                    <a:pt x="6373" y="30017"/>
                    <a:pt x="6336" y="30016"/>
                    <a:pt x="6298" y="30016"/>
                  </a:cubicBezTo>
                  <a:cubicBezTo>
                    <a:pt x="6263" y="30016"/>
                    <a:pt x="6229" y="30017"/>
                    <a:pt x="6194" y="30018"/>
                  </a:cubicBezTo>
                  <a:cubicBezTo>
                    <a:pt x="6185" y="30018"/>
                    <a:pt x="6178" y="30018"/>
                    <a:pt x="6172" y="30019"/>
                  </a:cubicBezTo>
                  <a:lnTo>
                    <a:pt x="6172" y="30019"/>
                  </a:lnTo>
                  <a:cubicBezTo>
                    <a:pt x="6159" y="30018"/>
                    <a:pt x="6143" y="30016"/>
                    <a:pt x="6124" y="30015"/>
                  </a:cubicBezTo>
                  <a:cubicBezTo>
                    <a:pt x="5962" y="30000"/>
                    <a:pt x="5801" y="29986"/>
                    <a:pt x="5641" y="29962"/>
                  </a:cubicBezTo>
                  <a:cubicBezTo>
                    <a:pt x="5569" y="29952"/>
                    <a:pt x="5497" y="29938"/>
                    <a:pt x="5425" y="29927"/>
                  </a:cubicBezTo>
                  <a:cubicBezTo>
                    <a:pt x="5404" y="29922"/>
                    <a:pt x="5383" y="29917"/>
                    <a:pt x="5361" y="29912"/>
                  </a:cubicBezTo>
                  <a:lnTo>
                    <a:pt x="5361" y="29912"/>
                  </a:lnTo>
                  <a:cubicBezTo>
                    <a:pt x="5235" y="29864"/>
                    <a:pt x="5095" y="29839"/>
                    <a:pt x="4967" y="29793"/>
                  </a:cubicBezTo>
                  <a:cubicBezTo>
                    <a:pt x="4912" y="29773"/>
                    <a:pt x="4859" y="29746"/>
                    <a:pt x="4805" y="29728"/>
                  </a:cubicBezTo>
                  <a:lnTo>
                    <a:pt x="4805" y="29728"/>
                  </a:lnTo>
                  <a:cubicBezTo>
                    <a:pt x="4801" y="29726"/>
                    <a:pt x="4796" y="29723"/>
                    <a:pt x="4791" y="29721"/>
                  </a:cubicBezTo>
                  <a:cubicBezTo>
                    <a:pt x="4681" y="29662"/>
                    <a:pt x="4573" y="29589"/>
                    <a:pt x="4462" y="29533"/>
                  </a:cubicBezTo>
                  <a:lnTo>
                    <a:pt x="4462" y="29533"/>
                  </a:lnTo>
                  <a:cubicBezTo>
                    <a:pt x="4409" y="29493"/>
                    <a:pt x="4355" y="29453"/>
                    <a:pt x="4304" y="29411"/>
                  </a:cubicBezTo>
                  <a:cubicBezTo>
                    <a:pt x="4255" y="29371"/>
                    <a:pt x="4209" y="29330"/>
                    <a:pt x="4161" y="29290"/>
                  </a:cubicBezTo>
                  <a:lnTo>
                    <a:pt x="4161" y="29290"/>
                  </a:lnTo>
                  <a:cubicBezTo>
                    <a:pt x="4074" y="29187"/>
                    <a:pt x="3976" y="29092"/>
                    <a:pt x="3890" y="28986"/>
                  </a:cubicBezTo>
                  <a:cubicBezTo>
                    <a:pt x="3852" y="28938"/>
                    <a:pt x="3816" y="28888"/>
                    <a:pt x="3776" y="28840"/>
                  </a:cubicBezTo>
                  <a:lnTo>
                    <a:pt x="3776" y="28840"/>
                  </a:lnTo>
                  <a:cubicBezTo>
                    <a:pt x="3704" y="28714"/>
                    <a:pt x="3621" y="28596"/>
                    <a:pt x="3552" y="28468"/>
                  </a:cubicBezTo>
                  <a:cubicBezTo>
                    <a:pt x="3483" y="28342"/>
                    <a:pt x="3417" y="28214"/>
                    <a:pt x="3358" y="28082"/>
                  </a:cubicBezTo>
                  <a:cubicBezTo>
                    <a:pt x="3330" y="28019"/>
                    <a:pt x="3304" y="27955"/>
                    <a:pt x="3277" y="27893"/>
                  </a:cubicBezTo>
                  <a:cubicBezTo>
                    <a:pt x="3275" y="27890"/>
                    <a:pt x="3274" y="27887"/>
                    <a:pt x="3272" y="27884"/>
                  </a:cubicBezTo>
                  <a:lnTo>
                    <a:pt x="3272" y="27884"/>
                  </a:lnTo>
                  <a:cubicBezTo>
                    <a:pt x="3263" y="27860"/>
                    <a:pt x="3255" y="27837"/>
                    <a:pt x="3246" y="27813"/>
                  </a:cubicBezTo>
                  <a:cubicBezTo>
                    <a:pt x="3031" y="27192"/>
                    <a:pt x="2881" y="26553"/>
                    <a:pt x="2798" y="25901"/>
                  </a:cubicBezTo>
                  <a:cubicBezTo>
                    <a:pt x="2774" y="25728"/>
                    <a:pt x="2756" y="25556"/>
                    <a:pt x="2738" y="25382"/>
                  </a:cubicBezTo>
                  <a:cubicBezTo>
                    <a:pt x="2736" y="25356"/>
                    <a:pt x="2734" y="25339"/>
                    <a:pt x="2733" y="25326"/>
                  </a:cubicBezTo>
                  <a:lnTo>
                    <a:pt x="2733" y="25326"/>
                  </a:lnTo>
                  <a:cubicBezTo>
                    <a:pt x="2733" y="25320"/>
                    <a:pt x="2732" y="25299"/>
                    <a:pt x="2729" y="25246"/>
                  </a:cubicBezTo>
                  <a:cubicBezTo>
                    <a:pt x="2722" y="25149"/>
                    <a:pt x="2716" y="25053"/>
                    <a:pt x="2713" y="24955"/>
                  </a:cubicBezTo>
                  <a:cubicBezTo>
                    <a:pt x="2694" y="24567"/>
                    <a:pt x="2690" y="24179"/>
                    <a:pt x="2698" y="23791"/>
                  </a:cubicBezTo>
                  <a:cubicBezTo>
                    <a:pt x="2719" y="22957"/>
                    <a:pt x="2783" y="22126"/>
                    <a:pt x="2890" y="21299"/>
                  </a:cubicBezTo>
                  <a:cubicBezTo>
                    <a:pt x="3357" y="17632"/>
                    <a:pt x="4406" y="14162"/>
                    <a:pt x="5766" y="10761"/>
                  </a:cubicBezTo>
                  <a:cubicBezTo>
                    <a:pt x="6900" y="7918"/>
                    <a:pt x="8229" y="4980"/>
                    <a:pt x="10153" y="2571"/>
                  </a:cubicBezTo>
                  <a:cubicBezTo>
                    <a:pt x="10192" y="2521"/>
                    <a:pt x="10232" y="2472"/>
                    <a:pt x="10272" y="2422"/>
                  </a:cubicBezTo>
                  <a:cubicBezTo>
                    <a:pt x="10293" y="2397"/>
                    <a:pt x="10316" y="2371"/>
                    <a:pt x="10337" y="2345"/>
                  </a:cubicBezTo>
                  <a:lnTo>
                    <a:pt x="10337" y="2345"/>
                  </a:lnTo>
                  <a:cubicBezTo>
                    <a:pt x="10410" y="2262"/>
                    <a:pt x="10484" y="2180"/>
                    <a:pt x="10560" y="2099"/>
                  </a:cubicBezTo>
                  <a:cubicBezTo>
                    <a:pt x="10715" y="1935"/>
                    <a:pt x="10876" y="1778"/>
                    <a:pt x="11047" y="1630"/>
                  </a:cubicBezTo>
                  <a:cubicBezTo>
                    <a:pt x="11750" y="1024"/>
                    <a:pt x="10588" y="1"/>
                    <a:pt x="9734"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7"/>
            <p:cNvSpPr/>
            <p:nvPr/>
          </p:nvSpPr>
          <p:spPr>
            <a:xfrm rot="-2225305">
              <a:off x="8513182" y="3745809"/>
              <a:ext cx="435765" cy="1423073"/>
            </a:xfrm>
            <a:custGeom>
              <a:avLst/>
              <a:gdLst/>
              <a:ahLst/>
              <a:cxnLst/>
              <a:rect l="l" t="t" r="r" b="b"/>
              <a:pathLst>
                <a:path w="15040" h="49116" extrusionOk="0">
                  <a:moveTo>
                    <a:pt x="2622" y="0"/>
                  </a:moveTo>
                  <a:cubicBezTo>
                    <a:pt x="2279" y="0"/>
                    <a:pt x="1966" y="93"/>
                    <a:pt x="1911" y="396"/>
                  </a:cubicBezTo>
                  <a:lnTo>
                    <a:pt x="1909" y="396"/>
                  </a:lnTo>
                  <a:cubicBezTo>
                    <a:pt x="1170" y="4445"/>
                    <a:pt x="0" y="8600"/>
                    <a:pt x="387" y="12750"/>
                  </a:cubicBezTo>
                  <a:cubicBezTo>
                    <a:pt x="561" y="14618"/>
                    <a:pt x="1107" y="16551"/>
                    <a:pt x="2154" y="18121"/>
                  </a:cubicBezTo>
                  <a:cubicBezTo>
                    <a:pt x="2937" y="19295"/>
                    <a:pt x="4098" y="20091"/>
                    <a:pt x="5333" y="20727"/>
                  </a:cubicBezTo>
                  <a:cubicBezTo>
                    <a:pt x="5897" y="21017"/>
                    <a:pt x="6464" y="21298"/>
                    <a:pt x="7006" y="21629"/>
                  </a:cubicBezTo>
                  <a:cubicBezTo>
                    <a:pt x="7157" y="21722"/>
                    <a:pt x="7306" y="21818"/>
                    <a:pt x="7453" y="21917"/>
                  </a:cubicBezTo>
                  <a:cubicBezTo>
                    <a:pt x="7485" y="21938"/>
                    <a:pt x="7517" y="21961"/>
                    <a:pt x="7548" y="21983"/>
                  </a:cubicBezTo>
                  <a:lnTo>
                    <a:pt x="7548" y="21983"/>
                  </a:lnTo>
                  <a:cubicBezTo>
                    <a:pt x="7581" y="22006"/>
                    <a:pt x="7646" y="22053"/>
                    <a:pt x="7673" y="22075"/>
                  </a:cubicBezTo>
                  <a:cubicBezTo>
                    <a:pt x="8022" y="22350"/>
                    <a:pt x="8354" y="22636"/>
                    <a:pt x="8675" y="22942"/>
                  </a:cubicBezTo>
                  <a:cubicBezTo>
                    <a:pt x="9261" y="23505"/>
                    <a:pt x="9958" y="24216"/>
                    <a:pt x="10290" y="24815"/>
                  </a:cubicBezTo>
                  <a:cubicBezTo>
                    <a:pt x="10641" y="25447"/>
                    <a:pt x="10772" y="25871"/>
                    <a:pt x="10764" y="26580"/>
                  </a:cubicBezTo>
                  <a:cubicBezTo>
                    <a:pt x="10758" y="27147"/>
                    <a:pt x="10613" y="27661"/>
                    <a:pt x="10386" y="28272"/>
                  </a:cubicBezTo>
                  <a:cubicBezTo>
                    <a:pt x="10124" y="28975"/>
                    <a:pt x="9796" y="29652"/>
                    <a:pt x="9488" y="30336"/>
                  </a:cubicBezTo>
                  <a:cubicBezTo>
                    <a:pt x="8680" y="32128"/>
                    <a:pt x="8081" y="33925"/>
                    <a:pt x="7886" y="35895"/>
                  </a:cubicBezTo>
                  <a:cubicBezTo>
                    <a:pt x="7421" y="40569"/>
                    <a:pt x="9649" y="44705"/>
                    <a:pt x="12362" y="48335"/>
                  </a:cubicBezTo>
                  <a:cubicBezTo>
                    <a:pt x="12712" y="48804"/>
                    <a:pt x="13393" y="49116"/>
                    <a:pt x="13996" y="49116"/>
                  </a:cubicBezTo>
                  <a:cubicBezTo>
                    <a:pt x="14077" y="49116"/>
                    <a:pt x="14156" y="49110"/>
                    <a:pt x="14233" y="49099"/>
                  </a:cubicBezTo>
                  <a:cubicBezTo>
                    <a:pt x="14838" y="49007"/>
                    <a:pt x="15039" y="48506"/>
                    <a:pt x="14674" y="48017"/>
                  </a:cubicBezTo>
                  <a:cubicBezTo>
                    <a:pt x="12375" y="44940"/>
                    <a:pt x="10450" y="41528"/>
                    <a:pt x="10539" y="37574"/>
                  </a:cubicBezTo>
                  <a:cubicBezTo>
                    <a:pt x="10582" y="35627"/>
                    <a:pt x="11092" y="33807"/>
                    <a:pt x="11860" y="32032"/>
                  </a:cubicBezTo>
                  <a:cubicBezTo>
                    <a:pt x="12415" y="30756"/>
                    <a:pt x="13130" y="29495"/>
                    <a:pt x="13381" y="28113"/>
                  </a:cubicBezTo>
                  <a:cubicBezTo>
                    <a:pt x="13662" y="26562"/>
                    <a:pt x="13156" y="25164"/>
                    <a:pt x="12210" y="23930"/>
                  </a:cubicBezTo>
                  <a:cubicBezTo>
                    <a:pt x="11103" y="22484"/>
                    <a:pt x="9622" y="21198"/>
                    <a:pt x="8047" y="20286"/>
                  </a:cubicBezTo>
                  <a:cubicBezTo>
                    <a:pt x="7510" y="19976"/>
                    <a:pt x="6951" y="19707"/>
                    <a:pt x="6403" y="19418"/>
                  </a:cubicBezTo>
                  <a:cubicBezTo>
                    <a:pt x="6175" y="19298"/>
                    <a:pt x="5948" y="19174"/>
                    <a:pt x="5729" y="19040"/>
                  </a:cubicBezTo>
                  <a:cubicBezTo>
                    <a:pt x="5620" y="18972"/>
                    <a:pt x="5515" y="18900"/>
                    <a:pt x="5408" y="18830"/>
                  </a:cubicBezTo>
                  <a:lnTo>
                    <a:pt x="5408" y="18830"/>
                  </a:lnTo>
                  <a:cubicBezTo>
                    <a:pt x="5469" y="18869"/>
                    <a:pt x="5496" y="18885"/>
                    <a:pt x="5499" y="18885"/>
                  </a:cubicBezTo>
                  <a:cubicBezTo>
                    <a:pt x="5510" y="18885"/>
                    <a:pt x="5241" y="18695"/>
                    <a:pt x="5178" y="18640"/>
                  </a:cubicBezTo>
                  <a:cubicBezTo>
                    <a:pt x="5143" y="18610"/>
                    <a:pt x="5024" y="18496"/>
                    <a:pt x="4968" y="18445"/>
                  </a:cubicBezTo>
                  <a:lnTo>
                    <a:pt x="4968" y="18445"/>
                  </a:lnTo>
                  <a:cubicBezTo>
                    <a:pt x="4920" y="18388"/>
                    <a:pt x="4796" y="18249"/>
                    <a:pt x="4763" y="18207"/>
                  </a:cubicBezTo>
                  <a:cubicBezTo>
                    <a:pt x="4657" y="18078"/>
                    <a:pt x="4558" y="17942"/>
                    <a:pt x="4465" y="17803"/>
                  </a:cubicBezTo>
                  <a:cubicBezTo>
                    <a:pt x="4323" y="17589"/>
                    <a:pt x="4379" y="17678"/>
                    <a:pt x="4247" y="17421"/>
                  </a:cubicBezTo>
                  <a:cubicBezTo>
                    <a:pt x="3831" y="16626"/>
                    <a:pt x="3531" y="15749"/>
                    <a:pt x="3333" y="14875"/>
                  </a:cubicBezTo>
                  <a:cubicBezTo>
                    <a:pt x="2838" y="12678"/>
                    <a:pt x="3021" y="10352"/>
                    <a:pt x="3328" y="8143"/>
                  </a:cubicBezTo>
                  <a:cubicBezTo>
                    <a:pt x="3640" y="5903"/>
                    <a:pt x="4151" y="3699"/>
                    <a:pt x="4556" y="1476"/>
                  </a:cubicBezTo>
                  <a:cubicBezTo>
                    <a:pt x="4673" y="841"/>
                    <a:pt x="4080" y="390"/>
                    <a:pt x="3545" y="171"/>
                  </a:cubicBezTo>
                  <a:cubicBezTo>
                    <a:pt x="3375" y="102"/>
                    <a:pt x="2981" y="0"/>
                    <a:pt x="2622" y="0"/>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7"/>
            <p:cNvSpPr/>
            <p:nvPr/>
          </p:nvSpPr>
          <p:spPr>
            <a:xfrm>
              <a:off x="8054827" y="-79728"/>
              <a:ext cx="1054835" cy="1431162"/>
            </a:xfrm>
            <a:custGeom>
              <a:avLst/>
              <a:gdLst/>
              <a:ahLst/>
              <a:cxnLst/>
              <a:rect l="l" t="t" r="r" b="b"/>
              <a:pathLst>
                <a:path w="36405" h="49393" extrusionOk="0">
                  <a:moveTo>
                    <a:pt x="14570" y="18820"/>
                  </a:moveTo>
                  <a:cubicBezTo>
                    <a:pt x="14571" y="18820"/>
                    <a:pt x="14584" y="18822"/>
                    <a:pt x="14618" y="18826"/>
                  </a:cubicBezTo>
                  <a:lnTo>
                    <a:pt x="14618" y="18826"/>
                  </a:lnTo>
                  <a:cubicBezTo>
                    <a:pt x="14592" y="18823"/>
                    <a:pt x="14569" y="18820"/>
                    <a:pt x="14570" y="18820"/>
                  </a:cubicBezTo>
                  <a:close/>
                  <a:moveTo>
                    <a:pt x="14649" y="18829"/>
                  </a:moveTo>
                  <a:cubicBezTo>
                    <a:pt x="14656" y="18830"/>
                    <a:pt x="14663" y="18831"/>
                    <a:pt x="14671" y="18831"/>
                  </a:cubicBezTo>
                  <a:cubicBezTo>
                    <a:pt x="14664" y="18831"/>
                    <a:pt x="14656" y="18830"/>
                    <a:pt x="14649" y="18829"/>
                  </a:cubicBezTo>
                  <a:close/>
                  <a:moveTo>
                    <a:pt x="4756" y="1"/>
                  </a:moveTo>
                  <a:cubicBezTo>
                    <a:pt x="4233" y="1"/>
                    <a:pt x="3605" y="121"/>
                    <a:pt x="3325" y="476"/>
                  </a:cubicBezTo>
                  <a:lnTo>
                    <a:pt x="3326" y="476"/>
                  </a:lnTo>
                  <a:cubicBezTo>
                    <a:pt x="2008" y="2142"/>
                    <a:pt x="1178" y="4142"/>
                    <a:pt x="699" y="6201"/>
                  </a:cubicBezTo>
                  <a:cubicBezTo>
                    <a:pt x="189" y="8379"/>
                    <a:pt x="0" y="10711"/>
                    <a:pt x="513" y="12908"/>
                  </a:cubicBezTo>
                  <a:cubicBezTo>
                    <a:pt x="1037" y="15152"/>
                    <a:pt x="2290" y="16981"/>
                    <a:pt x="4410" y="17964"/>
                  </a:cubicBezTo>
                  <a:cubicBezTo>
                    <a:pt x="5998" y="18700"/>
                    <a:pt x="7727" y="18857"/>
                    <a:pt x="9460" y="18857"/>
                  </a:cubicBezTo>
                  <a:cubicBezTo>
                    <a:pt x="10349" y="18857"/>
                    <a:pt x="11239" y="18815"/>
                    <a:pt x="12111" y="18790"/>
                  </a:cubicBezTo>
                  <a:cubicBezTo>
                    <a:pt x="12453" y="18779"/>
                    <a:pt x="12794" y="18772"/>
                    <a:pt x="13136" y="18772"/>
                  </a:cubicBezTo>
                  <a:cubicBezTo>
                    <a:pt x="13425" y="18772"/>
                    <a:pt x="13714" y="18777"/>
                    <a:pt x="14003" y="18790"/>
                  </a:cubicBezTo>
                  <a:cubicBezTo>
                    <a:pt x="14159" y="18796"/>
                    <a:pt x="14314" y="18804"/>
                    <a:pt x="14471" y="18815"/>
                  </a:cubicBezTo>
                  <a:cubicBezTo>
                    <a:pt x="14524" y="18819"/>
                    <a:pt x="14579" y="18823"/>
                    <a:pt x="14634" y="18828"/>
                  </a:cubicBezTo>
                  <a:lnTo>
                    <a:pt x="14634" y="18828"/>
                  </a:lnTo>
                  <a:cubicBezTo>
                    <a:pt x="14656" y="18831"/>
                    <a:pt x="14684" y="18835"/>
                    <a:pt x="14720" y="18839"/>
                  </a:cubicBezTo>
                  <a:cubicBezTo>
                    <a:pt x="15027" y="18879"/>
                    <a:pt x="15332" y="18924"/>
                    <a:pt x="15635" y="18988"/>
                  </a:cubicBezTo>
                  <a:cubicBezTo>
                    <a:pt x="16640" y="19200"/>
                    <a:pt x="17890" y="19807"/>
                    <a:pt x="18695" y="20664"/>
                  </a:cubicBezTo>
                  <a:cubicBezTo>
                    <a:pt x="19527" y="21549"/>
                    <a:pt x="20224" y="22576"/>
                    <a:pt x="20570" y="23749"/>
                  </a:cubicBezTo>
                  <a:cubicBezTo>
                    <a:pt x="20886" y="24819"/>
                    <a:pt x="20955" y="25940"/>
                    <a:pt x="20971" y="27052"/>
                  </a:cubicBezTo>
                  <a:cubicBezTo>
                    <a:pt x="20990" y="28322"/>
                    <a:pt x="20957" y="29591"/>
                    <a:pt x="21038" y="30859"/>
                  </a:cubicBezTo>
                  <a:cubicBezTo>
                    <a:pt x="21109" y="31947"/>
                    <a:pt x="21323" y="33040"/>
                    <a:pt x="21492" y="34117"/>
                  </a:cubicBezTo>
                  <a:cubicBezTo>
                    <a:pt x="21808" y="36134"/>
                    <a:pt x="22180" y="38161"/>
                    <a:pt x="22863" y="40093"/>
                  </a:cubicBezTo>
                  <a:cubicBezTo>
                    <a:pt x="23527" y="41973"/>
                    <a:pt x="24467" y="43754"/>
                    <a:pt x="25866" y="45194"/>
                  </a:cubicBezTo>
                  <a:cubicBezTo>
                    <a:pt x="27515" y="46892"/>
                    <a:pt x="29609" y="48042"/>
                    <a:pt x="31850" y="48764"/>
                  </a:cubicBezTo>
                  <a:cubicBezTo>
                    <a:pt x="32564" y="48994"/>
                    <a:pt x="33293" y="49180"/>
                    <a:pt x="34025" y="49343"/>
                  </a:cubicBezTo>
                  <a:cubicBezTo>
                    <a:pt x="34171" y="49376"/>
                    <a:pt x="34339" y="49393"/>
                    <a:pt x="34515" y="49393"/>
                  </a:cubicBezTo>
                  <a:cubicBezTo>
                    <a:pt x="35034" y="49393"/>
                    <a:pt x="35624" y="49242"/>
                    <a:pt x="35945" y="48906"/>
                  </a:cubicBezTo>
                  <a:cubicBezTo>
                    <a:pt x="36405" y="48427"/>
                    <a:pt x="35742" y="48132"/>
                    <a:pt x="35343" y="48042"/>
                  </a:cubicBezTo>
                  <a:cubicBezTo>
                    <a:pt x="33117" y="47542"/>
                    <a:pt x="30972" y="46657"/>
                    <a:pt x="29210" y="45162"/>
                  </a:cubicBezTo>
                  <a:cubicBezTo>
                    <a:pt x="27772" y="43941"/>
                    <a:pt x="26721" y="42297"/>
                    <a:pt x="25997" y="40569"/>
                  </a:cubicBezTo>
                  <a:cubicBezTo>
                    <a:pt x="25240" y="38761"/>
                    <a:pt x="24837" y="36808"/>
                    <a:pt x="24506" y="34883"/>
                  </a:cubicBezTo>
                  <a:cubicBezTo>
                    <a:pt x="24332" y="33863"/>
                    <a:pt x="24182" y="32837"/>
                    <a:pt x="24032" y="31813"/>
                  </a:cubicBezTo>
                  <a:cubicBezTo>
                    <a:pt x="23850" y="30583"/>
                    <a:pt x="23821" y="29356"/>
                    <a:pt x="23820" y="28115"/>
                  </a:cubicBezTo>
                  <a:cubicBezTo>
                    <a:pt x="23818" y="25859"/>
                    <a:pt x="23799" y="23608"/>
                    <a:pt x="22609" y="21606"/>
                  </a:cubicBezTo>
                  <a:cubicBezTo>
                    <a:pt x="21187" y="19216"/>
                    <a:pt x="18762" y="17862"/>
                    <a:pt x="16038" y="17537"/>
                  </a:cubicBezTo>
                  <a:cubicBezTo>
                    <a:pt x="15248" y="17443"/>
                    <a:pt x="14457" y="17412"/>
                    <a:pt x="13665" y="17412"/>
                  </a:cubicBezTo>
                  <a:cubicBezTo>
                    <a:pt x="13152" y="17412"/>
                    <a:pt x="12639" y="17425"/>
                    <a:pt x="12124" y="17443"/>
                  </a:cubicBezTo>
                  <a:cubicBezTo>
                    <a:pt x="11515" y="17466"/>
                    <a:pt x="10907" y="17489"/>
                    <a:pt x="10298" y="17494"/>
                  </a:cubicBezTo>
                  <a:cubicBezTo>
                    <a:pt x="10236" y="17495"/>
                    <a:pt x="10174" y="17495"/>
                    <a:pt x="10111" y="17495"/>
                  </a:cubicBezTo>
                  <a:cubicBezTo>
                    <a:pt x="9884" y="17495"/>
                    <a:pt x="9657" y="17492"/>
                    <a:pt x="9429" y="17485"/>
                  </a:cubicBezTo>
                  <a:cubicBezTo>
                    <a:pt x="9274" y="17480"/>
                    <a:pt x="9119" y="17472"/>
                    <a:pt x="8966" y="17464"/>
                  </a:cubicBezTo>
                  <a:cubicBezTo>
                    <a:pt x="8913" y="17460"/>
                    <a:pt x="8629" y="17434"/>
                    <a:pt x="8602" y="17434"/>
                  </a:cubicBezTo>
                  <a:cubicBezTo>
                    <a:pt x="8594" y="17434"/>
                    <a:pt x="8608" y="17436"/>
                    <a:pt x="8656" y="17442"/>
                  </a:cubicBezTo>
                  <a:cubicBezTo>
                    <a:pt x="8063" y="17371"/>
                    <a:pt x="7584" y="17285"/>
                    <a:pt x="7114" y="17128"/>
                  </a:cubicBezTo>
                  <a:cubicBezTo>
                    <a:pt x="6585" y="16956"/>
                    <a:pt x="6084" y="16707"/>
                    <a:pt x="5625" y="16392"/>
                  </a:cubicBezTo>
                  <a:cubicBezTo>
                    <a:pt x="4850" y="15860"/>
                    <a:pt x="4275" y="15020"/>
                    <a:pt x="3874" y="14167"/>
                  </a:cubicBezTo>
                  <a:cubicBezTo>
                    <a:pt x="2983" y="12275"/>
                    <a:pt x="2927" y="10002"/>
                    <a:pt x="3176" y="7962"/>
                  </a:cubicBezTo>
                  <a:cubicBezTo>
                    <a:pt x="3430" y="5869"/>
                    <a:pt x="4087" y="3764"/>
                    <a:pt x="5152" y="1939"/>
                  </a:cubicBezTo>
                  <a:cubicBezTo>
                    <a:pt x="5360" y="1578"/>
                    <a:pt x="5592" y="1233"/>
                    <a:pt x="5847" y="906"/>
                  </a:cubicBezTo>
                  <a:cubicBezTo>
                    <a:pt x="6232" y="418"/>
                    <a:pt x="5708" y="123"/>
                    <a:pt x="5245" y="40"/>
                  </a:cubicBezTo>
                  <a:cubicBezTo>
                    <a:pt x="5108" y="15"/>
                    <a:pt x="4938" y="1"/>
                    <a:pt x="4756"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7"/>
            <p:cNvSpPr/>
            <p:nvPr/>
          </p:nvSpPr>
          <p:spPr>
            <a:xfrm>
              <a:off x="8877766" y="3133802"/>
              <a:ext cx="463049" cy="786208"/>
            </a:xfrm>
            <a:custGeom>
              <a:avLst/>
              <a:gdLst/>
              <a:ahLst/>
              <a:cxnLst/>
              <a:rect l="l" t="t" r="r" b="b"/>
              <a:pathLst>
                <a:path w="15981" h="27134" extrusionOk="0">
                  <a:moveTo>
                    <a:pt x="7190" y="14865"/>
                  </a:moveTo>
                  <a:lnTo>
                    <a:pt x="7180" y="14871"/>
                  </a:lnTo>
                  <a:lnTo>
                    <a:pt x="7180" y="14871"/>
                  </a:lnTo>
                  <a:cubicBezTo>
                    <a:pt x="7185" y="14868"/>
                    <a:pt x="7188" y="14866"/>
                    <a:pt x="7190" y="14865"/>
                  </a:cubicBezTo>
                  <a:close/>
                  <a:moveTo>
                    <a:pt x="2881" y="21722"/>
                  </a:moveTo>
                  <a:cubicBezTo>
                    <a:pt x="2871" y="21757"/>
                    <a:pt x="2867" y="21770"/>
                    <a:pt x="2867" y="21770"/>
                  </a:cubicBezTo>
                  <a:cubicBezTo>
                    <a:pt x="2867" y="21770"/>
                    <a:pt x="2874" y="21744"/>
                    <a:pt x="2881" y="21722"/>
                  </a:cubicBezTo>
                  <a:close/>
                  <a:moveTo>
                    <a:pt x="14455" y="0"/>
                  </a:moveTo>
                  <a:cubicBezTo>
                    <a:pt x="14202" y="0"/>
                    <a:pt x="13948" y="49"/>
                    <a:pt x="13799" y="99"/>
                  </a:cubicBezTo>
                  <a:cubicBezTo>
                    <a:pt x="13337" y="254"/>
                    <a:pt x="12754" y="641"/>
                    <a:pt x="12862" y="1200"/>
                  </a:cubicBezTo>
                  <a:lnTo>
                    <a:pt x="12862" y="1198"/>
                  </a:lnTo>
                  <a:cubicBezTo>
                    <a:pt x="13145" y="2655"/>
                    <a:pt x="13322" y="4133"/>
                    <a:pt x="13276" y="5620"/>
                  </a:cubicBezTo>
                  <a:cubicBezTo>
                    <a:pt x="13259" y="6238"/>
                    <a:pt x="13198" y="6853"/>
                    <a:pt x="13094" y="7464"/>
                  </a:cubicBezTo>
                  <a:cubicBezTo>
                    <a:pt x="13001" y="8000"/>
                    <a:pt x="12872" y="8502"/>
                    <a:pt x="12738" y="8889"/>
                  </a:cubicBezTo>
                  <a:cubicBezTo>
                    <a:pt x="12580" y="9350"/>
                    <a:pt x="12383" y="9798"/>
                    <a:pt x="12155" y="10229"/>
                  </a:cubicBezTo>
                  <a:cubicBezTo>
                    <a:pt x="12051" y="10424"/>
                    <a:pt x="11939" y="10612"/>
                    <a:pt x="11822" y="10801"/>
                  </a:cubicBezTo>
                  <a:cubicBezTo>
                    <a:pt x="11798" y="10840"/>
                    <a:pt x="11783" y="10864"/>
                    <a:pt x="11775" y="10878"/>
                  </a:cubicBezTo>
                  <a:lnTo>
                    <a:pt x="11775" y="10878"/>
                  </a:lnTo>
                  <a:cubicBezTo>
                    <a:pt x="11766" y="10890"/>
                    <a:pt x="11749" y="10913"/>
                    <a:pt x="11719" y="10956"/>
                  </a:cubicBezTo>
                  <a:cubicBezTo>
                    <a:pt x="11650" y="11053"/>
                    <a:pt x="11581" y="11151"/>
                    <a:pt x="11509" y="11245"/>
                  </a:cubicBezTo>
                  <a:cubicBezTo>
                    <a:pt x="11239" y="11600"/>
                    <a:pt x="10949" y="11937"/>
                    <a:pt x="10637" y="12255"/>
                  </a:cubicBezTo>
                  <a:cubicBezTo>
                    <a:pt x="10556" y="12338"/>
                    <a:pt x="10472" y="12418"/>
                    <a:pt x="10391" y="12499"/>
                  </a:cubicBezTo>
                  <a:cubicBezTo>
                    <a:pt x="10459" y="12431"/>
                    <a:pt x="10484" y="12406"/>
                    <a:pt x="10483" y="12406"/>
                  </a:cubicBezTo>
                  <a:lnTo>
                    <a:pt x="10483" y="12406"/>
                  </a:lnTo>
                  <a:cubicBezTo>
                    <a:pt x="10482" y="12406"/>
                    <a:pt x="10350" y="12535"/>
                    <a:pt x="10313" y="12569"/>
                  </a:cubicBezTo>
                  <a:cubicBezTo>
                    <a:pt x="10142" y="12724"/>
                    <a:pt x="9966" y="12876"/>
                    <a:pt x="9789" y="13021"/>
                  </a:cubicBezTo>
                  <a:cubicBezTo>
                    <a:pt x="9102" y="13587"/>
                    <a:pt x="8370" y="14092"/>
                    <a:pt x="7629" y="14579"/>
                  </a:cubicBezTo>
                  <a:cubicBezTo>
                    <a:pt x="7455" y="14692"/>
                    <a:pt x="7281" y="14806"/>
                    <a:pt x="7108" y="14919"/>
                  </a:cubicBezTo>
                  <a:cubicBezTo>
                    <a:pt x="7080" y="14937"/>
                    <a:pt x="7064" y="14947"/>
                    <a:pt x="7056" y="14953"/>
                  </a:cubicBezTo>
                  <a:lnTo>
                    <a:pt x="7056" y="14953"/>
                  </a:lnTo>
                  <a:lnTo>
                    <a:pt x="7180" y="14871"/>
                  </a:lnTo>
                  <a:lnTo>
                    <a:pt x="7180" y="14871"/>
                  </a:lnTo>
                  <a:cubicBezTo>
                    <a:pt x="7147" y="14893"/>
                    <a:pt x="7049" y="14957"/>
                    <a:pt x="7049" y="14957"/>
                  </a:cubicBezTo>
                  <a:cubicBezTo>
                    <a:pt x="7049" y="14957"/>
                    <a:pt x="7051" y="14955"/>
                    <a:pt x="7056" y="14953"/>
                  </a:cubicBezTo>
                  <a:lnTo>
                    <a:pt x="7056" y="14953"/>
                  </a:lnTo>
                  <a:lnTo>
                    <a:pt x="7046" y="14959"/>
                  </a:lnTo>
                  <a:lnTo>
                    <a:pt x="6530" y="15291"/>
                  </a:lnTo>
                  <a:cubicBezTo>
                    <a:pt x="6166" y="15526"/>
                    <a:pt x="5803" y="15761"/>
                    <a:pt x="5445" y="16004"/>
                  </a:cubicBezTo>
                  <a:cubicBezTo>
                    <a:pt x="3923" y="17034"/>
                    <a:pt x="2501" y="18220"/>
                    <a:pt x="1502" y="19781"/>
                  </a:cubicBezTo>
                  <a:cubicBezTo>
                    <a:pt x="172" y="21859"/>
                    <a:pt x="1" y="24332"/>
                    <a:pt x="291" y="26723"/>
                  </a:cubicBezTo>
                  <a:cubicBezTo>
                    <a:pt x="330" y="27041"/>
                    <a:pt x="683" y="27133"/>
                    <a:pt x="1039" y="27133"/>
                  </a:cubicBezTo>
                  <a:cubicBezTo>
                    <a:pt x="1300" y="27133"/>
                    <a:pt x="1563" y="27083"/>
                    <a:pt x="1702" y="27036"/>
                  </a:cubicBezTo>
                  <a:cubicBezTo>
                    <a:pt x="2196" y="26870"/>
                    <a:pt x="2707" y="26503"/>
                    <a:pt x="2638" y="25936"/>
                  </a:cubicBezTo>
                  <a:cubicBezTo>
                    <a:pt x="2502" y="24818"/>
                    <a:pt x="2499" y="23669"/>
                    <a:pt x="2692" y="22557"/>
                  </a:cubicBezTo>
                  <a:cubicBezTo>
                    <a:pt x="2734" y="22316"/>
                    <a:pt x="2790" y="22079"/>
                    <a:pt x="2847" y="21841"/>
                  </a:cubicBezTo>
                  <a:cubicBezTo>
                    <a:pt x="2859" y="21799"/>
                    <a:pt x="2871" y="21757"/>
                    <a:pt x="2883" y="21714"/>
                  </a:cubicBezTo>
                  <a:lnTo>
                    <a:pt x="2883" y="21714"/>
                  </a:lnTo>
                  <a:cubicBezTo>
                    <a:pt x="2885" y="21706"/>
                    <a:pt x="2887" y="21699"/>
                    <a:pt x="2889" y="21694"/>
                  </a:cubicBezTo>
                  <a:cubicBezTo>
                    <a:pt x="2934" y="21555"/>
                    <a:pt x="2980" y="21420"/>
                    <a:pt x="3030" y="21284"/>
                  </a:cubicBezTo>
                  <a:cubicBezTo>
                    <a:pt x="3183" y="20873"/>
                    <a:pt x="3371" y="20477"/>
                    <a:pt x="3593" y="20098"/>
                  </a:cubicBezTo>
                  <a:cubicBezTo>
                    <a:pt x="3643" y="20012"/>
                    <a:pt x="3697" y="19928"/>
                    <a:pt x="3750" y="19841"/>
                  </a:cubicBezTo>
                  <a:cubicBezTo>
                    <a:pt x="3751" y="19840"/>
                    <a:pt x="3751" y="19840"/>
                    <a:pt x="3752" y="19839"/>
                  </a:cubicBezTo>
                  <a:lnTo>
                    <a:pt x="3752" y="19839"/>
                  </a:lnTo>
                  <a:cubicBezTo>
                    <a:pt x="3773" y="19806"/>
                    <a:pt x="3796" y="19774"/>
                    <a:pt x="3819" y="19742"/>
                  </a:cubicBezTo>
                  <a:cubicBezTo>
                    <a:pt x="3945" y="19562"/>
                    <a:pt x="4079" y="19388"/>
                    <a:pt x="4220" y="19218"/>
                  </a:cubicBezTo>
                  <a:cubicBezTo>
                    <a:pt x="4346" y="19066"/>
                    <a:pt x="4477" y="18919"/>
                    <a:pt x="4613" y="18776"/>
                  </a:cubicBezTo>
                  <a:cubicBezTo>
                    <a:pt x="4688" y="18696"/>
                    <a:pt x="4763" y="18618"/>
                    <a:pt x="4841" y="18541"/>
                  </a:cubicBezTo>
                  <a:cubicBezTo>
                    <a:pt x="4872" y="18511"/>
                    <a:pt x="4903" y="18480"/>
                    <a:pt x="4935" y="18450"/>
                  </a:cubicBezTo>
                  <a:cubicBezTo>
                    <a:pt x="4936" y="18449"/>
                    <a:pt x="4938" y="18448"/>
                    <a:pt x="4939" y="18447"/>
                  </a:cubicBezTo>
                  <a:lnTo>
                    <a:pt x="4939" y="18447"/>
                  </a:lnTo>
                  <a:cubicBezTo>
                    <a:pt x="5577" y="17885"/>
                    <a:pt x="6250" y="17362"/>
                    <a:pt x="6955" y="16883"/>
                  </a:cubicBezTo>
                  <a:cubicBezTo>
                    <a:pt x="7321" y="16633"/>
                    <a:pt x="7693" y="16392"/>
                    <a:pt x="8065" y="16151"/>
                  </a:cubicBezTo>
                  <a:cubicBezTo>
                    <a:pt x="8070" y="16148"/>
                    <a:pt x="8075" y="16145"/>
                    <a:pt x="8078" y="16142"/>
                  </a:cubicBezTo>
                  <a:lnTo>
                    <a:pt x="8078" y="16142"/>
                  </a:lnTo>
                  <a:cubicBezTo>
                    <a:pt x="8084" y="16138"/>
                    <a:pt x="8090" y="16134"/>
                    <a:pt x="8097" y="16130"/>
                  </a:cubicBezTo>
                  <a:lnTo>
                    <a:pt x="8586" y="15817"/>
                  </a:lnTo>
                  <a:cubicBezTo>
                    <a:pt x="8779" y="15692"/>
                    <a:pt x="8972" y="15566"/>
                    <a:pt x="9164" y="15440"/>
                  </a:cubicBezTo>
                  <a:cubicBezTo>
                    <a:pt x="9897" y="14961"/>
                    <a:pt x="10623" y="14464"/>
                    <a:pt x="11302" y="13911"/>
                  </a:cubicBezTo>
                  <a:cubicBezTo>
                    <a:pt x="12829" y="12670"/>
                    <a:pt x="14140" y="11143"/>
                    <a:pt x="14867" y="9294"/>
                  </a:cubicBezTo>
                  <a:cubicBezTo>
                    <a:pt x="15981" y="6464"/>
                    <a:pt x="15776" y="3342"/>
                    <a:pt x="15211" y="412"/>
                  </a:cubicBezTo>
                  <a:cubicBezTo>
                    <a:pt x="15149" y="94"/>
                    <a:pt x="14803" y="0"/>
                    <a:pt x="14455"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0" name="Google Shape;260;p7"/>
          <p:cNvSpPr/>
          <p:nvPr/>
        </p:nvSpPr>
        <p:spPr>
          <a:xfrm>
            <a:off x="367676" y="348709"/>
            <a:ext cx="8408648" cy="4446082"/>
          </a:xfrm>
          <a:custGeom>
            <a:avLst/>
            <a:gdLst/>
            <a:ahLst/>
            <a:cxnLst/>
            <a:rect l="l" t="t" r="r" b="b"/>
            <a:pathLst>
              <a:path w="82202" h="38056" extrusionOk="0">
                <a:moveTo>
                  <a:pt x="1" y="0"/>
                </a:moveTo>
                <a:lnTo>
                  <a:pt x="1" y="38056"/>
                </a:lnTo>
                <a:lnTo>
                  <a:pt x="82201" y="38056"/>
                </a:lnTo>
                <a:lnTo>
                  <a:pt x="82201" y="3110"/>
                </a:lnTo>
                <a:lnTo>
                  <a:pt x="82201" y="0"/>
                </a:lnTo>
                <a:lnTo>
                  <a:pt x="79392" y="0"/>
                </a:lnTo>
                <a:cubicBezTo>
                  <a:pt x="79392" y="97"/>
                  <a:pt x="79392" y="154"/>
                  <a:pt x="79400" y="389"/>
                </a:cubicBezTo>
                <a:lnTo>
                  <a:pt x="79416" y="875"/>
                </a:lnTo>
                <a:cubicBezTo>
                  <a:pt x="79448" y="891"/>
                  <a:pt x="79489" y="899"/>
                  <a:pt x="79521" y="923"/>
                </a:cubicBezTo>
                <a:cubicBezTo>
                  <a:pt x="79610" y="964"/>
                  <a:pt x="79683" y="1037"/>
                  <a:pt x="79724" y="1126"/>
                </a:cubicBezTo>
                <a:cubicBezTo>
                  <a:pt x="79877" y="1288"/>
                  <a:pt x="79926" y="1514"/>
                  <a:pt x="79869" y="1725"/>
                </a:cubicBezTo>
                <a:cubicBezTo>
                  <a:pt x="79782" y="2019"/>
                  <a:pt x="79508" y="2219"/>
                  <a:pt x="79207" y="2219"/>
                </a:cubicBezTo>
                <a:cubicBezTo>
                  <a:pt x="79201" y="2219"/>
                  <a:pt x="79195" y="2219"/>
                  <a:pt x="79189" y="2219"/>
                </a:cubicBezTo>
                <a:cubicBezTo>
                  <a:pt x="78890" y="2211"/>
                  <a:pt x="78517" y="2000"/>
                  <a:pt x="78444" y="1693"/>
                </a:cubicBezTo>
                <a:cubicBezTo>
                  <a:pt x="78363" y="1320"/>
                  <a:pt x="78630" y="1045"/>
                  <a:pt x="78954" y="915"/>
                </a:cubicBezTo>
                <a:lnTo>
                  <a:pt x="78962" y="389"/>
                </a:lnTo>
                <a:cubicBezTo>
                  <a:pt x="78971" y="154"/>
                  <a:pt x="78962" y="57"/>
                  <a:pt x="78962" y="0"/>
                </a:cubicBezTo>
                <a:lnTo>
                  <a:pt x="76833" y="0"/>
                </a:lnTo>
                <a:cubicBezTo>
                  <a:pt x="76833" y="73"/>
                  <a:pt x="76833" y="146"/>
                  <a:pt x="76841" y="389"/>
                </a:cubicBezTo>
                <a:lnTo>
                  <a:pt x="76857" y="875"/>
                </a:lnTo>
                <a:cubicBezTo>
                  <a:pt x="76898" y="891"/>
                  <a:pt x="76930" y="899"/>
                  <a:pt x="76971" y="923"/>
                </a:cubicBezTo>
                <a:cubicBezTo>
                  <a:pt x="77060" y="964"/>
                  <a:pt x="77124" y="1037"/>
                  <a:pt x="77173" y="1126"/>
                </a:cubicBezTo>
                <a:cubicBezTo>
                  <a:pt x="77319" y="1288"/>
                  <a:pt x="77375" y="1514"/>
                  <a:pt x="77319" y="1725"/>
                </a:cubicBezTo>
                <a:cubicBezTo>
                  <a:pt x="77223" y="2019"/>
                  <a:pt x="76957" y="2219"/>
                  <a:pt x="76649" y="2219"/>
                </a:cubicBezTo>
                <a:cubicBezTo>
                  <a:pt x="76643" y="2219"/>
                  <a:pt x="76637" y="2219"/>
                  <a:pt x="76630" y="2219"/>
                </a:cubicBezTo>
                <a:cubicBezTo>
                  <a:pt x="76339" y="2211"/>
                  <a:pt x="75958" y="2000"/>
                  <a:pt x="75894" y="1693"/>
                </a:cubicBezTo>
                <a:cubicBezTo>
                  <a:pt x="75805" y="1320"/>
                  <a:pt x="76072" y="1045"/>
                  <a:pt x="76396" y="915"/>
                </a:cubicBezTo>
                <a:lnTo>
                  <a:pt x="76412" y="389"/>
                </a:lnTo>
                <a:cubicBezTo>
                  <a:pt x="76412" y="138"/>
                  <a:pt x="76412" y="89"/>
                  <a:pt x="76412" y="0"/>
                </a:cubicBezTo>
                <a:lnTo>
                  <a:pt x="74274" y="0"/>
                </a:lnTo>
                <a:cubicBezTo>
                  <a:pt x="74274" y="73"/>
                  <a:pt x="74274" y="138"/>
                  <a:pt x="74282" y="389"/>
                </a:cubicBezTo>
                <a:lnTo>
                  <a:pt x="74299" y="875"/>
                </a:lnTo>
                <a:cubicBezTo>
                  <a:pt x="74339" y="891"/>
                  <a:pt x="74380" y="899"/>
                  <a:pt x="74412" y="923"/>
                </a:cubicBezTo>
                <a:cubicBezTo>
                  <a:pt x="74501" y="964"/>
                  <a:pt x="74574" y="1037"/>
                  <a:pt x="74614" y="1126"/>
                </a:cubicBezTo>
                <a:cubicBezTo>
                  <a:pt x="74760" y="1288"/>
                  <a:pt x="74817" y="1514"/>
                  <a:pt x="74760" y="1725"/>
                </a:cubicBezTo>
                <a:cubicBezTo>
                  <a:pt x="74665" y="2019"/>
                  <a:pt x="74398" y="2219"/>
                  <a:pt x="74090" y="2219"/>
                </a:cubicBezTo>
                <a:cubicBezTo>
                  <a:pt x="74084" y="2219"/>
                  <a:pt x="74078" y="2219"/>
                  <a:pt x="74072" y="2219"/>
                </a:cubicBezTo>
                <a:cubicBezTo>
                  <a:pt x="73780" y="2211"/>
                  <a:pt x="73408" y="2000"/>
                  <a:pt x="73335" y="1693"/>
                </a:cubicBezTo>
                <a:cubicBezTo>
                  <a:pt x="73254" y="1320"/>
                  <a:pt x="73521" y="1045"/>
                  <a:pt x="73837" y="915"/>
                </a:cubicBezTo>
                <a:lnTo>
                  <a:pt x="73853" y="389"/>
                </a:lnTo>
                <a:cubicBezTo>
                  <a:pt x="73861" y="138"/>
                  <a:pt x="73861" y="57"/>
                  <a:pt x="73861" y="0"/>
                </a:cubicBezTo>
                <a:lnTo>
                  <a:pt x="71724" y="0"/>
                </a:lnTo>
                <a:cubicBezTo>
                  <a:pt x="71724" y="73"/>
                  <a:pt x="71724" y="138"/>
                  <a:pt x="71732" y="389"/>
                </a:cubicBezTo>
                <a:lnTo>
                  <a:pt x="71748" y="875"/>
                </a:lnTo>
                <a:cubicBezTo>
                  <a:pt x="71789" y="891"/>
                  <a:pt x="71821" y="899"/>
                  <a:pt x="71861" y="923"/>
                </a:cubicBezTo>
                <a:cubicBezTo>
                  <a:pt x="71950" y="964"/>
                  <a:pt x="72015" y="1037"/>
                  <a:pt x="72064" y="1126"/>
                </a:cubicBezTo>
                <a:cubicBezTo>
                  <a:pt x="72210" y="1288"/>
                  <a:pt x="72266" y="1514"/>
                  <a:pt x="72210" y="1725"/>
                </a:cubicBezTo>
                <a:cubicBezTo>
                  <a:pt x="72114" y="2019"/>
                  <a:pt x="71848" y="2219"/>
                  <a:pt x="71540" y="2219"/>
                </a:cubicBezTo>
                <a:cubicBezTo>
                  <a:pt x="71533" y="2219"/>
                  <a:pt x="71527" y="2219"/>
                  <a:pt x="71521" y="2219"/>
                </a:cubicBezTo>
                <a:cubicBezTo>
                  <a:pt x="71230" y="2211"/>
                  <a:pt x="70849" y="2000"/>
                  <a:pt x="70784" y="1693"/>
                </a:cubicBezTo>
                <a:cubicBezTo>
                  <a:pt x="70695" y="1320"/>
                  <a:pt x="70963" y="1045"/>
                  <a:pt x="71286" y="915"/>
                </a:cubicBezTo>
                <a:lnTo>
                  <a:pt x="71303" y="389"/>
                </a:lnTo>
                <a:cubicBezTo>
                  <a:pt x="71303" y="130"/>
                  <a:pt x="71303" y="41"/>
                  <a:pt x="71303" y="0"/>
                </a:cubicBezTo>
                <a:lnTo>
                  <a:pt x="69165" y="0"/>
                </a:lnTo>
                <a:cubicBezTo>
                  <a:pt x="69165" y="49"/>
                  <a:pt x="69165" y="138"/>
                  <a:pt x="69181" y="389"/>
                </a:cubicBezTo>
                <a:lnTo>
                  <a:pt x="69197" y="875"/>
                </a:lnTo>
                <a:cubicBezTo>
                  <a:pt x="69230" y="891"/>
                  <a:pt x="69270" y="899"/>
                  <a:pt x="69303" y="923"/>
                </a:cubicBezTo>
                <a:cubicBezTo>
                  <a:pt x="69392" y="964"/>
                  <a:pt x="69465" y="1037"/>
                  <a:pt x="69505" y="1126"/>
                </a:cubicBezTo>
                <a:cubicBezTo>
                  <a:pt x="69659" y="1288"/>
                  <a:pt x="69708" y="1514"/>
                  <a:pt x="69651" y="1725"/>
                </a:cubicBezTo>
                <a:cubicBezTo>
                  <a:pt x="69564" y="2019"/>
                  <a:pt x="69289" y="2219"/>
                  <a:pt x="68989" y="2219"/>
                </a:cubicBezTo>
                <a:cubicBezTo>
                  <a:pt x="68983" y="2219"/>
                  <a:pt x="68977" y="2219"/>
                  <a:pt x="68971" y="2219"/>
                </a:cubicBezTo>
                <a:cubicBezTo>
                  <a:pt x="68671" y="2211"/>
                  <a:pt x="68299" y="2000"/>
                  <a:pt x="68226" y="1693"/>
                </a:cubicBezTo>
                <a:cubicBezTo>
                  <a:pt x="68145" y="1320"/>
                  <a:pt x="68412" y="1045"/>
                  <a:pt x="68736" y="915"/>
                </a:cubicBezTo>
                <a:lnTo>
                  <a:pt x="68744" y="389"/>
                </a:lnTo>
                <a:cubicBezTo>
                  <a:pt x="68752" y="138"/>
                  <a:pt x="68752" y="73"/>
                  <a:pt x="68752" y="0"/>
                </a:cubicBezTo>
                <a:lnTo>
                  <a:pt x="66615" y="0"/>
                </a:lnTo>
                <a:cubicBezTo>
                  <a:pt x="66615" y="65"/>
                  <a:pt x="66615" y="138"/>
                  <a:pt x="66623" y="389"/>
                </a:cubicBezTo>
                <a:lnTo>
                  <a:pt x="66639" y="875"/>
                </a:lnTo>
                <a:cubicBezTo>
                  <a:pt x="66679" y="891"/>
                  <a:pt x="66720" y="899"/>
                  <a:pt x="66752" y="923"/>
                </a:cubicBezTo>
                <a:cubicBezTo>
                  <a:pt x="66841" y="964"/>
                  <a:pt x="66914" y="1037"/>
                  <a:pt x="66955" y="1126"/>
                </a:cubicBezTo>
                <a:cubicBezTo>
                  <a:pt x="67100" y="1288"/>
                  <a:pt x="67157" y="1514"/>
                  <a:pt x="67100" y="1725"/>
                </a:cubicBezTo>
                <a:cubicBezTo>
                  <a:pt x="67005" y="2019"/>
                  <a:pt x="66738" y="2219"/>
                  <a:pt x="66430" y="2219"/>
                </a:cubicBezTo>
                <a:cubicBezTo>
                  <a:pt x="66424" y="2219"/>
                  <a:pt x="66418" y="2219"/>
                  <a:pt x="66412" y="2219"/>
                </a:cubicBezTo>
                <a:cubicBezTo>
                  <a:pt x="66121" y="2211"/>
                  <a:pt x="65748" y="2000"/>
                  <a:pt x="65675" y="1693"/>
                </a:cubicBezTo>
                <a:cubicBezTo>
                  <a:pt x="65586" y="1320"/>
                  <a:pt x="65853" y="1045"/>
                  <a:pt x="66177" y="915"/>
                </a:cubicBezTo>
                <a:cubicBezTo>
                  <a:pt x="66177" y="745"/>
                  <a:pt x="66185" y="567"/>
                  <a:pt x="66194" y="389"/>
                </a:cubicBezTo>
                <a:cubicBezTo>
                  <a:pt x="66194" y="138"/>
                  <a:pt x="66194" y="57"/>
                  <a:pt x="66194" y="0"/>
                </a:cubicBezTo>
                <a:lnTo>
                  <a:pt x="64064" y="0"/>
                </a:lnTo>
                <a:cubicBezTo>
                  <a:pt x="64064" y="73"/>
                  <a:pt x="64064" y="146"/>
                  <a:pt x="64072" y="389"/>
                </a:cubicBezTo>
                <a:lnTo>
                  <a:pt x="64088" y="875"/>
                </a:lnTo>
                <a:cubicBezTo>
                  <a:pt x="64129" y="891"/>
                  <a:pt x="64161" y="899"/>
                  <a:pt x="64202" y="923"/>
                </a:cubicBezTo>
                <a:cubicBezTo>
                  <a:pt x="64283" y="964"/>
                  <a:pt x="64355" y="1037"/>
                  <a:pt x="64404" y="1126"/>
                </a:cubicBezTo>
                <a:cubicBezTo>
                  <a:pt x="64550" y="1288"/>
                  <a:pt x="64606" y="1514"/>
                  <a:pt x="64550" y="1725"/>
                </a:cubicBezTo>
                <a:cubicBezTo>
                  <a:pt x="64455" y="2019"/>
                  <a:pt x="64180" y="2219"/>
                  <a:pt x="63879" y="2219"/>
                </a:cubicBezTo>
                <a:cubicBezTo>
                  <a:pt x="63873" y="2219"/>
                  <a:pt x="63868" y="2219"/>
                  <a:pt x="63862" y="2219"/>
                </a:cubicBezTo>
                <a:cubicBezTo>
                  <a:pt x="63570" y="2211"/>
                  <a:pt x="63190" y="2000"/>
                  <a:pt x="63117" y="1693"/>
                </a:cubicBezTo>
                <a:cubicBezTo>
                  <a:pt x="63036" y="1320"/>
                  <a:pt x="63303" y="1045"/>
                  <a:pt x="63627" y="915"/>
                </a:cubicBezTo>
                <a:cubicBezTo>
                  <a:pt x="63627" y="745"/>
                  <a:pt x="63635" y="567"/>
                  <a:pt x="63635" y="389"/>
                </a:cubicBezTo>
                <a:cubicBezTo>
                  <a:pt x="63643" y="146"/>
                  <a:pt x="63635" y="73"/>
                  <a:pt x="63635" y="0"/>
                </a:cubicBezTo>
                <a:lnTo>
                  <a:pt x="61513" y="0"/>
                </a:lnTo>
                <a:cubicBezTo>
                  <a:pt x="61513" y="73"/>
                  <a:pt x="61513" y="154"/>
                  <a:pt x="61522" y="389"/>
                </a:cubicBezTo>
                <a:lnTo>
                  <a:pt x="61538" y="875"/>
                </a:lnTo>
                <a:cubicBezTo>
                  <a:pt x="61570" y="891"/>
                  <a:pt x="61611" y="899"/>
                  <a:pt x="61643" y="923"/>
                </a:cubicBezTo>
                <a:cubicBezTo>
                  <a:pt x="61732" y="964"/>
                  <a:pt x="61805" y="1037"/>
                  <a:pt x="61845" y="1126"/>
                </a:cubicBezTo>
                <a:cubicBezTo>
                  <a:pt x="61999" y="1288"/>
                  <a:pt x="62056" y="1514"/>
                  <a:pt x="61991" y="1725"/>
                </a:cubicBezTo>
                <a:cubicBezTo>
                  <a:pt x="61904" y="2019"/>
                  <a:pt x="61630" y="2219"/>
                  <a:pt x="61329" y="2219"/>
                </a:cubicBezTo>
                <a:cubicBezTo>
                  <a:pt x="61323" y="2219"/>
                  <a:pt x="61317" y="2219"/>
                  <a:pt x="61311" y="2219"/>
                </a:cubicBezTo>
                <a:cubicBezTo>
                  <a:pt x="61011" y="2211"/>
                  <a:pt x="60639" y="2000"/>
                  <a:pt x="60566" y="1693"/>
                </a:cubicBezTo>
                <a:cubicBezTo>
                  <a:pt x="60485" y="1320"/>
                  <a:pt x="60752" y="1045"/>
                  <a:pt x="61076" y="915"/>
                </a:cubicBezTo>
                <a:lnTo>
                  <a:pt x="61084" y="389"/>
                </a:lnTo>
                <a:lnTo>
                  <a:pt x="61084" y="0"/>
                </a:lnTo>
                <a:lnTo>
                  <a:pt x="58963" y="0"/>
                </a:lnTo>
                <a:cubicBezTo>
                  <a:pt x="58963" y="73"/>
                  <a:pt x="58955" y="170"/>
                  <a:pt x="58963" y="389"/>
                </a:cubicBezTo>
                <a:lnTo>
                  <a:pt x="58979" y="875"/>
                </a:lnTo>
                <a:cubicBezTo>
                  <a:pt x="59011" y="891"/>
                  <a:pt x="59052" y="899"/>
                  <a:pt x="59084" y="923"/>
                </a:cubicBezTo>
                <a:cubicBezTo>
                  <a:pt x="59173" y="964"/>
                  <a:pt x="59246" y="1037"/>
                  <a:pt x="59287" y="1126"/>
                </a:cubicBezTo>
                <a:cubicBezTo>
                  <a:pt x="59441" y="1288"/>
                  <a:pt x="59489" y="1514"/>
                  <a:pt x="59433" y="1725"/>
                </a:cubicBezTo>
                <a:cubicBezTo>
                  <a:pt x="59345" y="2019"/>
                  <a:pt x="59071" y="2219"/>
                  <a:pt x="58770" y="2219"/>
                </a:cubicBezTo>
                <a:cubicBezTo>
                  <a:pt x="58764" y="2219"/>
                  <a:pt x="58758" y="2219"/>
                  <a:pt x="58752" y="2219"/>
                </a:cubicBezTo>
                <a:cubicBezTo>
                  <a:pt x="58453" y="2211"/>
                  <a:pt x="58080" y="2000"/>
                  <a:pt x="58007" y="1693"/>
                </a:cubicBezTo>
                <a:cubicBezTo>
                  <a:pt x="57926" y="1320"/>
                  <a:pt x="58194" y="1045"/>
                  <a:pt x="58518" y="915"/>
                </a:cubicBezTo>
                <a:lnTo>
                  <a:pt x="58526" y="389"/>
                </a:lnTo>
                <a:lnTo>
                  <a:pt x="58526" y="0"/>
                </a:lnTo>
                <a:lnTo>
                  <a:pt x="56404" y="0"/>
                </a:lnTo>
                <a:cubicBezTo>
                  <a:pt x="56412" y="227"/>
                  <a:pt x="56404" y="187"/>
                  <a:pt x="56404" y="389"/>
                </a:cubicBezTo>
                <a:lnTo>
                  <a:pt x="56420" y="875"/>
                </a:lnTo>
                <a:cubicBezTo>
                  <a:pt x="56461" y="891"/>
                  <a:pt x="56501" y="899"/>
                  <a:pt x="56534" y="923"/>
                </a:cubicBezTo>
                <a:cubicBezTo>
                  <a:pt x="56623" y="964"/>
                  <a:pt x="56696" y="1037"/>
                  <a:pt x="56736" y="1126"/>
                </a:cubicBezTo>
                <a:cubicBezTo>
                  <a:pt x="56882" y="1288"/>
                  <a:pt x="56939" y="1514"/>
                  <a:pt x="56882" y="1725"/>
                </a:cubicBezTo>
                <a:cubicBezTo>
                  <a:pt x="56787" y="2019"/>
                  <a:pt x="56520" y="2219"/>
                  <a:pt x="56212" y="2219"/>
                </a:cubicBezTo>
                <a:cubicBezTo>
                  <a:pt x="56206" y="2219"/>
                  <a:pt x="56200" y="2219"/>
                  <a:pt x="56194" y="2219"/>
                </a:cubicBezTo>
                <a:cubicBezTo>
                  <a:pt x="55902" y="2211"/>
                  <a:pt x="55530" y="2000"/>
                  <a:pt x="55457" y="1693"/>
                </a:cubicBezTo>
                <a:cubicBezTo>
                  <a:pt x="55376" y="1320"/>
                  <a:pt x="55643" y="1045"/>
                  <a:pt x="55959" y="915"/>
                </a:cubicBezTo>
                <a:lnTo>
                  <a:pt x="55975" y="389"/>
                </a:lnTo>
                <a:cubicBezTo>
                  <a:pt x="55975" y="187"/>
                  <a:pt x="55967" y="227"/>
                  <a:pt x="55975" y="0"/>
                </a:cubicBezTo>
                <a:lnTo>
                  <a:pt x="53854" y="0"/>
                </a:lnTo>
                <a:lnTo>
                  <a:pt x="53854" y="389"/>
                </a:lnTo>
                <a:lnTo>
                  <a:pt x="53870" y="875"/>
                </a:lnTo>
                <a:cubicBezTo>
                  <a:pt x="53910" y="891"/>
                  <a:pt x="53943" y="899"/>
                  <a:pt x="53983" y="923"/>
                </a:cubicBezTo>
                <a:cubicBezTo>
                  <a:pt x="54072" y="964"/>
                  <a:pt x="54137" y="1037"/>
                  <a:pt x="54186" y="1126"/>
                </a:cubicBezTo>
                <a:cubicBezTo>
                  <a:pt x="54331" y="1288"/>
                  <a:pt x="54388" y="1514"/>
                  <a:pt x="54331" y="1725"/>
                </a:cubicBezTo>
                <a:cubicBezTo>
                  <a:pt x="54236" y="2019"/>
                  <a:pt x="53970" y="2219"/>
                  <a:pt x="53661" y="2219"/>
                </a:cubicBezTo>
                <a:cubicBezTo>
                  <a:pt x="53655" y="2219"/>
                  <a:pt x="53649" y="2219"/>
                  <a:pt x="53643" y="2219"/>
                </a:cubicBezTo>
                <a:cubicBezTo>
                  <a:pt x="53352" y="2211"/>
                  <a:pt x="52971" y="2000"/>
                  <a:pt x="52906" y="1693"/>
                </a:cubicBezTo>
                <a:cubicBezTo>
                  <a:pt x="52817" y="1320"/>
                  <a:pt x="53085" y="1045"/>
                  <a:pt x="53408" y="915"/>
                </a:cubicBezTo>
                <a:lnTo>
                  <a:pt x="53425" y="389"/>
                </a:lnTo>
                <a:cubicBezTo>
                  <a:pt x="53425" y="203"/>
                  <a:pt x="53416" y="211"/>
                  <a:pt x="53416" y="0"/>
                </a:cubicBezTo>
                <a:lnTo>
                  <a:pt x="51303" y="0"/>
                </a:lnTo>
                <a:lnTo>
                  <a:pt x="51303" y="389"/>
                </a:lnTo>
                <a:lnTo>
                  <a:pt x="51319" y="875"/>
                </a:lnTo>
                <a:cubicBezTo>
                  <a:pt x="51352" y="891"/>
                  <a:pt x="51392" y="899"/>
                  <a:pt x="51425" y="923"/>
                </a:cubicBezTo>
                <a:cubicBezTo>
                  <a:pt x="51514" y="964"/>
                  <a:pt x="51587" y="1037"/>
                  <a:pt x="51627" y="1126"/>
                </a:cubicBezTo>
                <a:cubicBezTo>
                  <a:pt x="51781" y="1288"/>
                  <a:pt x="51829" y="1514"/>
                  <a:pt x="51773" y="1725"/>
                </a:cubicBezTo>
                <a:cubicBezTo>
                  <a:pt x="51685" y="2019"/>
                  <a:pt x="51411" y="2219"/>
                  <a:pt x="51110" y="2219"/>
                </a:cubicBezTo>
                <a:cubicBezTo>
                  <a:pt x="51105" y="2219"/>
                  <a:pt x="51099" y="2219"/>
                  <a:pt x="51093" y="2219"/>
                </a:cubicBezTo>
                <a:cubicBezTo>
                  <a:pt x="50793" y="2211"/>
                  <a:pt x="50421" y="2000"/>
                  <a:pt x="50348" y="1693"/>
                </a:cubicBezTo>
                <a:cubicBezTo>
                  <a:pt x="50267" y="1320"/>
                  <a:pt x="50534" y="1045"/>
                  <a:pt x="50858" y="915"/>
                </a:cubicBezTo>
                <a:lnTo>
                  <a:pt x="50866" y="389"/>
                </a:lnTo>
                <a:lnTo>
                  <a:pt x="50866" y="0"/>
                </a:lnTo>
                <a:lnTo>
                  <a:pt x="48753" y="0"/>
                </a:lnTo>
                <a:lnTo>
                  <a:pt x="48753" y="389"/>
                </a:lnTo>
                <a:lnTo>
                  <a:pt x="48761" y="875"/>
                </a:lnTo>
                <a:cubicBezTo>
                  <a:pt x="48801" y="891"/>
                  <a:pt x="48842" y="899"/>
                  <a:pt x="48874" y="923"/>
                </a:cubicBezTo>
                <a:cubicBezTo>
                  <a:pt x="48963" y="964"/>
                  <a:pt x="49036" y="1037"/>
                  <a:pt x="49077" y="1126"/>
                </a:cubicBezTo>
                <a:cubicBezTo>
                  <a:pt x="49222" y="1288"/>
                  <a:pt x="49279" y="1514"/>
                  <a:pt x="49222" y="1725"/>
                </a:cubicBezTo>
                <a:cubicBezTo>
                  <a:pt x="49127" y="2019"/>
                  <a:pt x="48860" y="2219"/>
                  <a:pt x="48552" y="2219"/>
                </a:cubicBezTo>
                <a:cubicBezTo>
                  <a:pt x="48546" y="2219"/>
                  <a:pt x="48540" y="2219"/>
                  <a:pt x="48534" y="2219"/>
                </a:cubicBezTo>
                <a:cubicBezTo>
                  <a:pt x="48243" y="2211"/>
                  <a:pt x="47870" y="2000"/>
                  <a:pt x="47797" y="1693"/>
                </a:cubicBezTo>
                <a:cubicBezTo>
                  <a:pt x="47716" y="1320"/>
                  <a:pt x="47983" y="1045"/>
                  <a:pt x="48299" y="915"/>
                </a:cubicBezTo>
                <a:lnTo>
                  <a:pt x="48315" y="389"/>
                </a:lnTo>
                <a:lnTo>
                  <a:pt x="48315" y="0"/>
                </a:lnTo>
                <a:lnTo>
                  <a:pt x="46170" y="0"/>
                </a:lnTo>
                <a:lnTo>
                  <a:pt x="46170" y="389"/>
                </a:lnTo>
                <a:cubicBezTo>
                  <a:pt x="46170" y="551"/>
                  <a:pt x="46178" y="713"/>
                  <a:pt x="46186" y="875"/>
                </a:cubicBezTo>
                <a:cubicBezTo>
                  <a:pt x="46226" y="891"/>
                  <a:pt x="46259" y="899"/>
                  <a:pt x="46299" y="915"/>
                </a:cubicBezTo>
                <a:cubicBezTo>
                  <a:pt x="46380" y="964"/>
                  <a:pt x="46453" y="1037"/>
                  <a:pt x="46502" y="1126"/>
                </a:cubicBezTo>
                <a:cubicBezTo>
                  <a:pt x="46647" y="1288"/>
                  <a:pt x="46704" y="1514"/>
                  <a:pt x="46647" y="1725"/>
                </a:cubicBezTo>
                <a:cubicBezTo>
                  <a:pt x="46550" y="2025"/>
                  <a:pt x="46275" y="2219"/>
                  <a:pt x="45967" y="2219"/>
                </a:cubicBezTo>
                <a:cubicBezTo>
                  <a:pt x="45676" y="2203"/>
                  <a:pt x="45311" y="1992"/>
                  <a:pt x="45239" y="1693"/>
                </a:cubicBezTo>
                <a:cubicBezTo>
                  <a:pt x="45158" y="1320"/>
                  <a:pt x="45425" y="1045"/>
                  <a:pt x="45749" y="915"/>
                </a:cubicBezTo>
                <a:cubicBezTo>
                  <a:pt x="45749" y="745"/>
                  <a:pt x="45757" y="567"/>
                  <a:pt x="45757" y="389"/>
                </a:cubicBezTo>
                <a:lnTo>
                  <a:pt x="45757" y="0"/>
                </a:lnTo>
                <a:lnTo>
                  <a:pt x="43611" y="0"/>
                </a:lnTo>
                <a:lnTo>
                  <a:pt x="43611" y="397"/>
                </a:lnTo>
                <a:lnTo>
                  <a:pt x="43627" y="875"/>
                </a:lnTo>
                <a:cubicBezTo>
                  <a:pt x="43668" y="891"/>
                  <a:pt x="43708" y="907"/>
                  <a:pt x="43741" y="923"/>
                </a:cubicBezTo>
                <a:cubicBezTo>
                  <a:pt x="43830" y="972"/>
                  <a:pt x="43903" y="1045"/>
                  <a:pt x="43943" y="1134"/>
                </a:cubicBezTo>
                <a:cubicBezTo>
                  <a:pt x="44097" y="1296"/>
                  <a:pt x="44145" y="1523"/>
                  <a:pt x="44089" y="1733"/>
                </a:cubicBezTo>
                <a:cubicBezTo>
                  <a:pt x="43994" y="2019"/>
                  <a:pt x="43727" y="2219"/>
                  <a:pt x="43419" y="2219"/>
                </a:cubicBezTo>
                <a:cubicBezTo>
                  <a:pt x="43413" y="2219"/>
                  <a:pt x="43407" y="2219"/>
                  <a:pt x="43401" y="2219"/>
                </a:cubicBezTo>
                <a:cubicBezTo>
                  <a:pt x="43109" y="2219"/>
                  <a:pt x="42737" y="2000"/>
                  <a:pt x="42664" y="1693"/>
                </a:cubicBezTo>
                <a:cubicBezTo>
                  <a:pt x="42583" y="1320"/>
                  <a:pt x="42850" y="1045"/>
                  <a:pt x="43166" y="915"/>
                </a:cubicBezTo>
                <a:cubicBezTo>
                  <a:pt x="43166" y="745"/>
                  <a:pt x="43174" y="567"/>
                  <a:pt x="43182" y="397"/>
                </a:cubicBezTo>
                <a:cubicBezTo>
                  <a:pt x="43182" y="219"/>
                  <a:pt x="43182" y="195"/>
                  <a:pt x="43182" y="0"/>
                </a:cubicBezTo>
                <a:lnTo>
                  <a:pt x="41061" y="0"/>
                </a:lnTo>
                <a:lnTo>
                  <a:pt x="41061" y="397"/>
                </a:lnTo>
                <a:lnTo>
                  <a:pt x="41077" y="875"/>
                </a:lnTo>
                <a:cubicBezTo>
                  <a:pt x="41109" y="891"/>
                  <a:pt x="41150" y="907"/>
                  <a:pt x="41182" y="923"/>
                </a:cubicBezTo>
                <a:cubicBezTo>
                  <a:pt x="41271" y="972"/>
                  <a:pt x="41344" y="1045"/>
                  <a:pt x="41384" y="1134"/>
                </a:cubicBezTo>
                <a:cubicBezTo>
                  <a:pt x="41538" y="1296"/>
                  <a:pt x="41595" y="1523"/>
                  <a:pt x="41530" y="1733"/>
                </a:cubicBezTo>
                <a:cubicBezTo>
                  <a:pt x="41443" y="2019"/>
                  <a:pt x="41169" y="2219"/>
                  <a:pt x="40868" y="2219"/>
                </a:cubicBezTo>
                <a:cubicBezTo>
                  <a:pt x="40862" y="2219"/>
                  <a:pt x="40856" y="2219"/>
                  <a:pt x="40850" y="2219"/>
                </a:cubicBezTo>
                <a:cubicBezTo>
                  <a:pt x="40550" y="2219"/>
                  <a:pt x="40178" y="2000"/>
                  <a:pt x="40105" y="1693"/>
                </a:cubicBezTo>
                <a:cubicBezTo>
                  <a:pt x="40024" y="1320"/>
                  <a:pt x="40291" y="1045"/>
                  <a:pt x="40615" y="915"/>
                </a:cubicBezTo>
                <a:lnTo>
                  <a:pt x="40623" y="397"/>
                </a:lnTo>
                <a:lnTo>
                  <a:pt x="40623" y="0"/>
                </a:lnTo>
                <a:lnTo>
                  <a:pt x="38502" y="0"/>
                </a:lnTo>
                <a:cubicBezTo>
                  <a:pt x="38502" y="49"/>
                  <a:pt x="38502" y="170"/>
                  <a:pt x="38510" y="397"/>
                </a:cubicBezTo>
                <a:lnTo>
                  <a:pt x="38518" y="875"/>
                </a:lnTo>
                <a:cubicBezTo>
                  <a:pt x="38559" y="891"/>
                  <a:pt x="38599" y="907"/>
                  <a:pt x="38631" y="923"/>
                </a:cubicBezTo>
                <a:cubicBezTo>
                  <a:pt x="38720" y="972"/>
                  <a:pt x="38793" y="1045"/>
                  <a:pt x="38834" y="1134"/>
                </a:cubicBezTo>
                <a:cubicBezTo>
                  <a:pt x="38988" y="1296"/>
                  <a:pt x="39036" y="1523"/>
                  <a:pt x="38980" y="1733"/>
                </a:cubicBezTo>
                <a:cubicBezTo>
                  <a:pt x="38884" y="2019"/>
                  <a:pt x="38618" y="2219"/>
                  <a:pt x="38317" y="2219"/>
                </a:cubicBezTo>
                <a:cubicBezTo>
                  <a:pt x="38311" y="2219"/>
                  <a:pt x="38305" y="2219"/>
                  <a:pt x="38299" y="2219"/>
                </a:cubicBezTo>
                <a:cubicBezTo>
                  <a:pt x="38000" y="2219"/>
                  <a:pt x="37627" y="2000"/>
                  <a:pt x="37555" y="1693"/>
                </a:cubicBezTo>
                <a:cubicBezTo>
                  <a:pt x="37474" y="1320"/>
                  <a:pt x="37741" y="1045"/>
                  <a:pt x="38065" y="915"/>
                </a:cubicBezTo>
                <a:lnTo>
                  <a:pt x="38073" y="397"/>
                </a:lnTo>
                <a:lnTo>
                  <a:pt x="38073" y="0"/>
                </a:lnTo>
                <a:lnTo>
                  <a:pt x="35951" y="0"/>
                </a:lnTo>
                <a:cubicBezTo>
                  <a:pt x="35951" y="97"/>
                  <a:pt x="35951" y="154"/>
                  <a:pt x="35959" y="397"/>
                </a:cubicBezTo>
                <a:lnTo>
                  <a:pt x="35968" y="875"/>
                </a:lnTo>
                <a:cubicBezTo>
                  <a:pt x="36008" y="891"/>
                  <a:pt x="36048" y="907"/>
                  <a:pt x="36081" y="923"/>
                </a:cubicBezTo>
                <a:cubicBezTo>
                  <a:pt x="36170" y="972"/>
                  <a:pt x="36243" y="1045"/>
                  <a:pt x="36283" y="1134"/>
                </a:cubicBezTo>
                <a:cubicBezTo>
                  <a:pt x="36437" y="1296"/>
                  <a:pt x="36486" y="1523"/>
                  <a:pt x="36429" y="1733"/>
                </a:cubicBezTo>
                <a:cubicBezTo>
                  <a:pt x="36334" y="2019"/>
                  <a:pt x="36067" y="2219"/>
                  <a:pt x="35767" y="2219"/>
                </a:cubicBezTo>
                <a:cubicBezTo>
                  <a:pt x="35761" y="2219"/>
                  <a:pt x="35755" y="2219"/>
                  <a:pt x="35749" y="2219"/>
                </a:cubicBezTo>
                <a:cubicBezTo>
                  <a:pt x="35449" y="2219"/>
                  <a:pt x="35077" y="2000"/>
                  <a:pt x="35004" y="1693"/>
                </a:cubicBezTo>
                <a:cubicBezTo>
                  <a:pt x="34923" y="1320"/>
                  <a:pt x="35190" y="1045"/>
                  <a:pt x="35514" y="915"/>
                </a:cubicBezTo>
                <a:lnTo>
                  <a:pt x="35522" y="397"/>
                </a:lnTo>
                <a:lnTo>
                  <a:pt x="35522" y="0"/>
                </a:lnTo>
                <a:lnTo>
                  <a:pt x="33393" y="0"/>
                </a:lnTo>
                <a:cubicBezTo>
                  <a:pt x="33393" y="73"/>
                  <a:pt x="33393" y="146"/>
                  <a:pt x="33401" y="397"/>
                </a:cubicBezTo>
                <a:lnTo>
                  <a:pt x="33417" y="875"/>
                </a:lnTo>
                <a:cubicBezTo>
                  <a:pt x="33457" y="891"/>
                  <a:pt x="33490" y="907"/>
                  <a:pt x="33530" y="923"/>
                </a:cubicBezTo>
                <a:cubicBezTo>
                  <a:pt x="33619" y="972"/>
                  <a:pt x="33684" y="1045"/>
                  <a:pt x="33733" y="1134"/>
                </a:cubicBezTo>
                <a:cubicBezTo>
                  <a:pt x="33879" y="1296"/>
                  <a:pt x="33935" y="1523"/>
                  <a:pt x="33879" y="1733"/>
                </a:cubicBezTo>
                <a:cubicBezTo>
                  <a:pt x="33783" y="2019"/>
                  <a:pt x="33517" y="2219"/>
                  <a:pt x="33209" y="2219"/>
                </a:cubicBezTo>
                <a:cubicBezTo>
                  <a:pt x="33202" y="2219"/>
                  <a:pt x="33196" y="2219"/>
                  <a:pt x="33190" y="2219"/>
                </a:cubicBezTo>
                <a:cubicBezTo>
                  <a:pt x="32899" y="2219"/>
                  <a:pt x="32518" y="2000"/>
                  <a:pt x="32445" y="1693"/>
                </a:cubicBezTo>
                <a:cubicBezTo>
                  <a:pt x="32364" y="1320"/>
                  <a:pt x="32632" y="1045"/>
                  <a:pt x="32955" y="915"/>
                </a:cubicBezTo>
                <a:lnTo>
                  <a:pt x="32964" y="397"/>
                </a:lnTo>
                <a:cubicBezTo>
                  <a:pt x="32972" y="146"/>
                  <a:pt x="32964" y="89"/>
                  <a:pt x="32964" y="0"/>
                </a:cubicBezTo>
                <a:lnTo>
                  <a:pt x="30834" y="0"/>
                </a:lnTo>
                <a:cubicBezTo>
                  <a:pt x="30834" y="73"/>
                  <a:pt x="30834" y="138"/>
                  <a:pt x="30842" y="397"/>
                </a:cubicBezTo>
                <a:lnTo>
                  <a:pt x="30858" y="875"/>
                </a:lnTo>
                <a:cubicBezTo>
                  <a:pt x="30899" y="891"/>
                  <a:pt x="30931" y="907"/>
                  <a:pt x="30972" y="923"/>
                </a:cubicBezTo>
                <a:cubicBezTo>
                  <a:pt x="31061" y="972"/>
                  <a:pt x="31126" y="1045"/>
                  <a:pt x="31174" y="1134"/>
                </a:cubicBezTo>
                <a:cubicBezTo>
                  <a:pt x="31320" y="1296"/>
                  <a:pt x="31377" y="1523"/>
                  <a:pt x="31320" y="1733"/>
                </a:cubicBezTo>
                <a:cubicBezTo>
                  <a:pt x="31225" y="2019"/>
                  <a:pt x="30958" y="2219"/>
                  <a:pt x="30650" y="2219"/>
                </a:cubicBezTo>
                <a:cubicBezTo>
                  <a:pt x="30644" y="2219"/>
                  <a:pt x="30638" y="2219"/>
                  <a:pt x="30632" y="2219"/>
                </a:cubicBezTo>
                <a:cubicBezTo>
                  <a:pt x="30340" y="2219"/>
                  <a:pt x="29960" y="2000"/>
                  <a:pt x="29895" y="1693"/>
                </a:cubicBezTo>
                <a:cubicBezTo>
                  <a:pt x="29806" y="1320"/>
                  <a:pt x="30073" y="1045"/>
                  <a:pt x="30397" y="915"/>
                </a:cubicBezTo>
                <a:lnTo>
                  <a:pt x="30413" y="397"/>
                </a:lnTo>
                <a:cubicBezTo>
                  <a:pt x="30413" y="138"/>
                  <a:pt x="30413" y="57"/>
                  <a:pt x="30413" y="0"/>
                </a:cubicBezTo>
                <a:lnTo>
                  <a:pt x="28275" y="0"/>
                </a:lnTo>
                <a:cubicBezTo>
                  <a:pt x="28275" y="73"/>
                  <a:pt x="28275" y="138"/>
                  <a:pt x="28284" y="397"/>
                </a:cubicBezTo>
                <a:lnTo>
                  <a:pt x="28300" y="875"/>
                </a:lnTo>
                <a:cubicBezTo>
                  <a:pt x="28340" y="891"/>
                  <a:pt x="28373" y="907"/>
                  <a:pt x="28413" y="923"/>
                </a:cubicBezTo>
                <a:cubicBezTo>
                  <a:pt x="28502" y="972"/>
                  <a:pt x="28567" y="1045"/>
                  <a:pt x="28615" y="1134"/>
                </a:cubicBezTo>
                <a:cubicBezTo>
                  <a:pt x="28761" y="1296"/>
                  <a:pt x="28818" y="1523"/>
                  <a:pt x="28761" y="1733"/>
                </a:cubicBezTo>
                <a:cubicBezTo>
                  <a:pt x="28666" y="2019"/>
                  <a:pt x="28399" y="2219"/>
                  <a:pt x="28091" y="2219"/>
                </a:cubicBezTo>
                <a:cubicBezTo>
                  <a:pt x="28085" y="2219"/>
                  <a:pt x="28079" y="2219"/>
                  <a:pt x="28073" y="2219"/>
                </a:cubicBezTo>
                <a:cubicBezTo>
                  <a:pt x="27781" y="2219"/>
                  <a:pt x="27401" y="2000"/>
                  <a:pt x="27336" y="1693"/>
                </a:cubicBezTo>
                <a:cubicBezTo>
                  <a:pt x="27247" y="1320"/>
                  <a:pt x="27514" y="1045"/>
                  <a:pt x="27838" y="915"/>
                </a:cubicBezTo>
                <a:cubicBezTo>
                  <a:pt x="27838" y="745"/>
                  <a:pt x="27846" y="567"/>
                  <a:pt x="27846" y="397"/>
                </a:cubicBezTo>
                <a:cubicBezTo>
                  <a:pt x="27854" y="138"/>
                  <a:pt x="27854" y="41"/>
                  <a:pt x="27854" y="0"/>
                </a:cubicBezTo>
                <a:lnTo>
                  <a:pt x="25717" y="0"/>
                </a:lnTo>
                <a:cubicBezTo>
                  <a:pt x="25717" y="49"/>
                  <a:pt x="25725" y="138"/>
                  <a:pt x="25733" y="397"/>
                </a:cubicBezTo>
                <a:cubicBezTo>
                  <a:pt x="25733" y="551"/>
                  <a:pt x="25741" y="713"/>
                  <a:pt x="25749" y="875"/>
                </a:cubicBezTo>
                <a:cubicBezTo>
                  <a:pt x="25782" y="891"/>
                  <a:pt x="25822" y="907"/>
                  <a:pt x="25854" y="923"/>
                </a:cubicBezTo>
                <a:cubicBezTo>
                  <a:pt x="25943" y="972"/>
                  <a:pt x="26016" y="1045"/>
                  <a:pt x="26057" y="1134"/>
                </a:cubicBezTo>
                <a:cubicBezTo>
                  <a:pt x="26211" y="1296"/>
                  <a:pt x="26267" y="1523"/>
                  <a:pt x="26203" y="1733"/>
                </a:cubicBezTo>
                <a:cubicBezTo>
                  <a:pt x="26115" y="2019"/>
                  <a:pt x="25841" y="2219"/>
                  <a:pt x="25540" y="2219"/>
                </a:cubicBezTo>
                <a:cubicBezTo>
                  <a:pt x="25534" y="2219"/>
                  <a:pt x="25528" y="2219"/>
                  <a:pt x="25522" y="2219"/>
                </a:cubicBezTo>
                <a:cubicBezTo>
                  <a:pt x="25223" y="2219"/>
                  <a:pt x="24850" y="2000"/>
                  <a:pt x="24778" y="1693"/>
                </a:cubicBezTo>
                <a:cubicBezTo>
                  <a:pt x="24697" y="1320"/>
                  <a:pt x="24964" y="1045"/>
                  <a:pt x="25288" y="915"/>
                </a:cubicBezTo>
                <a:cubicBezTo>
                  <a:pt x="25288" y="745"/>
                  <a:pt x="25288" y="567"/>
                  <a:pt x="25296" y="397"/>
                </a:cubicBezTo>
                <a:cubicBezTo>
                  <a:pt x="25304" y="138"/>
                  <a:pt x="25304" y="73"/>
                  <a:pt x="25304" y="0"/>
                </a:cubicBezTo>
                <a:lnTo>
                  <a:pt x="23166" y="0"/>
                </a:lnTo>
                <a:cubicBezTo>
                  <a:pt x="23166" y="73"/>
                  <a:pt x="23166" y="138"/>
                  <a:pt x="23174" y="397"/>
                </a:cubicBezTo>
                <a:cubicBezTo>
                  <a:pt x="23174" y="551"/>
                  <a:pt x="23182" y="713"/>
                  <a:pt x="23191" y="875"/>
                </a:cubicBezTo>
                <a:cubicBezTo>
                  <a:pt x="23231" y="891"/>
                  <a:pt x="23271" y="907"/>
                  <a:pt x="23304" y="923"/>
                </a:cubicBezTo>
                <a:cubicBezTo>
                  <a:pt x="23393" y="972"/>
                  <a:pt x="23466" y="1045"/>
                  <a:pt x="23506" y="1134"/>
                </a:cubicBezTo>
                <a:cubicBezTo>
                  <a:pt x="23652" y="1296"/>
                  <a:pt x="23709" y="1523"/>
                  <a:pt x="23652" y="1733"/>
                </a:cubicBezTo>
                <a:cubicBezTo>
                  <a:pt x="23557" y="2019"/>
                  <a:pt x="23290" y="2219"/>
                  <a:pt x="22982" y="2219"/>
                </a:cubicBezTo>
                <a:cubicBezTo>
                  <a:pt x="22976" y="2219"/>
                  <a:pt x="22970" y="2219"/>
                  <a:pt x="22964" y="2219"/>
                </a:cubicBezTo>
                <a:cubicBezTo>
                  <a:pt x="22672" y="2219"/>
                  <a:pt x="22292" y="2000"/>
                  <a:pt x="22227" y="1693"/>
                </a:cubicBezTo>
                <a:cubicBezTo>
                  <a:pt x="22138" y="1320"/>
                  <a:pt x="22405" y="1045"/>
                  <a:pt x="22729" y="915"/>
                </a:cubicBezTo>
                <a:cubicBezTo>
                  <a:pt x="22729" y="745"/>
                  <a:pt x="22737" y="567"/>
                  <a:pt x="22745" y="397"/>
                </a:cubicBezTo>
                <a:cubicBezTo>
                  <a:pt x="22745" y="138"/>
                  <a:pt x="22745" y="57"/>
                  <a:pt x="22745" y="0"/>
                </a:cubicBezTo>
                <a:lnTo>
                  <a:pt x="20608" y="0"/>
                </a:lnTo>
                <a:cubicBezTo>
                  <a:pt x="20608" y="73"/>
                  <a:pt x="20608" y="146"/>
                  <a:pt x="20616" y="397"/>
                </a:cubicBezTo>
                <a:cubicBezTo>
                  <a:pt x="20616" y="551"/>
                  <a:pt x="20632" y="713"/>
                  <a:pt x="20632" y="875"/>
                </a:cubicBezTo>
                <a:cubicBezTo>
                  <a:pt x="20672" y="891"/>
                  <a:pt x="20713" y="907"/>
                  <a:pt x="20745" y="923"/>
                </a:cubicBezTo>
                <a:cubicBezTo>
                  <a:pt x="20834" y="972"/>
                  <a:pt x="20907" y="1045"/>
                  <a:pt x="20948" y="1134"/>
                </a:cubicBezTo>
                <a:cubicBezTo>
                  <a:pt x="21093" y="1296"/>
                  <a:pt x="21150" y="1523"/>
                  <a:pt x="21093" y="1733"/>
                </a:cubicBezTo>
                <a:cubicBezTo>
                  <a:pt x="20998" y="2019"/>
                  <a:pt x="20732" y="2219"/>
                  <a:pt x="20423" y="2219"/>
                </a:cubicBezTo>
                <a:cubicBezTo>
                  <a:pt x="20417" y="2219"/>
                  <a:pt x="20411" y="2219"/>
                  <a:pt x="20405" y="2219"/>
                </a:cubicBezTo>
                <a:cubicBezTo>
                  <a:pt x="20114" y="2219"/>
                  <a:pt x="19733" y="2000"/>
                  <a:pt x="19668" y="1693"/>
                </a:cubicBezTo>
                <a:cubicBezTo>
                  <a:pt x="19587" y="1320"/>
                  <a:pt x="19846" y="1045"/>
                  <a:pt x="20170" y="915"/>
                </a:cubicBezTo>
                <a:lnTo>
                  <a:pt x="20187" y="397"/>
                </a:lnTo>
                <a:lnTo>
                  <a:pt x="20187" y="0"/>
                </a:lnTo>
                <a:lnTo>
                  <a:pt x="18057" y="0"/>
                </a:lnTo>
                <a:cubicBezTo>
                  <a:pt x="18057" y="73"/>
                  <a:pt x="18057" y="154"/>
                  <a:pt x="18065" y="397"/>
                </a:cubicBezTo>
                <a:lnTo>
                  <a:pt x="18081" y="875"/>
                </a:lnTo>
                <a:cubicBezTo>
                  <a:pt x="18114" y="891"/>
                  <a:pt x="18154" y="907"/>
                  <a:pt x="18187" y="923"/>
                </a:cubicBezTo>
                <a:cubicBezTo>
                  <a:pt x="18276" y="972"/>
                  <a:pt x="18349" y="1045"/>
                  <a:pt x="18389" y="1134"/>
                </a:cubicBezTo>
                <a:cubicBezTo>
                  <a:pt x="18543" y="1296"/>
                  <a:pt x="18600" y="1523"/>
                  <a:pt x="18535" y="1733"/>
                </a:cubicBezTo>
                <a:cubicBezTo>
                  <a:pt x="18447" y="2019"/>
                  <a:pt x="18173" y="2219"/>
                  <a:pt x="17872" y="2219"/>
                </a:cubicBezTo>
                <a:cubicBezTo>
                  <a:pt x="17867" y="2219"/>
                  <a:pt x="17861" y="2219"/>
                  <a:pt x="17855" y="2219"/>
                </a:cubicBezTo>
                <a:cubicBezTo>
                  <a:pt x="17563" y="2219"/>
                  <a:pt x="17183" y="2000"/>
                  <a:pt x="17110" y="1693"/>
                </a:cubicBezTo>
                <a:cubicBezTo>
                  <a:pt x="17029" y="1320"/>
                  <a:pt x="17296" y="1045"/>
                  <a:pt x="17612" y="915"/>
                </a:cubicBezTo>
                <a:lnTo>
                  <a:pt x="17628" y="397"/>
                </a:lnTo>
                <a:cubicBezTo>
                  <a:pt x="17628" y="154"/>
                  <a:pt x="17628" y="97"/>
                  <a:pt x="17628" y="0"/>
                </a:cubicBezTo>
                <a:lnTo>
                  <a:pt x="15498" y="0"/>
                </a:lnTo>
                <a:cubicBezTo>
                  <a:pt x="15498" y="73"/>
                  <a:pt x="15498" y="170"/>
                  <a:pt x="15498" y="397"/>
                </a:cubicBezTo>
                <a:lnTo>
                  <a:pt x="15515" y="875"/>
                </a:lnTo>
                <a:cubicBezTo>
                  <a:pt x="15555" y="891"/>
                  <a:pt x="15587" y="907"/>
                  <a:pt x="15628" y="923"/>
                </a:cubicBezTo>
                <a:cubicBezTo>
                  <a:pt x="15717" y="972"/>
                  <a:pt x="15782" y="1045"/>
                  <a:pt x="15830" y="1134"/>
                </a:cubicBezTo>
                <a:cubicBezTo>
                  <a:pt x="15976" y="1296"/>
                  <a:pt x="16033" y="1523"/>
                  <a:pt x="15976" y="1733"/>
                </a:cubicBezTo>
                <a:cubicBezTo>
                  <a:pt x="15881" y="2019"/>
                  <a:pt x="15614" y="2219"/>
                  <a:pt x="15306" y="2219"/>
                </a:cubicBezTo>
                <a:cubicBezTo>
                  <a:pt x="15300" y="2219"/>
                  <a:pt x="15294" y="2219"/>
                  <a:pt x="15288" y="2219"/>
                </a:cubicBezTo>
                <a:cubicBezTo>
                  <a:pt x="14996" y="2219"/>
                  <a:pt x="14616" y="2000"/>
                  <a:pt x="14551" y="1693"/>
                </a:cubicBezTo>
                <a:cubicBezTo>
                  <a:pt x="14462" y="1320"/>
                  <a:pt x="14729" y="1045"/>
                  <a:pt x="15045" y="915"/>
                </a:cubicBezTo>
                <a:lnTo>
                  <a:pt x="15061" y="397"/>
                </a:lnTo>
                <a:cubicBezTo>
                  <a:pt x="15069" y="170"/>
                  <a:pt x="15061" y="106"/>
                  <a:pt x="15061" y="0"/>
                </a:cubicBezTo>
                <a:lnTo>
                  <a:pt x="12932" y="0"/>
                </a:lnTo>
                <a:cubicBezTo>
                  <a:pt x="12940" y="235"/>
                  <a:pt x="12932" y="187"/>
                  <a:pt x="12932" y="397"/>
                </a:cubicBezTo>
                <a:lnTo>
                  <a:pt x="12948" y="875"/>
                </a:lnTo>
                <a:cubicBezTo>
                  <a:pt x="12988" y="891"/>
                  <a:pt x="13021" y="907"/>
                  <a:pt x="13061" y="923"/>
                </a:cubicBezTo>
                <a:cubicBezTo>
                  <a:pt x="13150" y="972"/>
                  <a:pt x="13215" y="1045"/>
                  <a:pt x="13264" y="1134"/>
                </a:cubicBezTo>
                <a:cubicBezTo>
                  <a:pt x="13409" y="1296"/>
                  <a:pt x="13466" y="1523"/>
                  <a:pt x="13409" y="1733"/>
                </a:cubicBezTo>
                <a:cubicBezTo>
                  <a:pt x="13314" y="2019"/>
                  <a:pt x="13048" y="2219"/>
                  <a:pt x="12739" y="2219"/>
                </a:cubicBezTo>
                <a:cubicBezTo>
                  <a:pt x="12733" y="2219"/>
                  <a:pt x="12727" y="2219"/>
                  <a:pt x="12721" y="2219"/>
                </a:cubicBezTo>
                <a:cubicBezTo>
                  <a:pt x="12430" y="2219"/>
                  <a:pt x="12049" y="2000"/>
                  <a:pt x="11976" y="1693"/>
                </a:cubicBezTo>
                <a:cubicBezTo>
                  <a:pt x="11895" y="1320"/>
                  <a:pt x="12162" y="1045"/>
                  <a:pt x="12478" y="915"/>
                </a:cubicBezTo>
                <a:lnTo>
                  <a:pt x="12494" y="397"/>
                </a:lnTo>
                <a:cubicBezTo>
                  <a:pt x="12503" y="187"/>
                  <a:pt x="12486" y="227"/>
                  <a:pt x="12494" y="0"/>
                </a:cubicBezTo>
                <a:lnTo>
                  <a:pt x="10373" y="0"/>
                </a:lnTo>
                <a:lnTo>
                  <a:pt x="10373" y="397"/>
                </a:lnTo>
                <a:lnTo>
                  <a:pt x="10389" y="875"/>
                </a:lnTo>
                <a:cubicBezTo>
                  <a:pt x="10422" y="891"/>
                  <a:pt x="10462" y="907"/>
                  <a:pt x="10503" y="923"/>
                </a:cubicBezTo>
                <a:cubicBezTo>
                  <a:pt x="10584" y="972"/>
                  <a:pt x="10656" y="1045"/>
                  <a:pt x="10705" y="1134"/>
                </a:cubicBezTo>
                <a:cubicBezTo>
                  <a:pt x="10851" y="1296"/>
                  <a:pt x="10907" y="1523"/>
                  <a:pt x="10843" y="1733"/>
                </a:cubicBezTo>
                <a:cubicBezTo>
                  <a:pt x="10755" y="2019"/>
                  <a:pt x="10481" y="2219"/>
                  <a:pt x="10180" y="2219"/>
                </a:cubicBezTo>
                <a:cubicBezTo>
                  <a:pt x="10174" y="2219"/>
                  <a:pt x="10168" y="2219"/>
                  <a:pt x="10162" y="2219"/>
                </a:cubicBezTo>
                <a:cubicBezTo>
                  <a:pt x="9871" y="2219"/>
                  <a:pt x="9490" y="2000"/>
                  <a:pt x="9418" y="1693"/>
                </a:cubicBezTo>
                <a:cubicBezTo>
                  <a:pt x="9337" y="1320"/>
                  <a:pt x="9604" y="1045"/>
                  <a:pt x="9920" y="915"/>
                </a:cubicBezTo>
                <a:lnTo>
                  <a:pt x="9936" y="397"/>
                </a:lnTo>
                <a:cubicBezTo>
                  <a:pt x="9936" y="203"/>
                  <a:pt x="9928" y="211"/>
                  <a:pt x="9936" y="0"/>
                </a:cubicBezTo>
                <a:lnTo>
                  <a:pt x="7814" y="0"/>
                </a:lnTo>
                <a:lnTo>
                  <a:pt x="7814" y="397"/>
                </a:lnTo>
                <a:lnTo>
                  <a:pt x="7831" y="875"/>
                </a:lnTo>
                <a:cubicBezTo>
                  <a:pt x="7871" y="891"/>
                  <a:pt x="7912" y="907"/>
                  <a:pt x="7944" y="923"/>
                </a:cubicBezTo>
                <a:cubicBezTo>
                  <a:pt x="8033" y="972"/>
                  <a:pt x="8106" y="1045"/>
                  <a:pt x="8146" y="1134"/>
                </a:cubicBezTo>
                <a:cubicBezTo>
                  <a:pt x="8292" y="1296"/>
                  <a:pt x="8349" y="1523"/>
                  <a:pt x="8292" y="1733"/>
                </a:cubicBezTo>
                <a:cubicBezTo>
                  <a:pt x="8197" y="2019"/>
                  <a:pt x="7930" y="2219"/>
                  <a:pt x="7622" y="2219"/>
                </a:cubicBezTo>
                <a:cubicBezTo>
                  <a:pt x="7616" y="2219"/>
                  <a:pt x="7610" y="2219"/>
                  <a:pt x="7604" y="2219"/>
                </a:cubicBezTo>
                <a:cubicBezTo>
                  <a:pt x="7312" y="2219"/>
                  <a:pt x="6940" y="2000"/>
                  <a:pt x="6867" y="1693"/>
                </a:cubicBezTo>
                <a:cubicBezTo>
                  <a:pt x="6778" y="1320"/>
                  <a:pt x="7045" y="1045"/>
                  <a:pt x="7369" y="915"/>
                </a:cubicBezTo>
                <a:cubicBezTo>
                  <a:pt x="7369" y="745"/>
                  <a:pt x="7377" y="567"/>
                  <a:pt x="7385" y="397"/>
                </a:cubicBezTo>
                <a:cubicBezTo>
                  <a:pt x="7385" y="219"/>
                  <a:pt x="7385" y="195"/>
                  <a:pt x="7385" y="0"/>
                </a:cubicBezTo>
                <a:lnTo>
                  <a:pt x="5264" y="0"/>
                </a:lnTo>
                <a:lnTo>
                  <a:pt x="5264" y="397"/>
                </a:lnTo>
                <a:cubicBezTo>
                  <a:pt x="5264" y="543"/>
                  <a:pt x="5272" y="713"/>
                  <a:pt x="5272" y="875"/>
                </a:cubicBezTo>
                <a:cubicBezTo>
                  <a:pt x="5312" y="891"/>
                  <a:pt x="5353" y="907"/>
                  <a:pt x="5385" y="923"/>
                </a:cubicBezTo>
                <a:cubicBezTo>
                  <a:pt x="5474" y="972"/>
                  <a:pt x="5547" y="1045"/>
                  <a:pt x="5588" y="1134"/>
                </a:cubicBezTo>
                <a:cubicBezTo>
                  <a:pt x="5733" y="1296"/>
                  <a:pt x="5790" y="1523"/>
                  <a:pt x="5733" y="1733"/>
                </a:cubicBezTo>
                <a:cubicBezTo>
                  <a:pt x="5638" y="2019"/>
                  <a:pt x="5372" y="2219"/>
                  <a:pt x="5063" y="2219"/>
                </a:cubicBezTo>
                <a:cubicBezTo>
                  <a:pt x="5057" y="2219"/>
                  <a:pt x="5051" y="2219"/>
                  <a:pt x="5045" y="2219"/>
                </a:cubicBezTo>
                <a:cubicBezTo>
                  <a:pt x="4754" y="2219"/>
                  <a:pt x="4381" y="2000"/>
                  <a:pt x="4308" y="1693"/>
                </a:cubicBezTo>
                <a:cubicBezTo>
                  <a:pt x="4227" y="1320"/>
                  <a:pt x="4495" y="1045"/>
                  <a:pt x="4810" y="915"/>
                </a:cubicBezTo>
                <a:cubicBezTo>
                  <a:pt x="4810" y="745"/>
                  <a:pt x="4819" y="567"/>
                  <a:pt x="4827" y="397"/>
                </a:cubicBezTo>
                <a:lnTo>
                  <a:pt x="4827" y="0"/>
                </a:lnTo>
                <a:lnTo>
                  <a:pt x="2713" y="0"/>
                </a:lnTo>
                <a:lnTo>
                  <a:pt x="2713" y="397"/>
                </a:lnTo>
                <a:cubicBezTo>
                  <a:pt x="2713" y="551"/>
                  <a:pt x="2721" y="713"/>
                  <a:pt x="2721" y="875"/>
                </a:cubicBezTo>
                <a:cubicBezTo>
                  <a:pt x="2762" y="891"/>
                  <a:pt x="2802" y="907"/>
                  <a:pt x="2835" y="923"/>
                </a:cubicBezTo>
                <a:cubicBezTo>
                  <a:pt x="2924" y="972"/>
                  <a:pt x="2997" y="1045"/>
                  <a:pt x="3037" y="1134"/>
                </a:cubicBezTo>
                <a:cubicBezTo>
                  <a:pt x="3191" y="1296"/>
                  <a:pt x="3240" y="1523"/>
                  <a:pt x="3183" y="1733"/>
                </a:cubicBezTo>
                <a:cubicBezTo>
                  <a:pt x="3088" y="2019"/>
                  <a:pt x="2821" y="2219"/>
                  <a:pt x="2521" y="2219"/>
                </a:cubicBezTo>
                <a:cubicBezTo>
                  <a:pt x="2515" y="2219"/>
                  <a:pt x="2509" y="2219"/>
                  <a:pt x="2503" y="2219"/>
                </a:cubicBezTo>
                <a:cubicBezTo>
                  <a:pt x="2203" y="2219"/>
                  <a:pt x="1831" y="2000"/>
                  <a:pt x="1758" y="1693"/>
                </a:cubicBezTo>
                <a:cubicBezTo>
                  <a:pt x="1677" y="1320"/>
                  <a:pt x="1944" y="1045"/>
                  <a:pt x="2268" y="915"/>
                </a:cubicBezTo>
                <a:cubicBezTo>
                  <a:pt x="2268" y="745"/>
                  <a:pt x="2276" y="567"/>
                  <a:pt x="2276" y="397"/>
                </a:cubicBezTo>
                <a:lnTo>
                  <a:pt x="2276"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7"/>
          <p:cNvSpPr txBox="1">
            <a:spLocks noGrp="1"/>
          </p:cNvSpPr>
          <p:nvPr>
            <p:ph type="title"/>
          </p:nvPr>
        </p:nvSpPr>
        <p:spPr>
          <a:xfrm>
            <a:off x="720000" y="807175"/>
            <a:ext cx="7704000" cy="48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3600" b="1">
                <a:latin typeface="Arial" panose="020B0604020202020204" pitchFamily="34" charset="0"/>
                <a:ea typeface="Arial" panose="020B0604020202020204" pitchFamily="34" charset="0"/>
                <a:cs typeface="Arial" panose="020B0604020202020204" pitchFamily="34" charset="0"/>
                <a:sym typeface="Patrick Han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dirty="0"/>
          </a:p>
        </p:txBody>
      </p:sp>
      <p:sp>
        <p:nvSpPr>
          <p:cNvPr id="262" name="Google Shape;262;p7"/>
          <p:cNvSpPr txBox="1">
            <a:spLocks noGrp="1"/>
          </p:cNvSpPr>
          <p:nvPr>
            <p:ph type="body" idx="1"/>
          </p:nvPr>
        </p:nvSpPr>
        <p:spPr>
          <a:xfrm>
            <a:off x="720000" y="1547400"/>
            <a:ext cx="4587000" cy="22122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595959"/>
              </a:buClr>
              <a:buSzPts val="1400"/>
              <a:buChar char="●"/>
              <a:defRPr sz="1500">
                <a:solidFill>
                  <a:srgbClr val="434343"/>
                </a:solidFill>
                <a:latin typeface="Barlow Medium"/>
                <a:ea typeface="Barlow Medium"/>
                <a:cs typeface="Barlow Medium"/>
                <a:sym typeface="Barlow Medium"/>
              </a:defRPr>
            </a:lvl1pPr>
            <a:lvl2pPr marL="914400" lvl="1" indent="-317500" rtl="0">
              <a:lnSpc>
                <a:spcPct val="115000"/>
              </a:lnSpc>
              <a:spcBef>
                <a:spcPts val="0"/>
              </a:spcBef>
              <a:spcAft>
                <a:spcPts val="0"/>
              </a:spcAft>
              <a:buClr>
                <a:srgbClr val="595959"/>
              </a:buClr>
              <a:buSzPts val="1400"/>
              <a:buChar char="○"/>
              <a:defRPr>
                <a:solidFill>
                  <a:srgbClr val="434343"/>
                </a:solidFill>
              </a:defRPr>
            </a:lvl2pPr>
            <a:lvl3pPr marL="1371600" lvl="2" indent="-317500" rtl="0">
              <a:lnSpc>
                <a:spcPct val="115000"/>
              </a:lnSpc>
              <a:spcBef>
                <a:spcPts val="0"/>
              </a:spcBef>
              <a:spcAft>
                <a:spcPts val="0"/>
              </a:spcAft>
              <a:buClr>
                <a:srgbClr val="595959"/>
              </a:buClr>
              <a:buSzPts val="1400"/>
              <a:buChar char="■"/>
              <a:defRPr>
                <a:solidFill>
                  <a:srgbClr val="434343"/>
                </a:solidFill>
              </a:defRPr>
            </a:lvl3pPr>
            <a:lvl4pPr marL="1828800" lvl="3" indent="-317500" rtl="0">
              <a:lnSpc>
                <a:spcPct val="115000"/>
              </a:lnSpc>
              <a:spcBef>
                <a:spcPts val="0"/>
              </a:spcBef>
              <a:spcAft>
                <a:spcPts val="0"/>
              </a:spcAft>
              <a:buClr>
                <a:srgbClr val="595959"/>
              </a:buClr>
              <a:buSzPts val="1400"/>
              <a:buChar char="●"/>
              <a:defRPr>
                <a:solidFill>
                  <a:srgbClr val="434343"/>
                </a:solidFill>
              </a:defRPr>
            </a:lvl4pPr>
            <a:lvl5pPr marL="2286000" lvl="4" indent="-317500" rtl="0">
              <a:lnSpc>
                <a:spcPct val="115000"/>
              </a:lnSpc>
              <a:spcBef>
                <a:spcPts val="0"/>
              </a:spcBef>
              <a:spcAft>
                <a:spcPts val="0"/>
              </a:spcAft>
              <a:buClr>
                <a:srgbClr val="595959"/>
              </a:buClr>
              <a:buSzPts val="1400"/>
              <a:buChar char="○"/>
              <a:defRPr>
                <a:solidFill>
                  <a:srgbClr val="434343"/>
                </a:solidFill>
              </a:defRPr>
            </a:lvl5pPr>
            <a:lvl6pPr marL="2743200" lvl="5" indent="-317500" rtl="0">
              <a:lnSpc>
                <a:spcPct val="115000"/>
              </a:lnSpc>
              <a:spcBef>
                <a:spcPts val="0"/>
              </a:spcBef>
              <a:spcAft>
                <a:spcPts val="0"/>
              </a:spcAft>
              <a:buClr>
                <a:srgbClr val="595959"/>
              </a:buClr>
              <a:buSzPts val="1400"/>
              <a:buChar char="■"/>
              <a:defRPr>
                <a:solidFill>
                  <a:srgbClr val="434343"/>
                </a:solidFill>
              </a:defRPr>
            </a:lvl6pPr>
            <a:lvl7pPr marL="3200400" lvl="6" indent="-317500" rtl="0">
              <a:lnSpc>
                <a:spcPct val="115000"/>
              </a:lnSpc>
              <a:spcBef>
                <a:spcPts val="0"/>
              </a:spcBef>
              <a:spcAft>
                <a:spcPts val="0"/>
              </a:spcAft>
              <a:buClr>
                <a:srgbClr val="595959"/>
              </a:buClr>
              <a:buSzPts val="1400"/>
              <a:buChar char="●"/>
              <a:defRPr>
                <a:solidFill>
                  <a:srgbClr val="434343"/>
                </a:solidFill>
              </a:defRPr>
            </a:lvl7pPr>
            <a:lvl8pPr marL="3657600" lvl="7" indent="-317500" rtl="0">
              <a:lnSpc>
                <a:spcPct val="115000"/>
              </a:lnSpc>
              <a:spcBef>
                <a:spcPts val="0"/>
              </a:spcBef>
              <a:spcAft>
                <a:spcPts val="0"/>
              </a:spcAft>
              <a:buClr>
                <a:srgbClr val="595959"/>
              </a:buClr>
              <a:buSzPts val="1400"/>
              <a:buChar char="○"/>
              <a:defRPr>
                <a:solidFill>
                  <a:srgbClr val="434343"/>
                </a:solidFill>
              </a:defRPr>
            </a:lvl8pPr>
            <a:lvl9pPr marL="4114800" lvl="8" indent="-317500" rtl="0">
              <a:lnSpc>
                <a:spcPct val="115000"/>
              </a:lnSpc>
              <a:spcBef>
                <a:spcPts val="0"/>
              </a:spcBef>
              <a:spcAft>
                <a:spcPts val="0"/>
              </a:spcAft>
              <a:buClr>
                <a:srgbClr val="595959"/>
              </a:buClr>
              <a:buSzPts val="1400"/>
              <a:buChar char="■"/>
              <a:defRPr>
                <a:solidFill>
                  <a:srgbClr val="434343"/>
                </a:solidFill>
              </a:defRPr>
            </a:lvl9pPr>
          </a:lstStyle>
          <a:p>
            <a:endParaRPr/>
          </a:p>
        </p:txBody>
      </p:sp>
      <p:sp>
        <p:nvSpPr>
          <p:cNvPr id="263" name="Google Shape;263;p7"/>
          <p:cNvSpPr/>
          <p:nvPr/>
        </p:nvSpPr>
        <p:spPr>
          <a:xfrm rot="10800000">
            <a:off x="443088" y="4017113"/>
            <a:ext cx="544006" cy="934791"/>
          </a:xfrm>
          <a:custGeom>
            <a:avLst/>
            <a:gdLst/>
            <a:ahLst/>
            <a:cxnLst/>
            <a:rect l="l" t="t" r="r" b="b"/>
            <a:pathLst>
              <a:path w="18775" h="32262" extrusionOk="0">
                <a:moveTo>
                  <a:pt x="11539" y="9839"/>
                </a:moveTo>
                <a:cubicBezTo>
                  <a:pt x="11540" y="9839"/>
                  <a:pt x="11541" y="9839"/>
                  <a:pt x="11542" y="9839"/>
                </a:cubicBezTo>
                <a:lnTo>
                  <a:pt x="11542" y="9839"/>
                </a:lnTo>
                <a:cubicBezTo>
                  <a:pt x="11542" y="9839"/>
                  <a:pt x="11543" y="9840"/>
                  <a:pt x="11543" y="9840"/>
                </a:cubicBezTo>
                <a:lnTo>
                  <a:pt x="11543" y="9840"/>
                </a:lnTo>
                <a:cubicBezTo>
                  <a:pt x="11542" y="9839"/>
                  <a:pt x="11540" y="9839"/>
                  <a:pt x="11539" y="9839"/>
                </a:cubicBezTo>
                <a:close/>
                <a:moveTo>
                  <a:pt x="10445" y="9705"/>
                </a:moveTo>
                <a:cubicBezTo>
                  <a:pt x="10662" y="9705"/>
                  <a:pt x="10879" y="9721"/>
                  <a:pt x="11095" y="9752"/>
                </a:cubicBezTo>
                <a:lnTo>
                  <a:pt x="11095" y="9752"/>
                </a:lnTo>
                <a:cubicBezTo>
                  <a:pt x="11229" y="10795"/>
                  <a:pt x="10928" y="11809"/>
                  <a:pt x="10083" y="12588"/>
                </a:cubicBezTo>
                <a:cubicBezTo>
                  <a:pt x="9204" y="13399"/>
                  <a:pt x="7980" y="13766"/>
                  <a:pt x="6789" y="13766"/>
                </a:cubicBezTo>
                <a:cubicBezTo>
                  <a:pt x="6551" y="13766"/>
                  <a:pt x="6314" y="13751"/>
                  <a:pt x="6081" y="13723"/>
                </a:cubicBezTo>
                <a:cubicBezTo>
                  <a:pt x="5889" y="13699"/>
                  <a:pt x="5740" y="13676"/>
                  <a:pt x="5598" y="13647"/>
                </a:cubicBezTo>
                <a:lnTo>
                  <a:pt x="5598" y="13647"/>
                </a:lnTo>
                <a:cubicBezTo>
                  <a:pt x="6034" y="12537"/>
                  <a:pt x="6747" y="11427"/>
                  <a:pt x="7709" y="10660"/>
                </a:cubicBezTo>
                <a:cubicBezTo>
                  <a:pt x="8507" y="10024"/>
                  <a:pt x="9470" y="9705"/>
                  <a:pt x="10445" y="9705"/>
                </a:cubicBezTo>
                <a:close/>
                <a:moveTo>
                  <a:pt x="14564" y="19435"/>
                </a:moveTo>
                <a:lnTo>
                  <a:pt x="14564" y="19435"/>
                </a:lnTo>
                <a:cubicBezTo>
                  <a:pt x="14564" y="19444"/>
                  <a:pt x="14564" y="19453"/>
                  <a:pt x="14564" y="19461"/>
                </a:cubicBezTo>
                <a:lnTo>
                  <a:pt x="14564" y="19461"/>
                </a:lnTo>
                <a:cubicBezTo>
                  <a:pt x="14564" y="19461"/>
                  <a:pt x="14563" y="19461"/>
                  <a:pt x="14563" y="19461"/>
                </a:cubicBezTo>
                <a:lnTo>
                  <a:pt x="14563" y="19461"/>
                </a:lnTo>
                <a:cubicBezTo>
                  <a:pt x="14563" y="19453"/>
                  <a:pt x="14564" y="19445"/>
                  <a:pt x="14564" y="19435"/>
                </a:cubicBezTo>
                <a:close/>
                <a:moveTo>
                  <a:pt x="14428" y="19664"/>
                </a:moveTo>
                <a:lnTo>
                  <a:pt x="14428" y="19664"/>
                </a:lnTo>
                <a:cubicBezTo>
                  <a:pt x="14436" y="19665"/>
                  <a:pt x="14444" y="19667"/>
                  <a:pt x="14452" y="19669"/>
                </a:cubicBezTo>
                <a:cubicBezTo>
                  <a:pt x="14443" y="19667"/>
                  <a:pt x="14435" y="19665"/>
                  <a:pt x="14428" y="19664"/>
                </a:cubicBezTo>
                <a:close/>
                <a:moveTo>
                  <a:pt x="14531" y="19694"/>
                </a:moveTo>
                <a:lnTo>
                  <a:pt x="14531" y="19694"/>
                </a:lnTo>
                <a:cubicBezTo>
                  <a:pt x="14531" y="19694"/>
                  <a:pt x="14531" y="19694"/>
                  <a:pt x="14531" y="19695"/>
                </a:cubicBezTo>
                <a:lnTo>
                  <a:pt x="14531" y="19695"/>
                </a:lnTo>
                <a:cubicBezTo>
                  <a:pt x="14531" y="19696"/>
                  <a:pt x="14530" y="19697"/>
                  <a:pt x="14530" y="19698"/>
                </a:cubicBezTo>
                <a:lnTo>
                  <a:pt x="14530" y="19698"/>
                </a:lnTo>
                <a:cubicBezTo>
                  <a:pt x="14530" y="19697"/>
                  <a:pt x="14530" y="19696"/>
                  <a:pt x="14531" y="19694"/>
                </a:cubicBezTo>
                <a:close/>
                <a:moveTo>
                  <a:pt x="14779" y="19781"/>
                </a:moveTo>
                <a:cubicBezTo>
                  <a:pt x="14780" y="19781"/>
                  <a:pt x="14781" y="19782"/>
                  <a:pt x="14782" y="19782"/>
                </a:cubicBezTo>
                <a:lnTo>
                  <a:pt x="14782" y="19782"/>
                </a:lnTo>
                <a:cubicBezTo>
                  <a:pt x="14814" y="19800"/>
                  <a:pt x="14847" y="19818"/>
                  <a:pt x="14880" y="19835"/>
                </a:cubicBezTo>
                <a:lnTo>
                  <a:pt x="14880" y="19835"/>
                </a:lnTo>
                <a:cubicBezTo>
                  <a:pt x="14885" y="19839"/>
                  <a:pt x="14888" y="19841"/>
                  <a:pt x="14887" y="19841"/>
                </a:cubicBezTo>
                <a:cubicBezTo>
                  <a:pt x="14883" y="19841"/>
                  <a:pt x="14854" y="19826"/>
                  <a:pt x="14779" y="19781"/>
                </a:cubicBezTo>
                <a:close/>
                <a:moveTo>
                  <a:pt x="5402" y="20224"/>
                </a:moveTo>
                <a:lnTo>
                  <a:pt x="5402" y="20224"/>
                </a:lnTo>
                <a:cubicBezTo>
                  <a:pt x="5403" y="20227"/>
                  <a:pt x="5404" y="20230"/>
                  <a:pt x="5405" y="20233"/>
                </a:cubicBezTo>
                <a:cubicBezTo>
                  <a:pt x="5404" y="20229"/>
                  <a:pt x="5403" y="20227"/>
                  <a:pt x="5402" y="20224"/>
                </a:cubicBezTo>
                <a:close/>
                <a:moveTo>
                  <a:pt x="6201" y="21492"/>
                </a:moveTo>
                <a:cubicBezTo>
                  <a:pt x="6209" y="21500"/>
                  <a:pt x="6216" y="21507"/>
                  <a:pt x="6220" y="21512"/>
                </a:cubicBezTo>
                <a:lnTo>
                  <a:pt x="6220" y="21512"/>
                </a:lnTo>
                <a:cubicBezTo>
                  <a:pt x="6211" y="21507"/>
                  <a:pt x="6204" y="21503"/>
                  <a:pt x="6203" y="21503"/>
                </a:cubicBezTo>
                <a:lnTo>
                  <a:pt x="6203" y="21503"/>
                </a:lnTo>
                <a:cubicBezTo>
                  <a:pt x="6201" y="21503"/>
                  <a:pt x="6207" y="21509"/>
                  <a:pt x="6227" y="21522"/>
                </a:cubicBezTo>
                <a:lnTo>
                  <a:pt x="6227" y="21522"/>
                </a:lnTo>
                <a:cubicBezTo>
                  <a:pt x="6227" y="21521"/>
                  <a:pt x="6224" y="21517"/>
                  <a:pt x="6220" y="21512"/>
                </a:cubicBezTo>
                <a:lnTo>
                  <a:pt x="6220" y="21512"/>
                </a:lnTo>
                <a:cubicBezTo>
                  <a:pt x="6225" y="21514"/>
                  <a:pt x="6229" y="21517"/>
                  <a:pt x="6235" y="21520"/>
                </a:cubicBezTo>
                <a:lnTo>
                  <a:pt x="6235" y="21520"/>
                </a:lnTo>
                <a:cubicBezTo>
                  <a:pt x="6221" y="21509"/>
                  <a:pt x="6209" y="21499"/>
                  <a:pt x="6201" y="21492"/>
                </a:cubicBezTo>
                <a:close/>
                <a:moveTo>
                  <a:pt x="6375" y="21627"/>
                </a:moveTo>
                <a:lnTo>
                  <a:pt x="6375" y="21627"/>
                </a:lnTo>
                <a:cubicBezTo>
                  <a:pt x="6416" y="21647"/>
                  <a:pt x="6467" y="21686"/>
                  <a:pt x="6462" y="21686"/>
                </a:cubicBezTo>
                <a:cubicBezTo>
                  <a:pt x="6459" y="21686"/>
                  <a:pt x="6435" y="21671"/>
                  <a:pt x="6375" y="21627"/>
                </a:cubicBezTo>
                <a:close/>
                <a:moveTo>
                  <a:pt x="13539" y="19563"/>
                </a:moveTo>
                <a:cubicBezTo>
                  <a:pt x="13800" y="19563"/>
                  <a:pt x="14065" y="19593"/>
                  <a:pt x="14362" y="19651"/>
                </a:cubicBezTo>
                <a:lnTo>
                  <a:pt x="14362" y="19651"/>
                </a:lnTo>
                <a:cubicBezTo>
                  <a:pt x="14361" y="19651"/>
                  <a:pt x="14361" y="19650"/>
                  <a:pt x="14360" y="19650"/>
                </a:cubicBezTo>
                <a:lnTo>
                  <a:pt x="14360" y="19650"/>
                </a:lnTo>
                <a:cubicBezTo>
                  <a:pt x="14356" y="19650"/>
                  <a:pt x="14474" y="19677"/>
                  <a:pt x="14524" y="19692"/>
                </a:cubicBezTo>
                <a:lnTo>
                  <a:pt x="14524" y="19692"/>
                </a:lnTo>
                <a:cubicBezTo>
                  <a:pt x="14500" y="19721"/>
                  <a:pt x="14430" y="19855"/>
                  <a:pt x="14394" y="19897"/>
                </a:cubicBezTo>
                <a:cubicBezTo>
                  <a:pt x="14302" y="20001"/>
                  <a:pt x="14196" y="20094"/>
                  <a:pt x="14081" y="20172"/>
                </a:cubicBezTo>
                <a:cubicBezTo>
                  <a:pt x="13177" y="20806"/>
                  <a:pt x="12056" y="21269"/>
                  <a:pt x="11014" y="21622"/>
                </a:cubicBezTo>
                <a:cubicBezTo>
                  <a:pt x="10687" y="21733"/>
                  <a:pt x="10331" y="21835"/>
                  <a:pt x="9972" y="21917"/>
                </a:cubicBezTo>
                <a:lnTo>
                  <a:pt x="9972" y="21917"/>
                </a:lnTo>
                <a:cubicBezTo>
                  <a:pt x="10122" y="21614"/>
                  <a:pt x="10301" y="21325"/>
                  <a:pt x="10516" y="21055"/>
                </a:cubicBezTo>
                <a:cubicBezTo>
                  <a:pt x="11024" y="20420"/>
                  <a:pt x="11687" y="19956"/>
                  <a:pt x="12469" y="19729"/>
                </a:cubicBezTo>
                <a:cubicBezTo>
                  <a:pt x="12861" y="19615"/>
                  <a:pt x="13196" y="19563"/>
                  <a:pt x="13539" y="19563"/>
                </a:cubicBezTo>
                <a:close/>
                <a:moveTo>
                  <a:pt x="11319" y="30029"/>
                </a:moveTo>
                <a:cubicBezTo>
                  <a:pt x="11321" y="30030"/>
                  <a:pt x="11324" y="30031"/>
                  <a:pt x="11326" y="30033"/>
                </a:cubicBezTo>
                <a:lnTo>
                  <a:pt x="11326" y="30033"/>
                </a:lnTo>
                <a:cubicBezTo>
                  <a:pt x="11324" y="30031"/>
                  <a:pt x="11321" y="30030"/>
                  <a:pt x="11319" y="30029"/>
                </a:cubicBezTo>
                <a:close/>
                <a:moveTo>
                  <a:pt x="11354" y="30050"/>
                </a:moveTo>
                <a:cubicBezTo>
                  <a:pt x="11371" y="30061"/>
                  <a:pt x="11384" y="30070"/>
                  <a:pt x="11384" y="30070"/>
                </a:cubicBezTo>
                <a:cubicBezTo>
                  <a:pt x="11384" y="30070"/>
                  <a:pt x="11376" y="30064"/>
                  <a:pt x="11354" y="30050"/>
                </a:cubicBezTo>
                <a:close/>
                <a:moveTo>
                  <a:pt x="7317" y="0"/>
                </a:moveTo>
                <a:cubicBezTo>
                  <a:pt x="7270" y="0"/>
                  <a:pt x="7223" y="6"/>
                  <a:pt x="7178" y="18"/>
                </a:cubicBezTo>
                <a:lnTo>
                  <a:pt x="7180" y="16"/>
                </a:lnTo>
                <a:lnTo>
                  <a:pt x="7180" y="16"/>
                </a:lnTo>
                <a:cubicBezTo>
                  <a:pt x="5272" y="516"/>
                  <a:pt x="3590" y="2046"/>
                  <a:pt x="2379" y="3540"/>
                </a:cubicBezTo>
                <a:cubicBezTo>
                  <a:pt x="1125" y="5085"/>
                  <a:pt x="1" y="7133"/>
                  <a:pt x="354" y="9187"/>
                </a:cubicBezTo>
                <a:cubicBezTo>
                  <a:pt x="528" y="10208"/>
                  <a:pt x="1128" y="11231"/>
                  <a:pt x="1751" y="12044"/>
                </a:cubicBezTo>
                <a:cubicBezTo>
                  <a:pt x="2202" y="12632"/>
                  <a:pt x="2716" y="13169"/>
                  <a:pt x="3288" y="13637"/>
                </a:cubicBezTo>
                <a:lnTo>
                  <a:pt x="3288" y="13637"/>
                </a:lnTo>
                <a:cubicBezTo>
                  <a:pt x="3104" y="14426"/>
                  <a:pt x="3013" y="15234"/>
                  <a:pt x="3009" y="16020"/>
                </a:cubicBezTo>
                <a:cubicBezTo>
                  <a:pt x="2996" y="18411"/>
                  <a:pt x="3836" y="20793"/>
                  <a:pt x="5734" y="22337"/>
                </a:cubicBezTo>
                <a:cubicBezTo>
                  <a:pt x="6244" y="22751"/>
                  <a:pt x="6803" y="23099"/>
                  <a:pt x="7400" y="23354"/>
                </a:cubicBezTo>
                <a:lnTo>
                  <a:pt x="7400" y="23354"/>
                </a:lnTo>
                <a:cubicBezTo>
                  <a:pt x="7276" y="25244"/>
                  <a:pt x="7763" y="27144"/>
                  <a:pt x="8821" y="28743"/>
                </a:cubicBezTo>
                <a:cubicBezTo>
                  <a:pt x="10106" y="30685"/>
                  <a:pt x="12297" y="32262"/>
                  <a:pt x="14686" y="32262"/>
                </a:cubicBezTo>
                <a:cubicBezTo>
                  <a:pt x="14772" y="32262"/>
                  <a:pt x="14859" y="32260"/>
                  <a:pt x="14945" y="32256"/>
                </a:cubicBezTo>
                <a:cubicBezTo>
                  <a:pt x="16208" y="32195"/>
                  <a:pt x="17351" y="31684"/>
                  <a:pt x="18385" y="30981"/>
                </a:cubicBezTo>
                <a:cubicBezTo>
                  <a:pt x="18775" y="30716"/>
                  <a:pt x="17560" y="29348"/>
                  <a:pt x="16835" y="29348"/>
                </a:cubicBezTo>
                <a:cubicBezTo>
                  <a:pt x="16743" y="29348"/>
                  <a:pt x="16660" y="29370"/>
                  <a:pt x="16588" y="29418"/>
                </a:cubicBezTo>
                <a:cubicBezTo>
                  <a:pt x="15622" y="30074"/>
                  <a:pt x="14460" y="30554"/>
                  <a:pt x="13283" y="30554"/>
                </a:cubicBezTo>
                <a:cubicBezTo>
                  <a:pt x="12954" y="30554"/>
                  <a:pt x="12623" y="30517"/>
                  <a:pt x="12295" y="30434"/>
                </a:cubicBezTo>
                <a:cubicBezTo>
                  <a:pt x="12025" y="30369"/>
                  <a:pt x="11765" y="30270"/>
                  <a:pt x="11519" y="30139"/>
                </a:cubicBezTo>
                <a:cubicBezTo>
                  <a:pt x="11459" y="30108"/>
                  <a:pt x="11400" y="30075"/>
                  <a:pt x="11341" y="30042"/>
                </a:cubicBezTo>
                <a:lnTo>
                  <a:pt x="11341" y="30042"/>
                </a:lnTo>
                <a:cubicBezTo>
                  <a:pt x="11325" y="30031"/>
                  <a:pt x="11303" y="30016"/>
                  <a:pt x="11274" y="29997"/>
                </a:cubicBezTo>
                <a:cubicBezTo>
                  <a:pt x="11210" y="29954"/>
                  <a:pt x="11148" y="29909"/>
                  <a:pt x="11086" y="29863"/>
                </a:cubicBezTo>
                <a:lnTo>
                  <a:pt x="11086" y="29863"/>
                </a:lnTo>
                <a:cubicBezTo>
                  <a:pt x="11131" y="29896"/>
                  <a:pt x="11150" y="29909"/>
                  <a:pt x="11151" y="29909"/>
                </a:cubicBezTo>
                <a:cubicBezTo>
                  <a:pt x="11155" y="29909"/>
                  <a:pt x="10984" y="29777"/>
                  <a:pt x="10976" y="29768"/>
                </a:cubicBezTo>
                <a:cubicBezTo>
                  <a:pt x="10678" y="29509"/>
                  <a:pt x="10327" y="29073"/>
                  <a:pt x="10027" y="28493"/>
                </a:cubicBezTo>
                <a:cubicBezTo>
                  <a:pt x="9337" y="27155"/>
                  <a:pt x="9166" y="25627"/>
                  <a:pt x="9349" y="24145"/>
                </a:cubicBezTo>
                <a:cubicBezTo>
                  <a:pt x="9363" y="24036"/>
                  <a:pt x="9378" y="23928"/>
                  <a:pt x="9396" y="23820"/>
                </a:cubicBezTo>
                <a:lnTo>
                  <a:pt x="9396" y="23820"/>
                </a:lnTo>
                <a:cubicBezTo>
                  <a:pt x="9512" y="23826"/>
                  <a:pt x="9629" y="23829"/>
                  <a:pt x="9745" y="23829"/>
                </a:cubicBezTo>
                <a:cubicBezTo>
                  <a:pt x="11066" y="23829"/>
                  <a:pt x="12368" y="23457"/>
                  <a:pt x="13576" y="22940"/>
                </a:cubicBezTo>
                <a:cubicBezTo>
                  <a:pt x="14372" y="22599"/>
                  <a:pt x="15249" y="22217"/>
                  <a:pt x="15944" y="21691"/>
                </a:cubicBezTo>
                <a:cubicBezTo>
                  <a:pt x="16239" y="21468"/>
                  <a:pt x="16470" y="21138"/>
                  <a:pt x="16465" y="20755"/>
                </a:cubicBezTo>
                <a:cubicBezTo>
                  <a:pt x="16457" y="20086"/>
                  <a:pt x="15923" y="19490"/>
                  <a:pt x="15455" y="19074"/>
                </a:cubicBezTo>
                <a:cubicBezTo>
                  <a:pt x="14955" y="18630"/>
                  <a:pt x="14369" y="18295"/>
                  <a:pt x="13731" y="18092"/>
                </a:cubicBezTo>
                <a:cubicBezTo>
                  <a:pt x="13237" y="17937"/>
                  <a:pt x="12713" y="17854"/>
                  <a:pt x="12191" y="17854"/>
                </a:cubicBezTo>
                <a:cubicBezTo>
                  <a:pt x="11512" y="17854"/>
                  <a:pt x="10835" y="17993"/>
                  <a:pt x="10226" y="18295"/>
                </a:cubicBezTo>
                <a:cubicBezTo>
                  <a:pt x="8798" y="19001"/>
                  <a:pt x="7985" y="20364"/>
                  <a:pt x="7622" y="21880"/>
                </a:cubicBezTo>
                <a:cubicBezTo>
                  <a:pt x="7609" y="21936"/>
                  <a:pt x="7596" y="21993"/>
                  <a:pt x="7583" y="22050"/>
                </a:cubicBezTo>
                <a:lnTo>
                  <a:pt x="7583" y="22050"/>
                </a:lnTo>
                <a:cubicBezTo>
                  <a:pt x="7518" y="22040"/>
                  <a:pt x="7454" y="22029"/>
                  <a:pt x="7389" y="22017"/>
                </a:cubicBezTo>
                <a:cubicBezTo>
                  <a:pt x="7357" y="22011"/>
                  <a:pt x="7203" y="21972"/>
                  <a:pt x="7196" y="21972"/>
                </a:cubicBezTo>
                <a:lnTo>
                  <a:pt x="7196" y="21972"/>
                </a:lnTo>
                <a:cubicBezTo>
                  <a:pt x="7194" y="21972"/>
                  <a:pt x="7207" y="21976"/>
                  <a:pt x="7243" y="21987"/>
                </a:cubicBezTo>
                <a:lnTo>
                  <a:pt x="7243" y="21987"/>
                </a:lnTo>
                <a:cubicBezTo>
                  <a:pt x="7181" y="21970"/>
                  <a:pt x="7118" y="21953"/>
                  <a:pt x="7057" y="21932"/>
                </a:cubicBezTo>
                <a:cubicBezTo>
                  <a:pt x="6983" y="21908"/>
                  <a:pt x="6913" y="21886"/>
                  <a:pt x="6843" y="21859"/>
                </a:cubicBezTo>
                <a:cubicBezTo>
                  <a:pt x="6797" y="21842"/>
                  <a:pt x="6737" y="21816"/>
                  <a:pt x="6699" y="21799"/>
                </a:cubicBezTo>
                <a:lnTo>
                  <a:pt x="6699" y="21799"/>
                </a:lnTo>
                <a:cubicBezTo>
                  <a:pt x="6593" y="21738"/>
                  <a:pt x="6481" y="21664"/>
                  <a:pt x="6372" y="21625"/>
                </a:cubicBezTo>
                <a:lnTo>
                  <a:pt x="6372" y="21625"/>
                </a:lnTo>
                <a:cubicBezTo>
                  <a:pt x="6367" y="21622"/>
                  <a:pt x="6362" y="21618"/>
                  <a:pt x="6357" y="21614"/>
                </a:cubicBezTo>
                <a:cubicBezTo>
                  <a:pt x="6355" y="21613"/>
                  <a:pt x="6353" y="21612"/>
                  <a:pt x="6352" y="21610"/>
                </a:cubicBezTo>
                <a:lnTo>
                  <a:pt x="6352" y="21610"/>
                </a:lnTo>
                <a:cubicBezTo>
                  <a:pt x="6354" y="21614"/>
                  <a:pt x="6354" y="21617"/>
                  <a:pt x="6352" y="21619"/>
                </a:cubicBezTo>
                <a:cubicBezTo>
                  <a:pt x="6352" y="21619"/>
                  <a:pt x="6352" y="21619"/>
                  <a:pt x="6352" y="21619"/>
                </a:cubicBezTo>
                <a:cubicBezTo>
                  <a:pt x="6351" y="21619"/>
                  <a:pt x="6313" y="21588"/>
                  <a:pt x="6275" y="21555"/>
                </a:cubicBezTo>
                <a:lnTo>
                  <a:pt x="6275" y="21555"/>
                </a:lnTo>
                <a:cubicBezTo>
                  <a:pt x="6301" y="21572"/>
                  <a:pt x="6327" y="21592"/>
                  <a:pt x="6352" y="21610"/>
                </a:cubicBezTo>
                <a:lnTo>
                  <a:pt x="6352" y="21610"/>
                </a:lnTo>
                <a:cubicBezTo>
                  <a:pt x="6340" y="21589"/>
                  <a:pt x="6275" y="21545"/>
                  <a:pt x="6235" y="21520"/>
                </a:cubicBezTo>
                <a:lnTo>
                  <a:pt x="6235" y="21520"/>
                </a:lnTo>
                <a:cubicBezTo>
                  <a:pt x="6247" y="21531"/>
                  <a:pt x="6261" y="21543"/>
                  <a:pt x="6275" y="21555"/>
                </a:cubicBezTo>
                <a:lnTo>
                  <a:pt x="6275" y="21555"/>
                </a:lnTo>
                <a:cubicBezTo>
                  <a:pt x="6274" y="21554"/>
                  <a:pt x="6272" y="21553"/>
                  <a:pt x="6271" y="21552"/>
                </a:cubicBezTo>
                <a:cubicBezTo>
                  <a:pt x="6252" y="21540"/>
                  <a:pt x="6237" y="21530"/>
                  <a:pt x="6227" y="21522"/>
                </a:cubicBezTo>
                <a:lnTo>
                  <a:pt x="6227" y="21522"/>
                </a:lnTo>
                <a:cubicBezTo>
                  <a:pt x="6227" y="21523"/>
                  <a:pt x="6226" y="21523"/>
                  <a:pt x="6226" y="21523"/>
                </a:cubicBezTo>
                <a:cubicBezTo>
                  <a:pt x="6226" y="21524"/>
                  <a:pt x="6225" y="21524"/>
                  <a:pt x="6224" y="21524"/>
                </a:cubicBezTo>
                <a:cubicBezTo>
                  <a:pt x="6214" y="21524"/>
                  <a:pt x="6180" y="21488"/>
                  <a:pt x="6139" y="21440"/>
                </a:cubicBezTo>
                <a:lnTo>
                  <a:pt x="6139" y="21440"/>
                </a:lnTo>
                <a:cubicBezTo>
                  <a:pt x="6153" y="21451"/>
                  <a:pt x="6170" y="21466"/>
                  <a:pt x="6191" y="21483"/>
                </a:cubicBezTo>
                <a:cubicBezTo>
                  <a:pt x="6193" y="21485"/>
                  <a:pt x="6196" y="21488"/>
                  <a:pt x="6201" y="21492"/>
                </a:cubicBezTo>
                <a:lnTo>
                  <a:pt x="6201" y="21492"/>
                </a:lnTo>
                <a:cubicBezTo>
                  <a:pt x="6181" y="21472"/>
                  <a:pt x="6152" y="21447"/>
                  <a:pt x="6130" y="21428"/>
                </a:cubicBezTo>
                <a:lnTo>
                  <a:pt x="6130" y="21428"/>
                </a:lnTo>
                <a:cubicBezTo>
                  <a:pt x="6133" y="21432"/>
                  <a:pt x="6136" y="21436"/>
                  <a:pt x="6139" y="21440"/>
                </a:cubicBezTo>
                <a:lnTo>
                  <a:pt x="6139" y="21440"/>
                </a:lnTo>
                <a:cubicBezTo>
                  <a:pt x="6107" y="21412"/>
                  <a:pt x="6095" y="21402"/>
                  <a:pt x="6096" y="21402"/>
                </a:cubicBezTo>
                <a:lnTo>
                  <a:pt x="6096" y="21402"/>
                </a:lnTo>
                <a:cubicBezTo>
                  <a:pt x="6097" y="21402"/>
                  <a:pt x="6111" y="21413"/>
                  <a:pt x="6130" y="21428"/>
                </a:cubicBezTo>
                <a:lnTo>
                  <a:pt x="6130" y="21428"/>
                </a:lnTo>
                <a:cubicBezTo>
                  <a:pt x="6052" y="21336"/>
                  <a:pt x="5957" y="21209"/>
                  <a:pt x="5955" y="21209"/>
                </a:cubicBezTo>
                <a:lnTo>
                  <a:pt x="5955" y="21209"/>
                </a:lnTo>
                <a:cubicBezTo>
                  <a:pt x="5954" y="21209"/>
                  <a:pt x="5981" y="21246"/>
                  <a:pt x="6052" y="21346"/>
                </a:cubicBezTo>
                <a:lnTo>
                  <a:pt x="6052" y="21346"/>
                </a:lnTo>
                <a:cubicBezTo>
                  <a:pt x="5961" y="21219"/>
                  <a:pt x="5865" y="21095"/>
                  <a:pt x="5776" y="20966"/>
                </a:cubicBezTo>
                <a:cubicBezTo>
                  <a:pt x="5773" y="20962"/>
                  <a:pt x="5770" y="20958"/>
                  <a:pt x="5767" y="20954"/>
                </a:cubicBezTo>
                <a:lnTo>
                  <a:pt x="5767" y="20954"/>
                </a:lnTo>
                <a:cubicBezTo>
                  <a:pt x="5767" y="20953"/>
                  <a:pt x="5767" y="20952"/>
                  <a:pt x="5766" y="20952"/>
                </a:cubicBezTo>
                <a:cubicBezTo>
                  <a:pt x="5726" y="20872"/>
                  <a:pt x="5677" y="20795"/>
                  <a:pt x="5633" y="20715"/>
                </a:cubicBezTo>
                <a:cubicBezTo>
                  <a:pt x="5566" y="20586"/>
                  <a:pt x="5504" y="20453"/>
                  <a:pt x="5443" y="20320"/>
                </a:cubicBezTo>
                <a:cubicBezTo>
                  <a:pt x="5403" y="20231"/>
                  <a:pt x="5389" y="20194"/>
                  <a:pt x="5389" y="20194"/>
                </a:cubicBezTo>
                <a:lnTo>
                  <a:pt x="5389" y="20194"/>
                </a:lnTo>
                <a:cubicBezTo>
                  <a:pt x="5390" y="20194"/>
                  <a:pt x="5394" y="20204"/>
                  <a:pt x="5402" y="20224"/>
                </a:cubicBezTo>
                <a:lnTo>
                  <a:pt x="5402" y="20224"/>
                </a:lnTo>
                <a:cubicBezTo>
                  <a:pt x="5371" y="20140"/>
                  <a:pt x="5339" y="20055"/>
                  <a:pt x="5311" y="19969"/>
                </a:cubicBezTo>
                <a:cubicBezTo>
                  <a:pt x="5204" y="19653"/>
                  <a:pt x="5119" y="19330"/>
                  <a:pt x="5055" y="19003"/>
                </a:cubicBezTo>
                <a:cubicBezTo>
                  <a:pt x="5023" y="18840"/>
                  <a:pt x="4994" y="18677"/>
                  <a:pt x="4972" y="18512"/>
                </a:cubicBezTo>
                <a:cubicBezTo>
                  <a:pt x="4950" y="18370"/>
                  <a:pt x="4935" y="18228"/>
                  <a:pt x="4927" y="18086"/>
                </a:cubicBezTo>
                <a:cubicBezTo>
                  <a:pt x="4852" y="16991"/>
                  <a:pt x="4951" y="15894"/>
                  <a:pt x="5219" y="14834"/>
                </a:cubicBezTo>
                <a:lnTo>
                  <a:pt x="5219" y="14834"/>
                </a:lnTo>
                <a:cubicBezTo>
                  <a:pt x="6150" y="15248"/>
                  <a:pt x="7154" y="15482"/>
                  <a:pt x="8171" y="15482"/>
                </a:cubicBezTo>
                <a:cubicBezTo>
                  <a:pt x="8537" y="15482"/>
                  <a:pt x="8905" y="15452"/>
                  <a:pt x="9271" y="15389"/>
                </a:cubicBezTo>
                <a:cubicBezTo>
                  <a:pt x="10600" y="15160"/>
                  <a:pt x="11976" y="14429"/>
                  <a:pt x="12623" y="13197"/>
                </a:cubicBezTo>
                <a:cubicBezTo>
                  <a:pt x="12955" y="12569"/>
                  <a:pt x="13097" y="11858"/>
                  <a:pt x="13033" y="11151"/>
                </a:cubicBezTo>
                <a:cubicBezTo>
                  <a:pt x="13000" y="10731"/>
                  <a:pt x="12912" y="10318"/>
                  <a:pt x="12773" y="9921"/>
                </a:cubicBezTo>
                <a:cubicBezTo>
                  <a:pt x="12485" y="9107"/>
                  <a:pt x="11837" y="8590"/>
                  <a:pt x="11032" y="8326"/>
                </a:cubicBezTo>
                <a:cubicBezTo>
                  <a:pt x="10393" y="8117"/>
                  <a:pt x="9751" y="8011"/>
                  <a:pt x="9124" y="8011"/>
                </a:cubicBezTo>
                <a:cubicBezTo>
                  <a:pt x="7607" y="8011"/>
                  <a:pt x="6181" y="8630"/>
                  <a:pt x="5109" y="9884"/>
                </a:cubicBezTo>
                <a:cubicBezTo>
                  <a:pt x="4429" y="10679"/>
                  <a:pt x="3921" y="11627"/>
                  <a:pt x="3574" y="12637"/>
                </a:cubicBezTo>
                <a:lnTo>
                  <a:pt x="3574" y="12637"/>
                </a:lnTo>
                <a:cubicBezTo>
                  <a:pt x="3538" y="12600"/>
                  <a:pt x="3485" y="12547"/>
                  <a:pt x="3474" y="12536"/>
                </a:cubicBezTo>
                <a:cubicBezTo>
                  <a:pt x="3403" y="12462"/>
                  <a:pt x="3336" y="12387"/>
                  <a:pt x="3269" y="12312"/>
                </a:cubicBezTo>
                <a:cubicBezTo>
                  <a:pt x="3213" y="12247"/>
                  <a:pt x="3194" y="12226"/>
                  <a:pt x="3195" y="12226"/>
                </a:cubicBezTo>
                <a:lnTo>
                  <a:pt x="3195" y="12226"/>
                </a:lnTo>
                <a:cubicBezTo>
                  <a:pt x="3196" y="12226"/>
                  <a:pt x="3239" y="12275"/>
                  <a:pt x="3256" y="12296"/>
                </a:cubicBezTo>
                <a:cubicBezTo>
                  <a:pt x="3224" y="12256"/>
                  <a:pt x="3192" y="12215"/>
                  <a:pt x="3161" y="12173"/>
                </a:cubicBezTo>
                <a:cubicBezTo>
                  <a:pt x="2993" y="11945"/>
                  <a:pt x="2900" y="11810"/>
                  <a:pt x="2791" y="11622"/>
                </a:cubicBezTo>
                <a:cubicBezTo>
                  <a:pt x="2309" y="10774"/>
                  <a:pt x="2084" y="9961"/>
                  <a:pt x="2236" y="8984"/>
                </a:cubicBezTo>
                <a:cubicBezTo>
                  <a:pt x="2400" y="7936"/>
                  <a:pt x="2875" y="6967"/>
                  <a:pt x="3451" y="6088"/>
                </a:cubicBezTo>
                <a:cubicBezTo>
                  <a:pt x="4145" y="5039"/>
                  <a:pt x="4988" y="4098"/>
                  <a:pt x="5955" y="3292"/>
                </a:cubicBezTo>
                <a:cubicBezTo>
                  <a:pt x="6776" y="2607"/>
                  <a:pt x="7699" y="1987"/>
                  <a:pt x="8744" y="1716"/>
                </a:cubicBezTo>
                <a:cubicBezTo>
                  <a:pt x="9204" y="1596"/>
                  <a:pt x="8642" y="883"/>
                  <a:pt x="8499" y="728"/>
                </a:cubicBezTo>
                <a:cubicBezTo>
                  <a:pt x="8254" y="463"/>
                  <a:pt x="7751" y="0"/>
                  <a:pt x="7317" y="0"/>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7"/>
          <p:cNvSpPr/>
          <p:nvPr/>
        </p:nvSpPr>
        <p:spPr>
          <a:xfrm rot="10800000">
            <a:off x="8423988" y="4174000"/>
            <a:ext cx="520101" cy="621050"/>
          </a:xfrm>
          <a:custGeom>
            <a:avLst/>
            <a:gdLst/>
            <a:ahLst/>
            <a:cxnLst/>
            <a:rect l="l" t="t" r="r" b="b"/>
            <a:pathLst>
              <a:path w="17950" h="21434" extrusionOk="0">
                <a:moveTo>
                  <a:pt x="2976" y="8256"/>
                </a:moveTo>
                <a:cubicBezTo>
                  <a:pt x="2979" y="8259"/>
                  <a:pt x="2982" y="8262"/>
                  <a:pt x="2984" y="8264"/>
                </a:cubicBezTo>
                <a:lnTo>
                  <a:pt x="2984" y="8264"/>
                </a:lnTo>
                <a:cubicBezTo>
                  <a:pt x="2984" y="8264"/>
                  <a:pt x="2984" y="8264"/>
                  <a:pt x="2985" y="8264"/>
                </a:cubicBezTo>
                <a:lnTo>
                  <a:pt x="2985" y="8264"/>
                </a:lnTo>
                <a:cubicBezTo>
                  <a:pt x="2982" y="8262"/>
                  <a:pt x="2979" y="8259"/>
                  <a:pt x="2977" y="8256"/>
                </a:cubicBezTo>
                <a:lnTo>
                  <a:pt x="2977" y="8256"/>
                </a:lnTo>
                <a:cubicBezTo>
                  <a:pt x="2977" y="8256"/>
                  <a:pt x="2976" y="8256"/>
                  <a:pt x="2976" y="8256"/>
                </a:cubicBezTo>
                <a:close/>
                <a:moveTo>
                  <a:pt x="3070" y="8354"/>
                </a:moveTo>
                <a:cubicBezTo>
                  <a:pt x="3094" y="8379"/>
                  <a:pt x="3108" y="8396"/>
                  <a:pt x="3108" y="8396"/>
                </a:cubicBezTo>
                <a:cubicBezTo>
                  <a:pt x="3108" y="8396"/>
                  <a:pt x="3097" y="8384"/>
                  <a:pt x="3070" y="8354"/>
                </a:cubicBezTo>
                <a:close/>
                <a:moveTo>
                  <a:pt x="14914" y="16791"/>
                </a:moveTo>
                <a:cubicBezTo>
                  <a:pt x="14927" y="16804"/>
                  <a:pt x="14940" y="16817"/>
                  <a:pt x="14954" y="16830"/>
                </a:cubicBezTo>
                <a:cubicBezTo>
                  <a:pt x="15016" y="16891"/>
                  <a:pt x="15037" y="16914"/>
                  <a:pt x="15035" y="16914"/>
                </a:cubicBezTo>
                <a:cubicBezTo>
                  <a:pt x="15032" y="16914"/>
                  <a:pt x="14964" y="16850"/>
                  <a:pt x="14914" y="16791"/>
                </a:cubicBezTo>
                <a:close/>
                <a:moveTo>
                  <a:pt x="1603" y="0"/>
                </a:moveTo>
                <a:cubicBezTo>
                  <a:pt x="1509" y="0"/>
                  <a:pt x="1429" y="45"/>
                  <a:pt x="1378" y="156"/>
                </a:cubicBezTo>
                <a:cubicBezTo>
                  <a:pt x="554" y="1957"/>
                  <a:pt x="1" y="4008"/>
                  <a:pt x="618" y="5958"/>
                </a:cubicBezTo>
                <a:cubicBezTo>
                  <a:pt x="1279" y="8059"/>
                  <a:pt x="2876" y="9752"/>
                  <a:pt x="4635" y="11011"/>
                </a:cubicBezTo>
                <a:cubicBezTo>
                  <a:pt x="6145" y="12091"/>
                  <a:pt x="7866" y="12858"/>
                  <a:pt x="9541" y="13636"/>
                </a:cubicBezTo>
                <a:cubicBezTo>
                  <a:pt x="10380" y="14026"/>
                  <a:pt x="11220" y="14417"/>
                  <a:pt x="12042" y="14844"/>
                </a:cubicBezTo>
                <a:lnTo>
                  <a:pt x="12181" y="14917"/>
                </a:lnTo>
                <a:lnTo>
                  <a:pt x="12181" y="14917"/>
                </a:lnTo>
                <a:cubicBezTo>
                  <a:pt x="12186" y="14919"/>
                  <a:pt x="12191" y="14922"/>
                  <a:pt x="12196" y="14925"/>
                </a:cubicBezTo>
                <a:cubicBezTo>
                  <a:pt x="12299" y="14980"/>
                  <a:pt x="12401" y="15035"/>
                  <a:pt x="12503" y="15093"/>
                </a:cubicBezTo>
                <a:cubicBezTo>
                  <a:pt x="12704" y="15205"/>
                  <a:pt x="12903" y="15321"/>
                  <a:pt x="13101" y="15440"/>
                </a:cubicBezTo>
                <a:cubicBezTo>
                  <a:pt x="13273" y="15543"/>
                  <a:pt x="13444" y="15652"/>
                  <a:pt x="13613" y="15762"/>
                </a:cubicBezTo>
                <a:cubicBezTo>
                  <a:pt x="13708" y="15823"/>
                  <a:pt x="13800" y="15887"/>
                  <a:pt x="13893" y="15949"/>
                </a:cubicBezTo>
                <a:cubicBezTo>
                  <a:pt x="13919" y="15968"/>
                  <a:pt x="14022" y="16041"/>
                  <a:pt x="14088" y="16087"/>
                </a:cubicBezTo>
                <a:lnTo>
                  <a:pt x="14088" y="16087"/>
                </a:lnTo>
                <a:cubicBezTo>
                  <a:pt x="14148" y="16133"/>
                  <a:pt x="14265" y="16220"/>
                  <a:pt x="14291" y="16242"/>
                </a:cubicBezTo>
                <a:cubicBezTo>
                  <a:pt x="14377" y="16309"/>
                  <a:pt x="14460" y="16377"/>
                  <a:pt x="14545" y="16448"/>
                </a:cubicBezTo>
                <a:cubicBezTo>
                  <a:pt x="14570" y="16469"/>
                  <a:pt x="14607" y="16509"/>
                  <a:pt x="14647" y="16550"/>
                </a:cubicBezTo>
                <a:lnTo>
                  <a:pt x="14647" y="16550"/>
                </a:lnTo>
                <a:cubicBezTo>
                  <a:pt x="14648" y="16549"/>
                  <a:pt x="14649" y="16549"/>
                  <a:pt x="14651" y="16549"/>
                </a:cubicBezTo>
                <a:cubicBezTo>
                  <a:pt x="14662" y="16549"/>
                  <a:pt x="14686" y="16564"/>
                  <a:pt x="14727" y="16606"/>
                </a:cubicBezTo>
                <a:cubicBezTo>
                  <a:pt x="14751" y="16631"/>
                  <a:pt x="14776" y="16655"/>
                  <a:pt x="14801" y="16679"/>
                </a:cubicBezTo>
                <a:lnTo>
                  <a:pt x="14801" y="16679"/>
                </a:lnTo>
                <a:cubicBezTo>
                  <a:pt x="14757" y="16659"/>
                  <a:pt x="14699" y="16604"/>
                  <a:pt x="14647" y="16550"/>
                </a:cubicBezTo>
                <a:lnTo>
                  <a:pt x="14647" y="16550"/>
                </a:lnTo>
                <a:cubicBezTo>
                  <a:pt x="14634" y="16562"/>
                  <a:pt x="14695" y="16648"/>
                  <a:pt x="14802" y="16681"/>
                </a:cubicBezTo>
                <a:lnTo>
                  <a:pt x="14802" y="16681"/>
                </a:lnTo>
                <a:cubicBezTo>
                  <a:pt x="14802" y="16680"/>
                  <a:pt x="14801" y="16679"/>
                  <a:pt x="14801" y="16679"/>
                </a:cubicBezTo>
                <a:lnTo>
                  <a:pt x="14801" y="16679"/>
                </a:lnTo>
                <a:cubicBezTo>
                  <a:pt x="14805" y="16681"/>
                  <a:pt x="14810" y="16683"/>
                  <a:pt x="14815" y="16684"/>
                </a:cubicBezTo>
                <a:cubicBezTo>
                  <a:pt x="14811" y="16683"/>
                  <a:pt x="14806" y="16682"/>
                  <a:pt x="14802" y="16681"/>
                </a:cubicBezTo>
                <a:lnTo>
                  <a:pt x="14802" y="16681"/>
                </a:lnTo>
                <a:cubicBezTo>
                  <a:pt x="14819" y="16697"/>
                  <a:pt x="14836" y="16714"/>
                  <a:pt x="14853" y="16730"/>
                </a:cubicBezTo>
                <a:cubicBezTo>
                  <a:pt x="14870" y="16747"/>
                  <a:pt x="14886" y="16763"/>
                  <a:pt x="14902" y="16779"/>
                </a:cubicBezTo>
                <a:lnTo>
                  <a:pt x="14902" y="16779"/>
                </a:lnTo>
                <a:cubicBezTo>
                  <a:pt x="14961" y="16857"/>
                  <a:pt x="15039" y="16929"/>
                  <a:pt x="15101" y="17002"/>
                </a:cubicBezTo>
                <a:cubicBezTo>
                  <a:pt x="15103" y="17005"/>
                  <a:pt x="15105" y="17007"/>
                  <a:pt x="15108" y="17010"/>
                </a:cubicBezTo>
                <a:lnTo>
                  <a:pt x="15108" y="17010"/>
                </a:lnTo>
                <a:cubicBezTo>
                  <a:pt x="15108" y="17010"/>
                  <a:pt x="15108" y="17011"/>
                  <a:pt x="15109" y="17012"/>
                </a:cubicBezTo>
                <a:cubicBezTo>
                  <a:pt x="15122" y="17031"/>
                  <a:pt x="15136" y="17050"/>
                  <a:pt x="15150" y="17070"/>
                </a:cubicBezTo>
                <a:lnTo>
                  <a:pt x="15150" y="17070"/>
                </a:lnTo>
                <a:cubicBezTo>
                  <a:pt x="15148" y="17064"/>
                  <a:pt x="15147" y="17059"/>
                  <a:pt x="15145" y="17053"/>
                </a:cubicBezTo>
                <a:lnTo>
                  <a:pt x="15145" y="17053"/>
                </a:lnTo>
                <a:cubicBezTo>
                  <a:pt x="15145" y="17053"/>
                  <a:pt x="15145" y="17053"/>
                  <a:pt x="15145" y="17053"/>
                </a:cubicBezTo>
                <a:lnTo>
                  <a:pt x="15145" y="17053"/>
                </a:lnTo>
                <a:cubicBezTo>
                  <a:pt x="15147" y="17060"/>
                  <a:pt x="15150" y="17067"/>
                  <a:pt x="15152" y="17074"/>
                </a:cubicBezTo>
                <a:lnTo>
                  <a:pt x="15152" y="17074"/>
                </a:lnTo>
                <a:cubicBezTo>
                  <a:pt x="15164" y="17091"/>
                  <a:pt x="15176" y="17108"/>
                  <a:pt x="15189" y="17125"/>
                </a:cubicBezTo>
                <a:cubicBezTo>
                  <a:pt x="15228" y="17178"/>
                  <a:pt x="15243" y="17212"/>
                  <a:pt x="15243" y="17227"/>
                </a:cubicBezTo>
                <a:lnTo>
                  <a:pt x="15243" y="17227"/>
                </a:lnTo>
                <a:cubicBezTo>
                  <a:pt x="15207" y="17176"/>
                  <a:pt x="15171" y="17122"/>
                  <a:pt x="15152" y="17074"/>
                </a:cubicBezTo>
                <a:lnTo>
                  <a:pt x="15152" y="17074"/>
                </a:lnTo>
                <a:cubicBezTo>
                  <a:pt x="15151" y="17072"/>
                  <a:pt x="15150" y="17071"/>
                  <a:pt x="15150" y="17070"/>
                </a:cubicBezTo>
                <a:lnTo>
                  <a:pt x="15150" y="17070"/>
                </a:lnTo>
                <a:cubicBezTo>
                  <a:pt x="15179" y="17181"/>
                  <a:pt x="15223" y="17235"/>
                  <a:pt x="15238" y="17235"/>
                </a:cubicBezTo>
                <a:cubicBezTo>
                  <a:pt x="15241" y="17235"/>
                  <a:pt x="15243" y="17232"/>
                  <a:pt x="15243" y="17227"/>
                </a:cubicBezTo>
                <a:lnTo>
                  <a:pt x="15243" y="17227"/>
                </a:lnTo>
                <a:cubicBezTo>
                  <a:pt x="15273" y="17269"/>
                  <a:pt x="15303" y="17310"/>
                  <a:pt x="15323" y="17346"/>
                </a:cubicBezTo>
                <a:cubicBezTo>
                  <a:pt x="15341" y="17378"/>
                  <a:pt x="15358" y="17413"/>
                  <a:pt x="15377" y="17446"/>
                </a:cubicBezTo>
                <a:lnTo>
                  <a:pt x="15377" y="17446"/>
                </a:lnTo>
                <a:cubicBezTo>
                  <a:pt x="15421" y="17551"/>
                  <a:pt x="15471" y="17653"/>
                  <a:pt x="15515" y="17758"/>
                </a:cubicBezTo>
                <a:cubicBezTo>
                  <a:pt x="15533" y="17804"/>
                  <a:pt x="15604" y="18008"/>
                  <a:pt x="15607" y="18008"/>
                </a:cubicBezTo>
                <a:cubicBezTo>
                  <a:pt x="15608" y="18008"/>
                  <a:pt x="15601" y="17983"/>
                  <a:pt x="15580" y="17917"/>
                </a:cubicBezTo>
                <a:lnTo>
                  <a:pt x="15580" y="17917"/>
                </a:lnTo>
                <a:cubicBezTo>
                  <a:pt x="15732" y="18397"/>
                  <a:pt x="15828" y="18892"/>
                  <a:pt x="15869" y="19394"/>
                </a:cubicBezTo>
                <a:cubicBezTo>
                  <a:pt x="15923" y="20020"/>
                  <a:pt x="16631" y="20719"/>
                  <a:pt x="17088" y="21093"/>
                </a:cubicBezTo>
                <a:cubicBezTo>
                  <a:pt x="17252" y="21227"/>
                  <a:pt x="17547" y="21434"/>
                  <a:pt x="17741" y="21434"/>
                </a:cubicBezTo>
                <a:cubicBezTo>
                  <a:pt x="17866" y="21434"/>
                  <a:pt x="17950" y="21347"/>
                  <a:pt x="17928" y="21098"/>
                </a:cubicBezTo>
                <a:cubicBezTo>
                  <a:pt x="17561" y="16782"/>
                  <a:pt x="13593" y="13949"/>
                  <a:pt x="10037" y="12192"/>
                </a:cubicBezTo>
                <a:cubicBezTo>
                  <a:pt x="9204" y="11781"/>
                  <a:pt x="8359" y="11398"/>
                  <a:pt x="7520" y="11005"/>
                </a:cubicBezTo>
                <a:cubicBezTo>
                  <a:pt x="7105" y="10810"/>
                  <a:pt x="6691" y="10615"/>
                  <a:pt x="6282" y="10412"/>
                </a:cubicBezTo>
                <a:cubicBezTo>
                  <a:pt x="6086" y="10315"/>
                  <a:pt x="5891" y="10217"/>
                  <a:pt x="5698" y="10117"/>
                </a:cubicBezTo>
                <a:cubicBezTo>
                  <a:pt x="5595" y="10064"/>
                  <a:pt x="5495" y="10011"/>
                  <a:pt x="5394" y="9957"/>
                </a:cubicBezTo>
                <a:lnTo>
                  <a:pt x="5394" y="9957"/>
                </a:lnTo>
                <a:cubicBezTo>
                  <a:pt x="5445" y="9984"/>
                  <a:pt x="5466" y="9995"/>
                  <a:pt x="5466" y="9995"/>
                </a:cubicBezTo>
                <a:cubicBezTo>
                  <a:pt x="5467" y="9995"/>
                  <a:pt x="5267" y="9887"/>
                  <a:pt x="5223" y="9863"/>
                </a:cubicBezTo>
                <a:cubicBezTo>
                  <a:pt x="4862" y="9660"/>
                  <a:pt x="4504" y="9447"/>
                  <a:pt x="4158" y="9219"/>
                </a:cubicBezTo>
                <a:cubicBezTo>
                  <a:pt x="4070" y="9160"/>
                  <a:pt x="3980" y="9101"/>
                  <a:pt x="3894" y="9040"/>
                </a:cubicBezTo>
                <a:cubicBezTo>
                  <a:pt x="3847" y="9007"/>
                  <a:pt x="3694" y="8892"/>
                  <a:pt x="3692" y="8892"/>
                </a:cubicBezTo>
                <a:lnTo>
                  <a:pt x="3692" y="8892"/>
                </a:lnTo>
                <a:cubicBezTo>
                  <a:pt x="3692" y="8892"/>
                  <a:pt x="3692" y="8893"/>
                  <a:pt x="3692" y="8893"/>
                </a:cubicBezTo>
                <a:lnTo>
                  <a:pt x="3692" y="8893"/>
                </a:lnTo>
                <a:cubicBezTo>
                  <a:pt x="3577" y="8804"/>
                  <a:pt x="3463" y="8714"/>
                  <a:pt x="3351" y="8620"/>
                </a:cubicBezTo>
                <a:cubicBezTo>
                  <a:pt x="3314" y="8588"/>
                  <a:pt x="3278" y="8550"/>
                  <a:pt x="3240" y="8515"/>
                </a:cubicBezTo>
                <a:lnTo>
                  <a:pt x="3240" y="8515"/>
                </a:lnTo>
                <a:cubicBezTo>
                  <a:pt x="3286" y="8550"/>
                  <a:pt x="3328" y="8573"/>
                  <a:pt x="3336" y="8573"/>
                </a:cubicBezTo>
                <a:cubicBezTo>
                  <a:pt x="3345" y="8573"/>
                  <a:pt x="3307" y="8541"/>
                  <a:pt x="3173" y="8458"/>
                </a:cubicBezTo>
                <a:lnTo>
                  <a:pt x="3173" y="8458"/>
                </a:lnTo>
                <a:cubicBezTo>
                  <a:pt x="3174" y="8459"/>
                  <a:pt x="3175" y="8460"/>
                  <a:pt x="3177" y="8462"/>
                </a:cubicBezTo>
                <a:cubicBezTo>
                  <a:pt x="3177" y="8462"/>
                  <a:pt x="3177" y="8462"/>
                  <a:pt x="3178" y="8462"/>
                </a:cubicBezTo>
                <a:lnTo>
                  <a:pt x="3178" y="8462"/>
                </a:lnTo>
                <a:cubicBezTo>
                  <a:pt x="3199" y="8478"/>
                  <a:pt x="3220" y="8496"/>
                  <a:pt x="3240" y="8515"/>
                </a:cubicBezTo>
                <a:lnTo>
                  <a:pt x="3240" y="8515"/>
                </a:lnTo>
                <a:cubicBezTo>
                  <a:pt x="3219" y="8500"/>
                  <a:pt x="3197" y="8482"/>
                  <a:pt x="3178" y="8462"/>
                </a:cubicBezTo>
                <a:lnTo>
                  <a:pt x="3178" y="8462"/>
                </a:lnTo>
                <a:cubicBezTo>
                  <a:pt x="3168" y="8456"/>
                  <a:pt x="3159" y="8449"/>
                  <a:pt x="3150" y="8444"/>
                </a:cubicBezTo>
                <a:lnTo>
                  <a:pt x="3150" y="8444"/>
                </a:lnTo>
                <a:cubicBezTo>
                  <a:pt x="3158" y="8448"/>
                  <a:pt x="3165" y="8453"/>
                  <a:pt x="3173" y="8458"/>
                </a:cubicBezTo>
                <a:lnTo>
                  <a:pt x="3173" y="8458"/>
                </a:lnTo>
                <a:cubicBezTo>
                  <a:pt x="3134" y="8419"/>
                  <a:pt x="3096" y="8380"/>
                  <a:pt x="3058" y="8340"/>
                </a:cubicBezTo>
                <a:lnTo>
                  <a:pt x="3058" y="8340"/>
                </a:lnTo>
                <a:cubicBezTo>
                  <a:pt x="3046" y="8326"/>
                  <a:pt x="3031" y="8309"/>
                  <a:pt x="3013" y="8288"/>
                </a:cubicBezTo>
                <a:lnTo>
                  <a:pt x="3013" y="8288"/>
                </a:lnTo>
                <a:cubicBezTo>
                  <a:pt x="2977" y="8229"/>
                  <a:pt x="2931" y="8152"/>
                  <a:pt x="2886" y="8105"/>
                </a:cubicBezTo>
                <a:lnTo>
                  <a:pt x="2886" y="8105"/>
                </a:lnTo>
                <a:cubicBezTo>
                  <a:pt x="2847" y="8032"/>
                  <a:pt x="2793" y="7903"/>
                  <a:pt x="2792" y="7903"/>
                </a:cubicBezTo>
                <a:lnTo>
                  <a:pt x="2792" y="7903"/>
                </a:lnTo>
                <a:cubicBezTo>
                  <a:pt x="2792" y="7903"/>
                  <a:pt x="2809" y="7946"/>
                  <a:pt x="2859" y="8067"/>
                </a:cubicBezTo>
                <a:lnTo>
                  <a:pt x="2859" y="8067"/>
                </a:lnTo>
                <a:cubicBezTo>
                  <a:pt x="2819" y="7971"/>
                  <a:pt x="2770" y="7879"/>
                  <a:pt x="2730" y="7784"/>
                </a:cubicBezTo>
                <a:cubicBezTo>
                  <a:pt x="2710" y="7737"/>
                  <a:pt x="2649" y="7554"/>
                  <a:pt x="2645" y="7554"/>
                </a:cubicBezTo>
                <a:lnTo>
                  <a:pt x="2645" y="7554"/>
                </a:lnTo>
                <a:cubicBezTo>
                  <a:pt x="2644" y="7554"/>
                  <a:pt x="2652" y="7584"/>
                  <a:pt x="2677" y="7665"/>
                </a:cubicBezTo>
                <a:cubicBezTo>
                  <a:pt x="2614" y="7463"/>
                  <a:pt x="2563" y="7260"/>
                  <a:pt x="2522" y="7056"/>
                </a:cubicBezTo>
                <a:cubicBezTo>
                  <a:pt x="2431" y="6580"/>
                  <a:pt x="2420" y="6315"/>
                  <a:pt x="2456" y="5783"/>
                </a:cubicBezTo>
                <a:cubicBezTo>
                  <a:pt x="2539" y="4548"/>
                  <a:pt x="2955" y="3358"/>
                  <a:pt x="3466" y="2241"/>
                </a:cubicBezTo>
                <a:cubicBezTo>
                  <a:pt x="3543" y="2073"/>
                  <a:pt x="3290" y="1635"/>
                  <a:pt x="3226" y="1525"/>
                </a:cubicBezTo>
                <a:cubicBezTo>
                  <a:pt x="3036" y="1191"/>
                  <a:pt x="2776" y="869"/>
                  <a:pt x="2504" y="599"/>
                </a:cubicBezTo>
                <a:cubicBezTo>
                  <a:pt x="2352" y="448"/>
                  <a:pt x="1904" y="0"/>
                  <a:pt x="1603" y="0"/>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7"/>
          <p:cNvSpPr/>
          <p:nvPr/>
        </p:nvSpPr>
        <p:spPr>
          <a:xfrm rot="10800000">
            <a:off x="7810615" y="1082890"/>
            <a:ext cx="246230" cy="229772"/>
          </a:xfrm>
          <a:custGeom>
            <a:avLst/>
            <a:gdLst/>
            <a:ahLst/>
            <a:cxnLst/>
            <a:rect l="l" t="t" r="r" b="b"/>
            <a:pathLst>
              <a:path w="8498" h="7930" extrusionOk="0">
                <a:moveTo>
                  <a:pt x="5850" y="1"/>
                </a:moveTo>
                <a:cubicBezTo>
                  <a:pt x="4962" y="1555"/>
                  <a:pt x="3595" y="2685"/>
                  <a:pt x="2149" y="3881"/>
                </a:cubicBezTo>
                <a:cubicBezTo>
                  <a:pt x="1424" y="4482"/>
                  <a:pt x="673" y="5102"/>
                  <a:pt x="0" y="5774"/>
                </a:cubicBezTo>
                <a:lnTo>
                  <a:pt x="2155" y="7929"/>
                </a:lnTo>
                <a:cubicBezTo>
                  <a:pt x="2726" y="7358"/>
                  <a:pt x="3389" y="6811"/>
                  <a:pt x="4092" y="6231"/>
                </a:cubicBezTo>
                <a:cubicBezTo>
                  <a:pt x="5611" y="4974"/>
                  <a:pt x="7333" y="3551"/>
                  <a:pt x="8498" y="1512"/>
                </a:cubicBezTo>
                <a:lnTo>
                  <a:pt x="5850" y="1"/>
                </a:ln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66"/>
        <p:cNvGrpSpPr/>
        <p:nvPr/>
      </p:nvGrpSpPr>
      <p:grpSpPr>
        <a:xfrm>
          <a:off x="0" y="0"/>
          <a:ext cx="0" cy="0"/>
          <a:chOff x="0" y="0"/>
          <a:chExt cx="0" cy="0"/>
        </a:xfrm>
      </p:grpSpPr>
      <p:grpSp>
        <p:nvGrpSpPr>
          <p:cNvPr id="267" name="Google Shape;267;p8"/>
          <p:cNvGrpSpPr/>
          <p:nvPr/>
        </p:nvGrpSpPr>
        <p:grpSpPr>
          <a:xfrm>
            <a:off x="10900" y="0"/>
            <a:ext cx="9142800" cy="5143500"/>
            <a:chOff x="10900" y="0"/>
            <a:chExt cx="9142800" cy="5143500"/>
          </a:xfrm>
        </p:grpSpPr>
        <p:cxnSp>
          <p:nvCxnSpPr>
            <p:cNvPr id="268" name="Google Shape;268;p8"/>
            <p:cNvCxnSpPr/>
            <p:nvPr/>
          </p:nvCxnSpPr>
          <p:spPr>
            <a:xfrm>
              <a:off x="45767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69" name="Google Shape;269;p8"/>
            <p:cNvCxnSpPr/>
            <p:nvPr/>
          </p:nvCxnSpPr>
          <p:spPr>
            <a:xfrm>
              <a:off x="578761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70" name="Google Shape;270;p8"/>
            <p:cNvCxnSpPr/>
            <p:nvPr/>
          </p:nvCxnSpPr>
          <p:spPr>
            <a:xfrm>
              <a:off x="627215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71" name="Google Shape;271;p8"/>
            <p:cNvCxnSpPr/>
            <p:nvPr/>
          </p:nvCxnSpPr>
          <p:spPr>
            <a:xfrm>
              <a:off x="675669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72" name="Google Shape;272;p8"/>
            <p:cNvCxnSpPr/>
            <p:nvPr/>
          </p:nvCxnSpPr>
          <p:spPr>
            <a:xfrm>
              <a:off x="724123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73" name="Google Shape;273;p8"/>
            <p:cNvCxnSpPr/>
            <p:nvPr/>
          </p:nvCxnSpPr>
          <p:spPr>
            <a:xfrm>
              <a:off x="772577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74" name="Google Shape;274;p8"/>
            <p:cNvCxnSpPr/>
            <p:nvPr/>
          </p:nvCxnSpPr>
          <p:spPr>
            <a:xfrm>
              <a:off x="821031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75" name="Google Shape;275;p8"/>
            <p:cNvCxnSpPr/>
            <p:nvPr/>
          </p:nvCxnSpPr>
          <p:spPr>
            <a:xfrm>
              <a:off x="869485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76" name="Google Shape;276;p8"/>
            <p:cNvCxnSpPr/>
            <p:nvPr/>
          </p:nvCxnSpPr>
          <p:spPr>
            <a:xfrm>
              <a:off x="94221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77" name="Google Shape;277;p8"/>
            <p:cNvCxnSpPr/>
            <p:nvPr/>
          </p:nvCxnSpPr>
          <p:spPr>
            <a:xfrm>
              <a:off x="142675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78" name="Google Shape;278;p8"/>
            <p:cNvCxnSpPr/>
            <p:nvPr/>
          </p:nvCxnSpPr>
          <p:spPr>
            <a:xfrm>
              <a:off x="191129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79" name="Google Shape;279;p8"/>
            <p:cNvCxnSpPr/>
            <p:nvPr/>
          </p:nvCxnSpPr>
          <p:spPr>
            <a:xfrm>
              <a:off x="239583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80" name="Google Shape;280;p8"/>
            <p:cNvCxnSpPr/>
            <p:nvPr/>
          </p:nvCxnSpPr>
          <p:spPr>
            <a:xfrm>
              <a:off x="288037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81" name="Google Shape;281;p8"/>
            <p:cNvCxnSpPr/>
            <p:nvPr/>
          </p:nvCxnSpPr>
          <p:spPr>
            <a:xfrm>
              <a:off x="336491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82" name="Google Shape;282;p8"/>
            <p:cNvCxnSpPr/>
            <p:nvPr/>
          </p:nvCxnSpPr>
          <p:spPr>
            <a:xfrm>
              <a:off x="384945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83" name="Google Shape;283;p8"/>
            <p:cNvCxnSpPr/>
            <p:nvPr/>
          </p:nvCxnSpPr>
          <p:spPr>
            <a:xfrm>
              <a:off x="433399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84" name="Google Shape;284;p8"/>
            <p:cNvCxnSpPr/>
            <p:nvPr/>
          </p:nvCxnSpPr>
          <p:spPr>
            <a:xfrm>
              <a:off x="481853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85" name="Google Shape;285;p8"/>
            <p:cNvCxnSpPr/>
            <p:nvPr/>
          </p:nvCxnSpPr>
          <p:spPr>
            <a:xfrm>
              <a:off x="530307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86" name="Google Shape;286;p8"/>
            <p:cNvCxnSpPr/>
            <p:nvPr/>
          </p:nvCxnSpPr>
          <p:spPr>
            <a:xfrm>
              <a:off x="10900" y="4685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287" name="Google Shape;287;p8"/>
            <p:cNvCxnSpPr/>
            <p:nvPr/>
          </p:nvCxnSpPr>
          <p:spPr>
            <a:xfrm>
              <a:off x="10900" y="46965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288" name="Google Shape;288;p8"/>
            <p:cNvCxnSpPr/>
            <p:nvPr/>
          </p:nvCxnSpPr>
          <p:spPr>
            <a:xfrm>
              <a:off x="10900" y="9383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289" name="Google Shape;289;p8"/>
            <p:cNvCxnSpPr/>
            <p:nvPr/>
          </p:nvCxnSpPr>
          <p:spPr>
            <a:xfrm>
              <a:off x="10900" y="14081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290" name="Google Shape;290;p8"/>
            <p:cNvCxnSpPr/>
            <p:nvPr/>
          </p:nvCxnSpPr>
          <p:spPr>
            <a:xfrm>
              <a:off x="10900" y="18779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291" name="Google Shape;291;p8"/>
            <p:cNvCxnSpPr/>
            <p:nvPr/>
          </p:nvCxnSpPr>
          <p:spPr>
            <a:xfrm>
              <a:off x="10900" y="23476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292" name="Google Shape;292;p8"/>
            <p:cNvCxnSpPr/>
            <p:nvPr/>
          </p:nvCxnSpPr>
          <p:spPr>
            <a:xfrm>
              <a:off x="10900" y="28174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293" name="Google Shape;293;p8"/>
            <p:cNvCxnSpPr/>
            <p:nvPr/>
          </p:nvCxnSpPr>
          <p:spPr>
            <a:xfrm>
              <a:off x="10900" y="32872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294" name="Google Shape;294;p8"/>
            <p:cNvCxnSpPr/>
            <p:nvPr/>
          </p:nvCxnSpPr>
          <p:spPr>
            <a:xfrm>
              <a:off x="10900" y="37570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295" name="Google Shape;295;p8"/>
            <p:cNvCxnSpPr/>
            <p:nvPr/>
          </p:nvCxnSpPr>
          <p:spPr>
            <a:xfrm>
              <a:off x="10900" y="4226775"/>
              <a:ext cx="9142800" cy="0"/>
            </a:xfrm>
            <a:prstGeom prst="straightConnector1">
              <a:avLst/>
            </a:prstGeom>
            <a:noFill/>
            <a:ln w="28575" cap="flat" cmpd="sng">
              <a:solidFill>
                <a:srgbClr val="9FABFF"/>
              </a:solidFill>
              <a:prstDash val="solid"/>
              <a:round/>
              <a:headEnd type="none" w="med" len="med"/>
              <a:tailEnd type="none" w="med" len="med"/>
            </a:ln>
          </p:spPr>
        </p:cxnSp>
      </p:grpSp>
      <p:grpSp>
        <p:nvGrpSpPr>
          <p:cNvPr id="296" name="Google Shape;296;p8"/>
          <p:cNvGrpSpPr/>
          <p:nvPr/>
        </p:nvGrpSpPr>
        <p:grpSpPr>
          <a:xfrm rot="10800000" flipH="1">
            <a:off x="-44062" y="-749742"/>
            <a:ext cx="9384877" cy="6019445"/>
            <a:chOff x="-44062" y="-749742"/>
            <a:chExt cx="9384877" cy="6019445"/>
          </a:xfrm>
        </p:grpSpPr>
        <p:sp>
          <p:nvSpPr>
            <p:cNvPr id="297" name="Google Shape;297;p8"/>
            <p:cNvSpPr/>
            <p:nvPr/>
          </p:nvSpPr>
          <p:spPr>
            <a:xfrm>
              <a:off x="165315" y="2970308"/>
              <a:ext cx="340398" cy="375255"/>
            </a:xfrm>
            <a:custGeom>
              <a:avLst/>
              <a:gdLst/>
              <a:ahLst/>
              <a:cxnLst/>
              <a:rect l="l" t="t" r="r" b="b"/>
              <a:pathLst>
                <a:path w="11748" h="12951" extrusionOk="0">
                  <a:moveTo>
                    <a:pt x="2065" y="1"/>
                  </a:moveTo>
                  <a:cubicBezTo>
                    <a:pt x="1319" y="1"/>
                    <a:pt x="488" y="136"/>
                    <a:pt x="417" y="513"/>
                  </a:cubicBezTo>
                  <a:cubicBezTo>
                    <a:pt x="160" y="1879"/>
                    <a:pt x="0" y="3428"/>
                    <a:pt x="608" y="4730"/>
                  </a:cubicBezTo>
                  <a:cubicBezTo>
                    <a:pt x="1026" y="5631"/>
                    <a:pt x="1766" y="6254"/>
                    <a:pt x="2646" y="6678"/>
                  </a:cubicBezTo>
                  <a:cubicBezTo>
                    <a:pt x="3565" y="7119"/>
                    <a:pt x="4547" y="7373"/>
                    <a:pt x="5510" y="7692"/>
                  </a:cubicBezTo>
                  <a:cubicBezTo>
                    <a:pt x="6416" y="7993"/>
                    <a:pt x="7175" y="8275"/>
                    <a:pt x="7867" y="8994"/>
                  </a:cubicBezTo>
                  <a:cubicBezTo>
                    <a:pt x="8808" y="9972"/>
                    <a:pt x="8907" y="11419"/>
                    <a:pt x="8798" y="12704"/>
                  </a:cubicBezTo>
                  <a:cubicBezTo>
                    <a:pt x="8780" y="12905"/>
                    <a:pt x="9222" y="12951"/>
                    <a:pt x="9626" y="12951"/>
                  </a:cubicBezTo>
                  <a:cubicBezTo>
                    <a:pt x="9914" y="12951"/>
                    <a:pt x="10184" y="12928"/>
                    <a:pt x="10255" y="12921"/>
                  </a:cubicBezTo>
                  <a:cubicBezTo>
                    <a:pt x="10520" y="12894"/>
                    <a:pt x="11608" y="12825"/>
                    <a:pt x="11642" y="12424"/>
                  </a:cubicBezTo>
                  <a:cubicBezTo>
                    <a:pt x="11747" y="11189"/>
                    <a:pt x="11640" y="9918"/>
                    <a:pt x="10888" y="8889"/>
                  </a:cubicBezTo>
                  <a:cubicBezTo>
                    <a:pt x="10305" y="8095"/>
                    <a:pt x="9408" y="7638"/>
                    <a:pt x="8507" y="7294"/>
                  </a:cubicBezTo>
                  <a:cubicBezTo>
                    <a:pt x="6779" y="6638"/>
                    <a:pt x="4651" y="6461"/>
                    <a:pt x="3622" y="4774"/>
                  </a:cubicBezTo>
                  <a:cubicBezTo>
                    <a:pt x="2807" y="3438"/>
                    <a:pt x="2986" y="1695"/>
                    <a:pt x="3261" y="233"/>
                  </a:cubicBezTo>
                  <a:cubicBezTo>
                    <a:pt x="3286" y="101"/>
                    <a:pt x="2707" y="1"/>
                    <a:pt x="2065" y="1"/>
                  </a:cubicBezTo>
                  <a:close/>
                </a:path>
              </a:pathLst>
            </a:custGeom>
            <a:solidFill>
              <a:schemeClr val="dk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8"/>
            <p:cNvSpPr/>
            <p:nvPr/>
          </p:nvSpPr>
          <p:spPr>
            <a:xfrm>
              <a:off x="-44062" y="3571652"/>
              <a:ext cx="759174" cy="1698051"/>
            </a:xfrm>
            <a:custGeom>
              <a:avLst/>
              <a:gdLst/>
              <a:ahLst/>
              <a:cxnLst/>
              <a:rect l="l" t="t" r="r" b="b"/>
              <a:pathLst>
                <a:path w="26201" h="58604" extrusionOk="0">
                  <a:moveTo>
                    <a:pt x="5742" y="22424"/>
                  </a:moveTo>
                  <a:cubicBezTo>
                    <a:pt x="5704" y="22426"/>
                    <a:pt x="5689" y="22426"/>
                    <a:pt x="5687" y="22426"/>
                  </a:cubicBezTo>
                  <a:cubicBezTo>
                    <a:pt x="5683" y="22426"/>
                    <a:pt x="5717" y="22425"/>
                    <a:pt x="5742" y="22424"/>
                  </a:cubicBezTo>
                  <a:close/>
                  <a:moveTo>
                    <a:pt x="15230" y="22608"/>
                  </a:moveTo>
                  <a:lnTo>
                    <a:pt x="15230" y="22608"/>
                  </a:lnTo>
                  <a:cubicBezTo>
                    <a:pt x="15231" y="22608"/>
                    <a:pt x="15232" y="22608"/>
                    <a:pt x="15233" y="22608"/>
                  </a:cubicBezTo>
                  <a:lnTo>
                    <a:pt x="15233" y="22608"/>
                  </a:lnTo>
                  <a:cubicBezTo>
                    <a:pt x="15231" y="22608"/>
                    <a:pt x="15230" y="22608"/>
                    <a:pt x="15230" y="22608"/>
                  </a:cubicBezTo>
                  <a:close/>
                  <a:moveTo>
                    <a:pt x="15790" y="22813"/>
                  </a:moveTo>
                  <a:lnTo>
                    <a:pt x="15790" y="22813"/>
                  </a:lnTo>
                  <a:cubicBezTo>
                    <a:pt x="15802" y="22823"/>
                    <a:pt x="15812" y="22831"/>
                    <a:pt x="15820" y="22837"/>
                  </a:cubicBezTo>
                  <a:lnTo>
                    <a:pt x="15820" y="22837"/>
                  </a:lnTo>
                  <a:cubicBezTo>
                    <a:pt x="15810" y="22829"/>
                    <a:pt x="15800" y="22822"/>
                    <a:pt x="15791" y="22813"/>
                  </a:cubicBezTo>
                  <a:lnTo>
                    <a:pt x="15791" y="22813"/>
                  </a:lnTo>
                  <a:cubicBezTo>
                    <a:pt x="15791" y="22813"/>
                    <a:pt x="15791" y="22813"/>
                    <a:pt x="15790" y="22813"/>
                  </a:cubicBezTo>
                  <a:close/>
                  <a:moveTo>
                    <a:pt x="15987" y="22959"/>
                  </a:moveTo>
                  <a:cubicBezTo>
                    <a:pt x="16003" y="22971"/>
                    <a:pt x="16020" y="22982"/>
                    <a:pt x="16035" y="22994"/>
                  </a:cubicBezTo>
                  <a:cubicBezTo>
                    <a:pt x="16016" y="22980"/>
                    <a:pt x="16000" y="22968"/>
                    <a:pt x="15987" y="22959"/>
                  </a:cubicBezTo>
                  <a:close/>
                  <a:moveTo>
                    <a:pt x="16201" y="23148"/>
                  </a:moveTo>
                  <a:cubicBezTo>
                    <a:pt x="16275" y="23214"/>
                    <a:pt x="16300" y="23237"/>
                    <a:pt x="16300" y="23237"/>
                  </a:cubicBezTo>
                  <a:cubicBezTo>
                    <a:pt x="16300" y="23237"/>
                    <a:pt x="16243" y="23186"/>
                    <a:pt x="16201" y="23148"/>
                  </a:cubicBezTo>
                  <a:close/>
                  <a:moveTo>
                    <a:pt x="16412" y="25138"/>
                  </a:moveTo>
                  <a:lnTo>
                    <a:pt x="16412" y="25138"/>
                  </a:lnTo>
                  <a:cubicBezTo>
                    <a:pt x="16412" y="25139"/>
                    <a:pt x="16411" y="25140"/>
                    <a:pt x="16411" y="25141"/>
                  </a:cubicBezTo>
                  <a:lnTo>
                    <a:pt x="16411" y="25141"/>
                  </a:lnTo>
                  <a:cubicBezTo>
                    <a:pt x="16411" y="25140"/>
                    <a:pt x="16412" y="25139"/>
                    <a:pt x="16412" y="25138"/>
                  </a:cubicBezTo>
                  <a:close/>
                  <a:moveTo>
                    <a:pt x="19352" y="36701"/>
                  </a:moveTo>
                  <a:cubicBezTo>
                    <a:pt x="19353" y="36701"/>
                    <a:pt x="19353" y="36701"/>
                    <a:pt x="19354" y="36701"/>
                  </a:cubicBezTo>
                  <a:lnTo>
                    <a:pt x="19354" y="36701"/>
                  </a:lnTo>
                  <a:cubicBezTo>
                    <a:pt x="19354" y="36705"/>
                    <a:pt x="19353" y="36710"/>
                    <a:pt x="19353" y="36714"/>
                  </a:cubicBezTo>
                  <a:lnTo>
                    <a:pt x="19353" y="36714"/>
                  </a:lnTo>
                  <a:cubicBezTo>
                    <a:pt x="19353" y="36709"/>
                    <a:pt x="19353" y="36705"/>
                    <a:pt x="19352" y="36701"/>
                  </a:cubicBezTo>
                  <a:close/>
                  <a:moveTo>
                    <a:pt x="17957" y="36354"/>
                  </a:moveTo>
                  <a:cubicBezTo>
                    <a:pt x="18149" y="36354"/>
                    <a:pt x="18350" y="36377"/>
                    <a:pt x="18618" y="36421"/>
                  </a:cubicBezTo>
                  <a:cubicBezTo>
                    <a:pt x="18581" y="36415"/>
                    <a:pt x="18561" y="36413"/>
                    <a:pt x="18556" y="36413"/>
                  </a:cubicBezTo>
                  <a:cubicBezTo>
                    <a:pt x="18528" y="36413"/>
                    <a:pt x="18808" y="36472"/>
                    <a:pt x="18866" y="36490"/>
                  </a:cubicBezTo>
                  <a:cubicBezTo>
                    <a:pt x="18922" y="36508"/>
                    <a:pt x="18978" y="36530"/>
                    <a:pt x="19034" y="36546"/>
                  </a:cubicBezTo>
                  <a:cubicBezTo>
                    <a:pt x="19046" y="36549"/>
                    <a:pt x="19057" y="36552"/>
                    <a:pt x="19067" y="36555"/>
                  </a:cubicBezTo>
                  <a:lnTo>
                    <a:pt x="19067" y="36555"/>
                  </a:lnTo>
                  <a:cubicBezTo>
                    <a:pt x="19075" y="36559"/>
                    <a:pt x="19085" y="36564"/>
                    <a:pt x="19096" y="36570"/>
                  </a:cubicBezTo>
                  <a:cubicBezTo>
                    <a:pt x="19181" y="36613"/>
                    <a:pt x="19265" y="36655"/>
                    <a:pt x="19348" y="36698"/>
                  </a:cubicBezTo>
                  <a:lnTo>
                    <a:pt x="19348" y="36698"/>
                  </a:lnTo>
                  <a:cubicBezTo>
                    <a:pt x="19350" y="36708"/>
                    <a:pt x="19351" y="36718"/>
                    <a:pt x="19353" y="36728"/>
                  </a:cubicBezTo>
                  <a:lnTo>
                    <a:pt x="19353" y="36728"/>
                  </a:lnTo>
                  <a:cubicBezTo>
                    <a:pt x="19352" y="36754"/>
                    <a:pt x="19348" y="36785"/>
                    <a:pt x="19340" y="36816"/>
                  </a:cubicBezTo>
                  <a:cubicBezTo>
                    <a:pt x="19323" y="36888"/>
                    <a:pt x="19299" y="36960"/>
                    <a:pt x="19280" y="37032"/>
                  </a:cubicBezTo>
                  <a:cubicBezTo>
                    <a:pt x="19276" y="37048"/>
                    <a:pt x="19273" y="37061"/>
                    <a:pt x="19271" y="37070"/>
                  </a:cubicBezTo>
                  <a:lnTo>
                    <a:pt x="19271" y="37070"/>
                  </a:lnTo>
                  <a:cubicBezTo>
                    <a:pt x="19264" y="37079"/>
                    <a:pt x="19254" y="37092"/>
                    <a:pt x="19241" y="37111"/>
                  </a:cubicBezTo>
                  <a:cubicBezTo>
                    <a:pt x="19142" y="37257"/>
                    <a:pt x="19054" y="37402"/>
                    <a:pt x="18938" y="37535"/>
                  </a:cubicBezTo>
                  <a:cubicBezTo>
                    <a:pt x="18876" y="37607"/>
                    <a:pt x="18808" y="37674"/>
                    <a:pt x="18743" y="37742"/>
                  </a:cubicBezTo>
                  <a:cubicBezTo>
                    <a:pt x="18708" y="37778"/>
                    <a:pt x="18671" y="37810"/>
                    <a:pt x="18634" y="37843"/>
                  </a:cubicBezTo>
                  <a:cubicBezTo>
                    <a:pt x="18631" y="37846"/>
                    <a:pt x="18628" y="37849"/>
                    <a:pt x="18625" y="37852"/>
                  </a:cubicBezTo>
                  <a:lnTo>
                    <a:pt x="18625" y="37852"/>
                  </a:lnTo>
                  <a:cubicBezTo>
                    <a:pt x="18623" y="37853"/>
                    <a:pt x="18622" y="37854"/>
                    <a:pt x="18620" y="37856"/>
                  </a:cubicBezTo>
                  <a:cubicBezTo>
                    <a:pt x="18451" y="37993"/>
                    <a:pt x="18273" y="38123"/>
                    <a:pt x="18091" y="38243"/>
                  </a:cubicBezTo>
                  <a:cubicBezTo>
                    <a:pt x="17679" y="38506"/>
                    <a:pt x="17243" y="38733"/>
                    <a:pt x="16791" y="38921"/>
                  </a:cubicBezTo>
                  <a:cubicBezTo>
                    <a:pt x="16233" y="39158"/>
                    <a:pt x="15938" y="39255"/>
                    <a:pt x="15351" y="39401"/>
                  </a:cubicBezTo>
                  <a:cubicBezTo>
                    <a:pt x="14819" y="39535"/>
                    <a:pt x="14276" y="39629"/>
                    <a:pt x="13730" y="39680"/>
                  </a:cubicBezTo>
                  <a:cubicBezTo>
                    <a:pt x="13608" y="39691"/>
                    <a:pt x="13487" y="39701"/>
                    <a:pt x="13364" y="39707"/>
                  </a:cubicBezTo>
                  <a:cubicBezTo>
                    <a:pt x="13348" y="39708"/>
                    <a:pt x="13332" y="39709"/>
                    <a:pt x="13315" y="39710"/>
                  </a:cubicBezTo>
                  <a:lnTo>
                    <a:pt x="13315" y="39710"/>
                  </a:lnTo>
                  <a:cubicBezTo>
                    <a:pt x="13600" y="39178"/>
                    <a:pt x="13950" y="38677"/>
                    <a:pt x="14359" y="38222"/>
                  </a:cubicBezTo>
                  <a:cubicBezTo>
                    <a:pt x="15102" y="37394"/>
                    <a:pt x="16144" y="36693"/>
                    <a:pt x="17152" y="36466"/>
                  </a:cubicBezTo>
                  <a:cubicBezTo>
                    <a:pt x="17487" y="36390"/>
                    <a:pt x="17715" y="36354"/>
                    <a:pt x="17957" y="36354"/>
                  </a:cubicBezTo>
                  <a:close/>
                  <a:moveTo>
                    <a:pt x="9409" y="1"/>
                  </a:moveTo>
                  <a:cubicBezTo>
                    <a:pt x="9281" y="1"/>
                    <a:pt x="9160" y="30"/>
                    <a:pt x="9057" y="97"/>
                  </a:cubicBezTo>
                  <a:lnTo>
                    <a:pt x="9057" y="94"/>
                  </a:lnTo>
                  <a:cubicBezTo>
                    <a:pt x="7445" y="1132"/>
                    <a:pt x="6145" y="2683"/>
                    <a:pt x="5023" y="4215"/>
                  </a:cubicBezTo>
                  <a:cubicBezTo>
                    <a:pt x="3600" y="6163"/>
                    <a:pt x="2415" y="8275"/>
                    <a:pt x="1491" y="10505"/>
                  </a:cubicBezTo>
                  <a:cubicBezTo>
                    <a:pt x="633" y="12581"/>
                    <a:pt x="1" y="14816"/>
                    <a:pt x="69" y="17082"/>
                  </a:cubicBezTo>
                  <a:cubicBezTo>
                    <a:pt x="98" y="18048"/>
                    <a:pt x="288" y="19039"/>
                    <a:pt x="702" y="19917"/>
                  </a:cubicBezTo>
                  <a:cubicBezTo>
                    <a:pt x="1183" y="20938"/>
                    <a:pt x="1863" y="22077"/>
                    <a:pt x="2838" y="22906"/>
                  </a:cubicBezTo>
                  <a:cubicBezTo>
                    <a:pt x="3949" y="23851"/>
                    <a:pt x="5280" y="24228"/>
                    <a:pt x="6653" y="24228"/>
                  </a:cubicBezTo>
                  <a:cubicBezTo>
                    <a:pt x="7272" y="24228"/>
                    <a:pt x="7899" y="24151"/>
                    <a:pt x="8519" y="24017"/>
                  </a:cubicBezTo>
                  <a:cubicBezTo>
                    <a:pt x="10343" y="23619"/>
                    <a:pt x="12084" y="22830"/>
                    <a:pt x="13946" y="22600"/>
                  </a:cubicBezTo>
                  <a:cubicBezTo>
                    <a:pt x="14224" y="22565"/>
                    <a:pt x="14376" y="22546"/>
                    <a:pt x="14541" y="22546"/>
                  </a:cubicBezTo>
                  <a:cubicBezTo>
                    <a:pt x="14671" y="22546"/>
                    <a:pt x="14809" y="22558"/>
                    <a:pt x="15025" y="22582"/>
                  </a:cubicBezTo>
                  <a:cubicBezTo>
                    <a:pt x="15105" y="22592"/>
                    <a:pt x="15184" y="22604"/>
                    <a:pt x="15263" y="22616"/>
                  </a:cubicBezTo>
                  <a:lnTo>
                    <a:pt x="15263" y="22616"/>
                  </a:lnTo>
                  <a:cubicBezTo>
                    <a:pt x="15303" y="22626"/>
                    <a:pt x="15343" y="22635"/>
                    <a:pt x="15382" y="22647"/>
                  </a:cubicBezTo>
                  <a:cubicBezTo>
                    <a:pt x="15457" y="22671"/>
                    <a:pt x="15533" y="22698"/>
                    <a:pt x="15609" y="22723"/>
                  </a:cubicBezTo>
                  <a:lnTo>
                    <a:pt x="15609" y="22723"/>
                  </a:lnTo>
                  <a:cubicBezTo>
                    <a:pt x="15659" y="22749"/>
                    <a:pt x="15712" y="22774"/>
                    <a:pt x="15764" y="22799"/>
                  </a:cubicBezTo>
                  <a:cubicBezTo>
                    <a:pt x="15773" y="22804"/>
                    <a:pt x="15782" y="22809"/>
                    <a:pt x="15790" y="22813"/>
                  </a:cubicBezTo>
                  <a:lnTo>
                    <a:pt x="15790" y="22813"/>
                  </a:lnTo>
                  <a:cubicBezTo>
                    <a:pt x="15786" y="22810"/>
                    <a:pt x="15782" y="22806"/>
                    <a:pt x="15778" y="22803"/>
                  </a:cubicBezTo>
                  <a:lnTo>
                    <a:pt x="15778" y="22803"/>
                  </a:lnTo>
                  <a:cubicBezTo>
                    <a:pt x="15782" y="22806"/>
                    <a:pt x="15786" y="22810"/>
                    <a:pt x="15791" y="22813"/>
                  </a:cubicBezTo>
                  <a:lnTo>
                    <a:pt x="15791" y="22813"/>
                  </a:lnTo>
                  <a:cubicBezTo>
                    <a:pt x="15850" y="22846"/>
                    <a:pt x="15877" y="22870"/>
                    <a:pt x="15871" y="22870"/>
                  </a:cubicBezTo>
                  <a:cubicBezTo>
                    <a:pt x="15867" y="22870"/>
                    <a:pt x="15850" y="22860"/>
                    <a:pt x="15820" y="22837"/>
                  </a:cubicBezTo>
                  <a:lnTo>
                    <a:pt x="15820" y="22837"/>
                  </a:lnTo>
                  <a:cubicBezTo>
                    <a:pt x="15863" y="22870"/>
                    <a:pt x="15908" y="22902"/>
                    <a:pt x="15952" y="22933"/>
                  </a:cubicBezTo>
                  <a:lnTo>
                    <a:pt x="15952" y="22933"/>
                  </a:lnTo>
                  <a:cubicBezTo>
                    <a:pt x="15943" y="22928"/>
                    <a:pt x="15939" y="22925"/>
                    <a:pt x="15938" y="22925"/>
                  </a:cubicBezTo>
                  <a:cubicBezTo>
                    <a:pt x="15932" y="22925"/>
                    <a:pt x="16115" y="23070"/>
                    <a:pt x="16171" y="23120"/>
                  </a:cubicBezTo>
                  <a:cubicBezTo>
                    <a:pt x="16179" y="23127"/>
                    <a:pt x="16186" y="23134"/>
                    <a:pt x="16193" y="23140"/>
                  </a:cubicBezTo>
                  <a:lnTo>
                    <a:pt x="16193" y="23140"/>
                  </a:lnTo>
                  <a:cubicBezTo>
                    <a:pt x="16230" y="23176"/>
                    <a:pt x="16269" y="23210"/>
                    <a:pt x="16305" y="23247"/>
                  </a:cubicBezTo>
                  <a:cubicBezTo>
                    <a:pt x="16361" y="23306"/>
                    <a:pt x="16413" y="23376"/>
                    <a:pt x="16472" y="23428"/>
                  </a:cubicBezTo>
                  <a:lnTo>
                    <a:pt x="16472" y="23428"/>
                  </a:lnTo>
                  <a:cubicBezTo>
                    <a:pt x="16392" y="23356"/>
                    <a:pt x="16363" y="23330"/>
                    <a:pt x="16362" y="23330"/>
                  </a:cubicBezTo>
                  <a:lnTo>
                    <a:pt x="16362" y="23330"/>
                  </a:lnTo>
                  <a:cubicBezTo>
                    <a:pt x="16361" y="23330"/>
                    <a:pt x="16447" y="23411"/>
                    <a:pt x="16489" y="23467"/>
                  </a:cubicBezTo>
                  <a:cubicBezTo>
                    <a:pt x="16498" y="23480"/>
                    <a:pt x="16506" y="23493"/>
                    <a:pt x="16514" y="23507"/>
                  </a:cubicBezTo>
                  <a:lnTo>
                    <a:pt x="16514" y="23507"/>
                  </a:lnTo>
                  <a:cubicBezTo>
                    <a:pt x="16539" y="23572"/>
                    <a:pt x="16567" y="23639"/>
                    <a:pt x="16597" y="23700"/>
                  </a:cubicBezTo>
                  <a:cubicBezTo>
                    <a:pt x="16601" y="23708"/>
                    <a:pt x="16605" y="23715"/>
                    <a:pt x="16608" y="23721"/>
                  </a:cubicBezTo>
                  <a:lnTo>
                    <a:pt x="16608" y="23721"/>
                  </a:lnTo>
                  <a:cubicBezTo>
                    <a:pt x="16608" y="23723"/>
                    <a:pt x="16608" y="23724"/>
                    <a:pt x="16609" y="23726"/>
                  </a:cubicBezTo>
                  <a:cubicBezTo>
                    <a:pt x="16621" y="23802"/>
                    <a:pt x="16639" y="23878"/>
                    <a:pt x="16647" y="23956"/>
                  </a:cubicBezTo>
                  <a:cubicBezTo>
                    <a:pt x="16653" y="24025"/>
                    <a:pt x="16655" y="24092"/>
                    <a:pt x="16658" y="24160"/>
                  </a:cubicBezTo>
                  <a:cubicBezTo>
                    <a:pt x="16658" y="24162"/>
                    <a:pt x="16658" y="24163"/>
                    <a:pt x="16658" y="24164"/>
                  </a:cubicBezTo>
                  <a:lnTo>
                    <a:pt x="16658" y="24164"/>
                  </a:lnTo>
                  <a:cubicBezTo>
                    <a:pt x="16656" y="24191"/>
                    <a:pt x="16654" y="24219"/>
                    <a:pt x="16650" y="24245"/>
                  </a:cubicBezTo>
                  <a:cubicBezTo>
                    <a:pt x="16609" y="24560"/>
                    <a:pt x="16524" y="24868"/>
                    <a:pt x="16401" y="25160"/>
                  </a:cubicBezTo>
                  <a:cubicBezTo>
                    <a:pt x="16400" y="25163"/>
                    <a:pt x="16398" y="25166"/>
                    <a:pt x="16397" y="25169"/>
                  </a:cubicBezTo>
                  <a:lnTo>
                    <a:pt x="16397" y="25169"/>
                  </a:lnTo>
                  <a:cubicBezTo>
                    <a:pt x="16382" y="25201"/>
                    <a:pt x="16367" y="25233"/>
                    <a:pt x="16351" y="25264"/>
                  </a:cubicBezTo>
                  <a:cubicBezTo>
                    <a:pt x="16313" y="25339"/>
                    <a:pt x="16275" y="25413"/>
                    <a:pt x="16235" y="25486"/>
                  </a:cubicBezTo>
                  <a:cubicBezTo>
                    <a:pt x="16137" y="25664"/>
                    <a:pt x="16032" y="25835"/>
                    <a:pt x="15920" y="26001"/>
                  </a:cubicBezTo>
                  <a:cubicBezTo>
                    <a:pt x="15690" y="26344"/>
                    <a:pt x="15442" y="26673"/>
                    <a:pt x="15177" y="26991"/>
                  </a:cubicBezTo>
                  <a:cubicBezTo>
                    <a:pt x="13966" y="28456"/>
                    <a:pt x="12552" y="29742"/>
                    <a:pt x="11243" y="31118"/>
                  </a:cubicBezTo>
                  <a:cubicBezTo>
                    <a:pt x="10048" y="32372"/>
                    <a:pt x="8782" y="33752"/>
                    <a:pt x="8226" y="35431"/>
                  </a:cubicBezTo>
                  <a:cubicBezTo>
                    <a:pt x="7701" y="37022"/>
                    <a:pt x="8263" y="38848"/>
                    <a:pt x="9484" y="39968"/>
                  </a:cubicBezTo>
                  <a:cubicBezTo>
                    <a:pt x="9800" y="40258"/>
                    <a:pt x="10141" y="40502"/>
                    <a:pt x="10499" y="40704"/>
                  </a:cubicBezTo>
                  <a:lnTo>
                    <a:pt x="10499" y="40704"/>
                  </a:lnTo>
                  <a:cubicBezTo>
                    <a:pt x="10290" y="41706"/>
                    <a:pt x="10257" y="42744"/>
                    <a:pt x="10420" y="43759"/>
                  </a:cubicBezTo>
                  <a:cubicBezTo>
                    <a:pt x="10829" y="46302"/>
                    <a:pt x="12410" y="48773"/>
                    <a:pt x="14509" y="50262"/>
                  </a:cubicBezTo>
                  <a:cubicBezTo>
                    <a:pt x="16198" y="51460"/>
                    <a:pt x="18182" y="51989"/>
                    <a:pt x="20141" y="52561"/>
                  </a:cubicBezTo>
                  <a:cubicBezTo>
                    <a:pt x="20575" y="52687"/>
                    <a:pt x="21010" y="52820"/>
                    <a:pt x="21436" y="52973"/>
                  </a:cubicBezTo>
                  <a:cubicBezTo>
                    <a:pt x="21532" y="53007"/>
                    <a:pt x="21628" y="53042"/>
                    <a:pt x="21724" y="53079"/>
                  </a:cubicBezTo>
                  <a:cubicBezTo>
                    <a:pt x="21774" y="53099"/>
                    <a:pt x="21853" y="53132"/>
                    <a:pt x="21887" y="53146"/>
                  </a:cubicBezTo>
                  <a:lnTo>
                    <a:pt x="21887" y="53146"/>
                  </a:lnTo>
                  <a:cubicBezTo>
                    <a:pt x="22068" y="53227"/>
                    <a:pt x="22249" y="53310"/>
                    <a:pt x="22424" y="53403"/>
                  </a:cubicBezTo>
                  <a:cubicBezTo>
                    <a:pt x="22510" y="53448"/>
                    <a:pt x="22593" y="53496"/>
                    <a:pt x="22676" y="53544"/>
                  </a:cubicBezTo>
                  <a:cubicBezTo>
                    <a:pt x="22684" y="53548"/>
                    <a:pt x="22692" y="53552"/>
                    <a:pt x="22699" y="53556"/>
                  </a:cubicBezTo>
                  <a:lnTo>
                    <a:pt x="22699" y="53556"/>
                  </a:lnTo>
                  <a:cubicBezTo>
                    <a:pt x="22704" y="53560"/>
                    <a:pt x="22710" y="53565"/>
                    <a:pt x="22718" y="53571"/>
                  </a:cubicBezTo>
                  <a:cubicBezTo>
                    <a:pt x="22793" y="53628"/>
                    <a:pt x="22873" y="53678"/>
                    <a:pt x="22948" y="53735"/>
                  </a:cubicBezTo>
                  <a:cubicBezTo>
                    <a:pt x="23010" y="53783"/>
                    <a:pt x="23129" y="53916"/>
                    <a:pt x="23133" y="53916"/>
                  </a:cubicBezTo>
                  <a:cubicBezTo>
                    <a:pt x="23135" y="53916"/>
                    <a:pt x="23112" y="53888"/>
                    <a:pt x="23049" y="53811"/>
                  </a:cubicBezTo>
                  <a:lnTo>
                    <a:pt x="23049" y="53811"/>
                  </a:lnTo>
                  <a:cubicBezTo>
                    <a:pt x="23108" y="53882"/>
                    <a:pt x="23183" y="53941"/>
                    <a:pt x="23246" y="54007"/>
                  </a:cubicBezTo>
                  <a:cubicBezTo>
                    <a:pt x="23295" y="54059"/>
                    <a:pt x="23361" y="54139"/>
                    <a:pt x="23363" y="54139"/>
                  </a:cubicBezTo>
                  <a:cubicBezTo>
                    <a:pt x="23363" y="54139"/>
                    <a:pt x="23363" y="54139"/>
                    <a:pt x="23363" y="54139"/>
                  </a:cubicBezTo>
                  <a:lnTo>
                    <a:pt x="23363" y="54139"/>
                  </a:lnTo>
                  <a:cubicBezTo>
                    <a:pt x="23399" y="54187"/>
                    <a:pt x="23434" y="54236"/>
                    <a:pt x="23468" y="54285"/>
                  </a:cubicBezTo>
                  <a:cubicBezTo>
                    <a:pt x="23492" y="54319"/>
                    <a:pt x="23607" y="54516"/>
                    <a:pt x="23612" y="54516"/>
                  </a:cubicBezTo>
                  <a:cubicBezTo>
                    <a:pt x="23613" y="54516"/>
                    <a:pt x="23604" y="54497"/>
                    <a:pt x="23579" y="54448"/>
                  </a:cubicBezTo>
                  <a:lnTo>
                    <a:pt x="23579" y="54448"/>
                  </a:lnTo>
                  <a:cubicBezTo>
                    <a:pt x="24016" y="55277"/>
                    <a:pt x="24114" y="56167"/>
                    <a:pt x="24067" y="57165"/>
                  </a:cubicBezTo>
                  <a:cubicBezTo>
                    <a:pt x="24040" y="57731"/>
                    <a:pt x="24456" y="58196"/>
                    <a:pt x="24941" y="58443"/>
                  </a:cubicBezTo>
                  <a:cubicBezTo>
                    <a:pt x="25080" y="58514"/>
                    <a:pt x="25373" y="58604"/>
                    <a:pt x="25634" y="58604"/>
                  </a:cubicBezTo>
                  <a:cubicBezTo>
                    <a:pt x="25894" y="58604"/>
                    <a:pt x="26124" y="58515"/>
                    <a:pt x="26136" y="58231"/>
                  </a:cubicBezTo>
                  <a:cubicBezTo>
                    <a:pt x="26200" y="56865"/>
                    <a:pt x="26050" y="55539"/>
                    <a:pt x="25369" y="54330"/>
                  </a:cubicBezTo>
                  <a:cubicBezTo>
                    <a:pt x="24801" y="53318"/>
                    <a:pt x="23892" y="52555"/>
                    <a:pt x="22892" y="51992"/>
                  </a:cubicBezTo>
                  <a:cubicBezTo>
                    <a:pt x="20999" y="50926"/>
                    <a:pt x="18775" y="50634"/>
                    <a:pt x="16767" y="49853"/>
                  </a:cubicBezTo>
                  <a:lnTo>
                    <a:pt x="16767" y="49853"/>
                  </a:lnTo>
                  <a:cubicBezTo>
                    <a:pt x="16768" y="49853"/>
                    <a:pt x="16768" y="49853"/>
                    <a:pt x="16768" y="49853"/>
                  </a:cubicBezTo>
                  <a:cubicBezTo>
                    <a:pt x="16768" y="49853"/>
                    <a:pt x="16767" y="49853"/>
                    <a:pt x="16766" y="49852"/>
                  </a:cubicBezTo>
                  <a:lnTo>
                    <a:pt x="16766" y="49852"/>
                  </a:lnTo>
                  <a:cubicBezTo>
                    <a:pt x="16767" y="49853"/>
                    <a:pt x="16767" y="49853"/>
                    <a:pt x="16767" y="49853"/>
                  </a:cubicBezTo>
                  <a:lnTo>
                    <a:pt x="16767" y="49853"/>
                  </a:lnTo>
                  <a:cubicBezTo>
                    <a:pt x="16763" y="49851"/>
                    <a:pt x="16759" y="49849"/>
                    <a:pt x="16753" y="49847"/>
                  </a:cubicBezTo>
                  <a:lnTo>
                    <a:pt x="16753" y="49847"/>
                  </a:lnTo>
                  <a:cubicBezTo>
                    <a:pt x="16758" y="49849"/>
                    <a:pt x="16762" y="49851"/>
                    <a:pt x="16766" y="49852"/>
                  </a:cubicBezTo>
                  <a:lnTo>
                    <a:pt x="16766" y="49852"/>
                  </a:lnTo>
                  <a:cubicBezTo>
                    <a:pt x="16764" y="49852"/>
                    <a:pt x="16762" y="49851"/>
                    <a:pt x="16760" y="49850"/>
                  </a:cubicBezTo>
                  <a:cubicBezTo>
                    <a:pt x="16688" y="49822"/>
                    <a:pt x="16664" y="49812"/>
                    <a:pt x="16665" y="49812"/>
                  </a:cubicBezTo>
                  <a:lnTo>
                    <a:pt x="16665" y="49812"/>
                  </a:lnTo>
                  <a:cubicBezTo>
                    <a:pt x="16666" y="49812"/>
                    <a:pt x="16721" y="49833"/>
                    <a:pt x="16753" y="49847"/>
                  </a:cubicBezTo>
                  <a:lnTo>
                    <a:pt x="16753" y="49847"/>
                  </a:lnTo>
                  <a:cubicBezTo>
                    <a:pt x="16699" y="49823"/>
                    <a:pt x="16647" y="49800"/>
                    <a:pt x="16594" y="49777"/>
                  </a:cubicBezTo>
                  <a:cubicBezTo>
                    <a:pt x="16463" y="49716"/>
                    <a:pt x="16334" y="49658"/>
                    <a:pt x="16206" y="49595"/>
                  </a:cubicBezTo>
                  <a:cubicBezTo>
                    <a:pt x="16093" y="49539"/>
                    <a:pt x="15981" y="49479"/>
                    <a:pt x="15869" y="49419"/>
                  </a:cubicBezTo>
                  <a:cubicBezTo>
                    <a:pt x="15800" y="49380"/>
                    <a:pt x="15732" y="49341"/>
                    <a:pt x="15663" y="49302"/>
                  </a:cubicBezTo>
                  <a:cubicBezTo>
                    <a:pt x="15648" y="49294"/>
                    <a:pt x="15593" y="49260"/>
                    <a:pt x="15552" y="49234"/>
                  </a:cubicBezTo>
                  <a:lnTo>
                    <a:pt x="15552" y="49234"/>
                  </a:lnTo>
                  <a:cubicBezTo>
                    <a:pt x="15489" y="49190"/>
                    <a:pt x="15355" y="49099"/>
                    <a:pt x="15332" y="49082"/>
                  </a:cubicBezTo>
                  <a:cubicBezTo>
                    <a:pt x="15214" y="48997"/>
                    <a:pt x="15104" y="48906"/>
                    <a:pt x="14989" y="48818"/>
                  </a:cubicBezTo>
                  <a:cubicBezTo>
                    <a:pt x="14978" y="48810"/>
                    <a:pt x="14963" y="48798"/>
                    <a:pt x="14949" y="48786"/>
                  </a:cubicBezTo>
                  <a:lnTo>
                    <a:pt x="14949" y="48786"/>
                  </a:lnTo>
                  <a:cubicBezTo>
                    <a:pt x="14920" y="48759"/>
                    <a:pt x="14891" y="48733"/>
                    <a:pt x="14863" y="48706"/>
                  </a:cubicBezTo>
                  <a:cubicBezTo>
                    <a:pt x="14708" y="48559"/>
                    <a:pt x="14561" y="48404"/>
                    <a:pt x="14417" y="48246"/>
                  </a:cubicBezTo>
                  <a:cubicBezTo>
                    <a:pt x="13541" y="47289"/>
                    <a:pt x="12856" y="46101"/>
                    <a:pt x="12578" y="44799"/>
                  </a:cubicBezTo>
                  <a:cubicBezTo>
                    <a:pt x="12337" y="43674"/>
                    <a:pt x="12370" y="42521"/>
                    <a:pt x="12647" y="41430"/>
                  </a:cubicBezTo>
                  <a:lnTo>
                    <a:pt x="12647" y="41430"/>
                  </a:lnTo>
                  <a:cubicBezTo>
                    <a:pt x="13099" y="41503"/>
                    <a:pt x="13561" y="41535"/>
                    <a:pt x="14025" y="41535"/>
                  </a:cubicBezTo>
                  <a:cubicBezTo>
                    <a:pt x="14196" y="41535"/>
                    <a:pt x="14367" y="41531"/>
                    <a:pt x="14538" y="41522"/>
                  </a:cubicBezTo>
                  <a:cubicBezTo>
                    <a:pt x="16157" y="41439"/>
                    <a:pt x="17828" y="40974"/>
                    <a:pt x="19248" y="40191"/>
                  </a:cubicBezTo>
                  <a:cubicBezTo>
                    <a:pt x="20278" y="39623"/>
                    <a:pt x="21519" y="38687"/>
                    <a:pt x="21438" y="37370"/>
                  </a:cubicBezTo>
                  <a:cubicBezTo>
                    <a:pt x="21372" y="36302"/>
                    <a:pt x="20462" y="35607"/>
                    <a:pt x="19582" y="35159"/>
                  </a:cubicBezTo>
                  <a:cubicBezTo>
                    <a:pt x="18782" y="34755"/>
                    <a:pt x="17912" y="34539"/>
                    <a:pt x="17024" y="34539"/>
                  </a:cubicBezTo>
                  <a:cubicBezTo>
                    <a:pt x="16859" y="34539"/>
                    <a:pt x="16694" y="34547"/>
                    <a:pt x="16529" y="34562"/>
                  </a:cubicBezTo>
                  <a:cubicBezTo>
                    <a:pt x="14628" y="34734"/>
                    <a:pt x="12934" y="36006"/>
                    <a:pt x="11867" y="37533"/>
                  </a:cubicBezTo>
                  <a:cubicBezTo>
                    <a:pt x="11486" y="38078"/>
                    <a:pt x="11171" y="38666"/>
                    <a:pt x="10927" y="39283"/>
                  </a:cubicBezTo>
                  <a:lnTo>
                    <a:pt x="10927" y="39283"/>
                  </a:lnTo>
                  <a:cubicBezTo>
                    <a:pt x="10913" y="39274"/>
                    <a:pt x="10898" y="39266"/>
                    <a:pt x="10884" y="39258"/>
                  </a:cubicBezTo>
                  <a:lnTo>
                    <a:pt x="10884" y="39258"/>
                  </a:lnTo>
                  <a:cubicBezTo>
                    <a:pt x="10805" y="39194"/>
                    <a:pt x="10716" y="39124"/>
                    <a:pt x="10632" y="39067"/>
                  </a:cubicBezTo>
                  <a:lnTo>
                    <a:pt x="10632" y="39067"/>
                  </a:lnTo>
                  <a:cubicBezTo>
                    <a:pt x="10730" y="39132"/>
                    <a:pt x="10768" y="39156"/>
                    <a:pt x="10773" y="39156"/>
                  </a:cubicBezTo>
                  <a:cubicBezTo>
                    <a:pt x="10783" y="39156"/>
                    <a:pt x="10623" y="39036"/>
                    <a:pt x="10557" y="38971"/>
                  </a:cubicBezTo>
                  <a:cubicBezTo>
                    <a:pt x="10551" y="38965"/>
                    <a:pt x="10545" y="38959"/>
                    <a:pt x="10540" y="38955"/>
                  </a:cubicBezTo>
                  <a:lnTo>
                    <a:pt x="10540" y="38955"/>
                  </a:lnTo>
                  <a:cubicBezTo>
                    <a:pt x="10533" y="38942"/>
                    <a:pt x="10524" y="38925"/>
                    <a:pt x="10511" y="38904"/>
                  </a:cubicBezTo>
                  <a:cubicBezTo>
                    <a:pt x="10481" y="38856"/>
                    <a:pt x="10390" y="38677"/>
                    <a:pt x="10384" y="38677"/>
                  </a:cubicBezTo>
                  <a:lnTo>
                    <a:pt x="10384" y="38677"/>
                  </a:lnTo>
                  <a:cubicBezTo>
                    <a:pt x="10382" y="38677"/>
                    <a:pt x="10392" y="38704"/>
                    <a:pt x="10425" y="38778"/>
                  </a:cubicBezTo>
                  <a:cubicBezTo>
                    <a:pt x="10375" y="38666"/>
                    <a:pt x="10322" y="38557"/>
                    <a:pt x="10281" y="38444"/>
                  </a:cubicBezTo>
                  <a:cubicBezTo>
                    <a:pt x="10263" y="38396"/>
                    <a:pt x="10247" y="38350"/>
                    <a:pt x="10231" y="38302"/>
                  </a:cubicBezTo>
                  <a:cubicBezTo>
                    <a:pt x="10224" y="38279"/>
                    <a:pt x="10219" y="38265"/>
                    <a:pt x="10216" y="38257"/>
                  </a:cubicBezTo>
                  <a:lnTo>
                    <a:pt x="10216" y="38257"/>
                  </a:lnTo>
                  <a:cubicBezTo>
                    <a:pt x="10213" y="38243"/>
                    <a:pt x="10210" y="38222"/>
                    <a:pt x="10204" y="38191"/>
                  </a:cubicBezTo>
                  <a:cubicBezTo>
                    <a:pt x="10161" y="37963"/>
                    <a:pt x="10131" y="37731"/>
                    <a:pt x="10113" y="37498"/>
                  </a:cubicBezTo>
                  <a:cubicBezTo>
                    <a:pt x="10109" y="37437"/>
                    <a:pt x="10105" y="37412"/>
                    <a:pt x="10102" y="37404"/>
                  </a:cubicBezTo>
                  <a:lnTo>
                    <a:pt x="10102" y="37404"/>
                  </a:lnTo>
                  <a:cubicBezTo>
                    <a:pt x="10105" y="37397"/>
                    <a:pt x="10111" y="37373"/>
                    <a:pt x="10119" y="37308"/>
                  </a:cubicBezTo>
                  <a:cubicBezTo>
                    <a:pt x="10135" y="37183"/>
                    <a:pt x="10151" y="37060"/>
                    <a:pt x="10177" y="36937"/>
                  </a:cubicBezTo>
                  <a:cubicBezTo>
                    <a:pt x="10287" y="36409"/>
                    <a:pt x="10437" y="36087"/>
                    <a:pt x="10667" y="35674"/>
                  </a:cubicBezTo>
                  <a:cubicBezTo>
                    <a:pt x="11890" y="33488"/>
                    <a:pt x="13912" y="31792"/>
                    <a:pt x="15633" y="30014"/>
                  </a:cubicBezTo>
                  <a:cubicBezTo>
                    <a:pt x="16970" y="28632"/>
                    <a:pt x="18959" y="26726"/>
                    <a:pt x="18729" y="24603"/>
                  </a:cubicBezTo>
                  <a:cubicBezTo>
                    <a:pt x="18673" y="24080"/>
                    <a:pt x="18455" y="23566"/>
                    <a:pt x="18158" y="23136"/>
                  </a:cubicBezTo>
                  <a:cubicBezTo>
                    <a:pt x="17990" y="22893"/>
                    <a:pt x="17799" y="22668"/>
                    <a:pt x="17588" y="22461"/>
                  </a:cubicBezTo>
                  <a:cubicBezTo>
                    <a:pt x="17529" y="22403"/>
                    <a:pt x="17338" y="22232"/>
                    <a:pt x="17261" y="22162"/>
                  </a:cubicBezTo>
                  <a:lnTo>
                    <a:pt x="17261" y="22162"/>
                  </a:lnTo>
                  <a:cubicBezTo>
                    <a:pt x="17099" y="22016"/>
                    <a:pt x="16938" y="21868"/>
                    <a:pt x="16764" y="21738"/>
                  </a:cubicBezTo>
                  <a:cubicBezTo>
                    <a:pt x="15822" y="21037"/>
                    <a:pt x="14720" y="20736"/>
                    <a:pt x="13579" y="20736"/>
                  </a:cubicBezTo>
                  <a:cubicBezTo>
                    <a:pt x="13382" y="20736"/>
                    <a:pt x="13184" y="20745"/>
                    <a:pt x="12985" y="20762"/>
                  </a:cubicBezTo>
                  <a:cubicBezTo>
                    <a:pt x="10516" y="20980"/>
                    <a:pt x="8273" y="22299"/>
                    <a:pt x="5785" y="22422"/>
                  </a:cubicBezTo>
                  <a:cubicBezTo>
                    <a:pt x="5771" y="22423"/>
                    <a:pt x="5759" y="22423"/>
                    <a:pt x="5749" y="22424"/>
                  </a:cubicBezTo>
                  <a:lnTo>
                    <a:pt x="5749" y="22424"/>
                  </a:lnTo>
                  <a:cubicBezTo>
                    <a:pt x="5666" y="22424"/>
                    <a:pt x="5584" y="22422"/>
                    <a:pt x="5501" y="22419"/>
                  </a:cubicBezTo>
                  <a:cubicBezTo>
                    <a:pt x="5373" y="22414"/>
                    <a:pt x="5247" y="22405"/>
                    <a:pt x="5119" y="22390"/>
                  </a:cubicBezTo>
                  <a:cubicBezTo>
                    <a:pt x="5049" y="22382"/>
                    <a:pt x="4980" y="22371"/>
                    <a:pt x="4910" y="22362"/>
                  </a:cubicBezTo>
                  <a:cubicBezTo>
                    <a:pt x="4892" y="22359"/>
                    <a:pt x="4878" y="22358"/>
                    <a:pt x="4865" y="22356"/>
                  </a:cubicBezTo>
                  <a:lnTo>
                    <a:pt x="4865" y="22356"/>
                  </a:lnTo>
                  <a:cubicBezTo>
                    <a:pt x="4721" y="22321"/>
                    <a:pt x="4582" y="22268"/>
                    <a:pt x="4437" y="22231"/>
                  </a:cubicBezTo>
                  <a:cubicBezTo>
                    <a:pt x="4429" y="22228"/>
                    <a:pt x="4422" y="22227"/>
                    <a:pt x="4415" y="22225"/>
                  </a:cubicBezTo>
                  <a:lnTo>
                    <a:pt x="4415" y="22225"/>
                  </a:lnTo>
                  <a:cubicBezTo>
                    <a:pt x="4356" y="22197"/>
                    <a:pt x="4298" y="22170"/>
                    <a:pt x="4241" y="22141"/>
                  </a:cubicBezTo>
                  <a:cubicBezTo>
                    <a:pt x="4189" y="22115"/>
                    <a:pt x="4140" y="22084"/>
                    <a:pt x="4087" y="22058"/>
                  </a:cubicBezTo>
                  <a:cubicBezTo>
                    <a:pt x="4082" y="22056"/>
                    <a:pt x="4077" y="22053"/>
                    <a:pt x="4073" y="22051"/>
                  </a:cubicBezTo>
                  <a:lnTo>
                    <a:pt x="4073" y="22051"/>
                  </a:lnTo>
                  <a:cubicBezTo>
                    <a:pt x="4068" y="22047"/>
                    <a:pt x="4064" y="22043"/>
                    <a:pt x="4058" y="22039"/>
                  </a:cubicBezTo>
                  <a:cubicBezTo>
                    <a:pt x="4018" y="22004"/>
                    <a:pt x="3859" y="21880"/>
                    <a:pt x="3808" y="21845"/>
                  </a:cubicBezTo>
                  <a:lnTo>
                    <a:pt x="3808" y="21845"/>
                  </a:lnTo>
                  <a:cubicBezTo>
                    <a:pt x="3771" y="21810"/>
                    <a:pt x="3728" y="21770"/>
                    <a:pt x="3726" y="21767"/>
                  </a:cubicBezTo>
                  <a:cubicBezTo>
                    <a:pt x="3654" y="21697"/>
                    <a:pt x="3589" y="21623"/>
                    <a:pt x="3522" y="21550"/>
                  </a:cubicBezTo>
                  <a:cubicBezTo>
                    <a:pt x="3508" y="21535"/>
                    <a:pt x="3497" y="21523"/>
                    <a:pt x="3487" y="21512"/>
                  </a:cubicBezTo>
                  <a:lnTo>
                    <a:pt x="3487" y="21512"/>
                  </a:lnTo>
                  <a:cubicBezTo>
                    <a:pt x="3484" y="21507"/>
                    <a:pt x="3479" y="21501"/>
                    <a:pt x="3474" y="21494"/>
                  </a:cubicBezTo>
                  <a:cubicBezTo>
                    <a:pt x="3419" y="21422"/>
                    <a:pt x="3365" y="21349"/>
                    <a:pt x="3314" y="21275"/>
                  </a:cubicBezTo>
                  <a:cubicBezTo>
                    <a:pt x="3205" y="21117"/>
                    <a:pt x="3102" y="20952"/>
                    <a:pt x="3007" y="20785"/>
                  </a:cubicBezTo>
                  <a:cubicBezTo>
                    <a:pt x="2931" y="20649"/>
                    <a:pt x="2868" y="20515"/>
                    <a:pt x="2779" y="20344"/>
                  </a:cubicBezTo>
                  <a:cubicBezTo>
                    <a:pt x="2748" y="20284"/>
                    <a:pt x="2728" y="20247"/>
                    <a:pt x="2717" y="20227"/>
                  </a:cubicBezTo>
                  <a:lnTo>
                    <a:pt x="2717" y="20227"/>
                  </a:lnTo>
                  <a:cubicBezTo>
                    <a:pt x="2679" y="20148"/>
                    <a:pt x="2641" y="20070"/>
                    <a:pt x="2605" y="19989"/>
                  </a:cubicBezTo>
                  <a:cubicBezTo>
                    <a:pt x="2351" y="19411"/>
                    <a:pt x="2266" y="19037"/>
                    <a:pt x="2194" y="18361"/>
                  </a:cubicBezTo>
                  <a:cubicBezTo>
                    <a:pt x="1887" y="15500"/>
                    <a:pt x="3049" y="12454"/>
                    <a:pt x="4320" y="9923"/>
                  </a:cubicBezTo>
                  <a:cubicBezTo>
                    <a:pt x="5638" y="7298"/>
                    <a:pt x="7329" y="4706"/>
                    <a:pt x="9493" y="2696"/>
                  </a:cubicBezTo>
                  <a:cubicBezTo>
                    <a:pt x="9857" y="2356"/>
                    <a:pt x="10252" y="2047"/>
                    <a:pt x="10671" y="1776"/>
                  </a:cubicBezTo>
                  <a:cubicBezTo>
                    <a:pt x="11456" y="1270"/>
                    <a:pt x="10251" y="1"/>
                    <a:pt x="9409" y="1"/>
                  </a:cubicBezTo>
                  <a:close/>
                </a:path>
              </a:pathLst>
            </a:custGeom>
            <a:solidFill>
              <a:srgbClr val="DE80D7"/>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8"/>
            <p:cNvSpPr/>
            <p:nvPr/>
          </p:nvSpPr>
          <p:spPr>
            <a:xfrm>
              <a:off x="715099" y="-749742"/>
              <a:ext cx="748453" cy="1751944"/>
            </a:xfrm>
            <a:custGeom>
              <a:avLst/>
              <a:gdLst/>
              <a:ahLst/>
              <a:cxnLst/>
              <a:rect l="l" t="t" r="r" b="b"/>
              <a:pathLst>
                <a:path w="25831" h="60464" extrusionOk="0">
                  <a:moveTo>
                    <a:pt x="14353" y="21284"/>
                  </a:moveTo>
                  <a:cubicBezTo>
                    <a:pt x="14354" y="21284"/>
                    <a:pt x="14354" y="21284"/>
                    <a:pt x="14354" y="21284"/>
                  </a:cubicBezTo>
                  <a:cubicBezTo>
                    <a:pt x="14354" y="21284"/>
                    <a:pt x="14354" y="21284"/>
                    <a:pt x="14353" y="21284"/>
                  </a:cubicBezTo>
                  <a:close/>
                  <a:moveTo>
                    <a:pt x="14972" y="22124"/>
                  </a:moveTo>
                  <a:cubicBezTo>
                    <a:pt x="14973" y="22126"/>
                    <a:pt x="14974" y="22128"/>
                    <a:pt x="14974" y="22130"/>
                  </a:cubicBezTo>
                  <a:lnTo>
                    <a:pt x="14974" y="22130"/>
                  </a:lnTo>
                  <a:cubicBezTo>
                    <a:pt x="14974" y="22128"/>
                    <a:pt x="14973" y="22126"/>
                    <a:pt x="14972" y="22124"/>
                  </a:cubicBezTo>
                  <a:close/>
                  <a:moveTo>
                    <a:pt x="14144" y="21194"/>
                  </a:moveTo>
                  <a:cubicBezTo>
                    <a:pt x="14170" y="21203"/>
                    <a:pt x="14227" y="21221"/>
                    <a:pt x="14276" y="21236"/>
                  </a:cubicBezTo>
                  <a:lnTo>
                    <a:pt x="14276" y="21236"/>
                  </a:lnTo>
                  <a:cubicBezTo>
                    <a:pt x="14312" y="21272"/>
                    <a:pt x="14362" y="21305"/>
                    <a:pt x="14404" y="21335"/>
                  </a:cubicBezTo>
                  <a:cubicBezTo>
                    <a:pt x="14411" y="21341"/>
                    <a:pt x="14417" y="21345"/>
                    <a:pt x="14421" y="21347"/>
                  </a:cubicBezTo>
                  <a:lnTo>
                    <a:pt x="14421" y="21347"/>
                  </a:lnTo>
                  <a:cubicBezTo>
                    <a:pt x="14423" y="21349"/>
                    <a:pt x="14425" y="21352"/>
                    <a:pt x="14428" y="21354"/>
                  </a:cubicBezTo>
                  <a:cubicBezTo>
                    <a:pt x="14614" y="21565"/>
                    <a:pt x="14726" y="21709"/>
                    <a:pt x="14822" y="21872"/>
                  </a:cubicBezTo>
                  <a:cubicBezTo>
                    <a:pt x="14873" y="21958"/>
                    <a:pt x="14921" y="22046"/>
                    <a:pt x="14971" y="22134"/>
                  </a:cubicBezTo>
                  <a:cubicBezTo>
                    <a:pt x="14977" y="22145"/>
                    <a:pt x="14986" y="22167"/>
                    <a:pt x="14994" y="22184"/>
                  </a:cubicBezTo>
                  <a:lnTo>
                    <a:pt x="14994" y="22184"/>
                  </a:lnTo>
                  <a:cubicBezTo>
                    <a:pt x="15007" y="22225"/>
                    <a:pt x="15019" y="22267"/>
                    <a:pt x="15030" y="22308"/>
                  </a:cubicBezTo>
                  <a:cubicBezTo>
                    <a:pt x="15054" y="22396"/>
                    <a:pt x="15071" y="22485"/>
                    <a:pt x="15086" y="22573"/>
                  </a:cubicBezTo>
                  <a:cubicBezTo>
                    <a:pt x="15088" y="22587"/>
                    <a:pt x="15091" y="22624"/>
                    <a:pt x="15093" y="22643"/>
                  </a:cubicBezTo>
                  <a:lnTo>
                    <a:pt x="15093" y="22643"/>
                  </a:lnTo>
                  <a:cubicBezTo>
                    <a:pt x="15094" y="22677"/>
                    <a:pt x="15095" y="22713"/>
                    <a:pt x="15094" y="22746"/>
                  </a:cubicBezTo>
                  <a:cubicBezTo>
                    <a:pt x="15087" y="22963"/>
                    <a:pt x="15062" y="23180"/>
                    <a:pt x="15017" y="23393"/>
                  </a:cubicBezTo>
                  <a:cubicBezTo>
                    <a:pt x="14942" y="23741"/>
                    <a:pt x="14761" y="24150"/>
                    <a:pt x="14549" y="24538"/>
                  </a:cubicBezTo>
                  <a:cubicBezTo>
                    <a:pt x="13546" y="26367"/>
                    <a:pt x="11836" y="27877"/>
                    <a:pt x="10089" y="28978"/>
                  </a:cubicBezTo>
                  <a:cubicBezTo>
                    <a:pt x="9781" y="29172"/>
                    <a:pt x="9606" y="29280"/>
                    <a:pt x="9368" y="29395"/>
                  </a:cubicBezTo>
                  <a:lnTo>
                    <a:pt x="9368" y="29395"/>
                  </a:lnTo>
                  <a:cubicBezTo>
                    <a:pt x="9239" y="28649"/>
                    <a:pt x="9206" y="27758"/>
                    <a:pt x="9386" y="26920"/>
                  </a:cubicBezTo>
                  <a:cubicBezTo>
                    <a:pt x="9414" y="26780"/>
                    <a:pt x="9453" y="26641"/>
                    <a:pt x="9499" y="26505"/>
                  </a:cubicBezTo>
                  <a:cubicBezTo>
                    <a:pt x="9574" y="26289"/>
                    <a:pt x="9657" y="26075"/>
                    <a:pt x="9748" y="25864"/>
                  </a:cubicBezTo>
                  <a:cubicBezTo>
                    <a:pt x="9946" y="25406"/>
                    <a:pt x="10175" y="24960"/>
                    <a:pt x="10431" y="24529"/>
                  </a:cubicBezTo>
                  <a:cubicBezTo>
                    <a:pt x="10950" y="23648"/>
                    <a:pt x="11550" y="22826"/>
                    <a:pt x="12309" y="22147"/>
                  </a:cubicBezTo>
                  <a:cubicBezTo>
                    <a:pt x="12471" y="22001"/>
                    <a:pt x="12640" y="21864"/>
                    <a:pt x="12817" y="21735"/>
                  </a:cubicBezTo>
                  <a:cubicBezTo>
                    <a:pt x="12913" y="21666"/>
                    <a:pt x="13012" y="21600"/>
                    <a:pt x="13113" y="21537"/>
                  </a:cubicBezTo>
                  <a:cubicBezTo>
                    <a:pt x="13258" y="21444"/>
                    <a:pt x="13201" y="21477"/>
                    <a:pt x="13292" y="21434"/>
                  </a:cubicBezTo>
                  <a:cubicBezTo>
                    <a:pt x="13474" y="21350"/>
                    <a:pt x="13662" y="21279"/>
                    <a:pt x="13857" y="21227"/>
                  </a:cubicBezTo>
                  <a:cubicBezTo>
                    <a:pt x="13862" y="21225"/>
                    <a:pt x="13866" y="21224"/>
                    <a:pt x="13869" y="21223"/>
                  </a:cubicBezTo>
                  <a:lnTo>
                    <a:pt x="13869" y="21223"/>
                  </a:lnTo>
                  <a:cubicBezTo>
                    <a:pt x="13898" y="21219"/>
                    <a:pt x="13928" y="21214"/>
                    <a:pt x="13956" y="21212"/>
                  </a:cubicBezTo>
                  <a:cubicBezTo>
                    <a:pt x="14002" y="21209"/>
                    <a:pt x="14060" y="21209"/>
                    <a:pt x="14106" y="21201"/>
                  </a:cubicBezTo>
                  <a:lnTo>
                    <a:pt x="14106" y="21201"/>
                  </a:lnTo>
                  <a:cubicBezTo>
                    <a:pt x="14186" y="21216"/>
                    <a:pt x="14246" y="21232"/>
                    <a:pt x="14250" y="21232"/>
                  </a:cubicBezTo>
                  <a:cubicBezTo>
                    <a:pt x="14254" y="21232"/>
                    <a:pt x="14224" y="21222"/>
                    <a:pt x="14144" y="21194"/>
                  </a:cubicBezTo>
                  <a:lnTo>
                    <a:pt x="14144" y="21194"/>
                  </a:lnTo>
                  <a:cubicBezTo>
                    <a:pt x="14144" y="21194"/>
                    <a:pt x="14144" y="21194"/>
                    <a:pt x="14144" y="21194"/>
                  </a:cubicBezTo>
                  <a:close/>
                  <a:moveTo>
                    <a:pt x="4782" y="29721"/>
                  </a:moveTo>
                  <a:cubicBezTo>
                    <a:pt x="4783" y="29721"/>
                    <a:pt x="4784" y="29721"/>
                    <a:pt x="4786" y="29722"/>
                  </a:cubicBezTo>
                  <a:lnTo>
                    <a:pt x="4786" y="29722"/>
                  </a:lnTo>
                  <a:cubicBezTo>
                    <a:pt x="4784" y="29721"/>
                    <a:pt x="4783" y="29721"/>
                    <a:pt x="4782" y="29721"/>
                  </a:cubicBezTo>
                  <a:close/>
                  <a:moveTo>
                    <a:pt x="4807" y="29729"/>
                  </a:moveTo>
                  <a:cubicBezTo>
                    <a:pt x="4858" y="29748"/>
                    <a:pt x="4915" y="29780"/>
                    <a:pt x="4910" y="29780"/>
                  </a:cubicBezTo>
                  <a:cubicBezTo>
                    <a:pt x="4907" y="29780"/>
                    <a:pt x="4879" y="29767"/>
                    <a:pt x="4807" y="29729"/>
                  </a:cubicBezTo>
                  <a:close/>
                  <a:moveTo>
                    <a:pt x="17346" y="35867"/>
                  </a:moveTo>
                  <a:cubicBezTo>
                    <a:pt x="17350" y="35867"/>
                    <a:pt x="17373" y="35889"/>
                    <a:pt x="17429" y="35954"/>
                  </a:cubicBezTo>
                  <a:lnTo>
                    <a:pt x="17429" y="35954"/>
                  </a:lnTo>
                  <a:cubicBezTo>
                    <a:pt x="17385" y="35925"/>
                    <a:pt x="17339" y="35867"/>
                    <a:pt x="17346" y="35867"/>
                  </a:cubicBezTo>
                  <a:close/>
                  <a:moveTo>
                    <a:pt x="17569" y="36120"/>
                  </a:moveTo>
                  <a:cubicBezTo>
                    <a:pt x="17608" y="36168"/>
                    <a:pt x="17629" y="36219"/>
                    <a:pt x="17630" y="36232"/>
                  </a:cubicBezTo>
                  <a:lnTo>
                    <a:pt x="17630" y="36232"/>
                  </a:lnTo>
                  <a:cubicBezTo>
                    <a:pt x="17607" y="36195"/>
                    <a:pt x="17586" y="36158"/>
                    <a:pt x="17569" y="36120"/>
                  </a:cubicBezTo>
                  <a:close/>
                  <a:moveTo>
                    <a:pt x="17781" y="36484"/>
                  </a:moveTo>
                  <a:lnTo>
                    <a:pt x="17781" y="36484"/>
                  </a:lnTo>
                  <a:cubicBezTo>
                    <a:pt x="17785" y="36496"/>
                    <a:pt x="17789" y="36508"/>
                    <a:pt x="17793" y="36519"/>
                  </a:cubicBezTo>
                  <a:lnTo>
                    <a:pt x="17793" y="36519"/>
                  </a:lnTo>
                  <a:cubicBezTo>
                    <a:pt x="17789" y="36509"/>
                    <a:pt x="17785" y="36497"/>
                    <a:pt x="17781" y="36484"/>
                  </a:cubicBezTo>
                  <a:close/>
                  <a:moveTo>
                    <a:pt x="17796" y="36527"/>
                  </a:moveTo>
                  <a:cubicBezTo>
                    <a:pt x="17809" y="36560"/>
                    <a:pt x="17817" y="36584"/>
                    <a:pt x="17817" y="36584"/>
                  </a:cubicBezTo>
                  <a:cubicBezTo>
                    <a:pt x="17816" y="36584"/>
                    <a:pt x="17810" y="36567"/>
                    <a:pt x="17796" y="36527"/>
                  </a:cubicBezTo>
                  <a:close/>
                  <a:moveTo>
                    <a:pt x="17985" y="37409"/>
                  </a:moveTo>
                  <a:cubicBezTo>
                    <a:pt x="17985" y="37411"/>
                    <a:pt x="17985" y="37413"/>
                    <a:pt x="17985" y="37414"/>
                  </a:cubicBezTo>
                  <a:cubicBezTo>
                    <a:pt x="17985" y="37413"/>
                    <a:pt x="17985" y="37411"/>
                    <a:pt x="17985" y="37409"/>
                  </a:cubicBezTo>
                  <a:close/>
                  <a:moveTo>
                    <a:pt x="9734" y="1"/>
                  </a:moveTo>
                  <a:cubicBezTo>
                    <a:pt x="9543" y="1"/>
                    <a:pt x="9367" y="52"/>
                    <a:pt x="9231" y="170"/>
                  </a:cubicBezTo>
                  <a:lnTo>
                    <a:pt x="9231" y="173"/>
                  </a:lnTo>
                  <a:cubicBezTo>
                    <a:pt x="8296" y="981"/>
                    <a:pt x="7563" y="2042"/>
                    <a:pt x="6908" y="3084"/>
                  </a:cubicBezTo>
                  <a:cubicBezTo>
                    <a:pt x="6018" y="4499"/>
                    <a:pt x="5258" y="5999"/>
                    <a:pt x="4569" y="7521"/>
                  </a:cubicBezTo>
                  <a:cubicBezTo>
                    <a:pt x="2968" y="11066"/>
                    <a:pt x="1706" y="14822"/>
                    <a:pt x="986" y="18648"/>
                  </a:cubicBezTo>
                  <a:cubicBezTo>
                    <a:pt x="401" y="21749"/>
                    <a:pt x="0" y="25390"/>
                    <a:pt x="1411" y="28336"/>
                  </a:cubicBezTo>
                  <a:cubicBezTo>
                    <a:pt x="2074" y="29719"/>
                    <a:pt x="3230" y="30775"/>
                    <a:pt x="4652" y="31339"/>
                  </a:cubicBezTo>
                  <a:cubicBezTo>
                    <a:pt x="5448" y="31655"/>
                    <a:pt x="6286" y="31781"/>
                    <a:pt x="7129" y="31781"/>
                  </a:cubicBezTo>
                  <a:cubicBezTo>
                    <a:pt x="7534" y="31781"/>
                    <a:pt x="7940" y="31752"/>
                    <a:pt x="8343" y="31701"/>
                  </a:cubicBezTo>
                  <a:lnTo>
                    <a:pt x="8343" y="31701"/>
                  </a:lnTo>
                  <a:cubicBezTo>
                    <a:pt x="8977" y="32515"/>
                    <a:pt x="9817" y="33157"/>
                    <a:pt x="10776" y="33606"/>
                  </a:cubicBezTo>
                  <a:cubicBezTo>
                    <a:pt x="12086" y="34221"/>
                    <a:pt x="13477" y="34524"/>
                    <a:pt x="14870" y="34884"/>
                  </a:cubicBezTo>
                  <a:cubicBezTo>
                    <a:pt x="15477" y="35042"/>
                    <a:pt x="16061" y="35238"/>
                    <a:pt x="16650" y="35451"/>
                  </a:cubicBezTo>
                  <a:lnTo>
                    <a:pt x="16650" y="35451"/>
                  </a:lnTo>
                  <a:cubicBezTo>
                    <a:pt x="16700" y="35476"/>
                    <a:pt x="16752" y="35500"/>
                    <a:pt x="16803" y="35526"/>
                  </a:cubicBezTo>
                  <a:cubicBezTo>
                    <a:pt x="16925" y="35588"/>
                    <a:pt x="17039" y="35663"/>
                    <a:pt x="17158" y="35729"/>
                  </a:cubicBezTo>
                  <a:lnTo>
                    <a:pt x="17158" y="35729"/>
                  </a:lnTo>
                  <a:cubicBezTo>
                    <a:pt x="17208" y="35769"/>
                    <a:pt x="17259" y="35806"/>
                    <a:pt x="17308" y="35846"/>
                  </a:cubicBezTo>
                  <a:cubicBezTo>
                    <a:pt x="17345" y="35876"/>
                    <a:pt x="17387" y="35928"/>
                    <a:pt x="17430" y="35955"/>
                  </a:cubicBezTo>
                  <a:lnTo>
                    <a:pt x="17430" y="35955"/>
                  </a:lnTo>
                  <a:cubicBezTo>
                    <a:pt x="17473" y="36007"/>
                    <a:pt x="17517" y="36058"/>
                    <a:pt x="17560" y="36109"/>
                  </a:cubicBezTo>
                  <a:cubicBezTo>
                    <a:pt x="17563" y="36112"/>
                    <a:pt x="17566" y="36116"/>
                    <a:pt x="17569" y="36119"/>
                  </a:cubicBezTo>
                  <a:lnTo>
                    <a:pt x="17569" y="36119"/>
                  </a:lnTo>
                  <a:cubicBezTo>
                    <a:pt x="17565" y="36111"/>
                    <a:pt x="17562" y="36103"/>
                    <a:pt x="17559" y="36095"/>
                  </a:cubicBezTo>
                  <a:lnTo>
                    <a:pt x="17559" y="36095"/>
                  </a:lnTo>
                  <a:cubicBezTo>
                    <a:pt x="17562" y="36103"/>
                    <a:pt x="17566" y="36112"/>
                    <a:pt x="17569" y="36120"/>
                  </a:cubicBezTo>
                  <a:lnTo>
                    <a:pt x="17569" y="36120"/>
                  </a:lnTo>
                  <a:cubicBezTo>
                    <a:pt x="17569" y="36120"/>
                    <a:pt x="17569" y="36119"/>
                    <a:pt x="17569" y="36119"/>
                  </a:cubicBezTo>
                  <a:lnTo>
                    <a:pt x="17569" y="36119"/>
                  </a:lnTo>
                  <a:cubicBezTo>
                    <a:pt x="17604" y="36204"/>
                    <a:pt x="17623" y="36235"/>
                    <a:pt x="17628" y="36235"/>
                  </a:cubicBezTo>
                  <a:cubicBezTo>
                    <a:pt x="17629" y="36235"/>
                    <a:pt x="17630" y="36234"/>
                    <a:pt x="17630" y="36232"/>
                  </a:cubicBezTo>
                  <a:lnTo>
                    <a:pt x="17630" y="36232"/>
                  </a:lnTo>
                  <a:cubicBezTo>
                    <a:pt x="17675" y="36308"/>
                    <a:pt x="17727" y="36383"/>
                    <a:pt x="17765" y="36459"/>
                  </a:cubicBezTo>
                  <a:cubicBezTo>
                    <a:pt x="17777" y="36483"/>
                    <a:pt x="17787" y="36507"/>
                    <a:pt x="17796" y="36527"/>
                  </a:cubicBezTo>
                  <a:lnTo>
                    <a:pt x="17796" y="36527"/>
                  </a:lnTo>
                  <a:cubicBezTo>
                    <a:pt x="17815" y="36584"/>
                    <a:pt x="17835" y="36640"/>
                    <a:pt x="17851" y="36697"/>
                  </a:cubicBezTo>
                  <a:cubicBezTo>
                    <a:pt x="17896" y="36849"/>
                    <a:pt x="17931" y="37004"/>
                    <a:pt x="17955" y="37162"/>
                  </a:cubicBezTo>
                  <a:cubicBezTo>
                    <a:pt x="17965" y="37227"/>
                    <a:pt x="17973" y="37294"/>
                    <a:pt x="17980" y="37360"/>
                  </a:cubicBezTo>
                  <a:lnTo>
                    <a:pt x="17980" y="37360"/>
                  </a:lnTo>
                  <a:cubicBezTo>
                    <a:pt x="17978" y="37345"/>
                    <a:pt x="17977" y="37339"/>
                    <a:pt x="17977" y="37339"/>
                  </a:cubicBezTo>
                  <a:lnTo>
                    <a:pt x="17977" y="37339"/>
                  </a:lnTo>
                  <a:cubicBezTo>
                    <a:pt x="17975" y="37339"/>
                    <a:pt x="17986" y="37489"/>
                    <a:pt x="17988" y="37531"/>
                  </a:cubicBezTo>
                  <a:cubicBezTo>
                    <a:pt x="17992" y="37739"/>
                    <a:pt x="17985" y="37945"/>
                    <a:pt x="17968" y="38152"/>
                  </a:cubicBezTo>
                  <a:cubicBezTo>
                    <a:pt x="17926" y="38613"/>
                    <a:pt x="17849" y="39068"/>
                    <a:pt x="17738" y="39517"/>
                  </a:cubicBezTo>
                  <a:cubicBezTo>
                    <a:pt x="17100" y="42140"/>
                    <a:pt x="15452" y="44289"/>
                    <a:pt x="14164" y="46616"/>
                  </a:cubicBezTo>
                  <a:cubicBezTo>
                    <a:pt x="12796" y="49087"/>
                    <a:pt x="11733" y="51966"/>
                    <a:pt x="13044" y="54692"/>
                  </a:cubicBezTo>
                  <a:cubicBezTo>
                    <a:pt x="13768" y="56195"/>
                    <a:pt x="15054" y="57465"/>
                    <a:pt x="16581" y="58131"/>
                  </a:cubicBezTo>
                  <a:cubicBezTo>
                    <a:pt x="17907" y="58709"/>
                    <a:pt x="19330" y="58799"/>
                    <a:pt x="20752" y="58927"/>
                  </a:cubicBezTo>
                  <a:cubicBezTo>
                    <a:pt x="21083" y="58957"/>
                    <a:pt x="21414" y="58992"/>
                    <a:pt x="21743" y="59042"/>
                  </a:cubicBezTo>
                  <a:cubicBezTo>
                    <a:pt x="22019" y="59083"/>
                    <a:pt x="22345" y="59149"/>
                    <a:pt x="22477" y="59189"/>
                  </a:cubicBezTo>
                  <a:cubicBezTo>
                    <a:pt x="22634" y="59235"/>
                    <a:pt x="22787" y="59288"/>
                    <a:pt x="22941" y="59344"/>
                  </a:cubicBezTo>
                  <a:cubicBezTo>
                    <a:pt x="22960" y="59350"/>
                    <a:pt x="23053" y="59392"/>
                    <a:pt x="23056" y="59392"/>
                  </a:cubicBezTo>
                  <a:cubicBezTo>
                    <a:pt x="23056" y="59392"/>
                    <a:pt x="23056" y="59392"/>
                    <a:pt x="23056" y="59392"/>
                  </a:cubicBezTo>
                  <a:lnTo>
                    <a:pt x="23056" y="59392"/>
                  </a:lnTo>
                  <a:cubicBezTo>
                    <a:pt x="23108" y="59417"/>
                    <a:pt x="23159" y="59443"/>
                    <a:pt x="23209" y="59471"/>
                  </a:cubicBezTo>
                  <a:cubicBezTo>
                    <a:pt x="23396" y="59570"/>
                    <a:pt x="23589" y="59687"/>
                    <a:pt x="23771" y="59864"/>
                  </a:cubicBezTo>
                  <a:cubicBezTo>
                    <a:pt x="24085" y="60168"/>
                    <a:pt x="24534" y="60464"/>
                    <a:pt x="24991" y="60464"/>
                  </a:cubicBezTo>
                  <a:cubicBezTo>
                    <a:pt x="25105" y="60464"/>
                    <a:pt x="25219" y="60445"/>
                    <a:pt x="25332" y="60404"/>
                  </a:cubicBezTo>
                  <a:cubicBezTo>
                    <a:pt x="25831" y="60222"/>
                    <a:pt x="25805" y="59609"/>
                    <a:pt x="25462" y="59276"/>
                  </a:cubicBezTo>
                  <a:cubicBezTo>
                    <a:pt x="24319" y="58168"/>
                    <a:pt x="22955" y="57554"/>
                    <a:pt x="21386" y="57310"/>
                  </a:cubicBezTo>
                  <a:cubicBezTo>
                    <a:pt x="20177" y="57120"/>
                    <a:pt x="18802" y="57152"/>
                    <a:pt x="17685" y="56867"/>
                  </a:cubicBezTo>
                  <a:cubicBezTo>
                    <a:pt x="17163" y="56735"/>
                    <a:pt x="16720" y="56542"/>
                    <a:pt x="16335" y="56232"/>
                  </a:cubicBezTo>
                  <a:cubicBezTo>
                    <a:pt x="15864" y="55850"/>
                    <a:pt x="15431" y="55292"/>
                    <a:pt x="15132" y="54724"/>
                  </a:cubicBezTo>
                  <a:cubicBezTo>
                    <a:pt x="14560" y="53634"/>
                    <a:pt x="14539" y="52407"/>
                    <a:pt x="14801" y="51227"/>
                  </a:cubicBezTo>
                  <a:cubicBezTo>
                    <a:pt x="15392" y="48554"/>
                    <a:pt x="17202" y="46265"/>
                    <a:pt x="18517" y="43918"/>
                  </a:cubicBezTo>
                  <a:cubicBezTo>
                    <a:pt x="19477" y="42204"/>
                    <a:pt x="20305" y="40076"/>
                    <a:pt x="20188" y="38069"/>
                  </a:cubicBezTo>
                  <a:cubicBezTo>
                    <a:pt x="20097" y="36493"/>
                    <a:pt x="19294" y="35274"/>
                    <a:pt x="17977" y="34429"/>
                  </a:cubicBezTo>
                  <a:cubicBezTo>
                    <a:pt x="16899" y="33737"/>
                    <a:pt x="15619" y="33424"/>
                    <a:pt x="14391" y="33120"/>
                  </a:cubicBezTo>
                  <a:cubicBezTo>
                    <a:pt x="13766" y="32965"/>
                    <a:pt x="13142" y="32815"/>
                    <a:pt x="12528" y="32623"/>
                  </a:cubicBezTo>
                  <a:cubicBezTo>
                    <a:pt x="12220" y="32528"/>
                    <a:pt x="11915" y="32422"/>
                    <a:pt x="11616" y="32301"/>
                  </a:cubicBezTo>
                  <a:cubicBezTo>
                    <a:pt x="11582" y="32287"/>
                    <a:pt x="11538" y="32274"/>
                    <a:pt x="11497" y="32258"/>
                  </a:cubicBezTo>
                  <a:lnTo>
                    <a:pt x="11497" y="32258"/>
                  </a:lnTo>
                  <a:cubicBezTo>
                    <a:pt x="11475" y="32243"/>
                    <a:pt x="11451" y="32229"/>
                    <a:pt x="11429" y="32218"/>
                  </a:cubicBezTo>
                  <a:cubicBezTo>
                    <a:pt x="11285" y="32144"/>
                    <a:pt x="11140" y="32072"/>
                    <a:pt x="11001" y="31991"/>
                  </a:cubicBezTo>
                  <a:cubicBezTo>
                    <a:pt x="10944" y="31958"/>
                    <a:pt x="10888" y="31922"/>
                    <a:pt x="10831" y="31890"/>
                  </a:cubicBezTo>
                  <a:lnTo>
                    <a:pt x="10831" y="31890"/>
                  </a:lnTo>
                  <a:cubicBezTo>
                    <a:pt x="10713" y="31800"/>
                    <a:pt x="10593" y="31716"/>
                    <a:pt x="10480" y="31620"/>
                  </a:cubicBezTo>
                  <a:cubicBezTo>
                    <a:pt x="10448" y="31593"/>
                    <a:pt x="10416" y="31564"/>
                    <a:pt x="10384" y="31535"/>
                  </a:cubicBezTo>
                  <a:lnTo>
                    <a:pt x="10384" y="31535"/>
                  </a:lnTo>
                  <a:cubicBezTo>
                    <a:pt x="10399" y="31550"/>
                    <a:pt x="10405" y="31557"/>
                    <a:pt x="10404" y="31557"/>
                  </a:cubicBezTo>
                  <a:cubicBezTo>
                    <a:pt x="10401" y="31557"/>
                    <a:pt x="10378" y="31537"/>
                    <a:pt x="10337" y="31493"/>
                  </a:cubicBezTo>
                  <a:lnTo>
                    <a:pt x="10337" y="31493"/>
                  </a:lnTo>
                  <a:cubicBezTo>
                    <a:pt x="10353" y="31507"/>
                    <a:pt x="10368" y="31521"/>
                    <a:pt x="10384" y="31535"/>
                  </a:cubicBezTo>
                  <a:lnTo>
                    <a:pt x="10384" y="31535"/>
                  </a:lnTo>
                  <a:cubicBezTo>
                    <a:pt x="10372" y="31524"/>
                    <a:pt x="10356" y="31508"/>
                    <a:pt x="10333" y="31489"/>
                  </a:cubicBezTo>
                  <a:lnTo>
                    <a:pt x="10333" y="31489"/>
                  </a:lnTo>
                  <a:cubicBezTo>
                    <a:pt x="10335" y="31490"/>
                    <a:pt x="10336" y="31491"/>
                    <a:pt x="10337" y="31493"/>
                  </a:cubicBezTo>
                  <a:lnTo>
                    <a:pt x="10337" y="31493"/>
                  </a:lnTo>
                  <a:cubicBezTo>
                    <a:pt x="10324" y="31482"/>
                    <a:pt x="10312" y="31471"/>
                    <a:pt x="10300" y="31460"/>
                  </a:cubicBezTo>
                  <a:lnTo>
                    <a:pt x="10300" y="31460"/>
                  </a:lnTo>
                  <a:cubicBezTo>
                    <a:pt x="10312" y="31471"/>
                    <a:pt x="10323" y="31480"/>
                    <a:pt x="10333" y="31489"/>
                  </a:cubicBezTo>
                  <a:lnTo>
                    <a:pt x="10333" y="31489"/>
                  </a:lnTo>
                  <a:cubicBezTo>
                    <a:pt x="10329" y="31485"/>
                    <a:pt x="10325" y="31480"/>
                    <a:pt x="10320" y="31475"/>
                  </a:cubicBezTo>
                  <a:cubicBezTo>
                    <a:pt x="10275" y="31425"/>
                    <a:pt x="10232" y="31374"/>
                    <a:pt x="10190" y="31324"/>
                  </a:cubicBezTo>
                  <a:lnTo>
                    <a:pt x="10190" y="31324"/>
                  </a:lnTo>
                  <a:cubicBezTo>
                    <a:pt x="10339" y="31271"/>
                    <a:pt x="10485" y="31210"/>
                    <a:pt x="10629" y="31144"/>
                  </a:cubicBezTo>
                  <a:cubicBezTo>
                    <a:pt x="11084" y="30932"/>
                    <a:pt x="11526" y="30690"/>
                    <a:pt x="11948" y="30417"/>
                  </a:cubicBezTo>
                  <a:cubicBezTo>
                    <a:pt x="12907" y="29809"/>
                    <a:pt x="13797" y="29083"/>
                    <a:pt x="14600" y="28281"/>
                  </a:cubicBezTo>
                  <a:cubicBezTo>
                    <a:pt x="15988" y="26898"/>
                    <a:pt x="17752" y="24786"/>
                    <a:pt x="17218" y="22656"/>
                  </a:cubicBezTo>
                  <a:cubicBezTo>
                    <a:pt x="16773" y="20878"/>
                    <a:pt x="15040" y="19461"/>
                    <a:pt x="13254" y="19461"/>
                  </a:cubicBezTo>
                  <a:cubicBezTo>
                    <a:pt x="12761" y="19461"/>
                    <a:pt x="12264" y="19568"/>
                    <a:pt x="11788" y="19806"/>
                  </a:cubicBezTo>
                  <a:cubicBezTo>
                    <a:pt x="9881" y="20762"/>
                    <a:pt x="8485" y="22808"/>
                    <a:pt x="7660" y="24724"/>
                  </a:cubicBezTo>
                  <a:cubicBezTo>
                    <a:pt x="6966" y="26337"/>
                    <a:pt x="6845" y="28259"/>
                    <a:pt x="7404" y="29942"/>
                  </a:cubicBezTo>
                  <a:lnTo>
                    <a:pt x="7404" y="29942"/>
                  </a:lnTo>
                  <a:cubicBezTo>
                    <a:pt x="7265" y="29960"/>
                    <a:pt x="7126" y="29976"/>
                    <a:pt x="6988" y="29987"/>
                  </a:cubicBezTo>
                  <a:cubicBezTo>
                    <a:pt x="6817" y="30002"/>
                    <a:pt x="6646" y="30011"/>
                    <a:pt x="6475" y="30016"/>
                  </a:cubicBezTo>
                  <a:cubicBezTo>
                    <a:pt x="6454" y="30017"/>
                    <a:pt x="6432" y="30017"/>
                    <a:pt x="6411" y="30017"/>
                  </a:cubicBezTo>
                  <a:cubicBezTo>
                    <a:pt x="6373" y="30017"/>
                    <a:pt x="6336" y="30016"/>
                    <a:pt x="6298" y="30016"/>
                  </a:cubicBezTo>
                  <a:cubicBezTo>
                    <a:pt x="6263" y="30016"/>
                    <a:pt x="6229" y="30017"/>
                    <a:pt x="6194" y="30018"/>
                  </a:cubicBezTo>
                  <a:cubicBezTo>
                    <a:pt x="6185" y="30018"/>
                    <a:pt x="6178" y="30018"/>
                    <a:pt x="6172" y="30019"/>
                  </a:cubicBezTo>
                  <a:lnTo>
                    <a:pt x="6172" y="30019"/>
                  </a:lnTo>
                  <a:cubicBezTo>
                    <a:pt x="6159" y="30018"/>
                    <a:pt x="6143" y="30016"/>
                    <a:pt x="6124" y="30015"/>
                  </a:cubicBezTo>
                  <a:cubicBezTo>
                    <a:pt x="5962" y="30000"/>
                    <a:pt x="5801" y="29986"/>
                    <a:pt x="5641" y="29962"/>
                  </a:cubicBezTo>
                  <a:cubicBezTo>
                    <a:pt x="5569" y="29952"/>
                    <a:pt x="5497" y="29938"/>
                    <a:pt x="5425" y="29927"/>
                  </a:cubicBezTo>
                  <a:cubicBezTo>
                    <a:pt x="5404" y="29922"/>
                    <a:pt x="5383" y="29917"/>
                    <a:pt x="5361" y="29912"/>
                  </a:cubicBezTo>
                  <a:lnTo>
                    <a:pt x="5361" y="29912"/>
                  </a:lnTo>
                  <a:cubicBezTo>
                    <a:pt x="5235" y="29864"/>
                    <a:pt x="5095" y="29839"/>
                    <a:pt x="4967" y="29793"/>
                  </a:cubicBezTo>
                  <a:cubicBezTo>
                    <a:pt x="4912" y="29773"/>
                    <a:pt x="4859" y="29746"/>
                    <a:pt x="4805" y="29728"/>
                  </a:cubicBezTo>
                  <a:lnTo>
                    <a:pt x="4805" y="29728"/>
                  </a:lnTo>
                  <a:cubicBezTo>
                    <a:pt x="4801" y="29726"/>
                    <a:pt x="4796" y="29723"/>
                    <a:pt x="4791" y="29721"/>
                  </a:cubicBezTo>
                  <a:cubicBezTo>
                    <a:pt x="4681" y="29662"/>
                    <a:pt x="4573" y="29589"/>
                    <a:pt x="4462" y="29533"/>
                  </a:cubicBezTo>
                  <a:lnTo>
                    <a:pt x="4462" y="29533"/>
                  </a:lnTo>
                  <a:cubicBezTo>
                    <a:pt x="4409" y="29493"/>
                    <a:pt x="4355" y="29453"/>
                    <a:pt x="4304" y="29411"/>
                  </a:cubicBezTo>
                  <a:cubicBezTo>
                    <a:pt x="4255" y="29371"/>
                    <a:pt x="4209" y="29330"/>
                    <a:pt x="4161" y="29290"/>
                  </a:cubicBezTo>
                  <a:lnTo>
                    <a:pt x="4161" y="29290"/>
                  </a:lnTo>
                  <a:cubicBezTo>
                    <a:pt x="4074" y="29187"/>
                    <a:pt x="3976" y="29092"/>
                    <a:pt x="3890" y="28986"/>
                  </a:cubicBezTo>
                  <a:cubicBezTo>
                    <a:pt x="3852" y="28938"/>
                    <a:pt x="3816" y="28888"/>
                    <a:pt x="3776" y="28840"/>
                  </a:cubicBezTo>
                  <a:lnTo>
                    <a:pt x="3776" y="28840"/>
                  </a:lnTo>
                  <a:cubicBezTo>
                    <a:pt x="3704" y="28714"/>
                    <a:pt x="3621" y="28596"/>
                    <a:pt x="3552" y="28468"/>
                  </a:cubicBezTo>
                  <a:cubicBezTo>
                    <a:pt x="3483" y="28342"/>
                    <a:pt x="3417" y="28214"/>
                    <a:pt x="3358" y="28082"/>
                  </a:cubicBezTo>
                  <a:cubicBezTo>
                    <a:pt x="3330" y="28019"/>
                    <a:pt x="3304" y="27955"/>
                    <a:pt x="3277" y="27893"/>
                  </a:cubicBezTo>
                  <a:cubicBezTo>
                    <a:pt x="3275" y="27890"/>
                    <a:pt x="3274" y="27887"/>
                    <a:pt x="3272" y="27884"/>
                  </a:cubicBezTo>
                  <a:lnTo>
                    <a:pt x="3272" y="27884"/>
                  </a:lnTo>
                  <a:cubicBezTo>
                    <a:pt x="3263" y="27860"/>
                    <a:pt x="3255" y="27837"/>
                    <a:pt x="3246" y="27813"/>
                  </a:cubicBezTo>
                  <a:cubicBezTo>
                    <a:pt x="3031" y="27192"/>
                    <a:pt x="2881" y="26553"/>
                    <a:pt x="2798" y="25901"/>
                  </a:cubicBezTo>
                  <a:cubicBezTo>
                    <a:pt x="2774" y="25728"/>
                    <a:pt x="2756" y="25556"/>
                    <a:pt x="2738" y="25382"/>
                  </a:cubicBezTo>
                  <a:cubicBezTo>
                    <a:pt x="2736" y="25356"/>
                    <a:pt x="2734" y="25339"/>
                    <a:pt x="2733" y="25326"/>
                  </a:cubicBezTo>
                  <a:lnTo>
                    <a:pt x="2733" y="25326"/>
                  </a:lnTo>
                  <a:cubicBezTo>
                    <a:pt x="2733" y="25320"/>
                    <a:pt x="2732" y="25299"/>
                    <a:pt x="2729" y="25246"/>
                  </a:cubicBezTo>
                  <a:cubicBezTo>
                    <a:pt x="2722" y="25149"/>
                    <a:pt x="2716" y="25053"/>
                    <a:pt x="2713" y="24955"/>
                  </a:cubicBezTo>
                  <a:cubicBezTo>
                    <a:pt x="2694" y="24567"/>
                    <a:pt x="2690" y="24179"/>
                    <a:pt x="2698" y="23791"/>
                  </a:cubicBezTo>
                  <a:cubicBezTo>
                    <a:pt x="2719" y="22957"/>
                    <a:pt x="2783" y="22126"/>
                    <a:pt x="2890" y="21299"/>
                  </a:cubicBezTo>
                  <a:cubicBezTo>
                    <a:pt x="3357" y="17632"/>
                    <a:pt x="4406" y="14162"/>
                    <a:pt x="5766" y="10761"/>
                  </a:cubicBezTo>
                  <a:cubicBezTo>
                    <a:pt x="6900" y="7918"/>
                    <a:pt x="8229" y="4980"/>
                    <a:pt x="10153" y="2571"/>
                  </a:cubicBezTo>
                  <a:cubicBezTo>
                    <a:pt x="10192" y="2521"/>
                    <a:pt x="10232" y="2472"/>
                    <a:pt x="10272" y="2422"/>
                  </a:cubicBezTo>
                  <a:cubicBezTo>
                    <a:pt x="10293" y="2397"/>
                    <a:pt x="10316" y="2371"/>
                    <a:pt x="10337" y="2345"/>
                  </a:cubicBezTo>
                  <a:lnTo>
                    <a:pt x="10337" y="2345"/>
                  </a:lnTo>
                  <a:cubicBezTo>
                    <a:pt x="10410" y="2262"/>
                    <a:pt x="10484" y="2180"/>
                    <a:pt x="10560" y="2099"/>
                  </a:cubicBezTo>
                  <a:cubicBezTo>
                    <a:pt x="10715" y="1935"/>
                    <a:pt x="10876" y="1778"/>
                    <a:pt x="11047" y="1630"/>
                  </a:cubicBezTo>
                  <a:cubicBezTo>
                    <a:pt x="11750" y="1024"/>
                    <a:pt x="10588" y="1"/>
                    <a:pt x="9734"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8"/>
            <p:cNvSpPr/>
            <p:nvPr/>
          </p:nvSpPr>
          <p:spPr>
            <a:xfrm rot="-2225305">
              <a:off x="8513182" y="3745809"/>
              <a:ext cx="435765" cy="1423073"/>
            </a:xfrm>
            <a:custGeom>
              <a:avLst/>
              <a:gdLst/>
              <a:ahLst/>
              <a:cxnLst/>
              <a:rect l="l" t="t" r="r" b="b"/>
              <a:pathLst>
                <a:path w="15040" h="49116" extrusionOk="0">
                  <a:moveTo>
                    <a:pt x="2622" y="0"/>
                  </a:moveTo>
                  <a:cubicBezTo>
                    <a:pt x="2279" y="0"/>
                    <a:pt x="1966" y="93"/>
                    <a:pt x="1911" y="396"/>
                  </a:cubicBezTo>
                  <a:lnTo>
                    <a:pt x="1909" y="396"/>
                  </a:lnTo>
                  <a:cubicBezTo>
                    <a:pt x="1170" y="4445"/>
                    <a:pt x="0" y="8600"/>
                    <a:pt x="387" y="12750"/>
                  </a:cubicBezTo>
                  <a:cubicBezTo>
                    <a:pt x="561" y="14618"/>
                    <a:pt x="1107" y="16551"/>
                    <a:pt x="2154" y="18121"/>
                  </a:cubicBezTo>
                  <a:cubicBezTo>
                    <a:pt x="2937" y="19295"/>
                    <a:pt x="4098" y="20091"/>
                    <a:pt x="5333" y="20727"/>
                  </a:cubicBezTo>
                  <a:cubicBezTo>
                    <a:pt x="5897" y="21017"/>
                    <a:pt x="6464" y="21298"/>
                    <a:pt x="7006" y="21629"/>
                  </a:cubicBezTo>
                  <a:cubicBezTo>
                    <a:pt x="7157" y="21722"/>
                    <a:pt x="7306" y="21818"/>
                    <a:pt x="7453" y="21917"/>
                  </a:cubicBezTo>
                  <a:cubicBezTo>
                    <a:pt x="7485" y="21938"/>
                    <a:pt x="7517" y="21961"/>
                    <a:pt x="7548" y="21983"/>
                  </a:cubicBezTo>
                  <a:lnTo>
                    <a:pt x="7548" y="21983"/>
                  </a:lnTo>
                  <a:cubicBezTo>
                    <a:pt x="7581" y="22006"/>
                    <a:pt x="7646" y="22053"/>
                    <a:pt x="7673" y="22075"/>
                  </a:cubicBezTo>
                  <a:cubicBezTo>
                    <a:pt x="8022" y="22350"/>
                    <a:pt x="8354" y="22636"/>
                    <a:pt x="8675" y="22942"/>
                  </a:cubicBezTo>
                  <a:cubicBezTo>
                    <a:pt x="9261" y="23505"/>
                    <a:pt x="9958" y="24216"/>
                    <a:pt x="10290" y="24815"/>
                  </a:cubicBezTo>
                  <a:cubicBezTo>
                    <a:pt x="10641" y="25447"/>
                    <a:pt x="10772" y="25871"/>
                    <a:pt x="10764" y="26580"/>
                  </a:cubicBezTo>
                  <a:cubicBezTo>
                    <a:pt x="10758" y="27147"/>
                    <a:pt x="10613" y="27661"/>
                    <a:pt x="10386" y="28272"/>
                  </a:cubicBezTo>
                  <a:cubicBezTo>
                    <a:pt x="10124" y="28975"/>
                    <a:pt x="9796" y="29652"/>
                    <a:pt x="9488" y="30336"/>
                  </a:cubicBezTo>
                  <a:cubicBezTo>
                    <a:pt x="8680" y="32128"/>
                    <a:pt x="8081" y="33925"/>
                    <a:pt x="7886" y="35895"/>
                  </a:cubicBezTo>
                  <a:cubicBezTo>
                    <a:pt x="7421" y="40569"/>
                    <a:pt x="9649" y="44705"/>
                    <a:pt x="12362" y="48335"/>
                  </a:cubicBezTo>
                  <a:cubicBezTo>
                    <a:pt x="12712" y="48804"/>
                    <a:pt x="13393" y="49116"/>
                    <a:pt x="13996" y="49116"/>
                  </a:cubicBezTo>
                  <a:cubicBezTo>
                    <a:pt x="14077" y="49116"/>
                    <a:pt x="14156" y="49110"/>
                    <a:pt x="14233" y="49099"/>
                  </a:cubicBezTo>
                  <a:cubicBezTo>
                    <a:pt x="14838" y="49007"/>
                    <a:pt x="15039" y="48506"/>
                    <a:pt x="14674" y="48017"/>
                  </a:cubicBezTo>
                  <a:cubicBezTo>
                    <a:pt x="12375" y="44940"/>
                    <a:pt x="10450" y="41528"/>
                    <a:pt x="10539" y="37574"/>
                  </a:cubicBezTo>
                  <a:cubicBezTo>
                    <a:pt x="10582" y="35627"/>
                    <a:pt x="11092" y="33807"/>
                    <a:pt x="11860" y="32032"/>
                  </a:cubicBezTo>
                  <a:cubicBezTo>
                    <a:pt x="12415" y="30756"/>
                    <a:pt x="13130" y="29495"/>
                    <a:pt x="13381" y="28113"/>
                  </a:cubicBezTo>
                  <a:cubicBezTo>
                    <a:pt x="13662" y="26562"/>
                    <a:pt x="13156" y="25164"/>
                    <a:pt x="12210" y="23930"/>
                  </a:cubicBezTo>
                  <a:cubicBezTo>
                    <a:pt x="11103" y="22484"/>
                    <a:pt x="9622" y="21198"/>
                    <a:pt x="8047" y="20286"/>
                  </a:cubicBezTo>
                  <a:cubicBezTo>
                    <a:pt x="7510" y="19976"/>
                    <a:pt x="6951" y="19707"/>
                    <a:pt x="6403" y="19418"/>
                  </a:cubicBezTo>
                  <a:cubicBezTo>
                    <a:pt x="6175" y="19298"/>
                    <a:pt x="5948" y="19174"/>
                    <a:pt x="5729" y="19040"/>
                  </a:cubicBezTo>
                  <a:cubicBezTo>
                    <a:pt x="5620" y="18972"/>
                    <a:pt x="5515" y="18900"/>
                    <a:pt x="5408" y="18830"/>
                  </a:cubicBezTo>
                  <a:lnTo>
                    <a:pt x="5408" y="18830"/>
                  </a:lnTo>
                  <a:cubicBezTo>
                    <a:pt x="5469" y="18869"/>
                    <a:pt x="5496" y="18885"/>
                    <a:pt x="5499" y="18885"/>
                  </a:cubicBezTo>
                  <a:cubicBezTo>
                    <a:pt x="5510" y="18885"/>
                    <a:pt x="5241" y="18695"/>
                    <a:pt x="5178" y="18640"/>
                  </a:cubicBezTo>
                  <a:cubicBezTo>
                    <a:pt x="5143" y="18610"/>
                    <a:pt x="5024" y="18496"/>
                    <a:pt x="4968" y="18445"/>
                  </a:cubicBezTo>
                  <a:lnTo>
                    <a:pt x="4968" y="18445"/>
                  </a:lnTo>
                  <a:cubicBezTo>
                    <a:pt x="4920" y="18388"/>
                    <a:pt x="4796" y="18249"/>
                    <a:pt x="4763" y="18207"/>
                  </a:cubicBezTo>
                  <a:cubicBezTo>
                    <a:pt x="4657" y="18078"/>
                    <a:pt x="4558" y="17942"/>
                    <a:pt x="4465" y="17803"/>
                  </a:cubicBezTo>
                  <a:cubicBezTo>
                    <a:pt x="4323" y="17589"/>
                    <a:pt x="4379" y="17678"/>
                    <a:pt x="4247" y="17421"/>
                  </a:cubicBezTo>
                  <a:cubicBezTo>
                    <a:pt x="3831" y="16626"/>
                    <a:pt x="3531" y="15749"/>
                    <a:pt x="3333" y="14875"/>
                  </a:cubicBezTo>
                  <a:cubicBezTo>
                    <a:pt x="2838" y="12678"/>
                    <a:pt x="3021" y="10352"/>
                    <a:pt x="3328" y="8143"/>
                  </a:cubicBezTo>
                  <a:cubicBezTo>
                    <a:pt x="3640" y="5903"/>
                    <a:pt x="4151" y="3699"/>
                    <a:pt x="4556" y="1476"/>
                  </a:cubicBezTo>
                  <a:cubicBezTo>
                    <a:pt x="4673" y="841"/>
                    <a:pt x="4080" y="390"/>
                    <a:pt x="3545" y="171"/>
                  </a:cubicBezTo>
                  <a:cubicBezTo>
                    <a:pt x="3375" y="102"/>
                    <a:pt x="2981" y="0"/>
                    <a:pt x="2622" y="0"/>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8"/>
            <p:cNvSpPr/>
            <p:nvPr/>
          </p:nvSpPr>
          <p:spPr>
            <a:xfrm>
              <a:off x="8054827" y="-79728"/>
              <a:ext cx="1054835" cy="1431162"/>
            </a:xfrm>
            <a:custGeom>
              <a:avLst/>
              <a:gdLst/>
              <a:ahLst/>
              <a:cxnLst/>
              <a:rect l="l" t="t" r="r" b="b"/>
              <a:pathLst>
                <a:path w="36405" h="49393" extrusionOk="0">
                  <a:moveTo>
                    <a:pt x="14570" y="18820"/>
                  </a:moveTo>
                  <a:cubicBezTo>
                    <a:pt x="14571" y="18820"/>
                    <a:pt x="14584" y="18822"/>
                    <a:pt x="14618" y="18826"/>
                  </a:cubicBezTo>
                  <a:lnTo>
                    <a:pt x="14618" y="18826"/>
                  </a:lnTo>
                  <a:cubicBezTo>
                    <a:pt x="14592" y="18823"/>
                    <a:pt x="14569" y="18820"/>
                    <a:pt x="14570" y="18820"/>
                  </a:cubicBezTo>
                  <a:close/>
                  <a:moveTo>
                    <a:pt x="14649" y="18829"/>
                  </a:moveTo>
                  <a:cubicBezTo>
                    <a:pt x="14656" y="18830"/>
                    <a:pt x="14663" y="18831"/>
                    <a:pt x="14671" y="18831"/>
                  </a:cubicBezTo>
                  <a:cubicBezTo>
                    <a:pt x="14664" y="18831"/>
                    <a:pt x="14656" y="18830"/>
                    <a:pt x="14649" y="18829"/>
                  </a:cubicBezTo>
                  <a:close/>
                  <a:moveTo>
                    <a:pt x="4756" y="1"/>
                  </a:moveTo>
                  <a:cubicBezTo>
                    <a:pt x="4233" y="1"/>
                    <a:pt x="3605" y="121"/>
                    <a:pt x="3325" y="476"/>
                  </a:cubicBezTo>
                  <a:lnTo>
                    <a:pt x="3326" y="476"/>
                  </a:lnTo>
                  <a:cubicBezTo>
                    <a:pt x="2008" y="2142"/>
                    <a:pt x="1178" y="4142"/>
                    <a:pt x="699" y="6201"/>
                  </a:cubicBezTo>
                  <a:cubicBezTo>
                    <a:pt x="189" y="8379"/>
                    <a:pt x="0" y="10711"/>
                    <a:pt x="513" y="12908"/>
                  </a:cubicBezTo>
                  <a:cubicBezTo>
                    <a:pt x="1037" y="15152"/>
                    <a:pt x="2290" y="16981"/>
                    <a:pt x="4410" y="17964"/>
                  </a:cubicBezTo>
                  <a:cubicBezTo>
                    <a:pt x="5998" y="18700"/>
                    <a:pt x="7727" y="18857"/>
                    <a:pt x="9460" y="18857"/>
                  </a:cubicBezTo>
                  <a:cubicBezTo>
                    <a:pt x="10349" y="18857"/>
                    <a:pt x="11239" y="18815"/>
                    <a:pt x="12111" y="18790"/>
                  </a:cubicBezTo>
                  <a:cubicBezTo>
                    <a:pt x="12453" y="18779"/>
                    <a:pt x="12794" y="18772"/>
                    <a:pt x="13136" y="18772"/>
                  </a:cubicBezTo>
                  <a:cubicBezTo>
                    <a:pt x="13425" y="18772"/>
                    <a:pt x="13714" y="18777"/>
                    <a:pt x="14003" y="18790"/>
                  </a:cubicBezTo>
                  <a:cubicBezTo>
                    <a:pt x="14159" y="18796"/>
                    <a:pt x="14314" y="18804"/>
                    <a:pt x="14471" y="18815"/>
                  </a:cubicBezTo>
                  <a:cubicBezTo>
                    <a:pt x="14524" y="18819"/>
                    <a:pt x="14579" y="18823"/>
                    <a:pt x="14634" y="18828"/>
                  </a:cubicBezTo>
                  <a:lnTo>
                    <a:pt x="14634" y="18828"/>
                  </a:lnTo>
                  <a:cubicBezTo>
                    <a:pt x="14656" y="18831"/>
                    <a:pt x="14684" y="18835"/>
                    <a:pt x="14720" y="18839"/>
                  </a:cubicBezTo>
                  <a:cubicBezTo>
                    <a:pt x="15027" y="18879"/>
                    <a:pt x="15332" y="18924"/>
                    <a:pt x="15635" y="18988"/>
                  </a:cubicBezTo>
                  <a:cubicBezTo>
                    <a:pt x="16640" y="19200"/>
                    <a:pt x="17890" y="19807"/>
                    <a:pt x="18695" y="20664"/>
                  </a:cubicBezTo>
                  <a:cubicBezTo>
                    <a:pt x="19527" y="21549"/>
                    <a:pt x="20224" y="22576"/>
                    <a:pt x="20570" y="23749"/>
                  </a:cubicBezTo>
                  <a:cubicBezTo>
                    <a:pt x="20886" y="24819"/>
                    <a:pt x="20955" y="25940"/>
                    <a:pt x="20971" y="27052"/>
                  </a:cubicBezTo>
                  <a:cubicBezTo>
                    <a:pt x="20990" y="28322"/>
                    <a:pt x="20957" y="29591"/>
                    <a:pt x="21038" y="30859"/>
                  </a:cubicBezTo>
                  <a:cubicBezTo>
                    <a:pt x="21109" y="31947"/>
                    <a:pt x="21323" y="33040"/>
                    <a:pt x="21492" y="34117"/>
                  </a:cubicBezTo>
                  <a:cubicBezTo>
                    <a:pt x="21808" y="36134"/>
                    <a:pt x="22180" y="38161"/>
                    <a:pt x="22863" y="40093"/>
                  </a:cubicBezTo>
                  <a:cubicBezTo>
                    <a:pt x="23527" y="41973"/>
                    <a:pt x="24467" y="43754"/>
                    <a:pt x="25866" y="45194"/>
                  </a:cubicBezTo>
                  <a:cubicBezTo>
                    <a:pt x="27515" y="46892"/>
                    <a:pt x="29609" y="48042"/>
                    <a:pt x="31850" y="48764"/>
                  </a:cubicBezTo>
                  <a:cubicBezTo>
                    <a:pt x="32564" y="48994"/>
                    <a:pt x="33293" y="49180"/>
                    <a:pt x="34025" y="49343"/>
                  </a:cubicBezTo>
                  <a:cubicBezTo>
                    <a:pt x="34171" y="49376"/>
                    <a:pt x="34339" y="49393"/>
                    <a:pt x="34515" y="49393"/>
                  </a:cubicBezTo>
                  <a:cubicBezTo>
                    <a:pt x="35034" y="49393"/>
                    <a:pt x="35624" y="49242"/>
                    <a:pt x="35945" y="48906"/>
                  </a:cubicBezTo>
                  <a:cubicBezTo>
                    <a:pt x="36405" y="48427"/>
                    <a:pt x="35742" y="48132"/>
                    <a:pt x="35343" y="48042"/>
                  </a:cubicBezTo>
                  <a:cubicBezTo>
                    <a:pt x="33117" y="47542"/>
                    <a:pt x="30972" y="46657"/>
                    <a:pt x="29210" y="45162"/>
                  </a:cubicBezTo>
                  <a:cubicBezTo>
                    <a:pt x="27772" y="43941"/>
                    <a:pt x="26721" y="42297"/>
                    <a:pt x="25997" y="40569"/>
                  </a:cubicBezTo>
                  <a:cubicBezTo>
                    <a:pt x="25240" y="38761"/>
                    <a:pt x="24837" y="36808"/>
                    <a:pt x="24506" y="34883"/>
                  </a:cubicBezTo>
                  <a:cubicBezTo>
                    <a:pt x="24332" y="33863"/>
                    <a:pt x="24182" y="32837"/>
                    <a:pt x="24032" y="31813"/>
                  </a:cubicBezTo>
                  <a:cubicBezTo>
                    <a:pt x="23850" y="30583"/>
                    <a:pt x="23821" y="29356"/>
                    <a:pt x="23820" y="28115"/>
                  </a:cubicBezTo>
                  <a:cubicBezTo>
                    <a:pt x="23818" y="25859"/>
                    <a:pt x="23799" y="23608"/>
                    <a:pt x="22609" y="21606"/>
                  </a:cubicBezTo>
                  <a:cubicBezTo>
                    <a:pt x="21187" y="19216"/>
                    <a:pt x="18762" y="17862"/>
                    <a:pt x="16038" y="17537"/>
                  </a:cubicBezTo>
                  <a:cubicBezTo>
                    <a:pt x="15248" y="17443"/>
                    <a:pt x="14457" y="17412"/>
                    <a:pt x="13665" y="17412"/>
                  </a:cubicBezTo>
                  <a:cubicBezTo>
                    <a:pt x="13152" y="17412"/>
                    <a:pt x="12639" y="17425"/>
                    <a:pt x="12124" y="17443"/>
                  </a:cubicBezTo>
                  <a:cubicBezTo>
                    <a:pt x="11515" y="17466"/>
                    <a:pt x="10907" y="17489"/>
                    <a:pt x="10298" y="17494"/>
                  </a:cubicBezTo>
                  <a:cubicBezTo>
                    <a:pt x="10236" y="17495"/>
                    <a:pt x="10174" y="17495"/>
                    <a:pt x="10111" y="17495"/>
                  </a:cubicBezTo>
                  <a:cubicBezTo>
                    <a:pt x="9884" y="17495"/>
                    <a:pt x="9657" y="17492"/>
                    <a:pt x="9429" y="17485"/>
                  </a:cubicBezTo>
                  <a:cubicBezTo>
                    <a:pt x="9274" y="17480"/>
                    <a:pt x="9119" y="17472"/>
                    <a:pt x="8966" y="17464"/>
                  </a:cubicBezTo>
                  <a:cubicBezTo>
                    <a:pt x="8913" y="17460"/>
                    <a:pt x="8629" y="17434"/>
                    <a:pt x="8602" y="17434"/>
                  </a:cubicBezTo>
                  <a:cubicBezTo>
                    <a:pt x="8594" y="17434"/>
                    <a:pt x="8608" y="17436"/>
                    <a:pt x="8656" y="17442"/>
                  </a:cubicBezTo>
                  <a:cubicBezTo>
                    <a:pt x="8063" y="17371"/>
                    <a:pt x="7584" y="17285"/>
                    <a:pt x="7114" y="17128"/>
                  </a:cubicBezTo>
                  <a:cubicBezTo>
                    <a:pt x="6585" y="16956"/>
                    <a:pt x="6084" y="16707"/>
                    <a:pt x="5625" y="16392"/>
                  </a:cubicBezTo>
                  <a:cubicBezTo>
                    <a:pt x="4850" y="15860"/>
                    <a:pt x="4275" y="15020"/>
                    <a:pt x="3874" y="14167"/>
                  </a:cubicBezTo>
                  <a:cubicBezTo>
                    <a:pt x="2983" y="12275"/>
                    <a:pt x="2927" y="10002"/>
                    <a:pt x="3176" y="7962"/>
                  </a:cubicBezTo>
                  <a:cubicBezTo>
                    <a:pt x="3430" y="5869"/>
                    <a:pt x="4087" y="3764"/>
                    <a:pt x="5152" y="1939"/>
                  </a:cubicBezTo>
                  <a:cubicBezTo>
                    <a:pt x="5360" y="1578"/>
                    <a:pt x="5592" y="1233"/>
                    <a:pt x="5847" y="906"/>
                  </a:cubicBezTo>
                  <a:cubicBezTo>
                    <a:pt x="6232" y="418"/>
                    <a:pt x="5708" y="123"/>
                    <a:pt x="5245" y="40"/>
                  </a:cubicBezTo>
                  <a:cubicBezTo>
                    <a:pt x="5108" y="15"/>
                    <a:pt x="4938" y="1"/>
                    <a:pt x="4756"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8"/>
            <p:cNvSpPr/>
            <p:nvPr/>
          </p:nvSpPr>
          <p:spPr>
            <a:xfrm>
              <a:off x="8877766" y="3133802"/>
              <a:ext cx="463049" cy="786208"/>
            </a:xfrm>
            <a:custGeom>
              <a:avLst/>
              <a:gdLst/>
              <a:ahLst/>
              <a:cxnLst/>
              <a:rect l="l" t="t" r="r" b="b"/>
              <a:pathLst>
                <a:path w="15981" h="27134" extrusionOk="0">
                  <a:moveTo>
                    <a:pt x="7190" y="14865"/>
                  </a:moveTo>
                  <a:lnTo>
                    <a:pt x="7180" y="14871"/>
                  </a:lnTo>
                  <a:lnTo>
                    <a:pt x="7180" y="14871"/>
                  </a:lnTo>
                  <a:cubicBezTo>
                    <a:pt x="7185" y="14868"/>
                    <a:pt x="7188" y="14866"/>
                    <a:pt x="7190" y="14865"/>
                  </a:cubicBezTo>
                  <a:close/>
                  <a:moveTo>
                    <a:pt x="2881" y="21722"/>
                  </a:moveTo>
                  <a:cubicBezTo>
                    <a:pt x="2871" y="21757"/>
                    <a:pt x="2867" y="21770"/>
                    <a:pt x="2867" y="21770"/>
                  </a:cubicBezTo>
                  <a:cubicBezTo>
                    <a:pt x="2867" y="21770"/>
                    <a:pt x="2874" y="21744"/>
                    <a:pt x="2881" y="21722"/>
                  </a:cubicBezTo>
                  <a:close/>
                  <a:moveTo>
                    <a:pt x="14455" y="0"/>
                  </a:moveTo>
                  <a:cubicBezTo>
                    <a:pt x="14202" y="0"/>
                    <a:pt x="13948" y="49"/>
                    <a:pt x="13799" y="99"/>
                  </a:cubicBezTo>
                  <a:cubicBezTo>
                    <a:pt x="13337" y="254"/>
                    <a:pt x="12754" y="641"/>
                    <a:pt x="12862" y="1200"/>
                  </a:cubicBezTo>
                  <a:lnTo>
                    <a:pt x="12862" y="1198"/>
                  </a:lnTo>
                  <a:cubicBezTo>
                    <a:pt x="13145" y="2655"/>
                    <a:pt x="13322" y="4133"/>
                    <a:pt x="13276" y="5620"/>
                  </a:cubicBezTo>
                  <a:cubicBezTo>
                    <a:pt x="13259" y="6238"/>
                    <a:pt x="13198" y="6853"/>
                    <a:pt x="13094" y="7464"/>
                  </a:cubicBezTo>
                  <a:cubicBezTo>
                    <a:pt x="13001" y="8000"/>
                    <a:pt x="12872" y="8502"/>
                    <a:pt x="12738" y="8889"/>
                  </a:cubicBezTo>
                  <a:cubicBezTo>
                    <a:pt x="12580" y="9350"/>
                    <a:pt x="12383" y="9798"/>
                    <a:pt x="12155" y="10229"/>
                  </a:cubicBezTo>
                  <a:cubicBezTo>
                    <a:pt x="12051" y="10424"/>
                    <a:pt x="11939" y="10612"/>
                    <a:pt x="11822" y="10801"/>
                  </a:cubicBezTo>
                  <a:cubicBezTo>
                    <a:pt x="11798" y="10840"/>
                    <a:pt x="11783" y="10864"/>
                    <a:pt x="11775" y="10878"/>
                  </a:cubicBezTo>
                  <a:lnTo>
                    <a:pt x="11775" y="10878"/>
                  </a:lnTo>
                  <a:cubicBezTo>
                    <a:pt x="11766" y="10890"/>
                    <a:pt x="11749" y="10913"/>
                    <a:pt x="11719" y="10956"/>
                  </a:cubicBezTo>
                  <a:cubicBezTo>
                    <a:pt x="11650" y="11053"/>
                    <a:pt x="11581" y="11151"/>
                    <a:pt x="11509" y="11245"/>
                  </a:cubicBezTo>
                  <a:cubicBezTo>
                    <a:pt x="11239" y="11600"/>
                    <a:pt x="10949" y="11937"/>
                    <a:pt x="10637" y="12255"/>
                  </a:cubicBezTo>
                  <a:cubicBezTo>
                    <a:pt x="10556" y="12338"/>
                    <a:pt x="10472" y="12418"/>
                    <a:pt x="10391" y="12499"/>
                  </a:cubicBezTo>
                  <a:cubicBezTo>
                    <a:pt x="10459" y="12431"/>
                    <a:pt x="10484" y="12406"/>
                    <a:pt x="10483" y="12406"/>
                  </a:cubicBezTo>
                  <a:lnTo>
                    <a:pt x="10483" y="12406"/>
                  </a:lnTo>
                  <a:cubicBezTo>
                    <a:pt x="10482" y="12406"/>
                    <a:pt x="10350" y="12535"/>
                    <a:pt x="10313" y="12569"/>
                  </a:cubicBezTo>
                  <a:cubicBezTo>
                    <a:pt x="10142" y="12724"/>
                    <a:pt x="9966" y="12876"/>
                    <a:pt x="9789" y="13021"/>
                  </a:cubicBezTo>
                  <a:cubicBezTo>
                    <a:pt x="9102" y="13587"/>
                    <a:pt x="8370" y="14092"/>
                    <a:pt x="7629" y="14579"/>
                  </a:cubicBezTo>
                  <a:cubicBezTo>
                    <a:pt x="7455" y="14692"/>
                    <a:pt x="7281" y="14806"/>
                    <a:pt x="7108" y="14919"/>
                  </a:cubicBezTo>
                  <a:cubicBezTo>
                    <a:pt x="7080" y="14937"/>
                    <a:pt x="7064" y="14947"/>
                    <a:pt x="7056" y="14953"/>
                  </a:cubicBezTo>
                  <a:lnTo>
                    <a:pt x="7056" y="14953"/>
                  </a:lnTo>
                  <a:lnTo>
                    <a:pt x="7180" y="14871"/>
                  </a:lnTo>
                  <a:lnTo>
                    <a:pt x="7180" y="14871"/>
                  </a:lnTo>
                  <a:cubicBezTo>
                    <a:pt x="7147" y="14893"/>
                    <a:pt x="7049" y="14957"/>
                    <a:pt x="7049" y="14957"/>
                  </a:cubicBezTo>
                  <a:cubicBezTo>
                    <a:pt x="7049" y="14957"/>
                    <a:pt x="7051" y="14955"/>
                    <a:pt x="7056" y="14953"/>
                  </a:cubicBezTo>
                  <a:lnTo>
                    <a:pt x="7056" y="14953"/>
                  </a:lnTo>
                  <a:lnTo>
                    <a:pt x="7046" y="14959"/>
                  </a:lnTo>
                  <a:lnTo>
                    <a:pt x="6530" y="15291"/>
                  </a:lnTo>
                  <a:cubicBezTo>
                    <a:pt x="6166" y="15526"/>
                    <a:pt x="5803" y="15761"/>
                    <a:pt x="5445" y="16004"/>
                  </a:cubicBezTo>
                  <a:cubicBezTo>
                    <a:pt x="3923" y="17034"/>
                    <a:pt x="2501" y="18220"/>
                    <a:pt x="1502" y="19781"/>
                  </a:cubicBezTo>
                  <a:cubicBezTo>
                    <a:pt x="172" y="21859"/>
                    <a:pt x="1" y="24332"/>
                    <a:pt x="291" y="26723"/>
                  </a:cubicBezTo>
                  <a:cubicBezTo>
                    <a:pt x="330" y="27041"/>
                    <a:pt x="683" y="27133"/>
                    <a:pt x="1039" y="27133"/>
                  </a:cubicBezTo>
                  <a:cubicBezTo>
                    <a:pt x="1300" y="27133"/>
                    <a:pt x="1563" y="27083"/>
                    <a:pt x="1702" y="27036"/>
                  </a:cubicBezTo>
                  <a:cubicBezTo>
                    <a:pt x="2196" y="26870"/>
                    <a:pt x="2707" y="26503"/>
                    <a:pt x="2638" y="25936"/>
                  </a:cubicBezTo>
                  <a:cubicBezTo>
                    <a:pt x="2502" y="24818"/>
                    <a:pt x="2499" y="23669"/>
                    <a:pt x="2692" y="22557"/>
                  </a:cubicBezTo>
                  <a:cubicBezTo>
                    <a:pt x="2734" y="22316"/>
                    <a:pt x="2790" y="22079"/>
                    <a:pt x="2847" y="21841"/>
                  </a:cubicBezTo>
                  <a:cubicBezTo>
                    <a:pt x="2859" y="21799"/>
                    <a:pt x="2871" y="21757"/>
                    <a:pt x="2883" y="21714"/>
                  </a:cubicBezTo>
                  <a:lnTo>
                    <a:pt x="2883" y="21714"/>
                  </a:lnTo>
                  <a:cubicBezTo>
                    <a:pt x="2885" y="21706"/>
                    <a:pt x="2887" y="21699"/>
                    <a:pt x="2889" y="21694"/>
                  </a:cubicBezTo>
                  <a:cubicBezTo>
                    <a:pt x="2934" y="21555"/>
                    <a:pt x="2980" y="21420"/>
                    <a:pt x="3030" y="21284"/>
                  </a:cubicBezTo>
                  <a:cubicBezTo>
                    <a:pt x="3183" y="20873"/>
                    <a:pt x="3371" y="20477"/>
                    <a:pt x="3593" y="20098"/>
                  </a:cubicBezTo>
                  <a:cubicBezTo>
                    <a:pt x="3643" y="20012"/>
                    <a:pt x="3697" y="19928"/>
                    <a:pt x="3750" y="19841"/>
                  </a:cubicBezTo>
                  <a:cubicBezTo>
                    <a:pt x="3751" y="19840"/>
                    <a:pt x="3751" y="19840"/>
                    <a:pt x="3752" y="19839"/>
                  </a:cubicBezTo>
                  <a:lnTo>
                    <a:pt x="3752" y="19839"/>
                  </a:lnTo>
                  <a:cubicBezTo>
                    <a:pt x="3773" y="19806"/>
                    <a:pt x="3796" y="19774"/>
                    <a:pt x="3819" y="19742"/>
                  </a:cubicBezTo>
                  <a:cubicBezTo>
                    <a:pt x="3945" y="19562"/>
                    <a:pt x="4079" y="19388"/>
                    <a:pt x="4220" y="19218"/>
                  </a:cubicBezTo>
                  <a:cubicBezTo>
                    <a:pt x="4346" y="19066"/>
                    <a:pt x="4477" y="18919"/>
                    <a:pt x="4613" y="18776"/>
                  </a:cubicBezTo>
                  <a:cubicBezTo>
                    <a:pt x="4688" y="18696"/>
                    <a:pt x="4763" y="18618"/>
                    <a:pt x="4841" y="18541"/>
                  </a:cubicBezTo>
                  <a:cubicBezTo>
                    <a:pt x="4872" y="18511"/>
                    <a:pt x="4903" y="18480"/>
                    <a:pt x="4935" y="18450"/>
                  </a:cubicBezTo>
                  <a:cubicBezTo>
                    <a:pt x="4936" y="18449"/>
                    <a:pt x="4938" y="18448"/>
                    <a:pt x="4939" y="18447"/>
                  </a:cubicBezTo>
                  <a:lnTo>
                    <a:pt x="4939" y="18447"/>
                  </a:lnTo>
                  <a:cubicBezTo>
                    <a:pt x="5577" y="17885"/>
                    <a:pt x="6250" y="17362"/>
                    <a:pt x="6955" y="16883"/>
                  </a:cubicBezTo>
                  <a:cubicBezTo>
                    <a:pt x="7321" y="16633"/>
                    <a:pt x="7693" y="16392"/>
                    <a:pt x="8065" y="16151"/>
                  </a:cubicBezTo>
                  <a:cubicBezTo>
                    <a:pt x="8070" y="16148"/>
                    <a:pt x="8075" y="16145"/>
                    <a:pt x="8078" y="16142"/>
                  </a:cubicBezTo>
                  <a:lnTo>
                    <a:pt x="8078" y="16142"/>
                  </a:lnTo>
                  <a:cubicBezTo>
                    <a:pt x="8084" y="16138"/>
                    <a:pt x="8090" y="16134"/>
                    <a:pt x="8097" y="16130"/>
                  </a:cubicBezTo>
                  <a:lnTo>
                    <a:pt x="8586" y="15817"/>
                  </a:lnTo>
                  <a:cubicBezTo>
                    <a:pt x="8779" y="15692"/>
                    <a:pt x="8972" y="15566"/>
                    <a:pt x="9164" y="15440"/>
                  </a:cubicBezTo>
                  <a:cubicBezTo>
                    <a:pt x="9897" y="14961"/>
                    <a:pt x="10623" y="14464"/>
                    <a:pt x="11302" y="13911"/>
                  </a:cubicBezTo>
                  <a:cubicBezTo>
                    <a:pt x="12829" y="12670"/>
                    <a:pt x="14140" y="11143"/>
                    <a:pt x="14867" y="9294"/>
                  </a:cubicBezTo>
                  <a:cubicBezTo>
                    <a:pt x="15981" y="6464"/>
                    <a:pt x="15776" y="3342"/>
                    <a:pt x="15211" y="412"/>
                  </a:cubicBezTo>
                  <a:cubicBezTo>
                    <a:pt x="15149" y="94"/>
                    <a:pt x="14803" y="0"/>
                    <a:pt x="14455"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3" name="Google Shape;303;p8"/>
          <p:cNvSpPr/>
          <p:nvPr/>
        </p:nvSpPr>
        <p:spPr>
          <a:xfrm>
            <a:off x="367676" y="348709"/>
            <a:ext cx="8408648" cy="4446082"/>
          </a:xfrm>
          <a:custGeom>
            <a:avLst/>
            <a:gdLst/>
            <a:ahLst/>
            <a:cxnLst/>
            <a:rect l="l" t="t" r="r" b="b"/>
            <a:pathLst>
              <a:path w="82202" h="38056" extrusionOk="0">
                <a:moveTo>
                  <a:pt x="1" y="0"/>
                </a:moveTo>
                <a:lnTo>
                  <a:pt x="1" y="38056"/>
                </a:lnTo>
                <a:lnTo>
                  <a:pt x="82201" y="38056"/>
                </a:lnTo>
                <a:lnTo>
                  <a:pt x="82201" y="3110"/>
                </a:lnTo>
                <a:lnTo>
                  <a:pt x="82201" y="0"/>
                </a:lnTo>
                <a:lnTo>
                  <a:pt x="79392" y="0"/>
                </a:lnTo>
                <a:cubicBezTo>
                  <a:pt x="79392" y="97"/>
                  <a:pt x="79392" y="154"/>
                  <a:pt x="79400" y="389"/>
                </a:cubicBezTo>
                <a:lnTo>
                  <a:pt x="79416" y="875"/>
                </a:lnTo>
                <a:cubicBezTo>
                  <a:pt x="79448" y="891"/>
                  <a:pt x="79489" y="899"/>
                  <a:pt x="79521" y="923"/>
                </a:cubicBezTo>
                <a:cubicBezTo>
                  <a:pt x="79610" y="964"/>
                  <a:pt x="79683" y="1037"/>
                  <a:pt x="79724" y="1126"/>
                </a:cubicBezTo>
                <a:cubicBezTo>
                  <a:pt x="79877" y="1288"/>
                  <a:pt x="79926" y="1514"/>
                  <a:pt x="79869" y="1725"/>
                </a:cubicBezTo>
                <a:cubicBezTo>
                  <a:pt x="79782" y="2019"/>
                  <a:pt x="79508" y="2219"/>
                  <a:pt x="79207" y="2219"/>
                </a:cubicBezTo>
                <a:cubicBezTo>
                  <a:pt x="79201" y="2219"/>
                  <a:pt x="79195" y="2219"/>
                  <a:pt x="79189" y="2219"/>
                </a:cubicBezTo>
                <a:cubicBezTo>
                  <a:pt x="78890" y="2211"/>
                  <a:pt x="78517" y="2000"/>
                  <a:pt x="78444" y="1693"/>
                </a:cubicBezTo>
                <a:cubicBezTo>
                  <a:pt x="78363" y="1320"/>
                  <a:pt x="78630" y="1045"/>
                  <a:pt x="78954" y="915"/>
                </a:cubicBezTo>
                <a:lnTo>
                  <a:pt x="78962" y="389"/>
                </a:lnTo>
                <a:cubicBezTo>
                  <a:pt x="78971" y="154"/>
                  <a:pt x="78962" y="57"/>
                  <a:pt x="78962" y="0"/>
                </a:cubicBezTo>
                <a:lnTo>
                  <a:pt x="76833" y="0"/>
                </a:lnTo>
                <a:cubicBezTo>
                  <a:pt x="76833" y="73"/>
                  <a:pt x="76833" y="146"/>
                  <a:pt x="76841" y="389"/>
                </a:cubicBezTo>
                <a:lnTo>
                  <a:pt x="76857" y="875"/>
                </a:lnTo>
                <a:cubicBezTo>
                  <a:pt x="76898" y="891"/>
                  <a:pt x="76930" y="899"/>
                  <a:pt x="76971" y="923"/>
                </a:cubicBezTo>
                <a:cubicBezTo>
                  <a:pt x="77060" y="964"/>
                  <a:pt x="77124" y="1037"/>
                  <a:pt x="77173" y="1126"/>
                </a:cubicBezTo>
                <a:cubicBezTo>
                  <a:pt x="77319" y="1288"/>
                  <a:pt x="77375" y="1514"/>
                  <a:pt x="77319" y="1725"/>
                </a:cubicBezTo>
                <a:cubicBezTo>
                  <a:pt x="77223" y="2019"/>
                  <a:pt x="76957" y="2219"/>
                  <a:pt x="76649" y="2219"/>
                </a:cubicBezTo>
                <a:cubicBezTo>
                  <a:pt x="76643" y="2219"/>
                  <a:pt x="76637" y="2219"/>
                  <a:pt x="76630" y="2219"/>
                </a:cubicBezTo>
                <a:cubicBezTo>
                  <a:pt x="76339" y="2211"/>
                  <a:pt x="75958" y="2000"/>
                  <a:pt x="75894" y="1693"/>
                </a:cubicBezTo>
                <a:cubicBezTo>
                  <a:pt x="75805" y="1320"/>
                  <a:pt x="76072" y="1045"/>
                  <a:pt x="76396" y="915"/>
                </a:cubicBezTo>
                <a:lnTo>
                  <a:pt x="76412" y="389"/>
                </a:lnTo>
                <a:cubicBezTo>
                  <a:pt x="76412" y="138"/>
                  <a:pt x="76412" y="89"/>
                  <a:pt x="76412" y="0"/>
                </a:cubicBezTo>
                <a:lnTo>
                  <a:pt x="74274" y="0"/>
                </a:lnTo>
                <a:cubicBezTo>
                  <a:pt x="74274" y="73"/>
                  <a:pt x="74274" y="138"/>
                  <a:pt x="74282" y="389"/>
                </a:cubicBezTo>
                <a:lnTo>
                  <a:pt x="74299" y="875"/>
                </a:lnTo>
                <a:cubicBezTo>
                  <a:pt x="74339" y="891"/>
                  <a:pt x="74380" y="899"/>
                  <a:pt x="74412" y="923"/>
                </a:cubicBezTo>
                <a:cubicBezTo>
                  <a:pt x="74501" y="964"/>
                  <a:pt x="74574" y="1037"/>
                  <a:pt x="74614" y="1126"/>
                </a:cubicBezTo>
                <a:cubicBezTo>
                  <a:pt x="74760" y="1288"/>
                  <a:pt x="74817" y="1514"/>
                  <a:pt x="74760" y="1725"/>
                </a:cubicBezTo>
                <a:cubicBezTo>
                  <a:pt x="74665" y="2019"/>
                  <a:pt x="74398" y="2219"/>
                  <a:pt x="74090" y="2219"/>
                </a:cubicBezTo>
                <a:cubicBezTo>
                  <a:pt x="74084" y="2219"/>
                  <a:pt x="74078" y="2219"/>
                  <a:pt x="74072" y="2219"/>
                </a:cubicBezTo>
                <a:cubicBezTo>
                  <a:pt x="73780" y="2211"/>
                  <a:pt x="73408" y="2000"/>
                  <a:pt x="73335" y="1693"/>
                </a:cubicBezTo>
                <a:cubicBezTo>
                  <a:pt x="73254" y="1320"/>
                  <a:pt x="73521" y="1045"/>
                  <a:pt x="73837" y="915"/>
                </a:cubicBezTo>
                <a:lnTo>
                  <a:pt x="73853" y="389"/>
                </a:lnTo>
                <a:cubicBezTo>
                  <a:pt x="73861" y="138"/>
                  <a:pt x="73861" y="57"/>
                  <a:pt x="73861" y="0"/>
                </a:cubicBezTo>
                <a:lnTo>
                  <a:pt x="71724" y="0"/>
                </a:lnTo>
                <a:cubicBezTo>
                  <a:pt x="71724" y="73"/>
                  <a:pt x="71724" y="138"/>
                  <a:pt x="71732" y="389"/>
                </a:cubicBezTo>
                <a:lnTo>
                  <a:pt x="71748" y="875"/>
                </a:lnTo>
                <a:cubicBezTo>
                  <a:pt x="71789" y="891"/>
                  <a:pt x="71821" y="899"/>
                  <a:pt x="71861" y="923"/>
                </a:cubicBezTo>
                <a:cubicBezTo>
                  <a:pt x="71950" y="964"/>
                  <a:pt x="72015" y="1037"/>
                  <a:pt x="72064" y="1126"/>
                </a:cubicBezTo>
                <a:cubicBezTo>
                  <a:pt x="72210" y="1288"/>
                  <a:pt x="72266" y="1514"/>
                  <a:pt x="72210" y="1725"/>
                </a:cubicBezTo>
                <a:cubicBezTo>
                  <a:pt x="72114" y="2019"/>
                  <a:pt x="71848" y="2219"/>
                  <a:pt x="71540" y="2219"/>
                </a:cubicBezTo>
                <a:cubicBezTo>
                  <a:pt x="71533" y="2219"/>
                  <a:pt x="71527" y="2219"/>
                  <a:pt x="71521" y="2219"/>
                </a:cubicBezTo>
                <a:cubicBezTo>
                  <a:pt x="71230" y="2211"/>
                  <a:pt x="70849" y="2000"/>
                  <a:pt x="70784" y="1693"/>
                </a:cubicBezTo>
                <a:cubicBezTo>
                  <a:pt x="70695" y="1320"/>
                  <a:pt x="70963" y="1045"/>
                  <a:pt x="71286" y="915"/>
                </a:cubicBezTo>
                <a:lnTo>
                  <a:pt x="71303" y="389"/>
                </a:lnTo>
                <a:cubicBezTo>
                  <a:pt x="71303" y="130"/>
                  <a:pt x="71303" y="41"/>
                  <a:pt x="71303" y="0"/>
                </a:cubicBezTo>
                <a:lnTo>
                  <a:pt x="69165" y="0"/>
                </a:lnTo>
                <a:cubicBezTo>
                  <a:pt x="69165" y="49"/>
                  <a:pt x="69165" y="138"/>
                  <a:pt x="69181" y="389"/>
                </a:cubicBezTo>
                <a:lnTo>
                  <a:pt x="69197" y="875"/>
                </a:lnTo>
                <a:cubicBezTo>
                  <a:pt x="69230" y="891"/>
                  <a:pt x="69270" y="899"/>
                  <a:pt x="69303" y="923"/>
                </a:cubicBezTo>
                <a:cubicBezTo>
                  <a:pt x="69392" y="964"/>
                  <a:pt x="69465" y="1037"/>
                  <a:pt x="69505" y="1126"/>
                </a:cubicBezTo>
                <a:cubicBezTo>
                  <a:pt x="69659" y="1288"/>
                  <a:pt x="69708" y="1514"/>
                  <a:pt x="69651" y="1725"/>
                </a:cubicBezTo>
                <a:cubicBezTo>
                  <a:pt x="69564" y="2019"/>
                  <a:pt x="69289" y="2219"/>
                  <a:pt x="68989" y="2219"/>
                </a:cubicBezTo>
                <a:cubicBezTo>
                  <a:pt x="68983" y="2219"/>
                  <a:pt x="68977" y="2219"/>
                  <a:pt x="68971" y="2219"/>
                </a:cubicBezTo>
                <a:cubicBezTo>
                  <a:pt x="68671" y="2211"/>
                  <a:pt x="68299" y="2000"/>
                  <a:pt x="68226" y="1693"/>
                </a:cubicBezTo>
                <a:cubicBezTo>
                  <a:pt x="68145" y="1320"/>
                  <a:pt x="68412" y="1045"/>
                  <a:pt x="68736" y="915"/>
                </a:cubicBezTo>
                <a:lnTo>
                  <a:pt x="68744" y="389"/>
                </a:lnTo>
                <a:cubicBezTo>
                  <a:pt x="68752" y="138"/>
                  <a:pt x="68752" y="73"/>
                  <a:pt x="68752" y="0"/>
                </a:cubicBezTo>
                <a:lnTo>
                  <a:pt x="66615" y="0"/>
                </a:lnTo>
                <a:cubicBezTo>
                  <a:pt x="66615" y="65"/>
                  <a:pt x="66615" y="138"/>
                  <a:pt x="66623" y="389"/>
                </a:cubicBezTo>
                <a:lnTo>
                  <a:pt x="66639" y="875"/>
                </a:lnTo>
                <a:cubicBezTo>
                  <a:pt x="66679" y="891"/>
                  <a:pt x="66720" y="899"/>
                  <a:pt x="66752" y="923"/>
                </a:cubicBezTo>
                <a:cubicBezTo>
                  <a:pt x="66841" y="964"/>
                  <a:pt x="66914" y="1037"/>
                  <a:pt x="66955" y="1126"/>
                </a:cubicBezTo>
                <a:cubicBezTo>
                  <a:pt x="67100" y="1288"/>
                  <a:pt x="67157" y="1514"/>
                  <a:pt x="67100" y="1725"/>
                </a:cubicBezTo>
                <a:cubicBezTo>
                  <a:pt x="67005" y="2019"/>
                  <a:pt x="66738" y="2219"/>
                  <a:pt x="66430" y="2219"/>
                </a:cubicBezTo>
                <a:cubicBezTo>
                  <a:pt x="66424" y="2219"/>
                  <a:pt x="66418" y="2219"/>
                  <a:pt x="66412" y="2219"/>
                </a:cubicBezTo>
                <a:cubicBezTo>
                  <a:pt x="66121" y="2211"/>
                  <a:pt x="65748" y="2000"/>
                  <a:pt x="65675" y="1693"/>
                </a:cubicBezTo>
                <a:cubicBezTo>
                  <a:pt x="65586" y="1320"/>
                  <a:pt x="65853" y="1045"/>
                  <a:pt x="66177" y="915"/>
                </a:cubicBezTo>
                <a:cubicBezTo>
                  <a:pt x="66177" y="745"/>
                  <a:pt x="66185" y="567"/>
                  <a:pt x="66194" y="389"/>
                </a:cubicBezTo>
                <a:cubicBezTo>
                  <a:pt x="66194" y="138"/>
                  <a:pt x="66194" y="57"/>
                  <a:pt x="66194" y="0"/>
                </a:cubicBezTo>
                <a:lnTo>
                  <a:pt x="64064" y="0"/>
                </a:lnTo>
                <a:cubicBezTo>
                  <a:pt x="64064" y="73"/>
                  <a:pt x="64064" y="146"/>
                  <a:pt x="64072" y="389"/>
                </a:cubicBezTo>
                <a:lnTo>
                  <a:pt x="64088" y="875"/>
                </a:lnTo>
                <a:cubicBezTo>
                  <a:pt x="64129" y="891"/>
                  <a:pt x="64161" y="899"/>
                  <a:pt x="64202" y="923"/>
                </a:cubicBezTo>
                <a:cubicBezTo>
                  <a:pt x="64283" y="964"/>
                  <a:pt x="64355" y="1037"/>
                  <a:pt x="64404" y="1126"/>
                </a:cubicBezTo>
                <a:cubicBezTo>
                  <a:pt x="64550" y="1288"/>
                  <a:pt x="64606" y="1514"/>
                  <a:pt x="64550" y="1725"/>
                </a:cubicBezTo>
                <a:cubicBezTo>
                  <a:pt x="64455" y="2019"/>
                  <a:pt x="64180" y="2219"/>
                  <a:pt x="63879" y="2219"/>
                </a:cubicBezTo>
                <a:cubicBezTo>
                  <a:pt x="63873" y="2219"/>
                  <a:pt x="63868" y="2219"/>
                  <a:pt x="63862" y="2219"/>
                </a:cubicBezTo>
                <a:cubicBezTo>
                  <a:pt x="63570" y="2211"/>
                  <a:pt x="63190" y="2000"/>
                  <a:pt x="63117" y="1693"/>
                </a:cubicBezTo>
                <a:cubicBezTo>
                  <a:pt x="63036" y="1320"/>
                  <a:pt x="63303" y="1045"/>
                  <a:pt x="63627" y="915"/>
                </a:cubicBezTo>
                <a:cubicBezTo>
                  <a:pt x="63627" y="745"/>
                  <a:pt x="63635" y="567"/>
                  <a:pt x="63635" y="389"/>
                </a:cubicBezTo>
                <a:cubicBezTo>
                  <a:pt x="63643" y="146"/>
                  <a:pt x="63635" y="73"/>
                  <a:pt x="63635" y="0"/>
                </a:cubicBezTo>
                <a:lnTo>
                  <a:pt x="61513" y="0"/>
                </a:lnTo>
                <a:cubicBezTo>
                  <a:pt x="61513" y="73"/>
                  <a:pt x="61513" y="154"/>
                  <a:pt x="61522" y="389"/>
                </a:cubicBezTo>
                <a:lnTo>
                  <a:pt x="61538" y="875"/>
                </a:lnTo>
                <a:cubicBezTo>
                  <a:pt x="61570" y="891"/>
                  <a:pt x="61611" y="899"/>
                  <a:pt x="61643" y="923"/>
                </a:cubicBezTo>
                <a:cubicBezTo>
                  <a:pt x="61732" y="964"/>
                  <a:pt x="61805" y="1037"/>
                  <a:pt x="61845" y="1126"/>
                </a:cubicBezTo>
                <a:cubicBezTo>
                  <a:pt x="61999" y="1288"/>
                  <a:pt x="62056" y="1514"/>
                  <a:pt x="61991" y="1725"/>
                </a:cubicBezTo>
                <a:cubicBezTo>
                  <a:pt x="61904" y="2019"/>
                  <a:pt x="61630" y="2219"/>
                  <a:pt x="61329" y="2219"/>
                </a:cubicBezTo>
                <a:cubicBezTo>
                  <a:pt x="61323" y="2219"/>
                  <a:pt x="61317" y="2219"/>
                  <a:pt x="61311" y="2219"/>
                </a:cubicBezTo>
                <a:cubicBezTo>
                  <a:pt x="61011" y="2211"/>
                  <a:pt x="60639" y="2000"/>
                  <a:pt x="60566" y="1693"/>
                </a:cubicBezTo>
                <a:cubicBezTo>
                  <a:pt x="60485" y="1320"/>
                  <a:pt x="60752" y="1045"/>
                  <a:pt x="61076" y="915"/>
                </a:cubicBezTo>
                <a:lnTo>
                  <a:pt x="61084" y="389"/>
                </a:lnTo>
                <a:lnTo>
                  <a:pt x="61084" y="0"/>
                </a:lnTo>
                <a:lnTo>
                  <a:pt x="58963" y="0"/>
                </a:lnTo>
                <a:cubicBezTo>
                  <a:pt x="58963" y="73"/>
                  <a:pt x="58955" y="170"/>
                  <a:pt x="58963" y="389"/>
                </a:cubicBezTo>
                <a:lnTo>
                  <a:pt x="58979" y="875"/>
                </a:lnTo>
                <a:cubicBezTo>
                  <a:pt x="59011" y="891"/>
                  <a:pt x="59052" y="899"/>
                  <a:pt x="59084" y="923"/>
                </a:cubicBezTo>
                <a:cubicBezTo>
                  <a:pt x="59173" y="964"/>
                  <a:pt x="59246" y="1037"/>
                  <a:pt x="59287" y="1126"/>
                </a:cubicBezTo>
                <a:cubicBezTo>
                  <a:pt x="59441" y="1288"/>
                  <a:pt x="59489" y="1514"/>
                  <a:pt x="59433" y="1725"/>
                </a:cubicBezTo>
                <a:cubicBezTo>
                  <a:pt x="59345" y="2019"/>
                  <a:pt x="59071" y="2219"/>
                  <a:pt x="58770" y="2219"/>
                </a:cubicBezTo>
                <a:cubicBezTo>
                  <a:pt x="58764" y="2219"/>
                  <a:pt x="58758" y="2219"/>
                  <a:pt x="58752" y="2219"/>
                </a:cubicBezTo>
                <a:cubicBezTo>
                  <a:pt x="58453" y="2211"/>
                  <a:pt x="58080" y="2000"/>
                  <a:pt x="58007" y="1693"/>
                </a:cubicBezTo>
                <a:cubicBezTo>
                  <a:pt x="57926" y="1320"/>
                  <a:pt x="58194" y="1045"/>
                  <a:pt x="58518" y="915"/>
                </a:cubicBezTo>
                <a:lnTo>
                  <a:pt x="58526" y="389"/>
                </a:lnTo>
                <a:lnTo>
                  <a:pt x="58526" y="0"/>
                </a:lnTo>
                <a:lnTo>
                  <a:pt x="56404" y="0"/>
                </a:lnTo>
                <a:cubicBezTo>
                  <a:pt x="56412" y="227"/>
                  <a:pt x="56404" y="187"/>
                  <a:pt x="56404" y="389"/>
                </a:cubicBezTo>
                <a:lnTo>
                  <a:pt x="56420" y="875"/>
                </a:lnTo>
                <a:cubicBezTo>
                  <a:pt x="56461" y="891"/>
                  <a:pt x="56501" y="899"/>
                  <a:pt x="56534" y="923"/>
                </a:cubicBezTo>
                <a:cubicBezTo>
                  <a:pt x="56623" y="964"/>
                  <a:pt x="56696" y="1037"/>
                  <a:pt x="56736" y="1126"/>
                </a:cubicBezTo>
                <a:cubicBezTo>
                  <a:pt x="56882" y="1288"/>
                  <a:pt x="56939" y="1514"/>
                  <a:pt x="56882" y="1725"/>
                </a:cubicBezTo>
                <a:cubicBezTo>
                  <a:pt x="56787" y="2019"/>
                  <a:pt x="56520" y="2219"/>
                  <a:pt x="56212" y="2219"/>
                </a:cubicBezTo>
                <a:cubicBezTo>
                  <a:pt x="56206" y="2219"/>
                  <a:pt x="56200" y="2219"/>
                  <a:pt x="56194" y="2219"/>
                </a:cubicBezTo>
                <a:cubicBezTo>
                  <a:pt x="55902" y="2211"/>
                  <a:pt x="55530" y="2000"/>
                  <a:pt x="55457" y="1693"/>
                </a:cubicBezTo>
                <a:cubicBezTo>
                  <a:pt x="55376" y="1320"/>
                  <a:pt x="55643" y="1045"/>
                  <a:pt x="55959" y="915"/>
                </a:cubicBezTo>
                <a:lnTo>
                  <a:pt x="55975" y="389"/>
                </a:lnTo>
                <a:cubicBezTo>
                  <a:pt x="55975" y="187"/>
                  <a:pt x="55967" y="227"/>
                  <a:pt x="55975" y="0"/>
                </a:cubicBezTo>
                <a:lnTo>
                  <a:pt x="53854" y="0"/>
                </a:lnTo>
                <a:lnTo>
                  <a:pt x="53854" y="389"/>
                </a:lnTo>
                <a:lnTo>
                  <a:pt x="53870" y="875"/>
                </a:lnTo>
                <a:cubicBezTo>
                  <a:pt x="53910" y="891"/>
                  <a:pt x="53943" y="899"/>
                  <a:pt x="53983" y="923"/>
                </a:cubicBezTo>
                <a:cubicBezTo>
                  <a:pt x="54072" y="964"/>
                  <a:pt x="54137" y="1037"/>
                  <a:pt x="54186" y="1126"/>
                </a:cubicBezTo>
                <a:cubicBezTo>
                  <a:pt x="54331" y="1288"/>
                  <a:pt x="54388" y="1514"/>
                  <a:pt x="54331" y="1725"/>
                </a:cubicBezTo>
                <a:cubicBezTo>
                  <a:pt x="54236" y="2019"/>
                  <a:pt x="53970" y="2219"/>
                  <a:pt x="53661" y="2219"/>
                </a:cubicBezTo>
                <a:cubicBezTo>
                  <a:pt x="53655" y="2219"/>
                  <a:pt x="53649" y="2219"/>
                  <a:pt x="53643" y="2219"/>
                </a:cubicBezTo>
                <a:cubicBezTo>
                  <a:pt x="53352" y="2211"/>
                  <a:pt x="52971" y="2000"/>
                  <a:pt x="52906" y="1693"/>
                </a:cubicBezTo>
                <a:cubicBezTo>
                  <a:pt x="52817" y="1320"/>
                  <a:pt x="53085" y="1045"/>
                  <a:pt x="53408" y="915"/>
                </a:cubicBezTo>
                <a:lnTo>
                  <a:pt x="53425" y="389"/>
                </a:lnTo>
                <a:cubicBezTo>
                  <a:pt x="53425" y="203"/>
                  <a:pt x="53416" y="211"/>
                  <a:pt x="53416" y="0"/>
                </a:cubicBezTo>
                <a:lnTo>
                  <a:pt x="51303" y="0"/>
                </a:lnTo>
                <a:lnTo>
                  <a:pt x="51303" y="389"/>
                </a:lnTo>
                <a:lnTo>
                  <a:pt x="51319" y="875"/>
                </a:lnTo>
                <a:cubicBezTo>
                  <a:pt x="51352" y="891"/>
                  <a:pt x="51392" y="899"/>
                  <a:pt x="51425" y="923"/>
                </a:cubicBezTo>
                <a:cubicBezTo>
                  <a:pt x="51514" y="964"/>
                  <a:pt x="51587" y="1037"/>
                  <a:pt x="51627" y="1126"/>
                </a:cubicBezTo>
                <a:cubicBezTo>
                  <a:pt x="51781" y="1288"/>
                  <a:pt x="51829" y="1514"/>
                  <a:pt x="51773" y="1725"/>
                </a:cubicBezTo>
                <a:cubicBezTo>
                  <a:pt x="51685" y="2019"/>
                  <a:pt x="51411" y="2219"/>
                  <a:pt x="51110" y="2219"/>
                </a:cubicBezTo>
                <a:cubicBezTo>
                  <a:pt x="51105" y="2219"/>
                  <a:pt x="51099" y="2219"/>
                  <a:pt x="51093" y="2219"/>
                </a:cubicBezTo>
                <a:cubicBezTo>
                  <a:pt x="50793" y="2211"/>
                  <a:pt x="50421" y="2000"/>
                  <a:pt x="50348" y="1693"/>
                </a:cubicBezTo>
                <a:cubicBezTo>
                  <a:pt x="50267" y="1320"/>
                  <a:pt x="50534" y="1045"/>
                  <a:pt x="50858" y="915"/>
                </a:cubicBezTo>
                <a:lnTo>
                  <a:pt x="50866" y="389"/>
                </a:lnTo>
                <a:lnTo>
                  <a:pt x="50866" y="0"/>
                </a:lnTo>
                <a:lnTo>
                  <a:pt x="48753" y="0"/>
                </a:lnTo>
                <a:lnTo>
                  <a:pt x="48753" y="389"/>
                </a:lnTo>
                <a:lnTo>
                  <a:pt x="48761" y="875"/>
                </a:lnTo>
                <a:cubicBezTo>
                  <a:pt x="48801" y="891"/>
                  <a:pt x="48842" y="899"/>
                  <a:pt x="48874" y="923"/>
                </a:cubicBezTo>
                <a:cubicBezTo>
                  <a:pt x="48963" y="964"/>
                  <a:pt x="49036" y="1037"/>
                  <a:pt x="49077" y="1126"/>
                </a:cubicBezTo>
                <a:cubicBezTo>
                  <a:pt x="49222" y="1288"/>
                  <a:pt x="49279" y="1514"/>
                  <a:pt x="49222" y="1725"/>
                </a:cubicBezTo>
                <a:cubicBezTo>
                  <a:pt x="49127" y="2019"/>
                  <a:pt x="48860" y="2219"/>
                  <a:pt x="48552" y="2219"/>
                </a:cubicBezTo>
                <a:cubicBezTo>
                  <a:pt x="48546" y="2219"/>
                  <a:pt x="48540" y="2219"/>
                  <a:pt x="48534" y="2219"/>
                </a:cubicBezTo>
                <a:cubicBezTo>
                  <a:pt x="48243" y="2211"/>
                  <a:pt x="47870" y="2000"/>
                  <a:pt x="47797" y="1693"/>
                </a:cubicBezTo>
                <a:cubicBezTo>
                  <a:pt x="47716" y="1320"/>
                  <a:pt x="47983" y="1045"/>
                  <a:pt x="48299" y="915"/>
                </a:cubicBezTo>
                <a:lnTo>
                  <a:pt x="48315" y="389"/>
                </a:lnTo>
                <a:lnTo>
                  <a:pt x="48315" y="0"/>
                </a:lnTo>
                <a:lnTo>
                  <a:pt x="46170" y="0"/>
                </a:lnTo>
                <a:lnTo>
                  <a:pt x="46170" y="389"/>
                </a:lnTo>
                <a:cubicBezTo>
                  <a:pt x="46170" y="551"/>
                  <a:pt x="46178" y="713"/>
                  <a:pt x="46186" y="875"/>
                </a:cubicBezTo>
                <a:cubicBezTo>
                  <a:pt x="46226" y="891"/>
                  <a:pt x="46259" y="899"/>
                  <a:pt x="46299" y="915"/>
                </a:cubicBezTo>
                <a:cubicBezTo>
                  <a:pt x="46380" y="964"/>
                  <a:pt x="46453" y="1037"/>
                  <a:pt x="46502" y="1126"/>
                </a:cubicBezTo>
                <a:cubicBezTo>
                  <a:pt x="46647" y="1288"/>
                  <a:pt x="46704" y="1514"/>
                  <a:pt x="46647" y="1725"/>
                </a:cubicBezTo>
                <a:cubicBezTo>
                  <a:pt x="46550" y="2025"/>
                  <a:pt x="46275" y="2219"/>
                  <a:pt x="45967" y="2219"/>
                </a:cubicBezTo>
                <a:cubicBezTo>
                  <a:pt x="45676" y="2203"/>
                  <a:pt x="45311" y="1992"/>
                  <a:pt x="45239" y="1693"/>
                </a:cubicBezTo>
                <a:cubicBezTo>
                  <a:pt x="45158" y="1320"/>
                  <a:pt x="45425" y="1045"/>
                  <a:pt x="45749" y="915"/>
                </a:cubicBezTo>
                <a:cubicBezTo>
                  <a:pt x="45749" y="745"/>
                  <a:pt x="45757" y="567"/>
                  <a:pt x="45757" y="389"/>
                </a:cubicBezTo>
                <a:lnTo>
                  <a:pt x="45757" y="0"/>
                </a:lnTo>
                <a:lnTo>
                  <a:pt x="43611" y="0"/>
                </a:lnTo>
                <a:lnTo>
                  <a:pt x="43611" y="397"/>
                </a:lnTo>
                <a:lnTo>
                  <a:pt x="43627" y="875"/>
                </a:lnTo>
                <a:cubicBezTo>
                  <a:pt x="43668" y="891"/>
                  <a:pt x="43708" y="907"/>
                  <a:pt x="43741" y="923"/>
                </a:cubicBezTo>
                <a:cubicBezTo>
                  <a:pt x="43830" y="972"/>
                  <a:pt x="43903" y="1045"/>
                  <a:pt x="43943" y="1134"/>
                </a:cubicBezTo>
                <a:cubicBezTo>
                  <a:pt x="44097" y="1296"/>
                  <a:pt x="44145" y="1523"/>
                  <a:pt x="44089" y="1733"/>
                </a:cubicBezTo>
                <a:cubicBezTo>
                  <a:pt x="43994" y="2019"/>
                  <a:pt x="43727" y="2219"/>
                  <a:pt x="43419" y="2219"/>
                </a:cubicBezTo>
                <a:cubicBezTo>
                  <a:pt x="43413" y="2219"/>
                  <a:pt x="43407" y="2219"/>
                  <a:pt x="43401" y="2219"/>
                </a:cubicBezTo>
                <a:cubicBezTo>
                  <a:pt x="43109" y="2219"/>
                  <a:pt x="42737" y="2000"/>
                  <a:pt x="42664" y="1693"/>
                </a:cubicBezTo>
                <a:cubicBezTo>
                  <a:pt x="42583" y="1320"/>
                  <a:pt x="42850" y="1045"/>
                  <a:pt x="43166" y="915"/>
                </a:cubicBezTo>
                <a:cubicBezTo>
                  <a:pt x="43166" y="745"/>
                  <a:pt x="43174" y="567"/>
                  <a:pt x="43182" y="397"/>
                </a:cubicBezTo>
                <a:cubicBezTo>
                  <a:pt x="43182" y="219"/>
                  <a:pt x="43182" y="195"/>
                  <a:pt x="43182" y="0"/>
                </a:cubicBezTo>
                <a:lnTo>
                  <a:pt x="41061" y="0"/>
                </a:lnTo>
                <a:lnTo>
                  <a:pt x="41061" y="397"/>
                </a:lnTo>
                <a:lnTo>
                  <a:pt x="41077" y="875"/>
                </a:lnTo>
                <a:cubicBezTo>
                  <a:pt x="41109" y="891"/>
                  <a:pt x="41150" y="907"/>
                  <a:pt x="41182" y="923"/>
                </a:cubicBezTo>
                <a:cubicBezTo>
                  <a:pt x="41271" y="972"/>
                  <a:pt x="41344" y="1045"/>
                  <a:pt x="41384" y="1134"/>
                </a:cubicBezTo>
                <a:cubicBezTo>
                  <a:pt x="41538" y="1296"/>
                  <a:pt x="41595" y="1523"/>
                  <a:pt x="41530" y="1733"/>
                </a:cubicBezTo>
                <a:cubicBezTo>
                  <a:pt x="41443" y="2019"/>
                  <a:pt x="41169" y="2219"/>
                  <a:pt x="40868" y="2219"/>
                </a:cubicBezTo>
                <a:cubicBezTo>
                  <a:pt x="40862" y="2219"/>
                  <a:pt x="40856" y="2219"/>
                  <a:pt x="40850" y="2219"/>
                </a:cubicBezTo>
                <a:cubicBezTo>
                  <a:pt x="40550" y="2219"/>
                  <a:pt x="40178" y="2000"/>
                  <a:pt x="40105" y="1693"/>
                </a:cubicBezTo>
                <a:cubicBezTo>
                  <a:pt x="40024" y="1320"/>
                  <a:pt x="40291" y="1045"/>
                  <a:pt x="40615" y="915"/>
                </a:cubicBezTo>
                <a:lnTo>
                  <a:pt x="40623" y="397"/>
                </a:lnTo>
                <a:lnTo>
                  <a:pt x="40623" y="0"/>
                </a:lnTo>
                <a:lnTo>
                  <a:pt x="38502" y="0"/>
                </a:lnTo>
                <a:cubicBezTo>
                  <a:pt x="38502" y="49"/>
                  <a:pt x="38502" y="170"/>
                  <a:pt x="38510" y="397"/>
                </a:cubicBezTo>
                <a:lnTo>
                  <a:pt x="38518" y="875"/>
                </a:lnTo>
                <a:cubicBezTo>
                  <a:pt x="38559" y="891"/>
                  <a:pt x="38599" y="907"/>
                  <a:pt x="38631" y="923"/>
                </a:cubicBezTo>
                <a:cubicBezTo>
                  <a:pt x="38720" y="972"/>
                  <a:pt x="38793" y="1045"/>
                  <a:pt x="38834" y="1134"/>
                </a:cubicBezTo>
                <a:cubicBezTo>
                  <a:pt x="38988" y="1296"/>
                  <a:pt x="39036" y="1523"/>
                  <a:pt x="38980" y="1733"/>
                </a:cubicBezTo>
                <a:cubicBezTo>
                  <a:pt x="38884" y="2019"/>
                  <a:pt x="38618" y="2219"/>
                  <a:pt x="38317" y="2219"/>
                </a:cubicBezTo>
                <a:cubicBezTo>
                  <a:pt x="38311" y="2219"/>
                  <a:pt x="38305" y="2219"/>
                  <a:pt x="38299" y="2219"/>
                </a:cubicBezTo>
                <a:cubicBezTo>
                  <a:pt x="38000" y="2219"/>
                  <a:pt x="37627" y="2000"/>
                  <a:pt x="37555" y="1693"/>
                </a:cubicBezTo>
                <a:cubicBezTo>
                  <a:pt x="37474" y="1320"/>
                  <a:pt x="37741" y="1045"/>
                  <a:pt x="38065" y="915"/>
                </a:cubicBezTo>
                <a:lnTo>
                  <a:pt x="38073" y="397"/>
                </a:lnTo>
                <a:lnTo>
                  <a:pt x="38073" y="0"/>
                </a:lnTo>
                <a:lnTo>
                  <a:pt x="35951" y="0"/>
                </a:lnTo>
                <a:cubicBezTo>
                  <a:pt x="35951" y="97"/>
                  <a:pt x="35951" y="154"/>
                  <a:pt x="35959" y="397"/>
                </a:cubicBezTo>
                <a:lnTo>
                  <a:pt x="35968" y="875"/>
                </a:lnTo>
                <a:cubicBezTo>
                  <a:pt x="36008" y="891"/>
                  <a:pt x="36048" y="907"/>
                  <a:pt x="36081" y="923"/>
                </a:cubicBezTo>
                <a:cubicBezTo>
                  <a:pt x="36170" y="972"/>
                  <a:pt x="36243" y="1045"/>
                  <a:pt x="36283" y="1134"/>
                </a:cubicBezTo>
                <a:cubicBezTo>
                  <a:pt x="36437" y="1296"/>
                  <a:pt x="36486" y="1523"/>
                  <a:pt x="36429" y="1733"/>
                </a:cubicBezTo>
                <a:cubicBezTo>
                  <a:pt x="36334" y="2019"/>
                  <a:pt x="36067" y="2219"/>
                  <a:pt x="35767" y="2219"/>
                </a:cubicBezTo>
                <a:cubicBezTo>
                  <a:pt x="35761" y="2219"/>
                  <a:pt x="35755" y="2219"/>
                  <a:pt x="35749" y="2219"/>
                </a:cubicBezTo>
                <a:cubicBezTo>
                  <a:pt x="35449" y="2219"/>
                  <a:pt x="35077" y="2000"/>
                  <a:pt x="35004" y="1693"/>
                </a:cubicBezTo>
                <a:cubicBezTo>
                  <a:pt x="34923" y="1320"/>
                  <a:pt x="35190" y="1045"/>
                  <a:pt x="35514" y="915"/>
                </a:cubicBezTo>
                <a:lnTo>
                  <a:pt x="35522" y="397"/>
                </a:lnTo>
                <a:lnTo>
                  <a:pt x="35522" y="0"/>
                </a:lnTo>
                <a:lnTo>
                  <a:pt x="33393" y="0"/>
                </a:lnTo>
                <a:cubicBezTo>
                  <a:pt x="33393" y="73"/>
                  <a:pt x="33393" y="146"/>
                  <a:pt x="33401" y="397"/>
                </a:cubicBezTo>
                <a:lnTo>
                  <a:pt x="33417" y="875"/>
                </a:lnTo>
                <a:cubicBezTo>
                  <a:pt x="33457" y="891"/>
                  <a:pt x="33490" y="907"/>
                  <a:pt x="33530" y="923"/>
                </a:cubicBezTo>
                <a:cubicBezTo>
                  <a:pt x="33619" y="972"/>
                  <a:pt x="33684" y="1045"/>
                  <a:pt x="33733" y="1134"/>
                </a:cubicBezTo>
                <a:cubicBezTo>
                  <a:pt x="33879" y="1296"/>
                  <a:pt x="33935" y="1523"/>
                  <a:pt x="33879" y="1733"/>
                </a:cubicBezTo>
                <a:cubicBezTo>
                  <a:pt x="33783" y="2019"/>
                  <a:pt x="33517" y="2219"/>
                  <a:pt x="33209" y="2219"/>
                </a:cubicBezTo>
                <a:cubicBezTo>
                  <a:pt x="33202" y="2219"/>
                  <a:pt x="33196" y="2219"/>
                  <a:pt x="33190" y="2219"/>
                </a:cubicBezTo>
                <a:cubicBezTo>
                  <a:pt x="32899" y="2219"/>
                  <a:pt x="32518" y="2000"/>
                  <a:pt x="32445" y="1693"/>
                </a:cubicBezTo>
                <a:cubicBezTo>
                  <a:pt x="32364" y="1320"/>
                  <a:pt x="32632" y="1045"/>
                  <a:pt x="32955" y="915"/>
                </a:cubicBezTo>
                <a:lnTo>
                  <a:pt x="32964" y="397"/>
                </a:lnTo>
                <a:cubicBezTo>
                  <a:pt x="32972" y="146"/>
                  <a:pt x="32964" y="89"/>
                  <a:pt x="32964" y="0"/>
                </a:cubicBezTo>
                <a:lnTo>
                  <a:pt x="30834" y="0"/>
                </a:lnTo>
                <a:cubicBezTo>
                  <a:pt x="30834" y="73"/>
                  <a:pt x="30834" y="138"/>
                  <a:pt x="30842" y="397"/>
                </a:cubicBezTo>
                <a:lnTo>
                  <a:pt x="30858" y="875"/>
                </a:lnTo>
                <a:cubicBezTo>
                  <a:pt x="30899" y="891"/>
                  <a:pt x="30931" y="907"/>
                  <a:pt x="30972" y="923"/>
                </a:cubicBezTo>
                <a:cubicBezTo>
                  <a:pt x="31061" y="972"/>
                  <a:pt x="31126" y="1045"/>
                  <a:pt x="31174" y="1134"/>
                </a:cubicBezTo>
                <a:cubicBezTo>
                  <a:pt x="31320" y="1296"/>
                  <a:pt x="31377" y="1523"/>
                  <a:pt x="31320" y="1733"/>
                </a:cubicBezTo>
                <a:cubicBezTo>
                  <a:pt x="31225" y="2019"/>
                  <a:pt x="30958" y="2219"/>
                  <a:pt x="30650" y="2219"/>
                </a:cubicBezTo>
                <a:cubicBezTo>
                  <a:pt x="30644" y="2219"/>
                  <a:pt x="30638" y="2219"/>
                  <a:pt x="30632" y="2219"/>
                </a:cubicBezTo>
                <a:cubicBezTo>
                  <a:pt x="30340" y="2219"/>
                  <a:pt x="29960" y="2000"/>
                  <a:pt x="29895" y="1693"/>
                </a:cubicBezTo>
                <a:cubicBezTo>
                  <a:pt x="29806" y="1320"/>
                  <a:pt x="30073" y="1045"/>
                  <a:pt x="30397" y="915"/>
                </a:cubicBezTo>
                <a:lnTo>
                  <a:pt x="30413" y="397"/>
                </a:lnTo>
                <a:cubicBezTo>
                  <a:pt x="30413" y="138"/>
                  <a:pt x="30413" y="57"/>
                  <a:pt x="30413" y="0"/>
                </a:cubicBezTo>
                <a:lnTo>
                  <a:pt x="28275" y="0"/>
                </a:lnTo>
                <a:cubicBezTo>
                  <a:pt x="28275" y="73"/>
                  <a:pt x="28275" y="138"/>
                  <a:pt x="28284" y="397"/>
                </a:cubicBezTo>
                <a:lnTo>
                  <a:pt x="28300" y="875"/>
                </a:lnTo>
                <a:cubicBezTo>
                  <a:pt x="28340" y="891"/>
                  <a:pt x="28373" y="907"/>
                  <a:pt x="28413" y="923"/>
                </a:cubicBezTo>
                <a:cubicBezTo>
                  <a:pt x="28502" y="972"/>
                  <a:pt x="28567" y="1045"/>
                  <a:pt x="28615" y="1134"/>
                </a:cubicBezTo>
                <a:cubicBezTo>
                  <a:pt x="28761" y="1296"/>
                  <a:pt x="28818" y="1523"/>
                  <a:pt x="28761" y="1733"/>
                </a:cubicBezTo>
                <a:cubicBezTo>
                  <a:pt x="28666" y="2019"/>
                  <a:pt x="28399" y="2219"/>
                  <a:pt x="28091" y="2219"/>
                </a:cubicBezTo>
                <a:cubicBezTo>
                  <a:pt x="28085" y="2219"/>
                  <a:pt x="28079" y="2219"/>
                  <a:pt x="28073" y="2219"/>
                </a:cubicBezTo>
                <a:cubicBezTo>
                  <a:pt x="27781" y="2219"/>
                  <a:pt x="27401" y="2000"/>
                  <a:pt x="27336" y="1693"/>
                </a:cubicBezTo>
                <a:cubicBezTo>
                  <a:pt x="27247" y="1320"/>
                  <a:pt x="27514" y="1045"/>
                  <a:pt x="27838" y="915"/>
                </a:cubicBezTo>
                <a:cubicBezTo>
                  <a:pt x="27838" y="745"/>
                  <a:pt x="27846" y="567"/>
                  <a:pt x="27846" y="397"/>
                </a:cubicBezTo>
                <a:cubicBezTo>
                  <a:pt x="27854" y="138"/>
                  <a:pt x="27854" y="41"/>
                  <a:pt x="27854" y="0"/>
                </a:cubicBezTo>
                <a:lnTo>
                  <a:pt x="25717" y="0"/>
                </a:lnTo>
                <a:cubicBezTo>
                  <a:pt x="25717" y="49"/>
                  <a:pt x="25725" y="138"/>
                  <a:pt x="25733" y="397"/>
                </a:cubicBezTo>
                <a:cubicBezTo>
                  <a:pt x="25733" y="551"/>
                  <a:pt x="25741" y="713"/>
                  <a:pt x="25749" y="875"/>
                </a:cubicBezTo>
                <a:cubicBezTo>
                  <a:pt x="25782" y="891"/>
                  <a:pt x="25822" y="907"/>
                  <a:pt x="25854" y="923"/>
                </a:cubicBezTo>
                <a:cubicBezTo>
                  <a:pt x="25943" y="972"/>
                  <a:pt x="26016" y="1045"/>
                  <a:pt x="26057" y="1134"/>
                </a:cubicBezTo>
                <a:cubicBezTo>
                  <a:pt x="26211" y="1296"/>
                  <a:pt x="26267" y="1523"/>
                  <a:pt x="26203" y="1733"/>
                </a:cubicBezTo>
                <a:cubicBezTo>
                  <a:pt x="26115" y="2019"/>
                  <a:pt x="25841" y="2219"/>
                  <a:pt x="25540" y="2219"/>
                </a:cubicBezTo>
                <a:cubicBezTo>
                  <a:pt x="25534" y="2219"/>
                  <a:pt x="25528" y="2219"/>
                  <a:pt x="25522" y="2219"/>
                </a:cubicBezTo>
                <a:cubicBezTo>
                  <a:pt x="25223" y="2219"/>
                  <a:pt x="24850" y="2000"/>
                  <a:pt x="24778" y="1693"/>
                </a:cubicBezTo>
                <a:cubicBezTo>
                  <a:pt x="24697" y="1320"/>
                  <a:pt x="24964" y="1045"/>
                  <a:pt x="25288" y="915"/>
                </a:cubicBezTo>
                <a:cubicBezTo>
                  <a:pt x="25288" y="745"/>
                  <a:pt x="25288" y="567"/>
                  <a:pt x="25296" y="397"/>
                </a:cubicBezTo>
                <a:cubicBezTo>
                  <a:pt x="25304" y="138"/>
                  <a:pt x="25304" y="73"/>
                  <a:pt x="25304" y="0"/>
                </a:cubicBezTo>
                <a:lnTo>
                  <a:pt x="23166" y="0"/>
                </a:lnTo>
                <a:cubicBezTo>
                  <a:pt x="23166" y="73"/>
                  <a:pt x="23166" y="138"/>
                  <a:pt x="23174" y="397"/>
                </a:cubicBezTo>
                <a:cubicBezTo>
                  <a:pt x="23174" y="551"/>
                  <a:pt x="23182" y="713"/>
                  <a:pt x="23191" y="875"/>
                </a:cubicBezTo>
                <a:cubicBezTo>
                  <a:pt x="23231" y="891"/>
                  <a:pt x="23271" y="907"/>
                  <a:pt x="23304" y="923"/>
                </a:cubicBezTo>
                <a:cubicBezTo>
                  <a:pt x="23393" y="972"/>
                  <a:pt x="23466" y="1045"/>
                  <a:pt x="23506" y="1134"/>
                </a:cubicBezTo>
                <a:cubicBezTo>
                  <a:pt x="23652" y="1296"/>
                  <a:pt x="23709" y="1523"/>
                  <a:pt x="23652" y="1733"/>
                </a:cubicBezTo>
                <a:cubicBezTo>
                  <a:pt x="23557" y="2019"/>
                  <a:pt x="23290" y="2219"/>
                  <a:pt x="22982" y="2219"/>
                </a:cubicBezTo>
                <a:cubicBezTo>
                  <a:pt x="22976" y="2219"/>
                  <a:pt x="22970" y="2219"/>
                  <a:pt x="22964" y="2219"/>
                </a:cubicBezTo>
                <a:cubicBezTo>
                  <a:pt x="22672" y="2219"/>
                  <a:pt x="22292" y="2000"/>
                  <a:pt x="22227" y="1693"/>
                </a:cubicBezTo>
                <a:cubicBezTo>
                  <a:pt x="22138" y="1320"/>
                  <a:pt x="22405" y="1045"/>
                  <a:pt x="22729" y="915"/>
                </a:cubicBezTo>
                <a:cubicBezTo>
                  <a:pt x="22729" y="745"/>
                  <a:pt x="22737" y="567"/>
                  <a:pt x="22745" y="397"/>
                </a:cubicBezTo>
                <a:cubicBezTo>
                  <a:pt x="22745" y="138"/>
                  <a:pt x="22745" y="57"/>
                  <a:pt x="22745" y="0"/>
                </a:cubicBezTo>
                <a:lnTo>
                  <a:pt x="20608" y="0"/>
                </a:lnTo>
                <a:cubicBezTo>
                  <a:pt x="20608" y="73"/>
                  <a:pt x="20608" y="146"/>
                  <a:pt x="20616" y="397"/>
                </a:cubicBezTo>
                <a:cubicBezTo>
                  <a:pt x="20616" y="551"/>
                  <a:pt x="20632" y="713"/>
                  <a:pt x="20632" y="875"/>
                </a:cubicBezTo>
                <a:cubicBezTo>
                  <a:pt x="20672" y="891"/>
                  <a:pt x="20713" y="907"/>
                  <a:pt x="20745" y="923"/>
                </a:cubicBezTo>
                <a:cubicBezTo>
                  <a:pt x="20834" y="972"/>
                  <a:pt x="20907" y="1045"/>
                  <a:pt x="20948" y="1134"/>
                </a:cubicBezTo>
                <a:cubicBezTo>
                  <a:pt x="21093" y="1296"/>
                  <a:pt x="21150" y="1523"/>
                  <a:pt x="21093" y="1733"/>
                </a:cubicBezTo>
                <a:cubicBezTo>
                  <a:pt x="20998" y="2019"/>
                  <a:pt x="20732" y="2219"/>
                  <a:pt x="20423" y="2219"/>
                </a:cubicBezTo>
                <a:cubicBezTo>
                  <a:pt x="20417" y="2219"/>
                  <a:pt x="20411" y="2219"/>
                  <a:pt x="20405" y="2219"/>
                </a:cubicBezTo>
                <a:cubicBezTo>
                  <a:pt x="20114" y="2219"/>
                  <a:pt x="19733" y="2000"/>
                  <a:pt x="19668" y="1693"/>
                </a:cubicBezTo>
                <a:cubicBezTo>
                  <a:pt x="19587" y="1320"/>
                  <a:pt x="19846" y="1045"/>
                  <a:pt x="20170" y="915"/>
                </a:cubicBezTo>
                <a:lnTo>
                  <a:pt x="20187" y="397"/>
                </a:lnTo>
                <a:lnTo>
                  <a:pt x="20187" y="0"/>
                </a:lnTo>
                <a:lnTo>
                  <a:pt x="18057" y="0"/>
                </a:lnTo>
                <a:cubicBezTo>
                  <a:pt x="18057" y="73"/>
                  <a:pt x="18057" y="154"/>
                  <a:pt x="18065" y="397"/>
                </a:cubicBezTo>
                <a:lnTo>
                  <a:pt x="18081" y="875"/>
                </a:lnTo>
                <a:cubicBezTo>
                  <a:pt x="18114" y="891"/>
                  <a:pt x="18154" y="907"/>
                  <a:pt x="18187" y="923"/>
                </a:cubicBezTo>
                <a:cubicBezTo>
                  <a:pt x="18276" y="972"/>
                  <a:pt x="18349" y="1045"/>
                  <a:pt x="18389" y="1134"/>
                </a:cubicBezTo>
                <a:cubicBezTo>
                  <a:pt x="18543" y="1296"/>
                  <a:pt x="18600" y="1523"/>
                  <a:pt x="18535" y="1733"/>
                </a:cubicBezTo>
                <a:cubicBezTo>
                  <a:pt x="18447" y="2019"/>
                  <a:pt x="18173" y="2219"/>
                  <a:pt x="17872" y="2219"/>
                </a:cubicBezTo>
                <a:cubicBezTo>
                  <a:pt x="17867" y="2219"/>
                  <a:pt x="17861" y="2219"/>
                  <a:pt x="17855" y="2219"/>
                </a:cubicBezTo>
                <a:cubicBezTo>
                  <a:pt x="17563" y="2219"/>
                  <a:pt x="17183" y="2000"/>
                  <a:pt x="17110" y="1693"/>
                </a:cubicBezTo>
                <a:cubicBezTo>
                  <a:pt x="17029" y="1320"/>
                  <a:pt x="17296" y="1045"/>
                  <a:pt x="17612" y="915"/>
                </a:cubicBezTo>
                <a:lnTo>
                  <a:pt x="17628" y="397"/>
                </a:lnTo>
                <a:cubicBezTo>
                  <a:pt x="17628" y="154"/>
                  <a:pt x="17628" y="97"/>
                  <a:pt x="17628" y="0"/>
                </a:cubicBezTo>
                <a:lnTo>
                  <a:pt x="15498" y="0"/>
                </a:lnTo>
                <a:cubicBezTo>
                  <a:pt x="15498" y="73"/>
                  <a:pt x="15498" y="170"/>
                  <a:pt x="15498" y="397"/>
                </a:cubicBezTo>
                <a:lnTo>
                  <a:pt x="15515" y="875"/>
                </a:lnTo>
                <a:cubicBezTo>
                  <a:pt x="15555" y="891"/>
                  <a:pt x="15587" y="907"/>
                  <a:pt x="15628" y="923"/>
                </a:cubicBezTo>
                <a:cubicBezTo>
                  <a:pt x="15717" y="972"/>
                  <a:pt x="15782" y="1045"/>
                  <a:pt x="15830" y="1134"/>
                </a:cubicBezTo>
                <a:cubicBezTo>
                  <a:pt x="15976" y="1296"/>
                  <a:pt x="16033" y="1523"/>
                  <a:pt x="15976" y="1733"/>
                </a:cubicBezTo>
                <a:cubicBezTo>
                  <a:pt x="15881" y="2019"/>
                  <a:pt x="15614" y="2219"/>
                  <a:pt x="15306" y="2219"/>
                </a:cubicBezTo>
                <a:cubicBezTo>
                  <a:pt x="15300" y="2219"/>
                  <a:pt x="15294" y="2219"/>
                  <a:pt x="15288" y="2219"/>
                </a:cubicBezTo>
                <a:cubicBezTo>
                  <a:pt x="14996" y="2219"/>
                  <a:pt x="14616" y="2000"/>
                  <a:pt x="14551" y="1693"/>
                </a:cubicBezTo>
                <a:cubicBezTo>
                  <a:pt x="14462" y="1320"/>
                  <a:pt x="14729" y="1045"/>
                  <a:pt x="15045" y="915"/>
                </a:cubicBezTo>
                <a:lnTo>
                  <a:pt x="15061" y="397"/>
                </a:lnTo>
                <a:cubicBezTo>
                  <a:pt x="15069" y="170"/>
                  <a:pt x="15061" y="106"/>
                  <a:pt x="15061" y="0"/>
                </a:cubicBezTo>
                <a:lnTo>
                  <a:pt x="12932" y="0"/>
                </a:lnTo>
                <a:cubicBezTo>
                  <a:pt x="12940" y="235"/>
                  <a:pt x="12932" y="187"/>
                  <a:pt x="12932" y="397"/>
                </a:cubicBezTo>
                <a:lnTo>
                  <a:pt x="12948" y="875"/>
                </a:lnTo>
                <a:cubicBezTo>
                  <a:pt x="12988" y="891"/>
                  <a:pt x="13021" y="907"/>
                  <a:pt x="13061" y="923"/>
                </a:cubicBezTo>
                <a:cubicBezTo>
                  <a:pt x="13150" y="972"/>
                  <a:pt x="13215" y="1045"/>
                  <a:pt x="13264" y="1134"/>
                </a:cubicBezTo>
                <a:cubicBezTo>
                  <a:pt x="13409" y="1296"/>
                  <a:pt x="13466" y="1523"/>
                  <a:pt x="13409" y="1733"/>
                </a:cubicBezTo>
                <a:cubicBezTo>
                  <a:pt x="13314" y="2019"/>
                  <a:pt x="13048" y="2219"/>
                  <a:pt x="12739" y="2219"/>
                </a:cubicBezTo>
                <a:cubicBezTo>
                  <a:pt x="12733" y="2219"/>
                  <a:pt x="12727" y="2219"/>
                  <a:pt x="12721" y="2219"/>
                </a:cubicBezTo>
                <a:cubicBezTo>
                  <a:pt x="12430" y="2219"/>
                  <a:pt x="12049" y="2000"/>
                  <a:pt x="11976" y="1693"/>
                </a:cubicBezTo>
                <a:cubicBezTo>
                  <a:pt x="11895" y="1320"/>
                  <a:pt x="12162" y="1045"/>
                  <a:pt x="12478" y="915"/>
                </a:cubicBezTo>
                <a:lnTo>
                  <a:pt x="12494" y="397"/>
                </a:lnTo>
                <a:cubicBezTo>
                  <a:pt x="12503" y="187"/>
                  <a:pt x="12486" y="227"/>
                  <a:pt x="12494" y="0"/>
                </a:cubicBezTo>
                <a:lnTo>
                  <a:pt x="10373" y="0"/>
                </a:lnTo>
                <a:lnTo>
                  <a:pt x="10373" y="397"/>
                </a:lnTo>
                <a:lnTo>
                  <a:pt x="10389" y="875"/>
                </a:lnTo>
                <a:cubicBezTo>
                  <a:pt x="10422" y="891"/>
                  <a:pt x="10462" y="907"/>
                  <a:pt x="10503" y="923"/>
                </a:cubicBezTo>
                <a:cubicBezTo>
                  <a:pt x="10584" y="972"/>
                  <a:pt x="10656" y="1045"/>
                  <a:pt x="10705" y="1134"/>
                </a:cubicBezTo>
                <a:cubicBezTo>
                  <a:pt x="10851" y="1296"/>
                  <a:pt x="10907" y="1523"/>
                  <a:pt x="10843" y="1733"/>
                </a:cubicBezTo>
                <a:cubicBezTo>
                  <a:pt x="10755" y="2019"/>
                  <a:pt x="10481" y="2219"/>
                  <a:pt x="10180" y="2219"/>
                </a:cubicBezTo>
                <a:cubicBezTo>
                  <a:pt x="10174" y="2219"/>
                  <a:pt x="10168" y="2219"/>
                  <a:pt x="10162" y="2219"/>
                </a:cubicBezTo>
                <a:cubicBezTo>
                  <a:pt x="9871" y="2219"/>
                  <a:pt x="9490" y="2000"/>
                  <a:pt x="9418" y="1693"/>
                </a:cubicBezTo>
                <a:cubicBezTo>
                  <a:pt x="9337" y="1320"/>
                  <a:pt x="9604" y="1045"/>
                  <a:pt x="9920" y="915"/>
                </a:cubicBezTo>
                <a:lnTo>
                  <a:pt x="9936" y="397"/>
                </a:lnTo>
                <a:cubicBezTo>
                  <a:pt x="9936" y="203"/>
                  <a:pt x="9928" y="211"/>
                  <a:pt x="9936" y="0"/>
                </a:cubicBezTo>
                <a:lnTo>
                  <a:pt x="7814" y="0"/>
                </a:lnTo>
                <a:lnTo>
                  <a:pt x="7814" y="397"/>
                </a:lnTo>
                <a:lnTo>
                  <a:pt x="7831" y="875"/>
                </a:lnTo>
                <a:cubicBezTo>
                  <a:pt x="7871" y="891"/>
                  <a:pt x="7912" y="907"/>
                  <a:pt x="7944" y="923"/>
                </a:cubicBezTo>
                <a:cubicBezTo>
                  <a:pt x="8033" y="972"/>
                  <a:pt x="8106" y="1045"/>
                  <a:pt x="8146" y="1134"/>
                </a:cubicBezTo>
                <a:cubicBezTo>
                  <a:pt x="8292" y="1296"/>
                  <a:pt x="8349" y="1523"/>
                  <a:pt x="8292" y="1733"/>
                </a:cubicBezTo>
                <a:cubicBezTo>
                  <a:pt x="8197" y="2019"/>
                  <a:pt x="7930" y="2219"/>
                  <a:pt x="7622" y="2219"/>
                </a:cubicBezTo>
                <a:cubicBezTo>
                  <a:pt x="7616" y="2219"/>
                  <a:pt x="7610" y="2219"/>
                  <a:pt x="7604" y="2219"/>
                </a:cubicBezTo>
                <a:cubicBezTo>
                  <a:pt x="7312" y="2219"/>
                  <a:pt x="6940" y="2000"/>
                  <a:pt x="6867" y="1693"/>
                </a:cubicBezTo>
                <a:cubicBezTo>
                  <a:pt x="6778" y="1320"/>
                  <a:pt x="7045" y="1045"/>
                  <a:pt x="7369" y="915"/>
                </a:cubicBezTo>
                <a:cubicBezTo>
                  <a:pt x="7369" y="745"/>
                  <a:pt x="7377" y="567"/>
                  <a:pt x="7385" y="397"/>
                </a:cubicBezTo>
                <a:cubicBezTo>
                  <a:pt x="7385" y="219"/>
                  <a:pt x="7385" y="195"/>
                  <a:pt x="7385" y="0"/>
                </a:cubicBezTo>
                <a:lnTo>
                  <a:pt x="5264" y="0"/>
                </a:lnTo>
                <a:lnTo>
                  <a:pt x="5264" y="397"/>
                </a:lnTo>
                <a:cubicBezTo>
                  <a:pt x="5264" y="543"/>
                  <a:pt x="5272" y="713"/>
                  <a:pt x="5272" y="875"/>
                </a:cubicBezTo>
                <a:cubicBezTo>
                  <a:pt x="5312" y="891"/>
                  <a:pt x="5353" y="907"/>
                  <a:pt x="5385" y="923"/>
                </a:cubicBezTo>
                <a:cubicBezTo>
                  <a:pt x="5474" y="972"/>
                  <a:pt x="5547" y="1045"/>
                  <a:pt x="5588" y="1134"/>
                </a:cubicBezTo>
                <a:cubicBezTo>
                  <a:pt x="5733" y="1296"/>
                  <a:pt x="5790" y="1523"/>
                  <a:pt x="5733" y="1733"/>
                </a:cubicBezTo>
                <a:cubicBezTo>
                  <a:pt x="5638" y="2019"/>
                  <a:pt x="5372" y="2219"/>
                  <a:pt x="5063" y="2219"/>
                </a:cubicBezTo>
                <a:cubicBezTo>
                  <a:pt x="5057" y="2219"/>
                  <a:pt x="5051" y="2219"/>
                  <a:pt x="5045" y="2219"/>
                </a:cubicBezTo>
                <a:cubicBezTo>
                  <a:pt x="4754" y="2219"/>
                  <a:pt x="4381" y="2000"/>
                  <a:pt x="4308" y="1693"/>
                </a:cubicBezTo>
                <a:cubicBezTo>
                  <a:pt x="4227" y="1320"/>
                  <a:pt x="4495" y="1045"/>
                  <a:pt x="4810" y="915"/>
                </a:cubicBezTo>
                <a:cubicBezTo>
                  <a:pt x="4810" y="745"/>
                  <a:pt x="4819" y="567"/>
                  <a:pt x="4827" y="397"/>
                </a:cubicBezTo>
                <a:lnTo>
                  <a:pt x="4827" y="0"/>
                </a:lnTo>
                <a:lnTo>
                  <a:pt x="2713" y="0"/>
                </a:lnTo>
                <a:lnTo>
                  <a:pt x="2713" y="397"/>
                </a:lnTo>
                <a:cubicBezTo>
                  <a:pt x="2713" y="551"/>
                  <a:pt x="2721" y="713"/>
                  <a:pt x="2721" y="875"/>
                </a:cubicBezTo>
                <a:cubicBezTo>
                  <a:pt x="2762" y="891"/>
                  <a:pt x="2802" y="907"/>
                  <a:pt x="2835" y="923"/>
                </a:cubicBezTo>
                <a:cubicBezTo>
                  <a:pt x="2924" y="972"/>
                  <a:pt x="2997" y="1045"/>
                  <a:pt x="3037" y="1134"/>
                </a:cubicBezTo>
                <a:cubicBezTo>
                  <a:pt x="3191" y="1296"/>
                  <a:pt x="3240" y="1523"/>
                  <a:pt x="3183" y="1733"/>
                </a:cubicBezTo>
                <a:cubicBezTo>
                  <a:pt x="3088" y="2019"/>
                  <a:pt x="2821" y="2219"/>
                  <a:pt x="2521" y="2219"/>
                </a:cubicBezTo>
                <a:cubicBezTo>
                  <a:pt x="2515" y="2219"/>
                  <a:pt x="2509" y="2219"/>
                  <a:pt x="2503" y="2219"/>
                </a:cubicBezTo>
                <a:cubicBezTo>
                  <a:pt x="2203" y="2219"/>
                  <a:pt x="1831" y="2000"/>
                  <a:pt x="1758" y="1693"/>
                </a:cubicBezTo>
                <a:cubicBezTo>
                  <a:pt x="1677" y="1320"/>
                  <a:pt x="1944" y="1045"/>
                  <a:pt x="2268" y="915"/>
                </a:cubicBezTo>
                <a:cubicBezTo>
                  <a:pt x="2268" y="745"/>
                  <a:pt x="2276" y="567"/>
                  <a:pt x="2276" y="397"/>
                </a:cubicBezTo>
                <a:lnTo>
                  <a:pt x="2276"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305" name="Google Shape;305;p8"/>
          <p:cNvSpPr/>
          <p:nvPr/>
        </p:nvSpPr>
        <p:spPr>
          <a:xfrm flipH="1">
            <a:off x="69563" y="3158221"/>
            <a:ext cx="544006" cy="934791"/>
          </a:xfrm>
          <a:custGeom>
            <a:avLst/>
            <a:gdLst/>
            <a:ahLst/>
            <a:cxnLst/>
            <a:rect l="l" t="t" r="r" b="b"/>
            <a:pathLst>
              <a:path w="18775" h="32262" extrusionOk="0">
                <a:moveTo>
                  <a:pt x="11539" y="9839"/>
                </a:moveTo>
                <a:cubicBezTo>
                  <a:pt x="11540" y="9839"/>
                  <a:pt x="11541" y="9839"/>
                  <a:pt x="11542" y="9839"/>
                </a:cubicBezTo>
                <a:lnTo>
                  <a:pt x="11542" y="9839"/>
                </a:lnTo>
                <a:cubicBezTo>
                  <a:pt x="11542" y="9839"/>
                  <a:pt x="11543" y="9840"/>
                  <a:pt x="11543" y="9840"/>
                </a:cubicBezTo>
                <a:lnTo>
                  <a:pt x="11543" y="9840"/>
                </a:lnTo>
                <a:cubicBezTo>
                  <a:pt x="11542" y="9839"/>
                  <a:pt x="11540" y="9839"/>
                  <a:pt x="11539" y="9839"/>
                </a:cubicBezTo>
                <a:close/>
                <a:moveTo>
                  <a:pt x="10445" y="9705"/>
                </a:moveTo>
                <a:cubicBezTo>
                  <a:pt x="10662" y="9705"/>
                  <a:pt x="10879" y="9721"/>
                  <a:pt x="11095" y="9752"/>
                </a:cubicBezTo>
                <a:lnTo>
                  <a:pt x="11095" y="9752"/>
                </a:lnTo>
                <a:cubicBezTo>
                  <a:pt x="11229" y="10795"/>
                  <a:pt x="10928" y="11809"/>
                  <a:pt x="10083" y="12588"/>
                </a:cubicBezTo>
                <a:cubicBezTo>
                  <a:pt x="9204" y="13399"/>
                  <a:pt x="7980" y="13766"/>
                  <a:pt x="6789" y="13766"/>
                </a:cubicBezTo>
                <a:cubicBezTo>
                  <a:pt x="6551" y="13766"/>
                  <a:pt x="6314" y="13751"/>
                  <a:pt x="6081" y="13723"/>
                </a:cubicBezTo>
                <a:cubicBezTo>
                  <a:pt x="5889" y="13699"/>
                  <a:pt x="5740" y="13676"/>
                  <a:pt x="5598" y="13647"/>
                </a:cubicBezTo>
                <a:lnTo>
                  <a:pt x="5598" y="13647"/>
                </a:lnTo>
                <a:cubicBezTo>
                  <a:pt x="6034" y="12537"/>
                  <a:pt x="6747" y="11427"/>
                  <a:pt x="7709" y="10660"/>
                </a:cubicBezTo>
                <a:cubicBezTo>
                  <a:pt x="8507" y="10024"/>
                  <a:pt x="9470" y="9705"/>
                  <a:pt x="10445" y="9705"/>
                </a:cubicBezTo>
                <a:close/>
                <a:moveTo>
                  <a:pt x="14564" y="19435"/>
                </a:moveTo>
                <a:lnTo>
                  <a:pt x="14564" y="19435"/>
                </a:lnTo>
                <a:cubicBezTo>
                  <a:pt x="14564" y="19444"/>
                  <a:pt x="14564" y="19453"/>
                  <a:pt x="14564" y="19461"/>
                </a:cubicBezTo>
                <a:lnTo>
                  <a:pt x="14564" y="19461"/>
                </a:lnTo>
                <a:cubicBezTo>
                  <a:pt x="14564" y="19461"/>
                  <a:pt x="14563" y="19461"/>
                  <a:pt x="14563" y="19461"/>
                </a:cubicBezTo>
                <a:lnTo>
                  <a:pt x="14563" y="19461"/>
                </a:lnTo>
                <a:cubicBezTo>
                  <a:pt x="14563" y="19453"/>
                  <a:pt x="14564" y="19445"/>
                  <a:pt x="14564" y="19435"/>
                </a:cubicBezTo>
                <a:close/>
                <a:moveTo>
                  <a:pt x="14428" y="19664"/>
                </a:moveTo>
                <a:lnTo>
                  <a:pt x="14428" y="19664"/>
                </a:lnTo>
                <a:cubicBezTo>
                  <a:pt x="14436" y="19665"/>
                  <a:pt x="14444" y="19667"/>
                  <a:pt x="14452" y="19669"/>
                </a:cubicBezTo>
                <a:cubicBezTo>
                  <a:pt x="14443" y="19667"/>
                  <a:pt x="14435" y="19665"/>
                  <a:pt x="14428" y="19664"/>
                </a:cubicBezTo>
                <a:close/>
                <a:moveTo>
                  <a:pt x="14531" y="19694"/>
                </a:moveTo>
                <a:lnTo>
                  <a:pt x="14531" y="19694"/>
                </a:lnTo>
                <a:cubicBezTo>
                  <a:pt x="14531" y="19694"/>
                  <a:pt x="14531" y="19694"/>
                  <a:pt x="14531" y="19695"/>
                </a:cubicBezTo>
                <a:lnTo>
                  <a:pt x="14531" y="19695"/>
                </a:lnTo>
                <a:cubicBezTo>
                  <a:pt x="14531" y="19696"/>
                  <a:pt x="14530" y="19697"/>
                  <a:pt x="14530" y="19698"/>
                </a:cubicBezTo>
                <a:lnTo>
                  <a:pt x="14530" y="19698"/>
                </a:lnTo>
                <a:cubicBezTo>
                  <a:pt x="14530" y="19697"/>
                  <a:pt x="14530" y="19696"/>
                  <a:pt x="14531" y="19694"/>
                </a:cubicBezTo>
                <a:close/>
                <a:moveTo>
                  <a:pt x="14779" y="19781"/>
                </a:moveTo>
                <a:cubicBezTo>
                  <a:pt x="14780" y="19781"/>
                  <a:pt x="14781" y="19782"/>
                  <a:pt x="14782" y="19782"/>
                </a:cubicBezTo>
                <a:lnTo>
                  <a:pt x="14782" y="19782"/>
                </a:lnTo>
                <a:cubicBezTo>
                  <a:pt x="14814" y="19800"/>
                  <a:pt x="14847" y="19818"/>
                  <a:pt x="14880" y="19835"/>
                </a:cubicBezTo>
                <a:lnTo>
                  <a:pt x="14880" y="19835"/>
                </a:lnTo>
                <a:cubicBezTo>
                  <a:pt x="14885" y="19839"/>
                  <a:pt x="14888" y="19841"/>
                  <a:pt x="14887" y="19841"/>
                </a:cubicBezTo>
                <a:cubicBezTo>
                  <a:pt x="14883" y="19841"/>
                  <a:pt x="14854" y="19826"/>
                  <a:pt x="14779" y="19781"/>
                </a:cubicBezTo>
                <a:close/>
                <a:moveTo>
                  <a:pt x="5402" y="20224"/>
                </a:moveTo>
                <a:lnTo>
                  <a:pt x="5402" y="20224"/>
                </a:lnTo>
                <a:cubicBezTo>
                  <a:pt x="5403" y="20227"/>
                  <a:pt x="5404" y="20230"/>
                  <a:pt x="5405" y="20233"/>
                </a:cubicBezTo>
                <a:cubicBezTo>
                  <a:pt x="5404" y="20229"/>
                  <a:pt x="5403" y="20227"/>
                  <a:pt x="5402" y="20224"/>
                </a:cubicBezTo>
                <a:close/>
                <a:moveTo>
                  <a:pt x="6201" y="21492"/>
                </a:moveTo>
                <a:cubicBezTo>
                  <a:pt x="6209" y="21500"/>
                  <a:pt x="6216" y="21507"/>
                  <a:pt x="6220" y="21512"/>
                </a:cubicBezTo>
                <a:lnTo>
                  <a:pt x="6220" y="21512"/>
                </a:lnTo>
                <a:cubicBezTo>
                  <a:pt x="6211" y="21507"/>
                  <a:pt x="6204" y="21503"/>
                  <a:pt x="6203" y="21503"/>
                </a:cubicBezTo>
                <a:lnTo>
                  <a:pt x="6203" y="21503"/>
                </a:lnTo>
                <a:cubicBezTo>
                  <a:pt x="6201" y="21503"/>
                  <a:pt x="6207" y="21509"/>
                  <a:pt x="6227" y="21522"/>
                </a:cubicBezTo>
                <a:lnTo>
                  <a:pt x="6227" y="21522"/>
                </a:lnTo>
                <a:cubicBezTo>
                  <a:pt x="6227" y="21521"/>
                  <a:pt x="6224" y="21517"/>
                  <a:pt x="6220" y="21512"/>
                </a:cubicBezTo>
                <a:lnTo>
                  <a:pt x="6220" y="21512"/>
                </a:lnTo>
                <a:cubicBezTo>
                  <a:pt x="6225" y="21514"/>
                  <a:pt x="6229" y="21517"/>
                  <a:pt x="6235" y="21520"/>
                </a:cubicBezTo>
                <a:lnTo>
                  <a:pt x="6235" y="21520"/>
                </a:lnTo>
                <a:cubicBezTo>
                  <a:pt x="6221" y="21509"/>
                  <a:pt x="6209" y="21499"/>
                  <a:pt x="6201" y="21492"/>
                </a:cubicBezTo>
                <a:close/>
                <a:moveTo>
                  <a:pt x="6375" y="21627"/>
                </a:moveTo>
                <a:lnTo>
                  <a:pt x="6375" y="21627"/>
                </a:lnTo>
                <a:cubicBezTo>
                  <a:pt x="6416" y="21647"/>
                  <a:pt x="6467" y="21686"/>
                  <a:pt x="6462" y="21686"/>
                </a:cubicBezTo>
                <a:cubicBezTo>
                  <a:pt x="6459" y="21686"/>
                  <a:pt x="6435" y="21671"/>
                  <a:pt x="6375" y="21627"/>
                </a:cubicBezTo>
                <a:close/>
                <a:moveTo>
                  <a:pt x="13539" y="19563"/>
                </a:moveTo>
                <a:cubicBezTo>
                  <a:pt x="13800" y="19563"/>
                  <a:pt x="14065" y="19593"/>
                  <a:pt x="14362" y="19651"/>
                </a:cubicBezTo>
                <a:lnTo>
                  <a:pt x="14362" y="19651"/>
                </a:lnTo>
                <a:cubicBezTo>
                  <a:pt x="14361" y="19651"/>
                  <a:pt x="14361" y="19650"/>
                  <a:pt x="14360" y="19650"/>
                </a:cubicBezTo>
                <a:lnTo>
                  <a:pt x="14360" y="19650"/>
                </a:lnTo>
                <a:cubicBezTo>
                  <a:pt x="14356" y="19650"/>
                  <a:pt x="14474" y="19677"/>
                  <a:pt x="14524" y="19692"/>
                </a:cubicBezTo>
                <a:lnTo>
                  <a:pt x="14524" y="19692"/>
                </a:lnTo>
                <a:cubicBezTo>
                  <a:pt x="14500" y="19721"/>
                  <a:pt x="14430" y="19855"/>
                  <a:pt x="14394" y="19897"/>
                </a:cubicBezTo>
                <a:cubicBezTo>
                  <a:pt x="14302" y="20001"/>
                  <a:pt x="14196" y="20094"/>
                  <a:pt x="14081" y="20172"/>
                </a:cubicBezTo>
                <a:cubicBezTo>
                  <a:pt x="13177" y="20806"/>
                  <a:pt x="12056" y="21269"/>
                  <a:pt x="11014" y="21622"/>
                </a:cubicBezTo>
                <a:cubicBezTo>
                  <a:pt x="10687" y="21733"/>
                  <a:pt x="10331" y="21835"/>
                  <a:pt x="9972" y="21917"/>
                </a:cubicBezTo>
                <a:lnTo>
                  <a:pt x="9972" y="21917"/>
                </a:lnTo>
                <a:cubicBezTo>
                  <a:pt x="10122" y="21614"/>
                  <a:pt x="10301" y="21325"/>
                  <a:pt x="10516" y="21055"/>
                </a:cubicBezTo>
                <a:cubicBezTo>
                  <a:pt x="11024" y="20420"/>
                  <a:pt x="11687" y="19956"/>
                  <a:pt x="12469" y="19729"/>
                </a:cubicBezTo>
                <a:cubicBezTo>
                  <a:pt x="12861" y="19615"/>
                  <a:pt x="13196" y="19563"/>
                  <a:pt x="13539" y="19563"/>
                </a:cubicBezTo>
                <a:close/>
                <a:moveTo>
                  <a:pt x="11319" y="30029"/>
                </a:moveTo>
                <a:cubicBezTo>
                  <a:pt x="11321" y="30030"/>
                  <a:pt x="11324" y="30031"/>
                  <a:pt x="11326" y="30033"/>
                </a:cubicBezTo>
                <a:lnTo>
                  <a:pt x="11326" y="30033"/>
                </a:lnTo>
                <a:cubicBezTo>
                  <a:pt x="11324" y="30031"/>
                  <a:pt x="11321" y="30030"/>
                  <a:pt x="11319" y="30029"/>
                </a:cubicBezTo>
                <a:close/>
                <a:moveTo>
                  <a:pt x="11354" y="30050"/>
                </a:moveTo>
                <a:cubicBezTo>
                  <a:pt x="11371" y="30061"/>
                  <a:pt x="11384" y="30070"/>
                  <a:pt x="11384" y="30070"/>
                </a:cubicBezTo>
                <a:cubicBezTo>
                  <a:pt x="11384" y="30070"/>
                  <a:pt x="11376" y="30064"/>
                  <a:pt x="11354" y="30050"/>
                </a:cubicBezTo>
                <a:close/>
                <a:moveTo>
                  <a:pt x="7317" y="0"/>
                </a:moveTo>
                <a:cubicBezTo>
                  <a:pt x="7270" y="0"/>
                  <a:pt x="7223" y="6"/>
                  <a:pt x="7178" y="18"/>
                </a:cubicBezTo>
                <a:lnTo>
                  <a:pt x="7180" y="16"/>
                </a:lnTo>
                <a:lnTo>
                  <a:pt x="7180" y="16"/>
                </a:lnTo>
                <a:cubicBezTo>
                  <a:pt x="5272" y="516"/>
                  <a:pt x="3590" y="2046"/>
                  <a:pt x="2379" y="3540"/>
                </a:cubicBezTo>
                <a:cubicBezTo>
                  <a:pt x="1125" y="5085"/>
                  <a:pt x="1" y="7133"/>
                  <a:pt x="354" y="9187"/>
                </a:cubicBezTo>
                <a:cubicBezTo>
                  <a:pt x="528" y="10208"/>
                  <a:pt x="1128" y="11231"/>
                  <a:pt x="1751" y="12044"/>
                </a:cubicBezTo>
                <a:cubicBezTo>
                  <a:pt x="2202" y="12632"/>
                  <a:pt x="2716" y="13169"/>
                  <a:pt x="3288" y="13637"/>
                </a:cubicBezTo>
                <a:lnTo>
                  <a:pt x="3288" y="13637"/>
                </a:lnTo>
                <a:cubicBezTo>
                  <a:pt x="3104" y="14426"/>
                  <a:pt x="3013" y="15234"/>
                  <a:pt x="3009" y="16020"/>
                </a:cubicBezTo>
                <a:cubicBezTo>
                  <a:pt x="2996" y="18411"/>
                  <a:pt x="3836" y="20793"/>
                  <a:pt x="5734" y="22337"/>
                </a:cubicBezTo>
                <a:cubicBezTo>
                  <a:pt x="6244" y="22751"/>
                  <a:pt x="6803" y="23099"/>
                  <a:pt x="7400" y="23354"/>
                </a:cubicBezTo>
                <a:lnTo>
                  <a:pt x="7400" y="23354"/>
                </a:lnTo>
                <a:cubicBezTo>
                  <a:pt x="7276" y="25244"/>
                  <a:pt x="7763" y="27144"/>
                  <a:pt x="8821" y="28743"/>
                </a:cubicBezTo>
                <a:cubicBezTo>
                  <a:pt x="10106" y="30685"/>
                  <a:pt x="12297" y="32262"/>
                  <a:pt x="14686" y="32262"/>
                </a:cubicBezTo>
                <a:cubicBezTo>
                  <a:pt x="14772" y="32262"/>
                  <a:pt x="14859" y="32260"/>
                  <a:pt x="14945" y="32256"/>
                </a:cubicBezTo>
                <a:cubicBezTo>
                  <a:pt x="16208" y="32195"/>
                  <a:pt x="17351" y="31684"/>
                  <a:pt x="18385" y="30981"/>
                </a:cubicBezTo>
                <a:cubicBezTo>
                  <a:pt x="18775" y="30716"/>
                  <a:pt x="17560" y="29348"/>
                  <a:pt x="16835" y="29348"/>
                </a:cubicBezTo>
                <a:cubicBezTo>
                  <a:pt x="16743" y="29348"/>
                  <a:pt x="16660" y="29370"/>
                  <a:pt x="16588" y="29418"/>
                </a:cubicBezTo>
                <a:cubicBezTo>
                  <a:pt x="15622" y="30074"/>
                  <a:pt x="14460" y="30554"/>
                  <a:pt x="13283" y="30554"/>
                </a:cubicBezTo>
                <a:cubicBezTo>
                  <a:pt x="12954" y="30554"/>
                  <a:pt x="12623" y="30517"/>
                  <a:pt x="12295" y="30434"/>
                </a:cubicBezTo>
                <a:cubicBezTo>
                  <a:pt x="12025" y="30369"/>
                  <a:pt x="11765" y="30270"/>
                  <a:pt x="11519" y="30139"/>
                </a:cubicBezTo>
                <a:cubicBezTo>
                  <a:pt x="11459" y="30108"/>
                  <a:pt x="11400" y="30075"/>
                  <a:pt x="11341" y="30042"/>
                </a:cubicBezTo>
                <a:lnTo>
                  <a:pt x="11341" y="30042"/>
                </a:lnTo>
                <a:cubicBezTo>
                  <a:pt x="11325" y="30031"/>
                  <a:pt x="11303" y="30016"/>
                  <a:pt x="11274" y="29997"/>
                </a:cubicBezTo>
                <a:cubicBezTo>
                  <a:pt x="11210" y="29954"/>
                  <a:pt x="11148" y="29909"/>
                  <a:pt x="11086" y="29863"/>
                </a:cubicBezTo>
                <a:lnTo>
                  <a:pt x="11086" y="29863"/>
                </a:lnTo>
                <a:cubicBezTo>
                  <a:pt x="11131" y="29896"/>
                  <a:pt x="11150" y="29909"/>
                  <a:pt x="11151" y="29909"/>
                </a:cubicBezTo>
                <a:cubicBezTo>
                  <a:pt x="11155" y="29909"/>
                  <a:pt x="10984" y="29777"/>
                  <a:pt x="10976" y="29768"/>
                </a:cubicBezTo>
                <a:cubicBezTo>
                  <a:pt x="10678" y="29509"/>
                  <a:pt x="10327" y="29073"/>
                  <a:pt x="10027" y="28493"/>
                </a:cubicBezTo>
                <a:cubicBezTo>
                  <a:pt x="9337" y="27155"/>
                  <a:pt x="9166" y="25627"/>
                  <a:pt x="9349" y="24145"/>
                </a:cubicBezTo>
                <a:cubicBezTo>
                  <a:pt x="9363" y="24036"/>
                  <a:pt x="9378" y="23928"/>
                  <a:pt x="9396" y="23820"/>
                </a:cubicBezTo>
                <a:lnTo>
                  <a:pt x="9396" y="23820"/>
                </a:lnTo>
                <a:cubicBezTo>
                  <a:pt x="9512" y="23826"/>
                  <a:pt x="9629" y="23829"/>
                  <a:pt x="9745" y="23829"/>
                </a:cubicBezTo>
                <a:cubicBezTo>
                  <a:pt x="11066" y="23829"/>
                  <a:pt x="12368" y="23457"/>
                  <a:pt x="13576" y="22940"/>
                </a:cubicBezTo>
                <a:cubicBezTo>
                  <a:pt x="14372" y="22599"/>
                  <a:pt x="15249" y="22217"/>
                  <a:pt x="15944" y="21691"/>
                </a:cubicBezTo>
                <a:cubicBezTo>
                  <a:pt x="16239" y="21468"/>
                  <a:pt x="16470" y="21138"/>
                  <a:pt x="16465" y="20755"/>
                </a:cubicBezTo>
                <a:cubicBezTo>
                  <a:pt x="16457" y="20086"/>
                  <a:pt x="15923" y="19490"/>
                  <a:pt x="15455" y="19074"/>
                </a:cubicBezTo>
                <a:cubicBezTo>
                  <a:pt x="14955" y="18630"/>
                  <a:pt x="14369" y="18295"/>
                  <a:pt x="13731" y="18092"/>
                </a:cubicBezTo>
                <a:cubicBezTo>
                  <a:pt x="13237" y="17937"/>
                  <a:pt x="12713" y="17854"/>
                  <a:pt x="12191" y="17854"/>
                </a:cubicBezTo>
                <a:cubicBezTo>
                  <a:pt x="11512" y="17854"/>
                  <a:pt x="10835" y="17993"/>
                  <a:pt x="10226" y="18295"/>
                </a:cubicBezTo>
                <a:cubicBezTo>
                  <a:pt x="8798" y="19001"/>
                  <a:pt x="7985" y="20364"/>
                  <a:pt x="7622" y="21880"/>
                </a:cubicBezTo>
                <a:cubicBezTo>
                  <a:pt x="7609" y="21936"/>
                  <a:pt x="7596" y="21993"/>
                  <a:pt x="7583" y="22050"/>
                </a:cubicBezTo>
                <a:lnTo>
                  <a:pt x="7583" y="22050"/>
                </a:lnTo>
                <a:cubicBezTo>
                  <a:pt x="7518" y="22040"/>
                  <a:pt x="7454" y="22029"/>
                  <a:pt x="7389" y="22017"/>
                </a:cubicBezTo>
                <a:cubicBezTo>
                  <a:pt x="7357" y="22011"/>
                  <a:pt x="7203" y="21972"/>
                  <a:pt x="7196" y="21972"/>
                </a:cubicBezTo>
                <a:lnTo>
                  <a:pt x="7196" y="21972"/>
                </a:lnTo>
                <a:cubicBezTo>
                  <a:pt x="7194" y="21972"/>
                  <a:pt x="7207" y="21976"/>
                  <a:pt x="7243" y="21987"/>
                </a:cubicBezTo>
                <a:lnTo>
                  <a:pt x="7243" y="21987"/>
                </a:lnTo>
                <a:cubicBezTo>
                  <a:pt x="7181" y="21970"/>
                  <a:pt x="7118" y="21953"/>
                  <a:pt x="7057" y="21932"/>
                </a:cubicBezTo>
                <a:cubicBezTo>
                  <a:pt x="6983" y="21908"/>
                  <a:pt x="6913" y="21886"/>
                  <a:pt x="6843" y="21859"/>
                </a:cubicBezTo>
                <a:cubicBezTo>
                  <a:pt x="6797" y="21842"/>
                  <a:pt x="6737" y="21816"/>
                  <a:pt x="6699" y="21799"/>
                </a:cubicBezTo>
                <a:lnTo>
                  <a:pt x="6699" y="21799"/>
                </a:lnTo>
                <a:cubicBezTo>
                  <a:pt x="6593" y="21738"/>
                  <a:pt x="6481" y="21664"/>
                  <a:pt x="6372" y="21625"/>
                </a:cubicBezTo>
                <a:lnTo>
                  <a:pt x="6372" y="21625"/>
                </a:lnTo>
                <a:cubicBezTo>
                  <a:pt x="6367" y="21622"/>
                  <a:pt x="6362" y="21618"/>
                  <a:pt x="6357" y="21614"/>
                </a:cubicBezTo>
                <a:cubicBezTo>
                  <a:pt x="6355" y="21613"/>
                  <a:pt x="6353" y="21612"/>
                  <a:pt x="6352" y="21610"/>
                </a:cubicBezTo>
                <a:lnTo>
                  <a:pt x="6352" y="21610"/>
                </a:lnTo>
                <a:cubicBezTo>
                  <a:pt x="6354" y="21614"/>
                  <a:pt x="6354" y="21617"/>
                  <a:pt x="6352" y="21619"/>
                </a:cubicBezTo>
                <a:cubicBezTo>
                  <a:pt x="6352" y="21619"/>
                  <a:pt x="6352" y="21619"/>
                  <a:pt x="6352" y="21619"/>
                </a:cubicBezTo>
                <a:cubicBezTo>
                  <a:pt x="6351" y="21619"/>
                  <a:pt x="6313" y="21588"/>
                  <a:pt x="6275" y="21555"/>
                </a:cubicBezTo>
                <a:lnTo>
                  <a:pt x="6275" y="21555"/>
                </a:lnTo>
                <a:cubicBezTo>
                  <a:pt x="6301" y="21572"/>
                  <a:pt x="6327" y="21592"/>
                  <a:pt x="6352" y="21610"/>
                </a:cubicBezTo>
                <a:lnTo>
                  <a:pt x="6352" y="21610"/>
                </a:lnTo>
                <a:cubicBezTo>
                  <a:pt x="6340" y="21589"/>
                  <a:pt x="6275" y="21545"/>
                  <a:pt x="6235" y="21520"/>
                </a:cubicBezTo>
                <a:lnTo>
                  <a:pt x="6235" y="21520"/>
                </a:lnTo>
                <a:cubicBezTo>
                  <a:pt x="6247" y="21531"/>
                  <a:pt x="6261" y="21543"/>
                  <a:pt x="6275" y="21555"/>
                </a:cubicBezTo>
                <a:lnTo>
                  <a:pt x="6275" y="21555"/>
                </a:lnTo>
                <a:cubicBezTo>
                  <a:pt x="6274" y="21554"/>
                  <a:pt x="6272" y="21553"/>
                  <a:pt x="6271" y="21552"/>
                </a:cubicBezTo>
                <a:cubicBezTo>
                  <a:pt x="6252" y="21540"/>
                  <a:pt x="6237" y="21530"/>
                  <a:pt x="6227" y="21522"/>
                </a:cubicBezTo>
                <a:lnTo>
                  <a:pt x="6227" y="21522"/>
                </a:lnTo>
                <a:cubicBezTo>
                  <a:pt x="6227" y="21523"/>
                  <a:pt x="6226" y="21523"/>
                  <a:pt x="6226" y="21523"/>
                </a:cubicBezTo>
                <a:cubicBezTo>
                  <a:pt x="6226" y="21524"/>
                  <a:pt x="6225" y="21524"/>
                  <a:pt x="6224" y="21524"/>
                </a:cubicBezTo>
                <a:cubicBezTo>
                  <a:pt x="6214" y="21524"/>
                  <a:pt x="6180" y="21488"/>
                  <a:pt x="6139" y="21440"/>
                </a:cubicBezTo>
                <a:lnTo>
                  <a:pt x="6139" y="21440"/>
                </a:lnTo>
                <a:cubicBezTo>
                  <a:pt x="6153" y="21451"/>
                  <a:pt x="6170" y="21466"/>
                  <a:pt x="6191" y="21483"/>
                </a:cubicBezTo>
                <a:cubicBezTo>
                  <a:pt x="6193" y="21485"/>
                  <a:pt x="6196" y="21488"/>
                  <a:pt x="6201" y="21492"/>
                </a:cubicBezTo>
                <a:lnTo>
                  <a:pt x="6201" y="21492"/>
                </a:lnTo>
                <a:cubicBezTo>
                  <a:pt x="6181" y="21472"/>
                  <a:pt x="6152" y="21447"/>
                  <a:pt x="6130" y="21428"/>
                </a:cubicBezTo>
                <a:lnTo>
                  <a:pt x="6130" y="21428"/>
                </a:lnTo>
                <a:cubicBezTo>
                  <a:pt x="6133" y="21432"/>
                  <a:pt x="6136" y="21436"/>
                  <a:pt x="6139" y="21440"/>
                </a:cubicBezTo>
                <a:lnTo>
                  <a:pt x="6139" y="21440"/>
                </a:lnTo>
                <a:cubicBezTo>
                  <a:pt x="6107" y="21412"/>
                  <a:pt x="6095" y="21402"/>
                  <a:pt x="6096" y="21402"/>
                </a:cubicBezTo>
                <a:lnTo>
                  <a:pt x="6096" y="21402"/>
                </a:lnTo>
                <a:cubicBezTo>
                  <a:pt x="6097" y="21402"/>
                  <a:pt x="6111" y="21413"/>
                  <a:pt x="6130" y="21428"/>
                </a:cubicBezTo>
                <a:lnTo>
                  <a:pt x="6130" y="21428"/>
                </a:lnTo>
                <a:cubicBezTo>
                  <a:pt x="6052" y="21336"/>
                  <a:pt x="5957" y="21209"/>
                  <a:pt x="5955" y="21209"/>
                </a:cubicBezTo>
                <a:lnTo>
                  <a:pt x="5955" y="21209"/>
                </a:lnTo>
                <a:cubicBezTo>
                  <a:pt x="5954" y="21209"/>
                  <a:pt x="5981" y="21246"/>
                  <a:pt x="6052" y="21346"/>
                </a:cubicBezTo>
                <a:lnTo>
                  <a:pt x="6052" y="21346"/>
                </a:lnTo>
                <a:cubicBezTo>
                  <a:pt x="5961" y="21219"/>
                  <a:pt x="5865" y="21095"/>
                  <a:pt x="5776" y="20966"/>
                </a:cubicBezTo>
                <a:cubicBezTo>
                  <a:pt x="5773" y="20962"/>
                  <a:pt x="5770" y="20958"/>
                  <a:pt x="5767" y="20954"/>
                </a:cubicBezTo>
                <a:lnTo>
                  <a:pt x="5767" y="20954"/>
                </a:lnTo>
                <a:cubicBezTo>
                  <a:pt x="5767" y="20953"/>
                  <a:pt x="5767" y="20952"/>
                  <a:pt x="5766" y="20952"/>
                </a:cubicBezTo>
                <a:cubicBezTo>
                  <a:pt x="5726" y="20872"/>
                  <a:pt x="5677" y="20795"/>
                  <a:pt x="5633" y="20715"/>
                </a:cubicBezTo>
                <a:cubicBezTo>
                  <a:pt x="5566" y="20586"/>
                  <a:pt x="5504" y="20453"/>
                  <a:pt x="5443" y="20320"/>
                </a:cubicBezTo>
                <a:cubicBezTo>
                  <a:pt x="5403" y="20231"/>
                  <a:pt x="5389" y="20194"/>
                  <a:pt x="5389" y="20194"/>
                </a:cubicBezTo>
                <a:lnTo>
                  <a:pt x="5389" y="20194"/>
                </a:lnTo>
                <a:cubicBezTo>
                  <a:pt x="5390" y="20194"/>
                  <a:pt x="5394" y="20204"/>
                  <a:pt x="5402" y="20224"/>
                </a:cubicBezTo>
                <a:lnTo>
                  <a:pt x="5402" y="20224"/>
                </a:lnTo>
                <a:cubicBezTo>
                  <a:pt x="5371" y="20140"/>
                  <a:pt x="5339" y="20055"/>
                  <a:pt x="5311" y="19969"/>
                </a:cubicBezTo>
                <a:cubicBezTo>
                  <a:pt x="5204" y="19653"/>
                  <a:pt x="5119" y="19330"/>
                  <a:pt x="5055" y="19003"/>
                </a:cubicBezTo>
                <a:cubicBezTo>
                  <a:pt x="5023" y="18840"/>
                  <a:pt x="4994" y="18677"/>
                  <a:pt x="4972" y="18512"/>
                </a:cubicBezTo>
                <a:cubicBezTo>
                  <a:pt x="4950" y="18370"/>
                  <a:pt x="4935" y="18228"/>
                  <a:pt x="4927" y="18086"/>
                </a:cubicBezTo>
                <a:cubicBezTo>
                  <a:pt x="4852" y="16991"/>
                  <a:pt x="4951" y="15894"/>
                  <a:pt x="5219" y="14834"/>
                </a:cubicBezTo>
                <a:lnTo>
                  <a:pt x="5219" y="14834"/>
                </a:lnTo>
                <a:cubicBezTo>
                  <a:pt x="6150" y="15248"/>
                  <a:pt x="7154" y="15482"/>
                  <a:pt x="8171" y="15482"/>
                </a:cubicBezTo>
                <a:cubicBezTo>
                  <a:pt x="8537" y="15482"/>
                  <a:pt x="8905" y="15452"/>
                  <a:pt x="9271" y="15389"/>
                </a:cubicBezTo>
                <a:cubicBezTo>
                  <a:pt x="10600" y="15160"/>
                  <a:pt x="11976" y="14429"/>
                  <a:pt x="12623" y="13197"/>
                </a:cubicBezTo>
                <a:cubicBezTo>
                  <a:pt x="12955" y="12569"/>
                  <a:pt x="13097" y="11858"/>
                  <a:pt x="13033" y="11151"/>
                </a:cubicBezTo>
                <a:cubicBezTo>
                  <a:pt x="13000" y="10731"/>
                  <a:pt x="12912" y="10318"/>
                  <a:pt x="12773" y="9921"/>
                </a:cubicBezTo>
                <a:cubicBezTo>
                  <a:pt x="12485" y="9107"/>
                  <a:pt x="11837" y="8590"/>
                  <a:pt x="11032" y="8326"/>
                </a:cubicBezTo>
                <a:cubicBezTo>
                  <a:pt x="10393" y="8117"/>
                  <a:pt x="9751" y="8011"/>
                  <a:pt x="9124" y="8011"/>
                </a:cubicBezTo>
                <a:cubicBezTo>
                  <a:pt x="7607" y="8011"/>
                  <a:pt x="6181" y="8630"/>
                  <a:pt x="5109" y="9884"/>
                </a:cubicBezTo>
                <a:cubicBezTo>
                  <a:pt x="4429" y="10679"/>
                  <a:pt x="3921" y="11627"/>
                  <a:pt x="3574" y="12637"/>
                </a:cubicBezTo>
                <a:lnTo>
                  <a:pt x="3574" y="12637"/>
                </a:lnTo>
                <a:cubicBezTo>
                  <a:pt x="3538" y="12600"/>
                  <a:pt x="3485" y="12547"/>
                  <a:pt x="3474" y="12536"/>
                </a:cubicBezTo>
                <a:cubicBezTo>
                  <a:pt x="3403" y="12462"/>
                  <a:pt x="3336" y="12387"/>
                  <a:pt x="3269" y="12312"/>
                </a:cubicBezTo>
                <a:cubicBezTo>
                  <a:pt x="3213" y="12247"/>
                  <a:pt x="3194" y="12226"/>
                  <a:pt x="3195" y="12226"/>
                </a:cubicBezTo>
                <a:lnTo>
                  <a:pt x="3195" y="12226"/>
                </a:lnTo>
                <a:cubicBezTo>
                  <a:pt x="3196" y="12226"/>
                  <a:pt x="3239" y="12275"/>
                  <a:pt x="3256" y="12296"/>
                </a:cubicBezTo>
                <a:cubicBezTo>
                  <a:pt x="3224" y="12256"/>
                  <a:pt x="3192" y="12215"/>
                  <a:pt x="3161" y="12173"/>
                </a:cubicBezTo>
                <a:cubicBezTo>
                  <a:pt x="2993" y="11945"/>
                  <a:pt x="2900" y="11810"/>
                  <a:pt x="2791" y="11622"/>
                </a:cubicBezTo>
                <a:cubicBezTo>
                  <a:pt x="2309" y="10774"/>
                  <a:pt x="2084" y="9961"/>
                  <a:pt x="2236" y="8984"/>
                </a:cubicBezTo>
                <a:cubicBezTo>
                  <a:pt x="2400" y="7936"/>
                  <a:pt x="2875" y="6967"/>
                  <a:pt x="3451" y="6088"/>
                </a:cubicBezTo>
                <a:cubicBezTo>
                  <a:pt x="4145" y="5039"/>
                  <a:pt x="4988" y="4098"/>
                  <a:pt x="5955" y="3292"/>
                </a:cubicBezTo>
                <a:cubicBezTo>
                  <a:pt x="6776" y="2607"/>
                  <a:pt x="7699" y="1987"/>
                  <a:pt x="8744" y="1716"/>
                </a:cubicBezTo>
                <a:cubicBezTo>
                  <a:pt x="9204" y="1596"/>
                  <a:pt x="8642" y="883"/>
                  <a:pt x="8499" y="728"/>
                </a:cubicBezTo>
                <a:cubicBezTo>
                  <a:pt x="8254" y="463"/>
                  <a:pt x="7751" y="0"/>
                  <a:pt x="7317" y="0"/>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8"/>
          <p:cNvSpPr/>
          <p:nvPr/>
        </p:nvSpPr>
        <p:spPr>
          <a:xfrm flipH="1">
            <a:off x="8428888" y="1949438"/>
            <a:ext cx="520101" cy="621050"/>
          </a:xfrm>
          <a:custGeom>
            <a:avLst/>
            <a:gdLst/>
            <a:ahLst/>
            <a:cxnLst/>
            <a:rect l="l" t="t" r="r" b="b"/>
            <a:pathLst>
              <a:path w="17950" h="21434" extrusionOk="0">
                <a:moveTo>
                  <a:pt x="2976" y="8256"/>
                </a:moveTo>
                <a:cubicBezTo>
                  <a:pt x="2979" y="8259"/>
                  <a:pt x="2982" y="8262"/>
                  <a:pt x="2984" y="8264"/>
                </a:cubicBezTo>
                <a:lnTo>
                  <a:pt x="2984" y="8264"/>
                </a:lnTo>
                <a:cubicBezTo>
                  <a:pt x="2984" y="8264"/>
                  <a:pt x="2984" y="8264"/>
                  <a:pt x="2985" y="8264"/>
                </a:cubicBezTo>
                <a:lnTo>
                  <a:pt x="2985" y="8264"/>
                </a:lnTo>
                <a:cubicBezTo>
                  <a:pt x="2982" y="8262"/>
                  <a:pt x="2979" y="8259"/>
                  <a:pt x="2977" y="8256"/>
                </a:cubicBezTo>
                <a:lnTo>
                  <a:pt x="2977" y="8256"/>
                </a:lnTo>
                <a:cubicBezTo>
                  <a:pt x="2977" y="8256"/>
                  <a:pt x="2976" y="8256"/>
                  <a:pt x="2976" y="8256"/>
                </a:cubicBezTo>
                <a:close/>
                <a:moveTo>
                  <a:pt x="3070" y="8354"/>
                </a:moveTo>
                <a:cubicBezTo>
                  <a:pt x="3094" y="8379"/>
                  <a:pt x="3108" y="8396"/>
                  <a:pt x="3108" y="8396"/>
                </a:cubicBezTo>
                <a:cubicBezTo>
                  <a:pt x="3108" y="8396"/>
                  <a:pt x="3097" y="8384"/>
                  <a:pt x="3070" y="8354"/>
                </a:cubicBezTo>
                <a:close/>
                <a:moveTo>
                  <a:pt x="14914" y="16791"/>
                </a:moveTo>
                <a:cubicBezTo>
                  <a:pt x="14927" y="16804"/>
                  <a:pt x="14940" y="16817"/>
                  <a:pt x="14954" y="16830"/>
                </a:cubicBezTo>
                <a:cubicBezTo>
                  <a:pt x="15016" y="16891"/>
                  <a:pt x="15037" y="16914"/>
                  <a:pt x="15035" y="16914"/>
                </a:cubicBezTo>
                <a:cubicBezTo>
                  <a:pt x="15032" y="16914"/>
                  <a:pt x="14964" y="16850"/>
                  <a:pt x="14914" y="16791"/>
                </a:cubicBezTo>
                <a:close/>
                <a:moveTo>
                  <a:pt x="1603" y="0"/>
                </a:moveTo>
                <a:cubicBezTo>
                  <a:pt x="1509" y="0"/>
                  <a:pt x="1429" y="45"/>
                  <a:pt x="1378" y="156"/>
                </a:cubicBezTo>
                <a:cubicBezTo>
                  <a:pt x="554" y="1957"/>
                  <a:pt x="1" y="4008"/>
                  <a:pt x="618" y="5958"/>
                </a:cubicBezTo>
                <a:cubicBezTo>
                  <a:pt x="1279" y="8059"/>
                  <a:pt x="2876" y="9752"/>
                  <a:pt x="4635" y="11011"/>
                </a:cubicBezTo>
                <a:cubicBezTo>
                  <a:pt x="6145" y="12091"/>
                  <a:pt x="7866" y="12858"/>
                  <a:pt x="9541" y="13636"/>
                </a:cubicBezTo>
                <a:cubicBezTo>
                  <a:pt x="10380" y="14026"/>
                  <a:pt x="11220" y="14417"/>
                  <a:pt x="12042" y="14844"/>
                </a:cubicBezTo>
                <a:lnTo>
                  <a:pt x="12181" y="14917"/>
                </a:lnTo>
                <a:lnTo>
                  <a:pt x="12181" y="14917"/>
                </a:lnTo>
                <a:cubicBezTo>
                  <a:pt x="12186" y="14919"/>
                  <a:pt x="12191" y="14922"/>
                  <a:pt x="12196" y="14925"/>
                </a:cubicBezTo>
                <a:cubicBezTo>
                  <a:pt x="12299" y="14980"/>
                  <a:pt x="12401" y="15035"/>
                  <a:pt x="12503" y="15093"/>
                </a:cubicBezTo>
                <a:cubicBezTo>
                  <a:pt x="12704" y="15205"/>
                  <a:pt x="12903" y="15321"/>
                  <a:pt x="13101" y="15440"/>
                </a:cubicBezTo>
                <a:cubicBezTo>
                  <a:pt x="13273" y="15543"/>
                  <a:pt x="13444" y="15652"/>
                  <a:pt x="13613" y="15762"/>
                </a:cubicBezTo>
                <a:cubicBezTo>
                  <a:pt x="13708" y="15823"/>
                  <a:pt x="13800" y="15887"/>
                  <a:pt x="13893" y="15949"/>
                </a:cubicBezTo>
                <a:cubicBezTo>
                  <a:pt x="13919" y="15968"/>
                  <a:pt x="14022" y="16041"/>
                  <a:pt x="14088" y="16087"/>
                </a:cubicBezTo>
                <a:lnTo>
                  <a:pt x="14088" y="16087"/>
                </a:lnTo>
                <a:cubicBezTo>
                  <a:pt x="14148" y="16133"/>
                  <a:pt x="14265" y="16220"/>
                  <a:pt x="14291" y="16242"/>
                </a:cubicBezTo>
                <a:cubicBezTo>
                  <a:pt x="14377" y="16309"/>
                  <a:pt x="14460" y="16377"/>
                  <a:pt x="14545" y="16448"/>
                </a:cubicBezTo>
                <a:cubicBezTo>
                  <a:pt x="14570" y="16469"/>
                  <a:pt x="14607" y="16509"/>
                  <a:pt x="14647" y="16550"/>
                </a:cubicBezTo>
                <a:lnTo>
                  <a:pt x="14647" y="16550"/>
                </a:lnTo>
                <a:cubicBezTo>
                  <a:pt x="14648" y="16549"/>
                  <a:pt x="14649" y="16549"/>
                  <a:pt x="14651" y="16549"/>
                </a:cubicBezTo>
                <a:cubicBezTo>
                  <a:pt x="14662" y="16549"/>
                  <a:pt x="14686" y="16564"/>
                  <a:pt x="14727" y="16606"/>
                </a:cubicBezTo>
                <a:cubicBezTo>
                  <a:pt x="14751" y="16631"/>
                  <a:pt x="14776" y="16655"/>
                  <a:pt x="14801" y="16679"/>
                </a:cubicBezTo>
                <a:lnTo>
                  <a:pt x="14801" y="16679"/>
                </a:lnTo>
                <a:cubicBezTo>
                  <a:pt x="14757" y="16659"/>
                  <a:pt x="14699" y="16604"/>
                  <a:pt x="14647" y="16550"/>
                </a:cubicBezTo>
                <a:lnTo>
                  <a:pt x="14647" y="16550"/>
                </a:lnTo>
                <a:cubicBezTo>
                  <a:pt x="14634" y="16562"/>
                  <a:pt x="14695" y="16648"/>
                  <a:pt x="14802" y="16681"/>
                </a:cubicBezTo>
                <a:lnTo>
                  <a:pt x="14802" y="16681"/>
                </a:lnTo>
                <a:cubicBezTo>
                  <a:pt x="14802" y="16680"/>
                  <a:pt x="14801" y="16679"/>
                  <a:pt x="14801" y="16679"/>
                </a:cubicBezTo>
                <a:lnTo>
                  <a:pt x="14801" y="16679"/>
                </a:lnTo>
                <a:cubicBezTo>
                  <a:pt x="14805" y="16681"/>
                  <a:pt x="14810" y="16683"/>
                  <a:pt x="14815" y="16684"/>
                </a:cubicBezTo>
                <a:cubicBezTo>
                  <a:pt x="14811" y="16683"/>
                  <a:pt x="14806" y="16682"/>
                  <a:pt x="14802" y="16681"/>
                </a:cubicBezTo>
                <a:lnTo>
                  <a:pt x="14802" y="16681"/>
                </a:lnTo>
                <a:cubicBezTo>
                  <a:pt x="14819" y="16697"/>
                  <a:pt x="14836" y="16714"/>
                  <a:pt x="14853" y="16730"/>
                </a:cubicBezTo>
                <a:cubicBezTo>
                  <a:pt x="14870" y="16747"/>
                  <a:pt x="14886" y="16763"/>
                  <a:pt x="14902" y="16779"/>
                </a:cubicBezTo>
                <a:lnTo>
                  <a:pt x="14902" y="16779"/>
                </a:lnTo>
                <a:cubicBezTo>
                  <a:pt x="14961" y="16857"/>
                  <a:pt x="15039" y="16929"/>
                  <a:pt x="15101" y="17002"/>
                </a:cubicBezTo>
                <a:cubicBezTo>
                  <a:pt x="15103" y="17005"/>
                  <a:pt x="15105" y="17007"/>
                  <a:pt x="15108" y="17010"/>
                </a:cubicBezTo>
                <a:lnTo>
                  <a:pt x="15108" y="17010"/>
                </a:lnTo>
                <a:cubicBezTo>
                  <a:pt x="15108" y="17010"/>
                  <a:pt x="15108" y="17011"/>
                  <a:pt x="15109" y="17012"/>
                </a:cubicBezTo>
                <a:cubicBezTo>
                  <a:pt x="15122" y="17031"/>
                  <a:pt x="15136" y="17050"/>
                  <a:pt x="15150" y="17070"/>
                </a:cubicBezTo>
                <a:lnTo>
                  <a:pt x="15150" y="17070"/>
                </a:lnTo>
                <a:cubicBezTo>
                  <a:pt x="15148" y="17064"/>
                  <a:pt x="15147" y="17059"/>
                  <a:pt x="15145" y="17053"/>
                </a:cubicBezTo>
                <a:lnTo>
                  <a:pt x="15145" y="17053"/>
                </a:lnTo>
                <a:cubicBezTo>
                  <a:pt x="15145" y="17053"/>
                  <a:pt x="15145" y="17053"/>
                  <a:pt x="15145" y="17053"/>
                </a:cubicBezTo>
                <a:lnTo>
                  <a:pt x="15145" y="17053"/>
                </a:lnTo>
                <a:cubicBezTo>
                  <a:pt x="15147" y="17060"/>
                  <a:pt x="15150" y="17067"/>
                  <a:pt x="15152" y="17074"/>
                </a:cubicBezTo>
                <a:lnTo>
                  <a:pt x="15152" y="17074"/>
                </a:lnTo>
                <a:cubicBezTo>
                  <a:pt x="15164" y="17091"/>
                  <a:pt x="15176" y="17108"/>
                  <a:pt x="15189" y="17125"/>
                </a:cubicBezTo>
                <a:cubicBezTo>
                  <a:pt x="15228" y="17178"/>
                  <a:pt x="15243" y="17212"/>
                  <a:pt x="15243" y="17227"/>
                </a:cubicBezTo>
                <a:lnTo>
                  <a:pt x="15243" y="17227"/>
                </a:lnTo>
                <a:cubicBezTo>
                  <a:pt x="15207" y="17176"/>
                  <a:pt x="15171" y="17122"/>
                  <a:pt x="15152" y="17074"/>
                </a:cubicBezTo>
                <a:lnTo>
                  <a:pt x="15152" y="17074"/>
                </a:lnTo>
                <a:cubicBezTo>
                  <a:pt x="15151" y="17072"/>
                  <a:pt x="15150" y="17071"/>
                  <a:pt x="15150" y="17070"/>
                </a:cubicBezTo>
                <a:lnTo>
                  <a:pt x="15150" y="17070"/>
                </a:lnTo>
                <a:cubicBezTo>
                  <a:pt x="15179" y="17181"/>
                  <a:pt x="15223" y="17235"/>
                  <a:pt x="15238" y="17235"/>
                </a:cubicBezTo>
                <a:cubicBezTo>
                  <a:pt x="15241" y="17235"/>
                  <a:pt x="15243" y="17232"/>
                  <a:pt x="15243" y="17227"/>
                </a:cubicBezTo>
                <a:lnTo>
                  <a:pt x="15243" y="17227"/>
                </a:lnTo>
                <a:cubicBezTo>
                  <a:pt x="15273" y="17269"/>
                  <a:pt x="15303" y="17310"/>
                  <a:pt x="15323" y="17346"/>
                </a:cubicBezTo>
                <a:cubicBezTo>
                  <a:pt x="15341" y="17378"/>
                  <a:pt x="15358" y="17413"/>
                  <a:pt x="15377" y="17446"/>
                </a:cubicBezTo>
                <a:lnTo>
                  <a:pt x="15377" y="17446"/>
                </a:lnTo>
                <a:cubicBezTo>
                  <a:pt x="15421" y="17551"/>
                  <a:pt x="15471" y="17653"/>
                  <a:pt x="15515" y="17758"/>
                </a:cubicBezTo>
                <a:cubicBezTo>
                  <a:pt x="15533" y="17804"/>
                  <a:pt x="15604" y="18008"/>
                  <a:pt x="15607" y="18008"/>
                </a:cubicBezTo>
                <a:cubicBezTo>
                  <a:pt x="15608" y="18008"/>
                  <a:pt x="15601" y="17983"/>
                  <a:pt x="15580" y="17917"/>
                </a:cubicBezTo>
                <a:lnTo>
                  <a:pt x="15580" y="17917"/>
                </a:lnTo>
                <a:cubicBezTo>
                  <a:pt x="15732" y="18397"/>
                  <a:pt x="15828" y="18892"/>
                  <a:pt x="15869" y="19394"/>
                </a:cubicBezTo>
                <a:cubicBezTo>
                  <a:pt x="15923" y="20020"/>
                  <a:pt x="16631" y="20719"/>
                  <a:pt x="17088" y="21093"/>
                </a:cubicBezTo>
                <a:cubicBezTo>
                  <a:pt x="17252" y="21227"/>
                  <a:pt x="17547" y="21434"/>
                  <a:pt x="17741" y="21434"/>
                </a:cubicBezTo>
                <a:cubicBezTo>
                  <a:pt x="17866" y="21434"/>
                  <a:pt x="17950" y="21347"/>
                  <a:pt x="17928" y="21098"/>
                </a:cubicBezTo>
                <a:cubicBezTo>
                  <a:pt x="17561" y="16782"/>
                  <a:pt x="13593" y="13949"/>
                  <a:pt x="10037" y="12192"/>
                </a:cubicBezTo>
                <a:cubicBezTo>
                  <a:pt x="9204" y="11781"/>
                  <a:pt x="8359" y="11398"/>
                  <a:pt x="7520" y="11005"/>
                </a:cubicBezTo>
                <a:cubicBezTo>
                  <a:pt x="7105" y="10810"/>
                  <a:pt x="6691" y="10615"/>
                  <a:pt x="6282" y="10412"/>
                </a:cubicBezTo>
                <a:cubicBezTo>
                  <a:pt x="6086" y="10315"/>
                  <a:pt x="5891" y="10217"/>
                  <a:pt x="5698" y="10117"/>
                </a:cubicBezTo>
                <a:cubicBezTo>
                  <a:pt x="5595" y="10064"/>
                  <a:pt x="5495" y="10011"/>
                  <a:pt x="5394" y="9957"/>
                </a:cubicBezTo>
                <a:lnTo>
                  <a:pt x="5394" y="9957"/>
                </a:lnTo>
                <a:cubicBezTo>
                  <a:pt x="5445" y="9984"/>
                  <a:pt x="5466" y="9995"/>
                  <a:pt x="5466" y="9995"/>
                </a:cubicBezTo>
                <a:cubicBezTo>
                  <a:pt x="5467" y="9995"/>
                  <a:pt x="5267" y="9887"/>
                  <a:pt x="5223" y="9863"/>
                </a:cubicBezTo>
                <a:cubicBezTo>
                  <a:pt x="4862" y="9660"/>
                  <a:pt x="4504" y="9447"/>
                  <a:pt x="4158" y="9219"/>
                </a:cubicBezTo>
                <a:cubicBezTo>
                  <a:pt x="4070" y="9160"/>
                  <a:pt x="3980" y="9101"/>
                  <a:pt x="3894" y="9040"/>
                </a:cubicBezTo>
                <a:cubicBezTo>
                  <a:pt x="3847" y="9007"/>
                  <a:pt x="3694" y="8892"/>
                  <a:pt x="3692" y="8892"/>
                </a:cubicBezTo>
                <a:lnTo>
                  <a:pt x="3692" y="8892"/>
                </a:lnTo>
                <a:cubicBezTo>
                  <a:pt x="3692" y="8892"/>
                  <a:pt x="3692" y="8893"/>
                  <a:pt x="3692" y="8893"/>
                </a:cubicBezTo>
                <a:lnTo>
                  <a:pt x="3692" y="8893"/>
                </a:lnTo>
                <a:cubicBezTo>
                  <a:pt x="3577" y="8804"/>
                  <a:pt x="3463" y="8714"/>
                  <a:pt x="3351" y="8620"/>
                </a:cubicBezTo>
                <a:cubicBezTo>
                  <a:pt x="3314" y="8588"/>
                  <a:pt x="3278" y="8550"/>
                  <a:pt x="3240" y="8515"/>
                </a:cubicBezTo>
                <a:lnTo>
                  <a:pt x="3240" y="8515"/>
                </a:lnTo>
                <a:cubicBezTo>
                  <a:pt x="3286" y="8550"/>
                  <a:pt x="3328" y="8573"/>
                  <a:pt x="3336" y="8573"/>
                </a:cubicBezTo>
                <a:cubicBezTo>
                  <a:pt x="3345" y="8573"/>
                  <a:pt x="3307" y="8541"/>
                  <a:pt x="3173" y="8458"/>
                </a:cubicBezTo>
                <a:lnTo>
                  <a:pt x="3173" y="8458"/>
                </a:lnTo>
                <a:cubicBezTo>
                  <a:pt x="3174" y="8459"/>
                  <a:pt x="3175" y="8460"/>
                  <a:pt x="3177" y="8462"/>
                </a:cubicBezTo>
                <a:cubicBezTo>
                  <a:pt x="3177" y="8462"/>
                  <a:pt x="3177" y="8462"/>
                  <a:pt x="3178" y="8462"/>
                </a:cubicBezTo>
                <a:lnTo>
                  <a:pt x="3178" y="8462"/>
                </a:lnTo>
                <a:cubicBezTo>
                  <a:pt x="3199" y="8478"/>
                  <a:pt x="3220" y="8496"/>
                  <a:pt x="3240" y="8515"/>
                </a:cubicBezTo>
                <a:lnTo>
                  <a:pt x="3240" y="8515"/>
                </a:lnTo>
                <a:cubicBezTo>
                  <a:pt x="3219" y="8500"/>
                  <a:pt x="3197" y="8482"/>
                  <a:pt x="3178" y="8462"/>
                </a:cubicBezTo>
                <a:lnTo>
                  <a:pt x="3178" y="8462"/>
                </a:lnTo>
                <a:cubicBezTo>
                  <a:pt x="3168" y="8456"/>
                  <a:pt x="3159" y="8449"/>
                  <a:pt x="3150" y="8444"/>
                </a:cubicBezTo>
                <a:lnTo>
                  <a:pt x="3150" y="8444"/>
                </a:lnTo>
                <a:cubicBezTo>
                  <a:pt x="3158" y="8448"/>
                  <a:pt x="3165" y="8453"/>
                  <a:pt x="3173" y="8458"/>
                </a:cubicBezTo>
                <a:lnTo>
                  <a:pt x="3173" y="8458"/>
                </a:lnTo>
                <a:cubicBezTo>
                  <a:pt x="3134" y="8419"/>
                  <a:pt x="3096" y="8380"/>
                  <a:pt x="3058" y="8340"/>
                </a:cubicBezTo>
                <a:lnTo>
                  <a:pt x="3058" y="8340"/>
                </a:lnTo>
                <a:cubicBezTo>
                  <a:pt x="3046" y="8326"/>
                  <a:pt x="3031" y="8309"/>
                  <a:pt x="3013" y="8288"/>
                </a:cubicBezTo>
                <a:lnTo>
                  <a:pt x="3013" y="8288"/>
                </a:lnTo>
                <a:cubicBezTo>
                  <a:pt x="2977" y="8229"/>
                  <a:pt x="2931" y="8152"/>
                  <a:pt x="2886" y="8105"/>
                </a:cubicBezTo>
                <a:lnTo>
                  <a:pt x="2886" y="8105"/>
                </a:lnTo>
                <a:cubicBezTo>
                  <a:pt x="2847" y="8032"/>
                  <a:pt x="2793" y="7903"/>
                  <a:pt x="2792" y="7903"/>
                </a:cubicBezTo>
                <a:lnTo>
                  <a:pt x="2792" y="7903"/>
                </a:lnTo>
                <a:cubicBezTo>
                  <a:pt x="2792" y="7903"/>
                  <a:pt x="2809" y="7946"/>
                  <a:pt x="2859" y="8067"/>
                </a:cubicBezTo>
                <a:lnTo>
                  <a:pt x="2859" y="8067"/>
                </a:lnTo>
                <a:cubicBezTo>
                  <a:pt x="2819" y="7971"/>
                  <a:pt x="2770" y="7879"/>
                  <a:pt x="2730" y="7784"/>
                </a:cubicBezTo>
                <a:cubicBezTo>
                  <a:pt x="2710" y="7737"/>
                  <a:pt x="2649" y="7554"/>
                  <a:pt x="2645" y="7554"/>
                </a:cubicBezTo>
                <a:lnTo>
                  <a:pt x="2645" y="7554"/>
                </a:lnTo>
                <a:cubicBezTo>
                  <a:pt x="2644" y="7554"/>
                  <a:pt x="2652" y="7584"/>
                  <a:pt x="2677" y="7665"/>
                </a:cubicBezTo>
                <a:cubicBezTo>
                  <a:pt x="2614" y="7463"/>
                  <a:pt x="2563" y="7260"/>
                  <a:pt x="2522" y="7056"/>
                </a:cubicBezTo>
                <a:cubicBezTo>
                  <a:pt x="2431" y="6580"/>
                  <a:pt x="2420" y="6315"/>
                  <a:pt x="2456" y="5783"/>
                </a:cubicBezTo>
                <a:cubicBezTo>
                  <a:pt x="2539" y="4548"/>
                  <a:pt x="2955" y="3358"/>
                  <a:pt x="3466" y="2241"/>
                </a:cubicBezTo>
                <a:cubicBezTo>
                  <a:pt x="3543" y="2073"/>
                  <a:pt x="3290" y="1635"/>
                  <a:pt x="3226" y="1525"/>
                </a:cubicBezTo>
                <a:cubicBezTo>
                  <a:pt x="3036" y="1191"/>
                  <a:pt x="2776" y="869"/>
                  <a:pt x="2504" y="599"/>
                </a:cubicBezTo>
                <a:cubicBezTo>
                  <a:pt x="2352" y="448"/>
                  <a:pt x="1904" y="0"/>
                  <a:pt x="1603" y="0"/>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8"/>
          <p:cNvSpPr/>
          <p:nvPr/>
        </p:nvSpPr>
        <p:spPr>
          <a:xfrm flipH="1">
            <a:off x="7810615" y="4449438"/>
            <a:ext cx="246230" cy="229772"/>
          </a:xfrm>
          <a:custGeom>
            <a:avLst/>
            <a:gdLst/>
            <a:ahLst/>
            <a:cxnLst/>
            <a:rect l="l" t="t" r="r" b="b"/>
            <a:pathLst>
              <a:path w="8498" h="7930" extrusionOk="0">
                <a:moveTo>
                  <a:pt x="5850" y="1"/>
                </a:moveTo>
                <a:cubicBezTo>
                  <a:pt x="4962" y="1555"/>
                  <a:pt x="3595" y="2685"/>
                  <a:pt x="2149" y="3881"/>
                </a:cubicBezTo>
                <a:cubicBezTo>
                  <a:pt x="1424" y="4482"/>
                  <a:pt x="673" y="5102"/>
                  <a:pt x="0" y="5774"/>
                </a:cubicBezTo>
                <a:lnTo>
                  <a:pt x="2155" y="7929"/>
                </a:lnTo>
                <a:cubicBezTo>
                  <a:pt x="2726" y="7358"/>
                  <a:pt x="3389" y="6811"/>
                  <a:pt x="4092" y="6231"/>
                </a:cubicBezTo>
                <a:cubicBezTo>
                  <a:pt x="5611" y="4974"/>
                  <a:pt x="7333" y="3551"/>
                  <a:pt x="8498" y="1512"/>
                </a:cubicBezTo>
                <a:lnTo>
                  <a:pt x="5850" y="1"/>
                </a:ln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08"/>
        <p:cNvGrpSpPr/>
        <p:nvPr/>
      </p:nvGrpSpPr>
      <p:grpSpPr>
        <a:xfrm>
          <a:off x="0" y="0"/>
          <a:ext cx="0" cy="0"/>
          <a:chOff x="0" y="0"/>
          <a:chExt cx="0" cy="0"/>
        </a:xfrm>
      </p:grpSpPr>
      <p:grpSp>
        <p:nvGrpSpPr>
          <p:cNvPr id="309" name="Google Shape;309;p9"/>
          <p:cNvGrpSpPr/>
          <p:nvPr/>
        </p:nvGrpSpPr>
        <p:grpSpPr>
          <a:xfrm>
            <a:off x="10900" y="0"/>
            <a:ext cx="9142800" cy="5143500"/>
            <a:chOff x="10900" y="0"/>
            <a:chExt cx="9142800" cy="5143500"/>
          </a:xfrm>
        </p:grpSpPr>
        <p:cxnSp>
          <p:nvCxnSpPr>
            <p:cNvPr id="310" name="Google Shape;310;p9"/>
            <p:cNvCxnSpPr/>
            <p:nvPr/>
          </p:nvCxnSpPr>
          <p:spPr>
            <a:xfrm>
              <a:off x="45767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11" name="Google Shape;311;p9"/>
            <p:cNvCxnSpPr/>
            <p:nvPr/>
          </p:nvCxnSpPr>
          <p:spPr>
            <a:xfrm>
              <a:off x="578761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12" name="Google Shape;312;p9"/>
            <p:cNvCxnSpPr/>
            <p:nvPr/>
          </p:nvCxnSpPr>
          <p:spPr>
            <a:xfrm>
              <a:off x="627215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13" name="Google Shape;313;p9"/>
            <p:cNvCxnSpPr/>
            <p:nvPr/>
          </p:nvCxnSpPr>
          <p:spPr>
            <a:xfrm>
              <a:off x="675669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14" name="Google Shape;314;p9"/>
            <p:cNvCxnSpPr/>
            <p:nvPr/>
          </p:nvCxnSpPr>
          <p:spPr>
            <a:xfrm>
              <a:off x="724123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15" name="Google Shape;315;p9"/>
            <p:cNvCxnSpPr/>
            <p:nvPr/>
          </p:nvCxnSpPr>
          <p:spPr>
            <a:xfrm>
              <a:off x="772577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16" name="Google Shape;316;p9"/>
            <p:cNvCxnSpPr/>
            <p:nvPr/>
          </p:nvCxnSpPr>
          <p:spPr>
            <a:xfrm>
              <a:off x="821031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17" name="Google Shape;317;p9"/>
            <p:cNvCxnSpPr/>
            <p:nvPr/>
          </p:nvCxnSpPr>
          <p:spPr>
            <a:xfrm>
              <a:off x="869485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18" name="Google Shape;318;p9"/>
            <p:cNvCxnSpPr/>
            <p:nvPr/>
          </p:nvCxnSpPr>
          <p:spPr>
            <a:xfrm>
              <a:off x="94221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19" name="Google Shape;319;p9"/>
            <p:cNvCxnSpPr/>
            <p:nvPr/>
          </p:nvCxnSpPr>
          <p:spPr>
            <a:xfrm>
              <a:off x="142675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20" name="Google Shape;320;p9"/>
            <p:cNvCxnSpPr/>
            <p:nvPr/>
          </p:nvCxnSpPr>
          <p:spPr>
            <a:xfrm>
              <a:off x="191129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21" name="Google Shape;321;p9"/>
            <p:cNvCxnSpPr/>
            <p:nvPr/>
          </p:nvCxnSpPr>
          <p:spPr>
            <a:xfrm>
              <a:off x="239583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22" name="Google Shape;322;p9"/>
            <p:cNvCxnSpPr/>
            <p:nvPr/>
          </p:nvCxnSpPr>
          <p:spPr>
            <a:xfrm>
              <a:off x="288037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23" name="Google Shape;323;p9"/>
            <p:cNvCxnSpPr/>
            <p:nvPr/>
          </p:nvCxnSpPr>
          <p:spPr>
            <a:xfrm>
              <a:off x="336491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24" name="Google Shape;324;p9"/>
            <p:cNvCxnSpPr/>
            <p:nvPr/>
          </p:nvCxnSpPr>
          <p:spPr>
            <a:xfrm>
              <a:off x="384945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25" name="Google Shape;325;p9"/>
            <p:cNvCxnSpPr/>
            <p:nvPr/>
          </p:nvCxnSpPr>
          <p:spPr>
            <a:xfrm>
              <a:off x="433399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26" name="Google Shape;326;p9"/>
            <p:cNvCxnSpPr/>
            <p:nvPr/>
          </p:nvCxnSpPr>
          <p:spPr>
            <a:xfrm>
              <a:off x="481853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27" name="Google Shape;327;p9"/>
            <p:cNvCxnSpPr/>
            <p:nvPr/>
          </p:nvCxnSpPr>
          <p:spPr>
            <a:xfrm>
              <a:off x="530307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28" name="Google Shape;328;p9"/>
            <p:cNvCxnSpPr/>
            <p:nvPr/>
          </p:nvCxnSpPr>
          <p:spPr>
            <a:xfrm>
              <a:off x="10900" y="4685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329" name="Google Shape;329;p9"/>
            <p:cNvCxnSpPr/>
            <p:nvPr/>
          </p:nvCxnSpPr>
          <p:spPr>
            <a:xfrm>
              <a:off x="10900" y="46965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330" name="Google Shape;330;p9"/>
            <p:cNvCxnSpPr/>
            <p:nvPr/>
          </p:nvCxnSpPr>
          <p:spPr>
            <a:xfrm>
              <a:off x="10900" y="9383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331" name="Google Shape;331;p9"/>
            <p:cNvCxnSpPr/>
            <p:nvPr/>
          </p:nvCxnSpPr>
          <p:spPr>
            <a:xfrm>
              <a:off x="10900" y="14081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332" name="Google Shape;332;p9"/>
            <p:cNvCxnSpPr/>
            <p:nvPr/>
          </p:nvCxnSpPr>
          <p:spPr>
            <a:xfrm>
              <a:off x="10900" y="18779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333" name="Google Shape;333;p9"/>
            <p:cNvCxnSpPr/>
            <p:nvPr/>
          </p:nvCxnSpPr>
          <p:spPr>
            <a:xfrm>
              <a:off x="10900" y="23476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334" name="Google Shape;334;p9"/>
            <p:cNvCxnSpPr/>
            <p:nvPr/>
          </p:nvCxnSpPr>
          <p:spPr>
            <a:xfrm>
              <a:off x="10900" y="28174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335" name="Google Shape;335;p9"/>
            <p:cNvCxnSpPr/>
            <p:nvPr/>
          </p:nvCxnSpPr>
          <p:spPr>
            <a:xfrm>
              <a:off x="10900" y="32872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336" name="Google Shape;336;p9"/>
            <p:cNvCxnSpPr/>
            <p:nvPr/>
          </p:nvCxnSpPr>
          <p:spPr>
            <a:xfrm>
              <a:off x="10900" y="37570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337" name="Google Shape;337;p9"/>
            <p:cNvCxnSpPr/>
            <p:nvPr/>
          </p:nvCxnSpPr>
          <p:spPr>
            <a:xfrm>
              <a:off x="10900" y="4226775"/>
              <a:ext cx="9142800" cy="0"/>
            </a:xfrm>
            <a:prstGeom prst="straightConnector1">
              <a:avLst/>
            </a:prstGeom>
            <a:noFill/>
            <a:ln w="28575" cap="flat" cmpd="sng">
              <a:solidFill>
                <a:srgbClr val="9FABFF"/>
              </a:solidFill>
              <a:prstDash val="solid"/>
              <a:round/>
              <a:headEnd type="none" w="med" len="med"/>
              <a:tailEnd type="none" w="med" len="med"/>
            </a:ln>
          </p:spPr>
        </p:cxnSp>
      </p:grpSp>
      <p:grpSp>
        <p:nvGrpSpPr>
          <p:cNvPr id="338" name="Google Shape;338;p9"/>
          <p:cNvGrpSpPr/>
          <p:nvPr/>
        </p:nvGrpSpPr>
        <p:grpSpPr>
          <a:xfrm rot="10800000" flipH="1">
            <a:off x="-44062" y="-749742"/>
            <a:ext cx="9384877" cy="6019445"/>
            <a:chOff x="-44062" y="-749742"/>
            <a:chExt cx="9384877" cy="6019445"/>
          </a:xfrm>
        </p:grpSpPr>
        <p:sp>
          <p:nvSpPr>
            <p:cNvPr id="339" name="Google Shape;339;p9"/>
            <p:cNvSpPr/>
            <p:nvPr/>
          </p:nvSpPr>
          <p:spPr>
            <a:xfrm>
              <a:off x="165315" y="2970308"/>
              <a:ext cx="340398" cy="375255"/>
            </a:xfrm>
            <a:custGeom>
              <a:avLst/>
              <a:gdLst/>
              <a:ahLst/>
              <a:cxnLst/>
              <a:rect l="l" t="t" r="r" b="b"/>
              <a:pathLst>
                <a:path w="11748" h="12951" extrusionOk="0">
                  <a:moveTo>
                    <a:pt x="2065" y="1"/>
                  </a:moveTo>
                  <a:cubicBezTo>
                    <a:pt x="1319" y="1"/>
                    <a:pt x="488" y="136"/>
                    <a:pt x="417" y="513"/>
                  </a:cubicBezTo>
                  <a:cubicBezTo>
                    <a:pt x="160" y="1879"/>
                    <a:pt x="0" y="3428"/>
                    <a:pt x="608" y="4730"/>
                  </a:cubicBezTo>
                  <a:cubicBezTo>
                    <a:pt x="1026" y="5631"/>
                    <a:pt x="1766" y="6254"/>
                    <a:pt x="2646" y="6678"/>
                  </a:cubicBezTo>
                  <a:cubicBezTo>
                    <a:pt x="3565" y="7119"/>
                    <a:pt x="4547" y="7373"/>
                    <a:pt x="5510" y="7692"/>
                  </a:cubicBezTo>
                  <a:cubicBezTo>
                    <a:pt x="6416" y="7993"/>
                    <a:pt x="7175" y="8275"/>
                    <a:pt x="7867" y="8994"/>
                  </a:cubicBezTo>
                  <a:cubicBezTo>
                    <a:pt x="8808" y="9972"/>
                    <a:pt x="8907" y="11419"/>
                    <a:pt x="8798" y="12704"/>
                  </a:cubicBezTo>
                  <a:cubicBezTo>
                    <a:pt x="8780" y="12905"/>
                    <a:pt x="9222" y="12951"/>
                    <a:pt x="9626" y="12951"/>
                  </a:cubicBezTo>
                  <a:cubicBezTo>
                    <a:pt x="9914" y="12951"/>
                    <a:pt x="10184" y="12928"/>
                    <a:pt x="10255" y="12921"/>
                  </a:cubicBezTo>
                  <a:cubicBezTo>
                    <a:pt x="10520" y="12894"/>
                    <a:pt x="11608" y="12825"/>
                    <a:pt x="11642" y="12424"/>
                  </a:cubicBezTo>
                  <a:cubicBezTo>
                    <a:pt x="11747" y="11189"/>
                    <a:pt x="11640" y="9918"/>
                    <a:pt x="10888" y="8889"/>
                  </a:cubicBezTo>
                  <a:cubicBezTo>
                    <a:pt x="10305" y="8095"/>
                    <a:pt x="9408" y="7638"/>
                    <a:pt x="8507" y="7294"/>
                  </a:cubicBezTo>
                  <a:cubicBezTo>
                    <a:pt x="6779" y="6638"/>
                    <a:pt x="4651" y="6461"/>
                    <a:pt x="3622" y="4774"/>
                  </a:cubicBezTo>
                  <a:cubicBezTo>
                    <a:pt x="2807" y="3438"/>
                    <a:pt x="2986" y="1695"/>
                    <a:pt x="3261" y="233"/>
                  </a:cubicBezTo>
                  <a:cubicBezTo>
                    <a:pt x="3286" y="101"/>
                    <a:pt x="2707" y="1"/>
                    <a:pt x="2065" y="1"/>
                  </a:cubicBezTo>
                  <a:close/>
                </a:path>
              </a:pathLst>
            </a:custGeom>
            <a:solidFill>
              <a:schemeClr val="dk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9"/>
            <p:cNvSpPr/>
            <p:nvPr/>
          </p:nvSpPr>
          <p:spPr>
            <a:xfrm>
              <a:off x="-44062" y="3571652"/>
              <a:ext cx="759174" cy="1698051"/>
            </a:xfrm>
            <a:custGeom>
              <a:avLst/>
              <a:gdLst/>
              <a:ahLst/>
              <a:cxnLst/>
              <a:rect l="l" t="t" r="r" b="b"/>
              <a:pathLst>
                <a:path w="26201" h="58604" extrusionOk="0">
                  <a:moveTo>
                    <a:pt x="5742" y="22424"/>
                  </a:moveTo>
                  <a:cubicBezTo>
                    <a:pt x="5704" y="22426"/>
                    <a:pt x="5689" y="22426"/>
                    <a:pt x="5687" y="22426"/>
                  </a:cubicBezTo>
                  <a:cubicBezTo>
                    <a:pt x="5683" y="22426"/>
                    <a:pt x="5717" y="22425"/>
                    <a:pt x="5742" y="22424"/>
                  </a:cubicBezTo>
                  <a:close/>
                  <a:moveTo>
                    <a:pt x="15230" y="22608"/>
                  </a:moveTo>
                  <a:lnTo>
                    <a:pt x="15230" y="22608"/>
                  </a:lnTo>
                  <a:cubicBezTo>
                    <a:pt x="15231" y="22608"/>
                    <a:pt x="15232" y="22608"/>
                    <a:pt x="15233" y="22608"/>
                  </a:cubicBezTo>
                  <a:lnTo>
                    <a:pt x="15233" y="22608"/>
                  </a:lnTo>
                  <a:cubicBezTo>
                    <a:pt x="15231" y="22608"/>
                    <a:pt x="15230" y="22608"/>
                    <a:pt x="15230" y="22608"/>
                  </a:cubicBezTo>
                  <a:close/>
                  <a:moveTo>
                    <a:pt x="15790" y="22813"/>
                  </a:moveTo>
                  <a:lnTo>
                    <a:pt x="15790" y="22813"/>
                  </a:lnTo>
                  <a:cubicBezTo>
                    <a:pt x="15802" y="22823"/>
                    <a:pt x="15812" y="22831"/>
                    <a:pt x="15820" y="22837"/>
                  </a:cubicBezTo>
                  <a:lnTo>
                    <a:pt x="15820" y="22837"/>
                  </a:lnTo>
                  <a:cubicBezTo>
                    <a:pt x="15810" y="22829"/>
                    <a:pt x="15800" y="22822"/>
                    <a:pt x="15791" y="22813"/>
                  </a:cubicBezTo>
                  <a:lnTo>
                    <a:pt x="15791" y="22813"/>
                  </a:lnTo>
                  <a:cubicBezTo>
                    <a:pt x="15791" y="22813"/>
                    <a:pt x="15791" y="22813"/>
                    <a:pt x="15790" y="22813"/>
                  </a:cubicBezTo>
                  <a:close/>
                  <a:moveTo>
                    <a:pt x="15987" y="22959"/>
                  </a:moveTo>
                  <a:cubicBezTo>
                    <a:pt x="16003" y="22971"/>
                    <a:pt x="16020" y="22982"/>
                    <a:pt x="16035" y="22994"/>
                  </a:cubicBezTo>
                  <a:cubicBezTo>
                    <a:pt x="16016" y="22980"/>
                    <a:pt x="16000" y="22968"/>
                    <a:pt x="15987" y="22959"/>
                  </a:cubicBezTo>
                  <a:close/>
                  <a:moveTo>
                    <a:pt x="16201" y="23148"/>
                  </a:moveTo>
                  <a:cubicBezTo>
                    <a:pt x="16275" y="23214"/>
                    <a:pt x="16300" y="23237"/>
                    <a:pt x="16300" y="23237"/>
                  </a:cubicBezTo>
                  <a:cubicBezTo>
                    <a:pt x="16300" y="23237"/>
                    <a:pt x="16243" y="23186"/>
                    <a:pt x="16201" y="23148"/>
                  </a:cubicBezTo>
                  <a:close/>
                  <a:moveTo>
                    <a:pt x="16412" y="25138"/>
                  </a:moveTo>
                  <a:lnTo>
                    <a:pt x="16412" y="25138"/>
                  </a:lnTo>
                  <a:cubicBezTo>
                    <a:pt x="16412" y="25139"/>
                    <a:pt x="16411" y="25140"/>
                    <a:pt x="16411" y="25141"/>
                  </a:cubicBezTo>
                  <a:lnTo>
                    <a:pt x="16411" y="25141"/>
                  </a:lnTo>
                  <a:cubicBezTo>
                    <a:pt x="16411" y="25140"/>
                    <a:pt x="16412" y="25139"/>
                    <a:pt x="16412" y="25138"/>
                  </a:cubicBezTo>
                  <a:close/>
                  <a:moveTo>
                    <a:pt x="19352" y="36701"/>
                  </a:moveTo>
                  <a:cubicBezTo>
                    <a:pt x="19353" y="36701"/>
                    <a:pt x="19353" y="36701"/>
                    <a:pt x="19354" y="36701"/>
                  </a:cubicBezTo>
                  <a:lnTo>
                    <a:pt x="19354" y="36701"/>
                  </a:lnTo>
                  <a:cubicBezTo>
                    <a:pt x="19354" y="36705"/>
                    <a:pt x="19353" y="36710"/>
                    <a:pt x="19353" y="36714"/>
                  </a:cubicBezTo>
                  <a:lnTo>
                    <a:pt x="19353" y="36714"/>
                  </a:lnTo>
                  <a:cubicBezTo>
                    <a:pt x="19353" y="36709"/>
                    <a:pt x="19353" y="36705"/>
                    <a:pt x="19352" y="36701"/>
                  </a:cubicBezTo>
                  <a:close/>
                  <a:moveTo>
                    <a:pt x="17957" y="36354"/>
                  </a:moveTo>
                  <a:cubicBezTo>
                    <a:pt x="18149" y="36354"/>
                    <a:pt x="18350" y="36377"/>
                    <a:pt x="18618" y="36421"/>
                  </a:cubicBezTo>
                  <a:cubicBezTo>
                    <a:pt x="18581" y="36415"/>
                    <a:pt x="18561" y="36413"/>
                    <a:pt x="18556" y="36413"/>
                  </a:cubicBezTo>
                  <a:cubicBezTo>
                    <a:pt x="18528" y="36413"/>
                    <a:pt x="18808" y="36472"/>
                    <a:pt x="18866" y="36490"/>
                  </a:cubicBezTo>
                  <a:cubicBezTo>
                    <a:pt x="18922" y="36508"/>
                    <a:pt x="18978" y="36530"/>
                    <a:pt x="19034" y="36546"/>
                  </a:cubicBezTo>
                  <a:cubicBezTo>
                    <a:pt x="19046" y="36549"/>
                    <a:pt x="19057" y="36552"/>
                    <a:pt x="19067" y="36555"/>
                  </a:cubicBezTo>
                  <a:lnTo>
                    <a:pt x="19067" y="36555"/>
                  </a:lnTo>
                  <a:cubicBezTo>
                    <a:pt x="19075" y="36559"/>
                    <a:pt x="19085" y="36564"/>
                    <a:pt x="19096" y="36570"/>
                  </a:cubicBezTo>
                  <a:cubicBezTo>
                    <a:pt x="19181" y="36613"/>
                    <a:pt x="19265" y="36655"/>
                    <a:pt x="19348" y="36698"/>
                  </a:cubicBezTo>
                  <a:lnTo>
                    <a:pt x="19348" y="36698"/>
                  </a:lnTo>
                  <a:cubicBezTo>
                    <a:pt x="19350" y="36708"/>
                    <a:pt x="19351" y="36718"/>
                    <a:pt x="19353" y="36728"/>
                  </a:cubicBezTo>
                  <a:lnTo>
                    <a:pt x="19353" y="36728"/>
                  </a:lnTo>
                  <a:cubicBezTo>
                    <a:pt x="19352" y="36754"/>
                    <a:pt x="19348" y="36785"/>
                    <a:pt x="19340" y="36816"/>
                  </a:cubicBezTo>
                  <a:cubicBezTo>
                    <a:pt x="19323" y="36888"/>
                    <a:pt x="19299" y="36960"/>
                    <a:pt x="19280" y="37032"/>
                  </a:cubicBezTo>
                  <a:cubicBezTo>
                    <a:pt x="19276" y="37048"/>
                    <a:pt x="19273" y="37061"/>
                    <a:pt x="19271" y="37070"/>
                  </a:cubicBezTo>
                  <a:lnTo>
                    <a:pt x="19271" y="37070"/>
                  </a:lnTo>
                  <a:cubicBezTo>
                    <a:pt x="19264" y="37079"/>
                    <a:pt x="19254" y="37092"/>
                    <a:pt x="19241" y="37111"/>
                  </a:cubicBezTo>
                  <a:cubicBezTo>
                    <a:pt x="19142" y="37257"/>
                    <a:pt x="19054" y="37402"/>
                    <a:pt x="18938" y="37535"/>
                  </a:cubicBezTo>
                  <a:cubicBezTo>
                    <a:pt x="18876" y="37607"/>
                    <a:pt x="18808" y="37674"/>
                    <a:pt x="18743" y="37742"/>
                  </a:cubicBezTo>
                  <a:cubicBezTo>
                    <a:pt x="18708" y="37778"/>
                    <a:pt x="18671" y="37810"/>
                    <a:pt x="18634" y="37843"/>
                  </a:cubicBezTo>
                  <a:cubicBezTo>
                    <a:pt x="18631" y="37846"/>
                    <a:pt x="18628" y="37849"/>
                    <a:pt x="18625" y="37852"/>
                  </a:cubicBezTo>
                  <a:lnTo>
                    <a:pt x="18625" y="37852"/>
                  </a:lnTo>
                  <a:cubicBezTo>
                    <a:pt x="18623" y="37853"/>
                    <a:pt x="18622" y="37854"/>
                    <a:pt x="18620" y="37856"/>
                  </a:cubicBezTo>
                  <a:cubicBezTo>
                    <a:pt x="18451" y="37993"/>
                    <a:pt x="18273" y="38123"/>
                    <a:pt x="18091" y="38243"/>
                  </a:cubicBezTo>
                  <a:cubicBezTo>
                    <a:pt x="17679" y="38506"/>
                    <a:pt x="17243" y="38733"/>
                    <a:pt x="16791" y="38921"/>
                  </a:cubicBezTo>
                  <a:cubicBezTo>
                    <a:pt x="16233" y="39158"/>
                    <a:pt x="15938" y="39255"/>
                    <a:pt x="15351" y="39401"/>
                  </a:cubicBezTo>
                  <a:cubicBezTo>
                    <a:pt x="14819" y="39535"/>
                    <a:pt x="14276" y="39629"/>
                    <a:pt x="13730" y="39680"/>
                  </a:cubicBezTo>
                  <a:cubicBezTo>
                    <a:pt x="13608" y="39691"/>
                    <a:pt x="13487" y="39701"/>
                    <a:pt x="13364" y="39707"/>
                  </a:cubicBezTo>
                  <a:cubicBezTo>
                    <a:pt x="13348" y="39708"/>
                    <a:pt x="13332" y="39709"/>
                    <a:pt x="13315" y="39710"/>
                  </a:cubicBezTo>
                  <a:lnTo>
                    <a:pt x="13315" y="39710"/>
                  </a:lnTo>
                  <a:cubicBezTo>
                    <a:pt x="13600" y="39178"/>
                    <a:pt x="13950" y="38677"/>
                    <a:pt x="14359" y="38222"/>
                  </a:cubicBezTo>
                  <a:cubicBezTo>
                    <a:pt x="15102" y="37394"/>
                    <a:pt x="16144" y="36693"/>
                    <a:pt x="17152" y="36466"/>
                  </a:cubicBezTo>
                  <a:cubicBezTo>
                    <a:pt x="17487" y="36390"/>
                    <a:pt x="17715" y="36354"/>
                    <a:pt x="17957" y="36354"/>
                  </a:cubicBezTo>
                  <a:close/>
                  <a:moveTo>
                    <a:pt x="9409" y="1"/>
                  </a:moveTo>
                  <a:cubicBezTo>
                    <a:pt x="9281" y="1"/>
                    <a:pt x="9160" y="30"/>
                    <a:pt x="9057" y="97"/>
                  </a:cubicBezTo>
                  <a:lnTo>
                    <a:pt x="9057" y="94"/>
                  </a:lnTo>
                  <a:cubicBezTo>
                    <a:pt x="7445" y="1132"/>
                    <a:pt x="6145" y="2683"/>
                    <a:pt x="5023" y="4215"/>
                  </a:cubicBezTo>
                  <a:cubicBezTo>
                    <a:pt x="3600" y="6163"/>
                    <a:pt x="2415" y="8275"/>
                    <a:pt x="1491" y="10505"/>
                  </a:cubicBezTo>
                  <a:cubicBezTo>
                    <a:pt x="633" y="12581"/>
                    <a:pt x="1" y="14816"/>
                    <a:pt x="69" y="17082"/>
                  </a:cubicBezTo>
                  <a:cubicBezTo>
                    <a:pt x="98" y="18048"/>
                    <a:pt x="288" y="19039"/>
                    <a:pt x="702" y="19917"/>
                  </a:cubicBezTo>
                  <a:cubicBezTo>
                    <a:pt x="1183" y="20938"/>
                    <a:pt x="1863" y="22077"/>
                    <a:pt x="2838" y="22906"/>
                  </a:cubicBezTo>
                  <a:cubicBezTo>
                    <a:pt x="3949" y="23851"/>
                    <a:pt x="5280" y="24228"/>
                    <a:pt x="6653" y="24228"/>
                  </a:cubicBezTo>
                  <a:cubicBezTo>
                    <a:pt x="7272" y="24228"/>
                    <a:pt x="7899" y="24151"/>
                    <a:pt x="8519" y="24017"/>
                  </a:cubicBezTo>
                  <a:cubicBezTo>
                    <a:pt x="10343" y="23619"/>
                    <a:pt x="12084" y="22830"/>
                    <a:pt x="13946" y="22600"/>
                  </a:cubicBezTo>
                  <a:cubicBezTo>
                    <a:pt x="14224" y="22565"/>
                    <a:pt x="14376" y="22546"/>
                    <a:pt x="14541" y="22546"/>
                  </a:cubicBezTo>
                  <a:cubicBezTo>
                    <a:pt x="14671" y="22546"/>
                    <a:pt x="14809" y="22558"/>
                    <a:pt x="15025" y="22582"/>
                  </a:cubicBezTo>
                  <a:cubicBezTo>
                    <a:pt x="15105" y="22592"/>
                    <a:pt x="15184" y="22604"/>
                    <a:pt x="15263" y="22616"/>
                  </a:cubicBezTo>
                  <a:lnTo>
                    <a:pt x="15263" y="22616"/>
                  </a:lnTo>
                  <a:cubicBezTo>
                    <a:pt x="15303" y="22626"/>
                    <a:pt x="15343" y="22635"/>
                    <a:pt x="15382" y="22647"/>
                  </a:cubicBezTo>
                  <a:cubicBezTo>
                    <a:pt x="15457" y="22671"/>
                    <a:pt x="15533" y="22698"/>
                    <a:pt x="15609" y="22723"/>
                  </a:cubicBezTo>
                  <a:lnTo>
                    <a:pt x="15609" y="22723"/>
                  </a:lnTo>
                  <a:cubicBezTo>
                    <a:pt x="15659" y="22749"/>
                    <a:pt x="15712" y="22774"/>
                    <a:pt x="15764" y="22799"/>
                  </a:cubicBezTo>
                  <a:cubicBezTo>
                    <a:pt x="15773" y="22804"/>
                    <a:pt x="15782" y="22809"/>
                    <a:pt x="15790" y="22813"/>
                  </a:cubicBezTo>
                  <a:lnTo>
                    <a:pt x="15790" y="22813"/>
                  </a:lnTo>
                  <a:cubicBezTo>
                    <a:pt x="15786" y="22810"/>
                    <a:pt x="15782" y="22806"/>
                    <a:pt x="15778" y="22803"/>
                  </a:cubicBezTo>
                  <a:lnTo>
                    <a:pt x="15778" y="22803"/>
                  </a:lnTo>
                  <a:cubicBezTo>
                    <a:pt x="15782" y="22806"/>
                    <a:pt x="15786" y="22810"/>
                    <a:pt x="15791" y="22813"/>
                  </a:cubicBezTo>
                  <a:lnTo>
                    <a:pt x="15791" y="22813"/>
                  </a:lnTo>
                  <a:cubicBezTo>
                    <a:pt x="15850" y="22846"/>
                    <a:pt x="15877" y="22870"/>
                    <a:pt x="15871" y="22870"/>
                  </a:cubicBezTo>
                  <a:cubicBezTo>
                    <a:pt x="15867" y="22870"/>
                    <a:pt x="15850" y="22860"/>
                    <a:pt x="15820" y="22837"/>
                  </a:cubicBezTo>
                  <a:lnTo>
                    <a:pt x="15820" y="22837"/>
                  </a:lnTo>
                  <a:cubicBezTo>
                    <a:pt x="15863" y="22870"/>
                    <a:pt x="15908" y="22902"/>
                    <a:pt x="15952" y="22933"/>
                  </a:cubicBezTo>
                  <a:lnTo>
                    <a:pt x="15952" y="22933"/>
                  </a:lnTo>
                  <a:cubicBezTo>
                    <a:pt x="15943" y="22928"/>
                    <a:pt x="15939" y="22925"/>
                    <a:pt x="15938" y="22925"/>
                  </a:cubicBezTo>
                  <a:cubicBezTo>
                    <a:pt x="15932" y="22925"/>
                    <a:pt x="16115" y="23070"/>
                    <a:pt x="16171" y="23120"/>
                  </a:cubicBezTo>
                  <a:cubicBezTo>
                    <a:pt x="16179" y="23127"/>
                    <a:pt x="16186" y="23134"/>
                    <a:pt x="16193" y="23140"/>
                  </a:cubicBezTo>
                  <a:lnTo>
                    <a:pt x="16193" y="23140"/>
                  </a:lnTo>
                  <a:cubicBezTo>
                    <a:pt x="16230" y="23176"/>
                    <a:pt x="16269" y="23210"/>
                    <a:pt x="16305" y="23247"/>
                  </a:cubicBezTo>
                  <a:cubicBezTo>
                    <a:pt x="16361" y="23306"/>
                    <a:pt x="16413" y="23376"/>
                    <a:pt x="16472" y="23428"/>
                  </a:cubicBezTo>
                  <a:lnTo>
                    <a:pt x="16472" y="23428"/>
                  </a:lnTo>
                  <a:cubicBezTo>
                    <a:pt x="16392" y="23356"/>
                    <a:pt x="16363" y="23330"/>
                    <a:pt x="16362" y="23330"/>
                  </a:cubicBezTo>
                  <a:lnTo>
                    <a:pt x="16362" y="23330"/>
                  </a:lnTo>
                  <a:cubicBezTo>
                    <a:pt x="16361" y="23330"/>
                    <a:pt x="16447" y="23411"/>
                    <a:pt x="16489" y="23467"/>
                  </a:cubicBezTo>
                  <a:cubicBezTo>
                    <a:pt x="16498" y="23480"/>
                    <a:pt x="16506" y="23493"/>
                    <a:pt x="16514" y="23507"/>
                  </a:cubicBezTo>
                  <a:lnTo>
                    <a:pt x="16514" y="23507"/>
                  </a:lnTo>
                  <a:cubicBezTo>
                    <a:pt x="16539" y="23572"/>
                    <a:pt x="16567" y="23639"/>
                    <a:pt x="16597" y="23700"/>
                  </a:cubicBezTo>
                  <a:cubicBezTo>
                    <a:pt x="16601" y="23708"/>
                    <a:pt x="16605" y="23715"/>
                    <a:pt x="16608" y="23721"/>
                  </a:cubicBezTo>
                  <a:lnTo>
                    <a:pt x="16608" y="23721"/>
                  </a:lnTo>
                  <a:cubicBezTo>
                    <a:pt x="16608" y="23723"/>
                    <a:pt x="16608" y="23724"/>
                    <a:pt x="16609" y="23726"/>
                  </a:cubicBezTo>
                  <a:cubicBezTo>
                    <a:pt x="16621" y="23802"/>
                    <a:pt x="16639" y="23878"/>
                    <a:pt x="16647" y="23956"/>
                  </a:cubicBezTo>
                  <a:cubicBezTo>
                    <a:pt x="16653" y="24025"/>
                    <a:pt x="16655" y="24092"/>
                    <a:pt x="16658" y="24160"/>
                  </a:cubicBezTo>
                  <a:cubicBezTo>
                    <a:pt x="16658" y="24162"/>
                    <a:pt x="16658" y="24163"/>
                    <a:pt x="16658" y="24164"/>
                  </a:cubicBezTo>
                  <a:lnTo>
                    <a:pt x="16658" y="24164"/>
                  </a:lnTo>
                  <a:cubicBezTo>
                    <a:pt x="16656" y="24191"/>
                    <a:pt x="16654" y="24219"/>
                    <a:pt x="16650" y="24245"/>
                  </a:cubicBezTo>
                  <a:cubicBezTo>
                    <a:pt x="16609" y="24560"/>
                    <a:pt x="16524" y="24868"/>
                    <a:pt x="16401" y="25160"/>
                  </a:cubicBezTo>
                  <a:cubicBezTo>
                    <a:pt x="16400" y="25163"/>
                    <a:pt x="16398" y="25166"/>
                    <a:pt x="16397" y="25169"/>
                  </a:cubicBezTo>
                  <a:lnTo>
                    <a:pt x="16397" y="25169"/>
                  </a:lnTo>
                  <a:cubicBezTo>
                    <a:pt x="16382" y="25201"/>
                    <a:pt x="16367" y="25233"/>
                    <a:pt x="16351" y="25264"/>
                  </a:cubicBezTo>
                  <a:cubicBezTo>
                    <a:pt x="16313" y="25339"/>
                    <a:pt x="16275" y="25413"/>
                    <a:pt x="16235" y="25486"/>
                  </a:cubicBezTo>
                  <a:cubicBezTo>
                    <a:pt x="16137" y="25664"/>
                    <a:pt x="16032" y="25835"/>
                    <a:pt x="15920" y="26001"/>
                  </a:cubicBezTo>
                  <a:cubicBezTo>
                    <a:pt x="15690" y="26344"/>
                    <a:pt x="15442" y="26673"/>
                    <a:pt x="15177" y="26991"/>
                  </a:cubicBezTo>
                  <a:cubicBezTo>
                    <a:pt x="13966" y="28456"/>
                    <a:pt x="12552" y="29742"/>
                    <a:pt x="11243" y="31118"/>
                  </a:cubicBezTo>
                  <a:cubicBezTo>
                    <a:pt x="10048" y="32372"/>
                    <a:pt x="8782" y="33752"/>
                    <a:pt x="8226" y="35431"/>
                  </a:cubicBezTo>
                  <a:cubicBezTo>
                    <a:pt x="7701" y="37022"/>
                    <a:pt x="8263" y="38848"/>
                    <a:pt x="9484" y="39968"/>
                  </a:cubicBezTo>
                  <a:cubicBezTo>
                    <a:pt x="9800" y="40258"/>
                    <a:pt x="10141" y="40502"/>
                    <a:pt x="10499" y="40704"/>
                  </a:cubicBezTo>
                  <a:lnTo>
                    <a:pt x="10499" y="40704"/>
                  </a:lnTo>
                  <a:cubicBezTo>
                    <a:pt x="10290" y="41706"/>
                    <a:pt x="10257" y="42744"/>
                    <a:pt x="10420" y="43759"/>
                  </a:cubicBezTo>
                  <a:cubicBezTo>
                    <a:pt x="10829" y="46302"/>
                    <a:pt x="12410" y="48773"/>
                    <a:pt x="14509" y="50262"/>
                  </a:cubicBezTo>
                  <a:cubicBezTo>
                    <a:pt x="16198" y="51460"/>
                    <a:pt x="18182" y="51989"/>
                    <a:pt x="20141" y="52561"/>
                  </a:cubicBezTo>
                  <a:cubicBezTo>
                    <a:pt x="20575" y="52687"/>
                    <a:pt x="21010" y="52820"/>
                    <a:pt x="21436" y="52973"/>
                  </a:cubicBezTo>
                  <a:cubicBezTo>
                    <a:pt x="21532" y="53007"/>
                    <a:pt x="21628" y="53042"/>
                    <a:pt x="21724" y="53079"/>
                  </a:cubicBezTo>
                  <a:cubicBezTo>
                    <a:pt x="21774" y="53099"/>
                    <a:pt x="21853" y="53132"/>
                    <a:pt x="21887" y="53146"/>
                  </a:cubicBezTo>
                  <a:lnTo>
                    <a:pt x="21887" y="53146"/>
                  </a:lnTo>
                  <a:cubicBezTo>
                    <a:pt x="22068" y="53227"/>
                    <a:pt x="22249" y="53310"/>
                    <a:pt x="22424" y="53403"/>
                  </a:cubicBezTo>
                  <a:cubicBezTo>
                    <a:pt x="22510" y="53448"/>
                    <a:pt x="22593" y="53496"/>
                    <a:pt x="22676" y="53544"/>
                  </a:cubicBezTo>
                  <a:cubicBezTo>
                    <a:pt x="22684" y="53548"/>
                    <a:pt x="22692" y="53552"/>
                    <a:pt x="22699" y="53556"/>
                  </a:cubicBezTo>
                  <a:lnTo>
                    <a:pt x="22699" y="53556"/>
                  </a:lnTo>
                  <a:cubicBezTo>
                    <a:pt x="22704" y="53560"/>
                    <a:pt x="22710" y="53565"/>
                    <a:pt x="22718" y="53571"/>
                  </a:cubicBezTo>
                  <a:cubicBezTo>
                    <a:pt x="22793" y="53628"/>
                    <a:pt x="22873" y="53678"/>
                    <a:pt x="22948" y="53735"/>
                  </a:cubicBezTo>
                  <a:cubicBezTo>
                    <a:pt x="23010" y="53783"/>
                    <a:pt x="23129" y="53916"/>
                    <a:pt x="23133" y="53916"/>
                  </a:cubicBezTo>
                  <a:cubicBezTo>
                    <a:pt x="23135" y="53916"/>
                    <a:pt x="23112" y="53888"/>
                    <a:pt x="23049" y="53811"/>
                  </a:cubicBezTo>
                  <a:lnTo>
                    <a:pt x="23049" y="53811"/>
                  </a:lnTo>
                  <a:cubicBezTo>
                    <a:pt x="23108" y="53882"/>
                    <a:pt x="23183" y="53941"/>
                    <a:pt x="23246" y="54007"/>
                  </a:cubicBezTo>
                  <a:cubicBezTo>
                    <a:pt x="23295" y="54059"/>
                    <a:pt x="23361" y="54139"/>
                    <a:pt x="23363" y="54139"/>
                  </a:cubicBezTo>
                  <a:cubicBezTo>
                    <a:pt x="23363" y="54139"/>
                    <a:pt x="23363" y="54139"/>
                    <a:pt x="23363" y="54139"/>
                  </a:cubicBezTo>
                  <a:lnTo>
                    <a:pt x="23363" y="54139"/>
                  </a:lnTo>
                  <a:cubicBezTo>
                    <a:pt x="23399" y="54187"/>
                    <a:pt x="23434" y="54236"/>
                    <a:pt x="23468" y="54285"/>
                  </a:cubicBezTo>
                  <a:cubicBezTo>
                    <a:pt x="23492" y="54319"/>
                    <a:pt x="23607" y="54516"/>
                    <a:pt x="23612" y="54516"/>
                  </a:cubicBezTo>
                  <a:cubicBezTo>
                    <a:pt x="23613" y="54516"/>
                    <a:pt x="23604" y="54497"/>
                    <a:pt x="23579" y="54448"/>
                  </a:cubicBezTo>
                  <a:lnTo>
                    <a:pt x="23579" y="54448"/>
                  </a:lnTo>
                  <a:cubicBezTo>
                    <a:pt x="24016" y="55277"/>
                    <a:pt x="24114" y="56167"/>
                    <a:pt x="24067" y="57165"/>
                  </a:cubicBezTo>
                  <a:cubicBezTo>
                    <a:pt x="24040" y="57731"/>
                    <a:pt x="24456" y="58196"/>
                    <a:pt x="24941" y="58443"/>
                  </a:cubicBezTo>
                  <a:cubicBezTo>
                    <a:pt x="25080" y="58514"/>
                    <a:pt x="25373" y="58604"/>
                    <a:pt x="25634" y="58604"/>
                  </a:cubicBezTo>
                  <a:cubicBezTo>
                    <a:pt x="25894" y="58604"/>
                    <a:pt x="26124" y="58515"/>
                    <a:pt x="26136" y="58231"/>
                  </a:cubicBezTo>
                  <a:cubicBezTo>
                    <a:pt x="26200" y="56865"/>
                    <a:pt x="26050" y="55539"/>
                    <a:pt x="25369" y="54330"/>
                  </a:cubicBezTo>
                  <a:cubicBezTo>
                    <a:pt x="24801" y="53318"/>
                    <a:pt x="23892" y="52555"/>
                    <a:pt x="22892" y="51992"/>
                  </a:cubicBezTo>
                  <a:cubicBezTo>
                    <a:pt x="20999" y="50926"/>
                    <a:pt x="18775" y="50634"/>
                    <a:pt x="16767" y="49853"/>
                  </a:cubicBezTo>
                  <a:lnTo>
                    <a:pt x="16767" y="49853"/>
                  </a:lnTo>
                  <a:cubicBezTo>
                    <a:pt x="16768" y="49853"/>
                    <a:pt x="16768" y="49853"/>
                    <a:pt x="16768" y="49853"/>
                  </a:cubicBezTo>
                  <a:cubicBezTo>
                    <a:pt x="16768" y="49853"/>
                    <a:pt x="16767" y="49853"/>
                    <a:pt x="16766" y="49852"/>
                  </a:cubicBezTo>
                  <a:lnTo>
                    <a:pt x="16766" y="49852"/>
                  </a:lnTo>
                  <a:cubicBezTo>
                    <a:pt x="16767" y="49853"/>
                    <a:pt x="16767" y="49853"/>
                    <a:pt x="16767" y="49853"/>
                  </a:cubicBezTo>
                  <a:lnTo>
                    <a:pt x="16767" y="49853"/>
                  </a:lnTo>
                  <a:cubicBezTo>
                    <a:pt x="16763" y="49851"/>
                    <a:pt x="16759" y="49849"/>
                    <a:pt x="16753" y="49847"/>
                  </a:cubicBezTo>
                  <a:lnTo>
                    <a:pt x="16753" y="49847"/>
                  </a:lnTo>
                  <a:cubicBezTo>
                    <a:pt x="16758" y="49849"/>
                    <a:pt x="16762" y="49851"/>
                    <a:pt x="16766" y="49852"/>
                  </a:cubicBezTo>
                  <a:lnTo>
                    <a:pt x="16766" y="49852"/>
                  </a:lnTo>
                  <a:cubicBezTo>
                    <a:pt x="16764" y="49852"/>
                    <a:pt x="16762" y="49851"/>
                    <a:pt x="16760" y="49850"/>
                  </a:cubicBezTo>
                  <a:cubicBezTo>
                    <a:pt x="16688" y="49822"/>
                    <a:pt x="16664" y="49812"/>
                    <a:pt x="16665" y="49812"/>
                  </a:cubicBezTo>
                  <a:lnTo>
                    <a:pt x="16665" y="49812"/>
                  </a:lnTo>
                  <a:cubicBezTo>
                    <a:pt x="16666" y="49812"/>
                    <a:pt x="16721" y="49833"/>
                    <a:pt x="16753" y="49847"/>
                  </a:cubicBezTo>
                  <a:lnTo>
                    <a:pt x="16753" y="49847"/>
                  </a:lnTo>
                  <a:cubicBezTo>
                    <a:pt x="16699" y="49823"/>
                    <a:pt x="16647" y="49800"/>
                    <a:pt x="16594" y="49777"/>
                  </a:cubicBezTo>
                  <a:cubicBezTo>
                    <a:pt x="16463" y="49716"/>
                    <a:pt x="16334" y="49658"/>
                    <a:pt x="16206" y="49595"/>
                  </a:cubicBezTo>
                  <a:cubicBezTo>
                    <a:pt x="16093" y="49539"/>
                    <a:pt x="15981" y="49479"/>
                    <a:pt x="15869" y="49419"/>
                  </a:cubicBezTo>
                  <a:cubicBezTo>
                    <a:pt x="15800" y="49380"/>
                    <a:pt x="15732" y="49341"/>
                    <a:pt x="15663" y="49302"/>
                  </a:cubicBezTo>
                  <a:cubicBezTo>
                    <a:pt x="15648" y="49294"/>
                    <a:pt x="15593" y="49260"/>
                    <a:pt x="15552" y="49234"/>
                  </a:cubicBezTo>
                  <a:lnTo>
                    <a:pt x="15552" y="49234"/>
                  </a:lnTo>
                  <a:cubicBezTo>
                    <a:pt x="15489" y="49190"/>
                    <a:pt x="15355" y="49099"/>
                    <a:pt x="15332" y="49082"/>
                  </a:cubicBezTo>
                  <a:cubicBezTo>
                    <a:pt x="15214" y="48997"/>
                    <a:pt x="15104" y="48906"/>
                    <a:pt x="14989" y="48818"/>
                  </a:cubicBezTo>
                  <a:cubicBezTo>
                    <a:pt x="14978" y="48810"/>
                    <a:pt x="14963" y="48798"/>
                    <a:pt x="14949" y="48786"/>
                  </a:cubicBezTo>
                  <a:lnTo>
                    <a:pt x="14949" y="48786"/>
                  </a:lnTo>
                  <a:cubicBezTo>
                    <a:pt x="14920" y="48759"/>
                    <a:pt x="14891" y="48733"/>
                    <a:pt x="14863" y="48706"/>
                  </a:cubicBezTo>
                  <a:cubicBezTo>
                    <a:pt x="14708" y="48559"/>
                    <a:pt x="14561" y="48404"/>
                    <a:pt x="14417" y="48246"/>
                  </a:cubicBezTo>
                  <a:cubicBezTo>
                    <a:pt x="13541" y="47289"/>
                    <a:pt x="12856" y="46101"/>
                    <a:pt x="12578" y="44799"/>
                  </a:cubicBezTo>
                  <a:cubicBezTo>
                    <a:pt x="12337" y="43674"/>
                    <a:pt x="12370" y="42521"/>
                    <a:pt x="12647" y="41430"/>
                  </a:cubicBezTo>
                  <a:lnTo>
                    <a:pt x="12647" y="41430"/>
                  </a:lnTo>
                  <a:cubicBezTo>
                    <a:pt x="13099" y="41503"/>
                    <a:pt x="13561" y="41535"/>
                    <a:pt x="14025" y="41535"/>
                  </a:cubicBezTo>
                  <a:cubicBezTo>
                    <a:pt x="14196" y="41535"/>
                    <a:pt x="14367" y="41531"/>
                    <a:pt x="14538" y="41522"/>
                  </a:cubicBezTo>
                  <a:cubicBezTo>
                    <a:pt x="16157" y="41439"/>
                    <a:pt x="17828" y="40974"/>
                    <a:pt x="19248" y="40191"/>
                  </a:cubicBezTo>
                  <a:cubicBezTo>
                    <a:pt x="20278" y="39623"/>
                    <a:pt x="21519" y="38687"/>
                    <a:pt x="21438" y="37370"/>
                  </a:cubicBezTo>
                  <a:cubicBezTo>
                    <a:pt x="21372" y="36302"/>
                    <a:pt x="20462" y="35607"/>
                    <a:pt x="19582" y="35159"/>
                  </a:cubicBezTo>
                  <a:cubicBezTo>
                    <a:pt x="18782" y="34755"/>
                    <a:pt x="17912" y="34539"/>
                    <a:pt x="17024" y="34539"/>
                  </a:cubicBezTo>
                  <a:cubicBezTo>
                    <a:pt x="16859" y="34539"/>
                    <a:pt x="16694" y="34547"/>
                    <a:pt x="16529" y="34562"/>
                  </a:cubicBezTo>
                  <a:cubicBezTo>
                    <a:pt x="14628" y="34734"/>
                    <a:pt x="12934" y="36006"/>
                    <a:pt x="11867" y="37533"/>
                  </a:cubicBezTo>
                  <a:cubicBezTo>
                    <a:pt x="11486" y="38078"/>
                    <a:pt x="11171" y="38666"/>
                    <a:pt x="10927" y="39283"/>
                  </a:cubicBezTo>
                  <a:lnTo>
                    <a:pt x="10927" y="39283"/>
                  </a:lnTo>
                  <a:cubicBezTo>
                    <a:pt x="10913" y="39274"/>
                    <a:pt x="10898" y="39266"/>
                    <a:pt x="10884" y="39258"/>
                  </a:cubicBezTo>
                  <a:lnTo>
                    <a:pt x="10884" y="39258"/>
                  </a:lnTo>
                  <a:cubicBezTo>
                    <a:pt x="10805" y="39194"/>
                    <a:pt x="10716" y="39124"/>
                    <a:pt x="10632" y="39067"/>
                  </a:cubicBezTo>
                  <a:lnTo>
                    <a:pt x="10632" y="39067"/>
                  </a:lnTo>
                  <a:cubicBezTo>
                    <a:pt x="10730" y="39132"/>
                    <a:pt x="10768" y="39156"/>
                    <a:pt x="10773" y="39156"/>
                  </a:cubicBezTo>
                  <a:cubicBezTo>
                    <a:pt x="10783" y="39156"/>
                    <a:pt x="10623" y="39036"/>
                    <a:pt x="10557" y="38971"/>
                  </a:cubicBezTo>
                  <a:cubicBezTo>
                    <a:pt x="10551" y="38965"/>
                    <a:pt x="10545" y="38959"/>
                    <a:pt x="10540" y="38955"/>
                  </a:cubicBezTo>
                  <a:lnTo>
                    <a:pt x="10540" y="38955"/>
                  </a:lnTo>
                  <a:cubicBezTo>
                    <a:pt x="10533" y="38942"/>
                    <a:pt x="10524" y="38925"/>
                    <a:pt x="10511" y="38904"/>
                  </a:cubicBezTo>
                  <a:cubicBezTo>
                    <a:pt x="10481" y="38856"/>
                    <a:pt x="10390" y="38677"/>
                    <a:pt x="10384" y="38677"/>
                  </a:cubicBezTo>
                  <a:lnTo>
                    <a:pt x="10384" y="38677"/>
                  </a:lnTo>
                  <a:cubicBezTo>
                    <a:pt x="10382" y="38677"/>
                    <a:pt x="10392" y="38704"/>
                    <a:pt x="10425" y="38778"/>
                  </a:cubicBezTo>
                  <a:cubicBezTo>
                    <a:pt x="10375" y="38666"/>
                    <a:pt x="10322" y="38557"/>
                    <a:pt x="10281" y="38444"/>
                  </a:cubicBezTo>
                  <a:cubicBezTo>
                    <a:pt x="10263" y="38396"/>
                    <a:pt x="10247" y="38350"/>
                    <a:pt x="10231" y="38302"/>
                  </a:cubicBezTo>
                  <a:cubicBezTo>
                    <a:pt x="10224" y="38279"/>
                    <a:pt x="10219" y="38265"/>
                    <a:pt x="10216" y="38257"/>
                  </a:cubicBezTo>
                  <a:lnTo>
                    <a:pt x="10216" y="38257"/>
                  </a:lnTo>
                  <a:cubicBezTo>
                    <a:pt x="10213" y="38243"/>
                    <a:pt x="10210" y="38222"/>
                    <a:pt x="10204" y="38191"/>
                  </a:cubicBezTo>
                  <a:cubicBezTo>
                    <a:pt x="10161" y="37963"/>
                    <a:pt x="10131" y="37731"/>
                    <a:pt x="10113" y="37498"/>
                  </a:cubicBezTo>
                  <a:cubicBezTo>
                    <a:pt x="10109" y="37437"/>
                    <a:pt x="10105" y="37412"/>
                    <a:pt x="10102" y="37404"/>
                  </a:cubicBezTo>
                  <a:lnTo>
                    <a:pt x="10102" y="37404"/>
                  </a:lnTo>
                  <a:cubicBezTo>
                    <a:pt x="10105" y="37397"/>
                    <a:pt x="10111" y="37373"/>
                    <a:pt x="10119" y="37308"/>
                  </a:cubicBezTo>
                  <a:cubicBezTo>
                    <a:pt x="10135" y="37183"/>
                    <a:pt x="10151" y="37060"/>
                    <a:pt x="10177" y="36937"/>
                  </a:cubicBezTo>
                  <a:cubicBezTo>
                    <a:pt x="10287" y="36409"/>
                    <a:pt x="10437" y="36087"/>
                    <a:pt x="10667" y="35674"/>
                  </a:cubicBezTo>
                  <a:cubicBezTo>
                    <a:pt x="11890" y="33488"/>
                    <a:pt x="13912" y="31792"/>
                    <a:pt x="15633" y="30014"/>
                  </a:cubicBezTo>
                  <a:cubicBezTo>
                    <a:pt x="16970" y="28632"/>
                    <a:pt x="18959" y="26726"/>
                    <a:pt x="18729" y="24603"/>
                  </a:cubicBezTo>
                  <a:cubicBezTo>
                    <a:pt x="18673" y="24080"/>
                    <a:pt x="18455" y="23566"/>
                    <a:pt x="18158" y="23136"/>
                  </a:cubicBezTo>
                  <a:cubicBezTo>
                    <a:pt x="17990" y="22893"/>
                    <a:pt x="17799" y="22668"/>
                    <a:pt x="17588" y="22461"/>
                  </a:cubicBezTo>
                  <a:cubicBezTo>
                    <a:pt x="17529" y="22403"/>
                    <a:pt x="17338" y="22232"/>
                    <a:pt x="17261" y="22162"/>
                  </a:cubicBezTo>
                  <a:lnTo>
                    <a:pt x="17261" y="22162"/>
                  </a:lnTo>
                  <a:cubicBezTo>
                    <a:pt x="17099" y="22016"/>
                    <a:pt x="16938" y="21868"/>
                    <a:pt x="16764" y="21738"/>
                  </a:cubicBezTo>
                  <a:cubicBezTo>
                    <a:pt x="15822" y="21037"/>
                    <a:pt x="14720" y="20736"/>
                    <a:pt x="13579" y="20736"/>
                  </a:cubicBezTo>
                  <a:cubicBezTo>
                    <a:pt x="13382" y="20736"/>
                    <a:pt x="13184" y="20745"/>
                    <a:pt x="12985" y="20762"/>
                  </a:cubicBezTo>
                  <a:cubicBezTo>
                    <a:pt x="10516" y="20980"/>
                    <a:pt x="8273" y="22299"/>
                    <a:pt x="5785" y="22422"/>
                  </a:cubicBezTo>
                  <a:cubicBezTo>
                    <a:pt x="5771" y="22423"/>
                    <a:pt x="5759" y="22423"/>
                    <a:pt x="5749" y="22424"/>
                  </a:cubicBezTo>
                  <a:lnTo>
                    <a:pt x="5749" y="22424"/>
                  </a:lnTo>
                  <a:cubicBezTo>
                    <a:pt x="5666" y="22424"/>
                    <a:pt x="5584" y="22422"/>
                    <a:pt x="5501" y="22419"/>
                  </a:cubicBezTo>
                  <a:cubicBezTo>
                    <a:pt x="5373" y="22414"/>
                    <a:pt x="5247" y="22405"/>
                    <a:pt x="5119" y="22390"/>
                  </a:cubicBezTo>
                  <a:cubicBezTo>
                    <a:pt x="5049" y="22382"/>
                    <a:pt x="4980" y="22371"/>
                    <a:pt x="4910" y="22362"/>
                  </a:cubicBezTo>
                  <a:cubicBezTo>
                    <a:pt x="4892" y="22359"/>
                    <a:pt x="4878" y="22358"/>
                    <a:pt x="4865" y="22356"/>
                  </a:cubicBezTo>
                  <a:lnTo>
                    <a:pt x="4865" y="22356"/>
                  </a:lnTo>
                  <a:cubicBezTo>
                    <a:pt x="4721" y="22321"/>
                    <a:pt x="4582" y="22268"/>
                    <a:pt x="4437" y="22231"/>
                  </a:cubicBezTo>
                  <a:cubicBezTo>
                    <a:pt x="4429" y="22228"/>
                    <a:pt x="4422" y="22227"/>
                    <a:pt x="4415" y="22225"/>
                  </a:cubicBezTo>
                  <a:lnTo>
                    <a:pt x="4415" y="22225"/>
                  </a:lnTo>
                  <a:cubicBezTo>
                    <a:pt x="4356" y="22197"/>
                    <a:pt x="4298" y="22170"/>
                    <a:pt x="4241" y="22141"/>
                  </a:cubicBezTo>
                  <a:cubicBezTo>
                    <a:pt x="4189" y="22115"/>
                    <a:pt x="4140" y="22084"/>
                    <a:pt x="4087" y="22058"/>
                  </a:cubicBezTo>
                  <a:cubicBezTo>
                    <a:pt x="4082" y="22056"/>
                    <a:pt x="4077" y="22053"/>
                    <a:pt x="4073" y="22051"/>
                  </a:cubicBezTo>
                  <a:lnTo>
                    <a:pt x="4073" y="22051"/>
                  </a:lnTo>
                  <a:cubicBezTo>
                    <a:pt x="4068" y="22047"/>
                    <a:pt x="4064" y="22043"/>
                    <a:pt x="4058" y="22039"/>
                  </a:cubicBezTo>
                  <a:cubicBezTo>
                    <a:pt x="4018" y="22004"/>
                    <a:pt x="3859" y="21880"/>
                    <a:pt x="3808" y="21845"/>
                  </a:cubicBezTo>
                  <a:lnTo>
                    <a:pt x="3808" y="21845"/>
                  </a:lnTo>
                  <a:cubicBezTo>
                    <a:pt x="3771" y="21810"/>
                    <a:pt x="3728" y="21770"/>
                    <a:pt x="3726" y="21767"/>
                  </a:cubicBezTo>
                  <a:cubicBezTo>
                    <a:pt x="3654" y="21697"/>
                    <a:pt x="3589" y="21623"/>
                    <a:pt x="3522" y="21550"/>
                  </a:cubicBezTo>
                  <a:cubicBezTo>
                    <a:pt x="3508" y="21535"/>
                    <a:pt x="3497" y="21523"/>
                    <a:pt x="3487" y="21512"/>
                  </a:cubicBezTo>
                  <a:lnTo>
                    <a:pt x="3487" y="21512"/>
                  </a:lnTo>
                  <a:cubicBezTo>
                    <a:pt x="3484" y="21507"/>
                    <a:pt x="3479" y="21501"/>
                    <a:pt x="3474" y="21494"/>
                  </a:cubicBezTo>
                  <a:cubicBezTo>
                    <a:pt x="3419" y="21422"/>
                    <a:pt x="3365" y="21349"/>
                    <a:pt x="3314" y="21275"/>
                  </a:cubicBezTo>
                  <a:cubicBezTo>
                    <a:pt x="3205" y="21117"/>
                    <a:pt x="3102" y="20952"/>
                    <a:pt x="3007" y="20785"/>
                  </a:cubicBezTo>
                  <a:cubicBezTo>
                    <a:pt x="2931" y="20649"/>
                    <a:pt x="2868" y="20515"/>
                    <a:pt x="2779" y="20344"/>
                  </a:cubicBezTo>
                  <a:cubicBezTo>
                    <a:pt x="2748" y="20284"/>
                    <a:pt x="2728" y="20247"/>
                    <a:pt x="2717" y="20227"/>
                  </a:cubicBezTo>
                  <a:lnTo>
                    <a:pt x="2717" y="20227"/>
                  </a:lnTo>
                  <a:cubicBezTo>
                    <a:pt x="2679" y="20148"/>
                    <a:pt x="2641" y="20070"/>
                    <a:pt x="2605" y="19989"/>
                  </a:cubicBezTo>
                  <a:cubicBezTo>
                    <a:pt x="2351" y="19411"/>
                    <a:pt x="2266" y="19037"/>
                    <a:pt x="2194" y="18361"/>
                  </a:cubicBezTo>
                  <a:cubicBezTo>
                    <a:pt x="1887" y="15500"/>
                    <a:pt x="3049" y="12454"/>
                    <a:pt x="4320" y="9923"/>
                  </a:cubicBezTo>
                  <a:cubicBezTo>
                    <a:pt x="5638" y="7298"/>
                    <a:pt x="7329" y="4706"/>
                    <a:pt x="9493" y="2696"/>
                  </a:cubicBezTo>
                  <a:cubicBezTo>
                    <a:pt x="9857" y="2356"/>
                    <a:pt x="10252" y="2047"/>
                    <a:pt x="10671" y="1776"/>
                  </a:cubicBezTo>
                  <a:cubicBezTo>
                    <a:pt x="11456" y="1270"/>
                    <a:pt x="10251" y="1"/>
                    <a:pt x="9409" y="1"/>
                  </a:cubicBezTo>
                  <a:close/>
                </a:path>
              </a:pathLst>
            </a:custGeom>
            <a:solidFill>
              <a:srgbClr val="DE80D7"/>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9"/>
            <p:cNvSpPr/>
            <p:nvPr/>
          </p:nvSpPr>
          <p:spPr>
            <a:xfrm>
              <a:off x="715099" y="-749742"/>
              <a:ext cx="748453" cy="1751944"/>
            </a:xfrm>
            <a:custGeom>
              <a:avLst/>
              <a:gdLst/>
              <a:ahLst/>
              <a:cxnLst/>
              <a:rect l="l" t="t" r="r" b="b"/>
              <a:pathLst>
                <a:path w="25831" h="60464" extrusionOk="0">
                  <a:moveTo>
                    <a:pt x="14353" y="21284"/>
                  </a:moveTo>
                  <a:cubicBezTo>
                    <a:pt x="14354" y="21284"/>
                    <a:pt x="14354" y="21284"/>
                    <a:pt x="14354" y="21284"/>
                  </a:cubicBezTo>
                  <a:cubicBezTo>
                    <a:pt x="14354" y="21284"/>
                    <a:pt x="14354" y="21284"/>
                    <a:pt x="14353" y="21284"/>
                  </a:cubicBezTo>
                  <a:close/>
                  <a:moveTo>
                    <a:pt x="14972" y="22124"/>
                  </a:moveTo>
                  <a:cubicBezTo>
                    <a:pt x="14973" y="22126"/>
                    <a:pt x="14974" y="22128"/>
                    <a:pt x="14974" y="22130"/>
                  </a:cubicBezTo>
                  <a:lnTo>
                    <a:pt x="14974" y="22130"/>
                  </a:lnTo>
                  <a:cubicBezTo>
                    <a:pt x="14974" y="22128"/>
                    <a:pt x="14973" y="22126"/>
                    <a:pt x="14972" y="22124"/>
                  </a:cubicBezTo>
                  <a:close/>
                  <a:moveTo>
                    <a:pt x="14144" y="21194"/>
                  </a:moveTo>
                  <a:cubicBezTo>
                    <a:pt x="14170" y="21203"/>
                    <a:pt x="14227" y="21221"/>
                    <a:pt x="14276" y="21236"/>
                  </a:cubicBezTo>
                  <a:lnTo>
                    <a:pt x="14276" y="21236"/>
                  </a:lnTo>
                  <a:cubicBezTo>
                    <a:pt x="14312" y="21272"/>
                    <a:pt x="14362" y="21305"/>
                    <a:pt x="14404" y="21335"/>
                  </a:cubicBezTo>
                  <a:cubicBezTo>
                    <a:pt x="14411" y="21341"/>
                    <a:pt x="14417" y="21345"/>
                    <a:pt x="14421" y="21347"/>
                  </a:cubicBezTo>
                  <a:lnTo>
                    <a:pt x="14421" y="21347"/>
                  </a:lnTo>
                  <a:cubicBezTo>
                    <a:pt x="14423" y="21349"/>
                    <a:pt x="14425" y="21352"/>
                    <a:pt x="14428" y="21354"/>
                  </a:cubicBezTo>
                  <a:cubicBezTo>
                    <a:pt x="14614" y="21565"/>
                    <a:pt x="14726" y="21709"/>
                    <a:pt x="14822" y="21872"/>
                  </a:cubicBezTo>
                  <a:cubicBezTo>
                    <a:pt x="14873" y="21958"/>
                    <a:pt x="14921" y="22046"/>
                    <a:pt x="14971" y="22134"/>
                  </a:cubicBezTo>
                  <a:cubicBezTo>
                    <a:pt x="14977" y="22145"/>
                    <a:pt x="14986" y="22167"/>
                    <a:pt x="14994" y="22184"/>
                  </a:cubicBezTo>
                  <a:lnTo>
                    <a:pt x="14994" y="22184"/>
                  </a:lnTo>
                  <a:cubicBezTo>
                    <a:pt x="15007" y="22225"/>
                    <a:pt x="15019" y="22267"/>
                    <a:pt x="15030" y="22308"/>
                  </a:cubicBezTo>
                  <a:cubicBezTo>
                    <a:pt x="15054" y="22396"/>
                    <a:pt x="15071" y="22485"/>
                    <a:pt x="15086" y="22573"/>
                  </a:cubicBezTo>
                  <a:cubicBezTo>
                    <a:pt x="15088" y="22587"/>
                    <a:pt x="15091" y="22624"/>
                    <a:pt x="15093" y="22643"/>
                  </a:cubicBezTo>
                  <a:lnTo>
                    <a:pt x="15093" y="22643"/>
                  </a:lnTo>
                  <a:cubicBezTo>
                    <a:pt x="15094" y="22677"/>
                    <a:pt x="15095" y="22713"/>
                    <a:pt x="15094" y="22746"/>
                  </a:cubicBezTo>
                  <a:cubicBezTo>
                    <a:pt x="15087" y="22963"/>
                    <a:pt x="15062" y="23180"/>
                    <a:pt x="15017" y="23393"/>
                  </a:cubicBezTo>
                  <a:cubicBezTo>
                    <a:pt x="14942" y="23741"/>
                    <a:pt x="14761" y="24150"/>
                    <a:pt x="14549" y="24538"/>
                  </a:cubicBezTo>
                  <a:cubicBezTo>
                    <a:pt x="13546" y="26367"/>
                    <a:pt x="11836" y="27877"/>
                    <a:pt x="10089" y="28978"/>
                  </a:cubicBezTo>
                  <a:cubicBezTo>
                    <a:pt x="9781" y="29172"/>
                    <a:pt x="9606" y="29280"/>
                    <a:pt x="9368" y="29395"/>
                  </a:cubicBezTo>
                  <a:lnTo>
                    <a:pt x="9368" y="29395"/>
                  </a:lnTo>
                  <a:cubicBezTo>
                    <a:pt x="9239" y="28649"/>
                    <a:pt x="9206" y="27758"/>
                    <a:pt x="9386" y="26920"/>
                  </a:cubicBezTo>
                  <a:cubicBezTo>
                    <a:pt x="9414" y="26780"/>
                    <a:pt x="9453" y="26641"/>
                    <a:pt x="9499" y="26505"/>
                  </a:cubicBezTo>
                  <a:cubicBezTo>
                    <a:pt x="9574" y="26289"/>
                    <a:pt x="9657" y="26075"/>
                    <a:pt x="9748" y="25864"/>
                  </a:cubicBezTo>
                  <a:cubicBezTo>
                    <a:pt x="9946" y="25406"/>
                    <a:pt x="10175" y="24960"/>
                    <a:pt x="10431" y="24529"/>
                  </a:cubicBezTo>
                  <a:cubicBezTo>
                    <a:pt x="10950" y="23648"/>
                    <a:pt x="11550" y="22826"/>
                    <a:pt x="12309" y="22147"/>
                  </a:cubicBezTo>
                  <a:cubicBezTo>
                    <a:pt x="12471" y="22001"/>
                    <a:pt x="12640" y="21864"/>
                    <a:pt x="12817" y="21735"/>
                  </a:cubicBezTo>
                  <a:cubicBezTo>
                    <a:pt x="12913" y="21666"/>
                    <a:pt x="13012" y="21600"/>
                    <a:pt x="13113" y="21537"/>
                  </a:cubicBezTo>
                  <a:cubicBezTo>
                    <a:pt x="13258" y="21444"/>
                    <a:pt x="13201" y="21477"/>
                    <a:pt x="13292" y="21434"/>
                  </a:cubicBezTo>
                  <a:cubicBezTo>
                    <a:pt x="13474" y="21350"/>
                    <a:pt x="13662" y="21279"/>
                    <a:pt x="13857" y="21227"/>
                  </a:cubicBezTo>
                  <a:cubicBezTo>
                    <a:pt x="13862" y="21225"/>
                    <a:pt x="13866" y="21224"/>
                    <a:pt x="13869" y="21223"/>
                  </a:cubicBezTo>
                  <a:lnTo>
                    <a:pt x="13869" y="21223"/>
                  </a:lnTo>
                  <a:cubicBezTo>
                    <a:pt x="13898" y="21219"/>
                    <a:pt x="13928" y="21214"/>
                    <a:pt x="13956" y="21212"/>
                  </a:cubicBezTo>
                  <a:cubicBezTo>
                    <a:pt x="14002" y="21209"/>
                    <a:pt x="14060" y="21209"/>
                    <a:pt x="14106" y="21201"/>
                  </a:cubicBezTo>
                  <a:lnTo>
                    <a:pt x="14106" y="21201"/>
                  </a:lnTo>
                  <a:cubicBezTo>
                    <a:pt x="14186" y="21216"/>
                    <a:pt x="14246" y="21232"/>
                    <a:pt x="14250" y="21232"/>
                  </a:cubicBezTo>
                  <a:cubicBezTo>
                    <a:pt x="14254" y="21232"/>
                    <a:pt x="14224" y="21222"/>
                    <a:pt x="14144" y="21194"/>
                  </a:cubicBezTo>
                  <a:lnTo>
                    <a:pt x="14144" y="21194"/>
                  </a:lnTo>
                  <a:cubicBezTo>
                    <a:pt x="14144" y="21194"/>
                    <a:pt x="14144" y="21194"/>
                    <a:pt x="14144" y="21194"/>
                  </a:cubicBezTo>
                  <a:close/>
                  <a:moveTo>
                    <a:pt x="4782" y="29721"/>
                  </a:moveTo>
                  <a:cubicBezTo>
                    <a:pt x="4783" y="29721"/>
                    <a:pt x="4784" y="29721"/>
                    <a:pt x="4786" y="29722"/>
                  </a:cubicBezTo>
                  <a:lnTo>
                    <a:pt x="4786" y="29722"/>
                  </a:lnTo>
                  <a:cubicBezTo>
                    <a:pt x="4784" y="29721"/>
                    <a:pt x="4783" y="29721"/>
                    <a:pt x="4782" y="29721"/>
                  </a:cubicBezTo>
                  <a:close/>
                  <a:moveTo>
                    <a:pt x="4807" y="29729"/>
                  </a:moveTo>
                  <a:cubicBezTo>
                    <a:pt x="4858" y="29748"/>
                    <a:pt x="4915" y="29780"/>
                    <a:pt x="4910" y="29780"/>
                  </a:cubicBezTo>
                  <a:cubicBezTo>
                    <a:pt x="4907" y="29780"/>
                    <a:pt x="4879" y="29767"/>
                    <a:pt x="4807" y="29729"/>
                  </a:cubicBezTo>
                  <a:close/>
                  <a:moveTo>
                    <a:pt x="17346" y="35867"/>
                  </a:moveTo>
                  <a:cubicBezTo>
                    <a:pt x="17350" y="35867"/>
                    <a:pt x="17373" y="35889"/>
                    <a:pt x="17429" y="35954"/>
                  </a:cubicBezTo>
                  <a:lnTo>
                    <a:pt x="17429" y="35954"/>
                  </a:lnTo>
                  <a:cubicBezTo>
                    <a:pt x="17385" y="35925"/>
                    <a:pt x="17339" y="35867"/>
                    <a:pt x="17346" y="35867"/>
                  </a:cubicBezTo>
                  <a:close/>
                  <a:moveTo>
                    <a:pt x="17569" y="36120"/>
                  </a:moveTo>
                  <a:cubicBezTo>
                    <a:pt x="17608" y="36168"/>
                    <a:pt x="17629" y="36219"/>
                    <a:pt x="17630" y="36232"/>
                  </a:cubicBezTo>
                  <a:lnTo>
                    <a:pt x="17630" y="36232"/>
                  </a:lnTo>
                  <a:cubicBezTo>
                    <a:pt x="17607" y="36195"/>
                    <a:pt x="17586" y="36158"/>
                    <a:pt x="17569" y="36120"/>
                  </a:cubicBezTo>
                  <a:close/>
                  <a:moveTo>
                    <a:pt x="17781" y="36484"/>
                  </a:moveTo>
                  <a:lnTo>
                    <a:pt x="17781" y="36484"/>
                  </a:lnTo>
                  <a:cubicBezTo>
                    <a:pt x="17785" y="36496"/>
                    <a:pt x="17789" y="36508"/>
                    <a:pt x="17793" y="36519"/>
                  </a:cubicBezTo>
                  <a:lnTo>
                    <a:pt x="17793" y="36519"/>
                  </a:lnTo>
                  <a:cubicBezTo>
                    <a:pt x="17789" y="36509"/>
                    <a:pt x="17785" y="36497"/>
                    <a:pt x="17781" y="36484"/>
                  </a:cubicBezTo>
                  <a:close/>
                  <a:moveTo>
                    <a:pt x="17796" y="36527"/>
                  </a:moveTo>
                  <a:cubicBezTo>
                    <a:pt x="17809" y="36560"/>
                    <a:pt x="17817" y="36584"/>
                    <a:pt x="17817" y="36584"/>
                  </a:cubicBezTo>
                  <a:cubicBezTo>
                    <a:pt x="17816" y="36584"/>
                    <a:pt x="17810" y="36567"/>
                    <a:pt x="17796" y="36527"/>
                  </a:cubicBezTo>
                  <a:close/>
                  <a:moveTo>
                    <a:pt x="17985" y="37409"/>
                  </a:moveTo>
                  <a:cubicBezTo>
                    <a:pt x="17985" y="37411"/>
                    <a:pt x="17985" y="37413"/>
                    <a:pt x="17985" y="37414"/>
                  </a:cubicBezTo>
                  <a:cubicBezTo>
                    <a:pt x="17985" y="37413"/>
                    <a:pt x="17985" y="37411"/>
                    <a:pt x="17985" y="37409"/>
                  </a:cubicBezTo>
                  <a:close/>
                  <a:moveTo>
                    <a:pt x="9734" y="1"/>
                  </a:moveTo>
                  <a:cubicBezTo>
                    <a:pt x="9543" y="1"/>
                    <a:pt x="9367" y="52"/>
                    <a:pt x="9231" y="170"/>
                  </a:cubicBezTo>
                  <a:lnTo>
                    <a:pt x="9231" y="173"/>
                  </a:lnTo>
                  <a:cubicBezTo>
                    <a:pt x="8296" y="981"/>
                    <a:pt x="7563" y="2042"/>
                    <a:pt x="6908" y="3084"/>
                  </a:cubicBezTo>
                  <a:cubicBezTo>
                    <a:pt x="6018" y="4499"/>
                    <a:pt x="5258" y="5999"/>
                    <a:pt x="4569" y="7521"/>
                  </a:cubicBezTo>
                  <a:cubicBezTo>
                    <a:pt x="2968" y="11066"/>
                    <a:pt x="1706" y="14822"/>
                    <a:pt x="986" y="18648"/>
                  </a:cubicBezTo>
                  <a:cubicBezTo>
                    <a:pt x="401" y="21749"/>
                    <a:pt x="0" y="25390"/>
                    <a:pt x="1411" y="28336"/>
                  </a:cubicBezTo>
                  <a:cubicBezTo>
                    <a:pt x="2074" y="29719"/>
                    <a:pt x="3230" y="30775"/>
                    <a:pt x="4652" y="31339"/>
                  </a:cubicBezTo>
                  <a:cubicBezTo>
                    <a:pt x="5448" y="31655"/>
                    <a:pt x="6286" y="31781"/>
                    <a:pt x="7129" y="31781"/>
                  </a:cubicBezTo>
                  <a:cubicBezTo>
                    <a:pt x="7534" y="31781"/>
                    <a:pt x="7940" y="31752"/>
                    <a:pt x="8343" y="31701"/>
                  </a:cubicBezTo>
                  <a:lnTo>
                    <a:pt x="8343" y="31701"/>
                  </a:lnTo>
                  <a:cubicBezTo>
                    <a:pt x="8977" y="32515"/>
                    <a:pt x="9817" y="33157"/>
                    <a:pt x="10776" y="33606"/>
                  </a:cubicBezTo>
                  <a:cubicBezTo>
                    <a:pt x="12086" y="34221"/>
                    <a:pt x="13477" y="34524"/>
                    <a:pt x="14870" y="34884"/>
                  </a:cubicBezTo>
                  <a:cubicBezTo>
                    <a:pt x="15477" y="35042"/>
                    <a:pt x="16061" y="35238"/>
                    <a:pt x="16650" y="35451"/>
                  </a:cubicBezTo>
                  <a:lnTo>
                    <a:pt x="16650" y="35451"/>
                  </a:lnTo>
                  <a:cubicBezTo>
                    <a:pt x="16700" y="35476"/>
                    <a:pt x="16752" y="35500"/>
                    <a:pt x="16803" y="35526"/>
                  </a:cubicBezTo>
                  <a:cubicBezTo>
                    <a:pt x="16925" y="35588"/>
                    <a:pt x="17039" y="35663"/>
                    <a:pt x="17158" y="35729"/>
                  </a:cubicBezTo>
                  <a:lnTo>
                    <a:pt x="17158" y="35729"/>
                  </a:lnTo>
                  <a:cubicBezTo>
                    <a:pt x="17208" y="35769"/>
                    <a:pt x="17259" y="35806"/>
                    <a:pt x="17308" y="35846"/>
                  </a:cubicBezTo>
                  <a:cubicBezTo>
                    <a:pt x="17345" y="35876"/>
                    <a:pt x="17387" y="35928"/>
                    <a:pt x="17430" y="35955"/>
                  </a:cubicBezTo>
                  <a:lnTo>
                    <a:pt x="17430" y="35955"/>
                  </a:lnTo>
                  <a:cubicBezTo>
                    <a:pt x="17473" y="36007"/>
                    <a:pt x="17517" y="36058"/>
                    <a:pt x="17560" y="36109"/>
                  </a:cubicBezTo>
                  <a:cubicBezTo>
                    <a:pt x="17563" y="36112"/>
                    <a:pt x="17566" y="36116"/>
                    <a:pt x="17569" y="36119"/>
                  </a:cubicBezTo>
                  <a:lnTo>
                    <a:pt x="17569" y="36119"/>
                  </a:lnTo>
                  <a:cubicBezTo>
                    <a:pt x="17565" y="36111"/>
                    <a:pt x="17562" y="36103"/>
                    <a:pt x="17559" y="36095"/>
                  </a:cubicBezTo>
                  <a:lnTo>
                    <a:pt x="17559" y="36095"/>
                  </a:lnTo>
                  <a:cubicBezTo>
                    <a:pt x="17562" y="36103"/>
                    <a:pt x="17566" y="36112"/>
                    <a:pt x="17569" y="36120"/>
                  </a:cubicBezTo>
                  <a:lnTo>
                    <a:pt x="17569" y="36120"/>
                  </a:lnTo>
                  <a:cubicBezTo>
                    <a:pt x="17569" y="36120"/>
                    <a:pt x="17569" y="36119"/>
                    <a:pt x="17569" y="36119"/>
                  </a:cubicBezTo>
                  <a:lnTo>
                    <a:pt x="17569" y="36119"/>
                  </a:lnTo>
                  <a:cubicBezTo>
                    <a:pt x="17604" y="36204"/>
                    <a:pt x="17623" y="36235"/>
                    <a:pt x="17628" y="36235"/>
                  </a:cubicBezTo>
                  <a:cubicBezTo>
                    <a:pt x="17629" y="36235"/>
                    <a:pt x="17630" y="36234"/>
                    <a:pt x="17630" y="36232"/>
                  </a:cubicBezTo>
                  <a:lnTo>
                    <a:pt x="17630" y="36232"/>
                  </a:lnTo>
                  <a:cubicBezTo>
                    <a:pt x="17675" y="36308"/>
                    <a:pt x="17727" y="36383"/>
                    <a:pt x="17765" y="36459"/>
                  </a:cubicBezTo>
                  <a:cubicBezTo>
                    <a:pt x="17777" y="36483"/>
                    <a:pt x="17787" y="36507"/>
                    <a:pt x="17796" y="36527"/>
                  </a:cubicBezTo>
                  <a:lnTo>
                    <a:pt x="17796" y="36527"/>
                  </a:lnTo>
                  <a:cubicBezTo>
                    <a:pt x="17815" y="36584"/>
                    <a:pt x="17835" y="36640"/>
                    <a:pt x="17851" y="36697"/>
                  </a:cubicBezTo>
                  <a:cubicBezTo>
                    <a:pt x="17896" y="36849"/>
                    <a:pt x="17931" y="37004"/>
                    <a:pt x="17955" y="37162"/>
                  </a:cubicBezTo>
                  <a:cubicBezTo>
                    <a:pt x="17965" y="37227"/>
                    <a:pt x="17973" y="37294"/>
                    <a:pt x="17980" y="37360"/>
                  </a:cubicBezTo>
                  <a:lnTo>
                    <a:pt x="17980" y="37360"/>
                  </a:lnTo>
                  <a:cubicBezTo>
                    <a:pt x="17978" y="37345"/>
                    <a:pt x="17977" y="37339"/>
                    <a:pt x="17977" y="37339"/>
                  </a:cubicBezTo>
                  <a:lnTo>
                    <a:pt x="17977" y="37339"/>
                  </a:lnTo>
                  <a:cubicBezTo>
                    <a:pt x="17975" y="37339"/>
                    <a:pt x="17986" y="37489"/>
                    <a:pt x="17988" y="37531"/>
                  </a:cubicBezTo>
                  <a:cubicBezTo>
                    <a:pt x="17992" y="37739"/>
                    <a:pt x="17985" y="37945"/>
                    <a:pt x="17968" y="38152"/>
                  </a:cubicBezTo>
                  <a:cubicBezTo>
                    <a:pt x="17926" y="38613"/>
                    <a:pt x="17849" y="39068"/>
                    <a:pt x="17738" y="39517"/>
                  </a:cubicBezTo>
                  <a:cubicBezTo>
                    <a:pt x="17100" y="42140"/>
                    <a:pt x="15452" y="44289"/>
                    <a:pt x="14164" y="46616"/>
                  </a:cubicBezTo>
                  <a:cubicBezTo>
                    <a:pt x="12796" y="49087"/>
                    <a:pt x="11733" y="51966"/>
                    <a:pt x="13044" y="54692"/>
                  </a:cubicBezTo>
                  <a:cubicBezTo>
                    <a:pt x="13768" y="56195"/>
                    <a:pt x="15054" y="57465"/>
                    <a:pt x="16581" y="58131"/>
                  </a:cubicBezTo>
                  <a:cubicBezTo>
                    <a:pt x="17907" y="58709"/>
                    <a:pt x="19330" y="58799"/>
                    <a:pt x="20752" y="58927"/>
                  </a:cubicBezTo>
                  <a:cubicBezTo>
                    <a:pt x="21083" y="58957"/>
                    <a:pt x="21414" y="58992"/>
                    <a:pt x="21743" y="59042"/>
                  </a:cubicBezTo>
                  <a:cubicBezTo>
                    <a:pt x="22019" y="59083"/>
                    <a:pt x="22345" y="59149"/>
                    <a:pt x="22477" y="59189"/>
                  </a:cubicBezTo>
                  <a:cubicBezTo>
                    <a:pt x="22634" y="59235"/>
                    <a:pt x="22787" y="59288"/>
                    <a:pt x="22941" y="59344"/>
                  </a:cubicBezTo>
                  <a:cubicBezTo>
                    <a:pt x="22960" y="59350"/>
                    <a:pt x="23053" y="59392"/>
                    <a:pt x="23056" y="59392"/>
                  </a:cubicBezTo>
                  <a:cubicBezTo>
                    <a:pt x="23056" y="59392"/>
                    <a:pt x="23056" y="59392"/>
                    <a:pt x="23056" y="59392"/>
                  </a:cubicBezTo>
                  <a:lnTo>
                    <a:pt x="23056" y="59392"/>
                  </a:lnTo>
                  <a:cubicBezTo>
                    <a:pt x="23108" y="59417"/>
                    <a:pt x="23159" y="59443"/>
                    <a:pt x="23209" y="59471"/>
                  </a:cubicBezTo>
                  <a:cubicBezTo>
                    <a:pt x="23396" y="59570"/>
                    <a:pt x="23589" y="59687"/>
                    <a:pt x="23771" y="59864"/>
                  </a:cubicBezTo>
                  <a:cubicBezTo>
                    <a:pt x="24085" y="60168"/>
                    <a:pt x="24534" y="60464"/>
                    <a:pt x="24991" y="60464"/>
                  </a:cubicBezTo>
                  <a:cubicBezTo>
                    <a:pt x="25105" y="60464"/>
                    <a:pt x="25219" y="60445"/>
                    <a:pt x="25332" y="60404"/>
                  </a:cubicBezTo>
                  <a:cubicBezTo>
                    <a:pt x="25831" y="60222"/>
                    <a:pt x="25805" y="59609"/>
                    <a:pt x="25462" y="59276"/>
                  </a:cubicBezTo>
                  <a:cubicBezTo>
                    <a:pt x="24319" y="58168"/>
                    <a:pt x="22955" y="57554"/>
                    <a:pt x="21386" y="57310"/>
                  </a:cubicBezTo>
                  <a:cubicBezTo>
                    <a:pt x="20177" y="57120"/>
                    <a:pt x="18802" y="57152"/>
                    <a:pt x="17685" y="56867"/>
                  </a:cubicBezTo>
                  <a:cubicBezTo>
                    <a:pt x="17163" y="56735"/>
                    <a:pt x="16720" y="56542"/>
                    <a:pt x="16335" y="56232"/>
                  </a:cubicBezTo>
                  <a:cubicBezTo>
                    <a:pt x="15864" y="55850"/>
                    <a:pt x="15431" y="55292"/>
                    <a:pt x="15132" y="54724"/>
                  </a:cubicBezTo>
                  <a:cubicBezTo>
                    <a:pt x="14560" y="53634"/>
                    <a:pt x="14539" y="52407"/>
                    <a:pt x="14801" y="51227"/>
                  </a:cubicBezTo>
                  <a:cubicBezTo>
                    <a:pt x="15392" y="48554"/>
                    <a:pt x="17202" y="46265"/>
                    <a:pt x="18517" y="43918"/>
                  </a:cubicBezTo>
                  <a:cubicBezTo>
                    <a:pt x="19477" y="42204"/>
                    <a:pt x="20305" y="40076"/>
                    <a:pt x="20188" y="38069"/>
                  </a:cubicBezTo>
                  <a:cubicBezTo>
                    <a:pt x="20097" y="36493"/>
                    <a:pt x="19294" y="35274"/>
                    <a:pt x="17977" y="34429"/>
                  </a:cubicBezTo>
                  <a:cubicBezTo>
                    <a:pt x="16899" y="33737"/>
                    <a:pt x="15619" y="33424"/>
                    <a:pt x="14391" y="33120"/>
                  </a:cubicBezTo>
                  <a:cubicBezTo>
                    <a:pt x="13766" y="32965"/>
                    <a:pt x="13142" y="32815"/>
                    <a:pt x="12528" y="32623"/>
                  </a:cubicBezTo>
                  <a:cubicBezTo>
                    <a:pt x="12220" y="32528"/>
                    <a:pt x="11915" y="32422"/>
                    <a:pt x="11616" y="32301"/>
                  </a:cubicBezTo>
                  <a:cubicBezTo>
                    <a:pt x="11582" y="32287"/>
                    <a:pt x="11538" y="32274"/>
                    <a:pt x="11497" y="32258"/>
                  </a:cubicBezTo>
                  <a:lnTo>
                    <a:pt x="11497" y="32258"/>
                  </a:lnTo>
                  <a:cubicBezTo>
                    <a:pt x="11475" y="32243"/>
                    <a:pt x="11451" y="32229"/>
                    <a:pt x="11429" y="32218"/>
                  </a:cubicBezTo>
                  <a:cubicBezTo>
                    <a:pt x="11285" y="32144"/>
                    <a:pt x="11140" y="32072"/>
                    <a:pt x="11001" y="31991"/>
                  </a:cubicBezTo>
                  <a:cubicBezTo>
                    <a:pt x="10944" y="31958"/>
                    <a:pt x="10888" y="31922"/>
                    <a:pt x="10831" y="31890"/>
                  </a:cubicBezTo>
                  <a:lnTo>
                    <a:pt x="10831" y="31890"/>
                  </a:lnTo>
                  <a:cubicBezTo>
                    <a:pt x="10713" y="31800"/>
                    <a:pt x="10593" y="31716"/>
                    <a:pt x="10480" y="31620"/>
                  </a:cubicBezTo>
                  <a:cubicBezTo>
                    <a:pt x="10448" y="31593"/>
                    <a:pt x="10416" y="31564"/>
                    <a:pt x="10384" y="31535"/>
                  </a:cubicBezTo>
                  <a:lnTo>
                    <a:pt x="10384" y="31535"/>
                  </a:lnTo>
                  <a:cubicBezTo>
                    <a:pt x="10399" y="31550"/>
                    <a:pt x="10405" y="31557"/>
                    <a:pt x="10404" y="31557"/>
                  </a:cubicBezTo>
                  <a:cubicBezTo>
                    <a:pt x="10401" y="31557"/>
                    <a:pt x="10378" y="31537"/>
                    <a:pt x="10337" y="31493"/>
                  </a:cubicBezTo>
                  <a:lnTo>
                    <a:pt x="10337" y="31493"/>
                  </a:lnTo>
                  <a:cubicBezTo>
                    <a:pt x="10353" y="31507"/>
                    <a:pt x="10368" y="31521"/>
                    <a:pt x="10384" y="31535"/>
                  </a:cubicBezTo>
                  <a:lnTo>
                    <a:pt x="10384" y="31535"/>
                  </a:lnTo>
                  <a:cubicBezTo>
                    <a:pt x="10372" y="31524"/>
                    <a:pt x="10356" y="31508"/>
                    <a:pt x="10333" y="31489"/>
                  </a:cubicBezTo>
                  <a:lnTo>
                    <a:pt x="10333" y="31489"/>
                  </a:lnTo>
                  <a:cubicBezTo>
                    <a:pt x="10335" y="31490"/>
                    <a:pt x="10336" y="31491"/>
                    <a:pt x="10337" y="31493"/>
                  </a:cubicBezTo>
                  <a:lnTo>
                    <a:pt x="10337" y="31493"/>
                  </a:lnTo>
                  <a:cubicBezTo>
                    <a:pt x="10324" y="31482"/>
                    <a:pt x="10312" y="31471"/>
                    <a:pt x="10300" y="31460"/>
                  </a:cubicBezTo>
                  <a:lnTo>
                    <a:pt x="10300" y="31460"/>
                  </a:lnTo>
                  <a:cubicBezTo>
                    <a:pt x="10312" y="31471"/>
                    <a:pt x="10323" y="31480"/>
                    <a:pt x="10333" y="31489"/>
                  </a:cubicBezTo>
                  <a:lnTo>
                    <a:pt x="10333" y="31489"/>
                  </a:lnTo>
                  <a:cubicBezTo>
                    <a:pt x="10329" y="31485"/>
                    <a:pt x="10325" y="31480"/>
                    <a:pt x="10320" y="31475"/>
                  </a:cubicBezTo>
                  <a:cubicBezTo>
                    <a:pt x="10275" y="31425"/>
                    <a:pt x="10232" y="31374"/>
                    <a:pt x="10190" y="31324"/>
                  </a:cubicBezTo>
                  <a:lnTo>
                    <a:pt x="10190" y="31324"/>
                  </a:lnTo>
                  <a:cubicBezTo>
                    <a:pt x="10339" y="31271"/>
                    <a:pt x="10485" y="31210"/>
                    <a:pt x="10629" y="31144"/>
                  </a:cubicBezTo>
                  <a:cubicBezTo>
                    <a:pt x="11084" y="30932"/>
                    <a:pt x="11526" y="30690"/>
                    <a:pt x="11948" y="30417"/>
                  </a:cubicBezTo>
                  <a:cubicBezTo>
                    <a:pt x="12907" y="29809"/>
                    <a:pt x="13797" y="29083"/>
                    <a:pt x="14600" y="28281"/>
                  </a:cubicBezTo>
                  <a:cubicBezTo>
                    <a:pt x="15988" y="26898"/>
                    <a:pt x="17752" y="24786"/>
                    <a:pt x="17218" y="22656"/>
                  </a:cubicBezTo>
                  <a:cubicBezTo>
                    <a:pt x="16773" y="20878"/>
                    <a:pt x="15040" y="19461"/>
                    <a:pt x="13254" y="19461"/>
                  </a:cubicBezTo>
                  <a:cubicBezTo>
                    <a:pt x="12761" y="19461"/>
                    <a:pt x="12264" y="19568"/>
                    <a:pt x="11788" y="19806"/>
                  </a:cubicBezTo>
                  <a:cubicBezTo>
                    <a:pt x="9881" y="20762"/>
                    <a:pt x="8485" y="22808"/>
                    <a:pt x="7660" y="24724"/>
                  </a:cubicBezTo>
                  <a:cubicBezTo>
                    <a:pt x="6966" y="26337"/>
                    <a:pt x="6845" y="28259"/>
                    <a:pt x="7404" y="29942"/>
                  </a:cubicBezTo>
                  <a:lnTo>
                    <a:pt x="7404" y="29942"/>
                  </a:lnTo>
                  <a:cubicBezTo>
                    <a:pt x="7265" y="29960"/>
                    <a:pt x="7126" y="29976"/>
                    <a:pt x="6988" y="29987"/>
                  </a:cubicBezTo>
                  <a:cubicBezTo>
                    <a:pt x="6817" y="30002"/>
                    <a:pt x="6646" y="30011"/>
                    <a:pt x="6475" y="30016"/>
                  </a:cubicBezTo>
                  <a:cubicBezTo>
                    <a:pt x="6454" y="30017"/>
                    <a:pt x="6432" y="30017"/>
                    <a:pt x="6411" y="30017"/>
                  </a:cubicBezTo>
                  <a:cubicBezTo>
                    <a:pt x="6373" y="30017"/>
                    <a:pt x="6336" y="30016"/>
                    <a:pt x="6298" y="30016"/>
                  </a:cubicBezTo>
                  <a:cubicBezTo>
                    <a:pt x="6263" y="30016"/>
                    <a:pt x="6229" y="30017"/>
                    <a:pt x="6194" y="30018"/>
                  </a:cubicBezTo>
                  <a:cubicBezTo>
                    <a:pt x="6185" y="30018"/>
                    <a:pt x="6178" y="30018"/>
                    <a:pt x="6172" y="30019"/>
                  </a:cubicBezTo>
                  <a:lnTo>
                    <a:pt x="6172" y="30019"/>
                  </a:lnTo>
                  <a:cubicBezTo>
                    <a:pt x="6159" y="30018"/>
                    <a:pt x="6143" y="30016"/>
                    <a:pt x="6124" y="30015"/>
                  </a:cubicBezTo>
                  <a:cubicBezTo>
                    <a:pt x="5962" y="30000"/>
                    <a:pt x="5801" y="29986"/>
                    <a:pt x="5641" y="29962"/>
                  </a:cubicBezTo>
                  <a:cubicBezTo>
                    <a:pt x="5569" y="29952"/>
                    <a:pt x="5497" y="29938"/>
                    <a:pt x="5425" y="29927"/>
                  </a:cubicBezTo>
                  <a:cubicBezTo>
                    <a:pt x="5404" y="29922"/>
                    <a:pt x="5383" y="29917"/>
                    <a:pt x="5361" y="29912"/>
                  </a:cubicBezTo>
                  <a:lnTo>
                    <a:pt x="5361" y="29912"/>
                  </a:lnTo>
                  <a:cubicBezTo>
                    <a:pt x="5235" y="29864"/>
                    <a:pt x="5095" y="29839"/>
                    <a:pt x="4967" y="29793"/>
                  </a:cubicBezTo>
                  <a:cubicBezTo>
                    <a:pt x="4912" y="29773"/>
                    <a:pt x="4859" y="29746"/>
                    <a:pt x="4805" y="29728"/>
                  </a:cubicBezTo>
                  <a:lnTo>
                    <a:pt x="4805" y="29728"/>
                  </a:lnTo>
                  <a:cubicBezTo>
                    <a:pt x="4801" y="29726"/>
                    <a:pt x="4796" y="29723"/>
                    <a:pt x="4791" y="29721"/>
                  </a:cubicBezTo>
                  <a:cubicBezTo>
                    <a:pt x="4681" y="29662"/>
                    <a:pt x="4573" y="29589"/>
                    <a:pt x="4462" y="29533"/>
                  </a:cubicBezTo>
                  <a:lnTo>
                    <a:pt x="4462" y="29533"/>
                  </a:lnTo>
                  <a:cubicBezTo>
                    <a:pt x="4409" y="29493"/>
                    <a:pt x="4355" y="29453"/>
                    <a:pt x="4304" y="29411"/>
                  </a:cubicBezTo>
                  <a:cubicBezTo>
                    <a:pt x="4255" y="29371"/>
                    <a:pt x="4209" y="29330"/>
                    <a:pt x="4161" y="29290"/>
                  </a:cubicBezTo>
                  <a:lnTo>
                    <a:pt x="4161" y="29290"/>
                  </a:lnTo>
                  <a:cubicBezTo>
                    <a:pt x="4074" y="29187"/>
                    <a:pt x="3976" y="29092"/>
                    <a:pt x="3890" y="28986"/>
                  </a:cubicBezTo>
                  <a:cubicBezTo>
                    <a:pt x="3852" y="28938"/>
                    <a:pt x="3816" y="28888"/>
                    <a:pt x="3776" y="28840"/>
                  </a:cubicBezTo>
                  <a:lnTo>
                    <a:pt x="3776" y="28840"/>
                  </a:lnTo>
                  <a:cubicBezTo>
                    <a:pt x="3704" y="28714"/>
                    <a:pt x="3621" y="28596"/>
                    <a:pt x="3552" y="28468"/>
                  </a:cubicBezTo>
                  <a:cubicBezTo>
                    <a:pt x="3483" y="28342"/>
                    <a:pt x="3417" y="28214"/>
                    <a:pt x="3358" y="28082"/>
                  </a:cubicBezTo>
                  <a:cubicBezTo>
                    <a:pt x="3330" y="28019"/>
                    <a:pt x="3304" y="27955"/>
                    <a:pt x="3277" y="27893"/>
                  </a:cubicBezTo>
                  <a:cubicBezTo>
                    <a:pt x="3275" y="27890"/>
                    <a:pt x="3274" y="27887"/>
                    <a:pt x="3272" y="27884"/>
                  </a:cubicBezTo>
                  <a:lnTo>
                    <a:pt x="3272" y="27884"/>
                  </a:lnTo>
                  <a:cubicBezTo>
                    <a:pt x="3263" y="27860"/>
                    <a:pt x="3255" y="27837"/>
                    <a:pt x="3246" y="27813"/>
                  </a:cubicBezTo>
                  <a:cubicBezTo>
                    <a:pt x="3031" y="27192"/>
                    <a:pt x="2881" y="26553"/>
                    <a:pt x="2798" y="25901"/>
                  </a:cubicBezTo>
                  <a:cubicBezTo>
                    <a:pt x="2774" y="25728"/>
                    <a:pt x="2756" y="25556"/>
                    <a:pt x="2738" y="25382"/>
                  </a:cubicBezTo>
                  <a:cubicBezTo>
                    <a:pt x="2736" y="25356"/>
                    <a:pt x="2734" y="25339"/>
                    <a:pt x="2733" y="25326"/>
                  </a:cubicBezTo>
                  <a:lnTo>
                    <a:pt x="2733" y="25326"/>
                  </a:lnTo>
                  <a:cubicBezTo>
                    <a:pt x="2733" y="25320"/>
                    <a:pt x="2732" y="25299"/>
                    <a:pt x="2729" y="25246"/>
                  </a:cubicBezTo>
                  <a:cubicBezTo>
                    <a:pt x="2722" y="25149"/>
                    <a:pt x="2716" y="25053"/>
                    <a:pt x="2713" y="24955"/>
                  </a:cubicBezTo>
                  <a:cubicBezTo>
                    <a:pt x="2694" y="24567"/>
                    <a:pt x="2690" y="24179"/>
                    <a:pt x="2698" y="23791"/>
                  </a:cubicBezTo>
                  <a:cubicBezTo>
                    <a:pt x="2719" y="22957"/>
                    <a:pt x="2783" y="22126"/>
                    <a:pt x="2890" y="21299"/>
                  </a:cubicBezTo>
                  <a:cubicBezTo>
                    <a:pt x="3357" y="17632"/>
                    <a:pt x="4406" y="14162"/>
                    <a:pt x="5766" y="10761"/>
                  </a:cubicBezTo>
                  <a:cubicBezTo>
                    <a:pt x="6900" y="7918"/>
                    <a:pt x="8229" y="4980"/>
                    <a:pt x="10153" y="2571"/>
                  </a:cubicBezTo>
                  <a:cubicBezTo>
                    <a:pt x="10192" y="2521"/>
                    <a:pt x="10232" y="2472"/>
                    <a:pt x="10272" y="2422"/>
                  </a:cubicBezTo>
                  <a:cubicBezTo>
                    <a:pt x="10293" y="2397"/>
                    <a:pt x="10316" y="2371"/>
                    <a:pt x="10337" y="2345"/>
                  </a:cubicBezTo>
                  <a:lnTo>
                    <a:pt x="10337" y="2345"/>
                  </a:lnTo>
                  <a:cubicBezTo>
                    <a:pt x="10410" y="2262"/>
                    <a:pt x="10484" y="2180"/>
                    <a:pt x="10560" y="2099"/>
                  </a:cubicBezTo>
                  <a:cubicBezTo>
                    <a:pt x="10715" y="1935"/>
                    <a:pt x="10876" y="1778"/>
                    <a:pt x="11047" y="1630"/>
                  </a:cubicBezTo>
                  <a:cubicBezTo>
                    <a:pt x="11750" y="1024"/>
                    <a:pt x="10588" y="1"/>
                    <a:pt x="9734"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9"/>
            <p:cNvSpPr/>
            <p:nvPr/>
          </p:nvSpPr>
          <p:spPr>
            <a:xfrm rot="-2225305">
              <a:off x="8513182" y="3745809"/>
              <a:ext cx="435765" cy="1423073"/>
            </a:xfrm>
            <a:custGeom>
              <a:avLst/>
              <a:gdLst/>
              <a:ahLst/>
              <a:cxnLst/>
              <a:rect l="l" t="t" r="r" b="b"/>
              <a:pathLst>
                <a:path w="15040" h="49116" extrusionOk="0">
                  <a:moveTo>
                    <a:pt x="2622" y="0"/>
                  </a:moveTo>
                  <a:cubicBezTo>
                    <a:pt x="2279" y="0"/>
                    <a:pt x="1966" y="93"/>
                    <a:pt x="1911" y="396"/>
                  </a:cubicBezTo>
                  <a:lnTo>
                    <a:pt x="1909" y="396"/>
                  </a:lnTo>
                  <a:cubicBezTo>
                    <a:pt x="1170" y="4445"/>
                    <a:pt x="0" y="8600"/>
                    <a:pt x="387" y="12750"/>
                  </a:cubicBezTo>
                  <a:cubicBezTo>
                    <a:pt x="561" y="14618"/>
                    <a:pt x="1107" y="16551"/>
                    <a:pt x="2154" y="18121"/>
                  </a:cubicBezTo>
                  <a:cubicBezTo>
                    <a:pt x="2937" y="19295"/>
                    <a:pt x="4098" y="20091"/>
                    <a:pt x="5333" y="20727"/>
                  </a:cubicBezTo>
                  <a:cubicBezTo>
                    <a:pt x="5897" y="21017"/>
                    <a:pt x="6464" y="21298"/>
                    <a:pt x="7006" y="21629"/>
                  </a:cubicBezTo>
                  <a:cubicBezTo>
                    <a:pt x="7157" y="21722"/>
                    <a:pt x="7306" y="21818"/>
                    <a:pt x="7453" y="21917"/>
                  </a:cubicBezTo>
                  <a:cubicBezTo>
                    <a:pt x="7485" y="21938"/>
                    <a:pt x="7517" y="21961"/>
                    <a:pt x="7548" y="21983"/>
                  </a:cubicBezTo>
                  <a:lnTo>
                    <a:pt x="7548" y="21983"/>
                  </a:lnTo>
                  <a:cubicBezTo>
                    <a:pt x="7581" y="22006"/>
                    <a:pt x="7646" y="22053"/>
                    <a:pt x="7673" y="22075"/>
                  </a:cubicBezTo>
                  <a:cubicBezTo>
                    <a:pt x="8022" y="22350"/>
                    <a:pt x="8354" y="22636"/>
                    <a:pt x="8675" y="22942"/>
                  </a:cubicBezTo>
                  <a:cubicBezTo>
                    <a:pt x="9261" y="23505"/>
                    <a:pt x="9958" y="24216"/>
                    <a:pt x="10290" y="24815"/>
                  </a:cubicBezTo>
                  <a:cubicBezTo>
                    <a:pt x="10641" y="25447"/>
                    <a:pt x="10772" y="25871"/>
                    <a:pt x="10764" y="26580"/>
                  </a:cubicBezTo>
                  <a:cubicBezTo>
                    <a:pt x="10758" y="27147"/>
                    <a:pt x="10613" y="27661"/>
                    <a:pt x="10386" y="28272"/>
                  </a:cubicBezTo>
                  <a:cubicBezTo>
                    <a:pt x="10124" y="28975"/>
                    <a:pt x="9796" y="29652"/>
                    <a:pt x="9488" y="30336"/>
                  </a:cubicBezTo>
                  <a:cubicBezTo>
                    <a:pt x="8680" y="32128"/>
                    <a:pt x="8081" y="33925"/>
                    <a:pt x="7886" y="35895"/>
                  </a:cubicBezTo>
                  <a:cubicBezTo>
                    <a:pt x="7421" y="40569"/>
                    <a:pt x="9649" y="44705"/>
                    <a:pt x="12362" y="48335"/>
                  </a:cubicBezTo>
                  <a:cubicBezTo>
                    <a:pt x="12712" y="48804"/>
                    <a:pt x="13393" y="49116"/>
                    <a:pt x="13996" y="49116"/>
                  </a:cubicBezTo>
                  <a:cubicBezTo>
                    <a:pt x="14077" y="49116"/>
                    <a:pt x="14156" y="49110"/>
                    <a:pt x="14233" y="49099"/>
                  </a:cubicBezTo>
                  <a:cubicBezTo>
                    <a:pt x="14838" y="49007"/>
                    <a:pt x="15039" y="48506"/>
                    <a:pt x="14674" y="48017"/>
                  </a:cubicBezTo>
                  <a:cubicBezTo>
                    <a:pt x="12375" y="44940"/>
                    <a:pt x="10450" y="41528"/>
                    <a:pt x="10539" y="37574"/>
                  </a:cubicBezTo>
                  <a:cubicBezTo>
                    <a:pt x="10582" y="35627"/>
                    <a:pt x="11092" y="33807"/>
                    <a:pt x="11860" y="32032"/>
                  </a:cubicBezTo>
                  <a:cubicBezTo>
                    <a:pt x="12415" y="30756"/>
                    <a:pt x="13130" y="29495"/>
                    <a:pt x="13381" y="28113"/>
                  </a:cubicBezTo>
                  <a:cubicBezTo>
                    <a:pt x="13662" y="26562"/>
                    <a:pt x="13156" y="25164"/>
                    <a:pt x="12210" y="23930"/>
                  </a:cubicBezTo>
                  <a:cubicBezTo>
                    <a:pt x="11103" y="22484"/>
                    <a:pt x="9622" y="21198"/>
                    <a:pt x="8047" y="20286"/>
                  </a:cubicBezTo>
                  <a:cubicBezTo>
                    <a:pt x="7510" y="19976"/>
                    <a:pt x="6951" y="19707"/>
                    <a:pt x="6403" y="19418"/>
                  </a:cubicBezTo>
                  <a:cubicBezTo>
                    <a:pt x="6175" y="19298"/>
                    <a:pt x="5948" y="19174"/>
                    <a:pt x="5729" y="19040"/>
                  </a:cubicBezTo>
                  <a:cubicBezTo>
                    <a:pt x="5620" y="18972"/>
                    <a:pt x="5515" y="18900"/>
                    <a:pt x="5408" y="18830"/>
                  </a:cubicBezTo>
                  <a:lnTo>
                    <a:pt x="5408" y="18830"/>
                  </a:lnTo>
                  <a:cubicBezTo>
                    <a:pt x="5469" y="18869"/>
                    <a:pt x="5496" y="18885"/>
                    <a:pt x="5499" y="18885"/>
                  </a:cubicBezTo>
                  <a:cubicBezTo>
                    <a:pt x="5510" y="18885"/>
                    <a:pt x="5241" y="18695"/>
                    <a:pt x="5178" y="18640"/>
                  </a:cubicBezTo>
                  <a:cubicBezTo>
                    <a:pt x="5143" y="18610"/>
                    <a:pt x="5024" y="18496"/>
                    <a:pt x="4968" y="18445"/>
                  </a:cubicBezTo>
                  <a:lnTo>
                    <a:pt x="4968" y="18445"/>
                  </a:lnTo>
                  <a:cubicBezTo>
                    <a:pt x="4920" y="18388"/>
                    <a:pt x="4796" y="18249"/>
                    <a:pt x="4763" y="18207"/>
                  </a:cubicBezTo>
                  <a:cubicBezTo>
                    <a:pt x="4657" y="18078"/>
                    <a:pt x="4558" y="17942"/>
                    <a:pt x="4465" y="17803"/>
                  </a:cubicBezTo>
                  <a:cubicBezTo>
                    <a:pt x="4323" y="17589"/>
                    <a:pt x="4379" y="17678"/>
                    <a:pt x="4247" y="17421"/>
                  </a:cubicBezTo>
                  <a:cubicBezTo>
                    <a:pt x="3831" y="16626"/>
                    <a:pt x="3531" y="15749"/>
                    <a:pt x="3333" y="14875"/>
                  </a:cubicBezTo>
                  <a:cubicBezTo>
                    <a:pt x="2838" y="12678"/>
                    <a:pt x="3021" y="10352"/>
                    <a:pt x="3328" y="8143"/>
                  </a:cubicBezTo>
                  <a:cubicBezTo>
                    <a:pt x="3640" y="5903"/>
                    <a:pt x="4151" y="3699"/>
                    <a:pt x="4556" y="1476"/>
                  </a:cubicBezTo>
                  <a:cubicBezTo>
                    <a:pt x="4673" y="841"/>
                    <a:pt x="4080" y="390"/>
                    <a:pt x="3545" y="171"/>
                  </a:cubicBezTo>
                  <a:cubicBezTo>
                    <a:pt x="3375" y="102"/>
                    <a:pt x="2981" y="0"/>
                    <a:pt x="2622" y="0"/>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9"/>
            <p:cNvSpPr/>
            <p:nvPr/>
          </p:nvSpPr>
          <p:spPr>
            <a:xfrm>
              <a:off x="8054827" y="-79728"/>
              <a:ext cx="1054835" cy="1431162"/>
            </a:xfrm>
            <a:custGeom>
              <a:avLst/>
              <a:gdLst/>
              <a:ahLst/>
              <a:cxnLst/>
              <a:rect l="l" t="t" r="r" b="b"/>
              <a:pathLst>
                <a:path w="36405" h="49393" extrusionOk="0">
                  <a:moveTo>
                    <a:pt x="14570" y="18820"/>
                  </a:moveTo>
                  <a:cubicBezTo>
                    <a:pt x="14571" y="18820"/>
                    <a:pt x="14584" y="18822"/>
                    <a:pt x="14618" y="18826"/>
                  </a:cubicBezTo>
                  <a:lnTo>
                    <a:pt x="14618" y="18826"/>
                  </a:lnTo>
                  <a:cubicBezTo>
                    <a:pt x="14592" y="18823"/>
                    <a:pt x="14569" y="18820"/>
                    <a:pt x="14570" y="18820"/>
                  </a:cubicBezTo>
                  <a:close/>
                  <a:moveTo>
                    <a:pt x="14649" y="18829"/>
                  </a:moveTo>
                  <a:cubicBezTo>
                    <a:pt x="14656" y="18830"/>
                    <a:pt x="14663" y="18831"/>
                    <a:pt x="14671" y="18831"/>
                  </a:cubicBezTo>
                  <a:cubicBezTo>
                    <a:pt x="14664" y="18831"/>
                    <a:pt x="14656" y="18830"/>
                    <a:pt x="14649" y="18829"/>
                  </a:cubicBezTo>
                  <a:close/>
                  <a:moveTo>
                    <a:pt x="4756" y="1"/>
                  </a:moveTo>
                  <a:cubicBezTo>
                    <a:pt x="4233" y="1"/>
                    <a:pt x="3605" y="121"/>
                    <a:pt x="3325" y="476"/>
                  </a:cubicBezTo>
                  <a:lnTo>
                    <a:pt x="3326" y="476"/>
                  </a:lnTo>
                  <a:cubicBezTo>
                    <a:pt x="2008" y="2142"/>
                    <a:pt x="1178" y="4142"/>
                    <a:pt x="699" y="6201"/>
                  </a:cubicBezTo>
                  <a:cubicBezTo>
                    <a:pt x="189" y="8379"/>
                    <a:pt x="0" y="10711"/>
                    <a:pt x="513" y="12908"/>
                  </a:cubicBezTo>
                  <a:cubicBezTo>
                    <a:pt x="1037" y="15152"/>
                    <a:pt x="2290" y="16981"/>
                    <a:pt x="4410" y="17964"/>
                  </a:cubicBezTo>
                  <a:cubicBezTo>
                    <a:pt x="5998" y="18700"/>
                    <a:pt x="7727" y="18857"/>
                    <a:pt x="9460" y="18857"/>
                  </a:cubicBezTo>
                  <a:cubicBezTo>
                    <a:pt x="10349" y="18857"/>
                    <a:pt x="11239" y="18815"/>
                    <a:pt x="12111" y="18790"/>
                  </a:cubicBezTo>
                  <a:cubicBezTo>
                    <a:pt x="12453" y="18779"/>
                    <a:pt x="12794" y="18772"/>
                    <a:pt x="13136" y="18772"/>
                  </a:cubicBezTo>
                  <a:cubicBezTo>
                    <a:pt x="13425" y="18772"/>
                    <a:pt x="13714" y="18777"/>
                    <a:pt x="14003" y="18790"/>
                  </a:cubicBezTo>
                  <a:cubicBezTo>
                    <a:pt x="14159" y="18796"/>
                    <a:pt x="14314" y="18804"/>
                    <a:pt x="14471" y="18815"/>
                  </a:cubicBezTo>
                  <a:cubicBezTo>
                    <a:pt x="14524" y="18819"/>
                    <a:pt x="14579" y="18823"/>
                    <a:pt x="14634" y="18828"/>
                  </a:cubicBezTo>
                  <a:lnTo>
                    <a:pt x="14634" y="18828"/>
                  </a:lnTo>
                  <a:cubicBezTo>
                    <a:pt x="14656" y="18831"/>
                    <a:pt x="14684" y="18835"/>
                    <a:pt x="14720" y="18839"/>
                  </a:cubicBezTo>
                  <a:cubicBezTo>
                    <a:pt x="15027" y="18879"/>
                    <a:pt x="15332" y="18924"/>
                    <a:pt x="15635" y="18988"/>
                  </a:cubicBezTo>
                  <a:cubicBezTo>
                    <a:pt x="16640" y="19200"/>
                    <a:pt x="17890" y="19807"/>
                    <a:pt x="18695" y="20664"/>
                  </a:cubicBezTo>
                  <a:cubicBezTo>
                    <a:pt x="19527" y="21549"/>
                    <a:pt x="20224" y="22576"/>
                    <a:pt x="20570" y="23749"/>
                  </a:cubicBezTo>
                  <a:cubicBezTo>
                    <a:pt x="20886" y="24819"/>
                    <a:pt x="20955" y="25940"/>
                    <a:pt x="20971" y="27052"/>
                  </a:cubicBezTo>
                  <a:cubicBezTo>
                    <a:pt x="20990" y="28322"/>
                    <a:pt x="20957" y="29591"/>
                    <a:pt x="21038" y="30859"/>
                  </a:cubicBezTo>
                  <a:cubicBezTo>
                    <a:pt x="21109" y="31947"/>
                    <a:pt x="21323" y="33040"/>
                    <a:pt x="21492" y="34117"/>
                  </a:cubicBezTo>
                  <a:cubicBezTo>
                    <a:pt x="21808" y="36134"/>
                    <a:pt x="22180" y="38161"/>
                    <a:pt x="22863" y="40093"/>
                  </a:cubicBezTo>
                  <a:cubicBezTo>
                    <a:pt x="23527" y="41973"/>
                    <a:pt x="24467" y="43754"/>
                    <a:pt x="25866" y="45194"/>
                  </a:cubicBezTo>
                  <a:cubicBezTo>
                    <a:pt x="27515" y="46892"/>
                    <a:pt x="29609" y="48042"/>
                    <a:pt x="31850" y="48764"/>
                  </a:cubicBezTo>
                  <a:cubicBezTo>
                    <a:pt x="32564" y="48994"/>
                    <a:pt x="33293" y="49180"/>
                    <a:pt x="34025" y="49343"/>
                  </a:cubicBezTo>
                  <a:cubicBezTo>
                    <a:pt x="34171" y="49376"/>
                    <a:pt x="34339" y="49393"/>
                    <a:pt x="34515" y="49393"/>
                  </a:cubicBezTo>
                  <a:cubicBezTo>
                    <a:pt x="35034" y="49393"/>
                    <a:pt x="35624" y="49242"/>
                    <a:pt x="35945" y="48906"/>
                  </a:cubicBezTo>
                  <a:cubicBezTo>
                    <a:pt x="36405" y="48427"/>
                    <a:pt x="35742" y="48132"/>
                    <a:pt x="35343" y="48042"/>
                  </a:cubicBezTo>
                  <a:cubicBezTo>
                    <a:pt x="33117" y="47542"/>
                    <a:pt x="30972" y="46657"/>
                    <a:pt x="29210" y="45162"/>
                  </a:cubicBezTo>
                  <a:cubicBezTo>
                    <a:pt x="27772" y="43941"/>
                    <a:pt x="26721" y="42297"/>
                    <a:pt x="25997" y="40569"/>
                  </a:cubicBezTo>
                  <a:cubicBezTo>
                    <a:pt x="25240" y="38761"/>
                    <a:pt x="24837" y="36808"/>
                    <a:pt x="24506" y="34883"/>
                  </a:cubicBezTo>
                  <a:cubicBezTo>
                    <a:pt x="24332" y="33863"/>
                    <a:pt x="24182" y="32837"/>
                    <a:pt x="24032" y="31813"/>
                  </a:cubicBezTo>
                  <a:cubicBezTo>
                    <a:pt x="23850" y="30583"/>
                    <a:pt x="23821" y="29356"/>
                    <a:pt x="23820" y="28115"/>
                  </a:cubicBezTo>
                  <a:cubicBezTo>
                    <a:pt x="23818" y="25859"/>
                    <a:pt x="23799" y="23608"/>
                    <a:pt x="22609" y="21606"/>
                  </a:cubicBezTo>
                  <a:cubicBezTo>
                    <a:pt x="21187" y="19216"/>
                    <a:pt x="18762" y="17862"/>
                    <a:pt x="16038" y="17537"/>
                  </a:cubicBezTo>
                  <a:cubicBezTo>
                    <a:pt x="15248" y="17443"/>
                    <a:pt x="14457" y="17412"/>
                    <a:pt x="13665" y="17412"/>
                  </a:cubicBezTo>
                  <a:cubicBezTo>
                    <a:pt x="13152" y="17412"/>
                    <a:pt x="12639" y="17425"/>
                    <a:pt x="12124" y="17443"/>
                  </a:cubicBezTo>
                  <a:cubicBezTo>
                    <a:pt x="11515" y="17466"/>
                    <a:pt x="10907" y="17489"/>
                    <a:pt x="10298" y="17494"/>
                  </a:cubicBezTo>
                  <a:cubicBezTo>
                    <a:pt x="10236" y="17495"/>
                    <a:pt x="10174" y="17495"/>
                    <a:pt x="10111" y="17495"/>
                  </a:cubicBezTo>
                  <a:cubicBezTo>
                    <a:pt x="9884" y="17495"/>
                    <a:pt x="9657" y="17492"/>
                    <a:pt x="9429" y="17485"/>
                  </a:cubicBezTo>
                  <a:cubicBezTo>
                    <a:pt x="9274" y="17480"/>
                    <a:pt x="9119" y="17472"/>
                    <a:pt x="8966" y="17464"/>
                  </a:cubicBezTo>
                  <a:cubicBezTo>
                    <a:pt x="8913" y="17460"/>
                    <a:pt x="8629" y="17434"/>
                    <a:pt x="8602" y="17434"/>
                  </a:cubicBezTo>
                  <a:cubicBezTo>
                    <a:pt x="8594" y="17434"/>
                    <a:pt x="8608" y="17436"/>
                    <a:pt x="8656" y="17442"/>
                  </a:cubicBezTo>
                  <a:cubicBezTo>
                    <a:pt x="8063" y="17371"/>
                    <a:pt x="7584" y="17285"/>
                    <a:pt x="7114" y="17128"/>
                  </a:cubicBezTo>
                  <a:cubicBezTo>
                    <a:pt x="6585" y="16956"/>
                    <a:pt x="6084" y="16707"/>
                    <a:pt x="5625" y="16392"/>
                  </a:cubicBezTo>
                  <a:cubicBezTo>
                    <a:pt x="4850" y="15860"/>
                    <a:pt x="4275" y="15020"/>
                    <a:pt x="3874" y="14167"/>
                  </a:cubicBezTo>
                  <a:cubicBezTo>
                    <a:pt x="2983" y="12275"/>
                    <a:pt x="2927" y="10002"/>
                    <a:pt x="3176" y="7962"/>
                  </a:cubicBezTo>
                  <a:cubicBezTo>
                    <a:pt x="3430" y="5869"/>
                    <a:pt x="4087" y="3764"/>
                    <a:pt x="5152" y="1939"/>
                  </a:cubicBezTo>
                  <a:cubicBezTo>
                    <a:pt x="5360" y="1578"/>
                    <a:pt x="5592" y="1233"/>
                    <a:pt x="5847" y="906"/>
                  </a:cubicBezTo>
                  <a:cubicBezTo>
                    <a:pt x="6232" y="418"/>
                    <a:pt x="5708" y="123"/>
                    <a:pt x="5245" y="40"/>
                  </a:cubicBezTo>
                  <a:cubicBezTo>
                    <a:pt x="5108" y="15"/>
                    <a:pt x="4938" y="1"/>
                    <a:pt x="4756"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9"/>
            <p:cNvSpPr/>
            <p:nvPr/>
          </p:nvSpPr>
          <p:spPr>
            <a:xfrm>
              <a:off x="8877766" y="3133802"/>
              <a:ext cx="463049" cy="786208"/>
            </a:xfrm>
            <a:custGeom>
              <a:avLst/>
              <a:gdLst/>
              <a:ahLst/>
              <a:cxnLst/>
              <a:rect l="l" t="t" r="r" b="b"/>
              <a:pathLst>
                <a:path w="15981" h="27134" extrusionOk="0">
                  <a:moveTo>
                    <a:pt x="7190" y="14865"/>
                  </a:moveTo>
                  <a:lnTo>
                    <a:pt x="7180" y="14871"/>
                  </a:lnTo>
                  <a:lnTo>
                    <a:pt x="7180" y="14871"/>
                  </a:lnTo>
                  <a:cubicBezTo>
                    <a:pt x="7185" y="14868"/>
                    <a:pt x="7188" y="14866"/>
                    <a:pt x="7190" y="14865"/>
                  </a:cubicBezTo>
                  <a:close/>
                  <a:moveTo>
                    <a:pt x="2881" y="21722"/>
                  </a:moveTo>
                  <a:cubicBezTo>
                    <a:pt x="2871" y="21757"/>
                    <a:pt x="2867" y="21770"/>
                    <a:pt x="2867" y="21770"/>
                  </a:cubicBezTo>
                  <a:cubicBezTo>
                    <a:pt x="2867" y="21770"/>
                    <a:pt x="2874" y="21744"/>
                    <a:pt x="2881" y="21722"/>
                  </a:cubicBezTo>
                  <a:close/>
                  <a:moveTo>
                    <a:pt x="14455" y="0"/>
                  </a:moveTo>
                  <a:cubicBezTo>
                    <a:pt x="14202" y="0"/>
                    <a:pt x="13948" y="49"/>
                    <a:pt x="13799" y="99"/>
                  </a:cubicBezTo>
                  <a:cubicBezTo>
                    <a:pt x="13337" y="254"/>
                    <a:pt x="12754" y="641"/>
                    <a:pt x="12862" y="1200"/>
                  </a:cubicBezTo>
                  <a:lnTo>
                    <a:pt x="12862" y="1198"/>
                  </a:lnTo>
                  <a:cubicBezTo>
                    <a:pt x="13145" y="2655"/>
                    <a:pt x="13322" y="4133"/>
                    <a:pt x="13276" y="5620"/>
                  </a:cubicBezTo>
                  <a:cubicBezTo>
                    <a:pt x="13259" y="6238"/>
                    <a:pt x="13198" y="6853"/>
                    <a:pt x="13094" y="7464"/>
                  </a:cubicBezTo>
                  <a:cubicBezTo>
                    <a:pt x="13001" y="8000"/>
                    <a:pt x="12872" y="8502"/>
                    <a:pt x="12738" y="8889"/>
                  </a:cubicBezTo>
                  <a:cubicBezTo>
                    <a:pt x="12580" y="9350"/>
                    <a:pt x="12383" y="9798"/>
                    <a:pt x="12155" y="10229"/>
                  </a:cubicBezTo>
                  <a:cubicBezTo>
                    <a:pt x="12051" y="10424"/>
                    <a:pt x="11939" y="10612"/>
                    <a:pt x="11822" y="10801"/>
                  </a:cubicBezTo>
                  <a:cubicBezTo>
                    <a:pt x="11798" y="10840"/>
                    <a:pt x="11783" y="10864"/>
                    <a:pt x="11775" y="10878"/>
                  </a:cubicBezTo>
                  <a:lnTo>
                    <a:pt x="11775" y="10878"/>
                  </a:lnTo>
                  <a:cubicBezTo>
                    <a:pt x="11766" y="10890"/>
                    <a:pt x="11749" y="10913"/>
                    <a:pt x="11719" y="10956"/>
                  </a:cubicBezTo>
                  <a:cubicBezTo>
                    <a:pt x="11650" y="11053"/>
                    <a:pt x="11581" y="11151"/>
                    <a:pt x="11509" y="11245"/>
                  </a:cubicBezTo>
                  <a:cubicBezTo>
                    <a:pt x="11239" y="11600"/>
                    <a:pt x="10949" y="11937"/>
                    <a:pt x="10637" y="12255"/>
                  </a:cubicBezTo>
                  <a:cubicBezTo>
                    <a:pt x="10556" y="12338"/>
                    <a:pt x="10472" y="12418"/>
                    <a:pt x="10391" y="12499"/>
                  </a:cubicBezTo>
                  <a:cubicBezTo>
                    <a:pt x="10459" y="12431"/>
                    <a:pt x="10484" y="12406"/>
                    <a:pt x="10483" y="12406"/>
                  </a:cubicBezTo>
                  <a:lnTo>
                    <a:pt x="10483" y="12406"/>
                  </a:lnTo>
                  <a:cubicBezTo>
                    <a:pt x="10482" y="12406"/>
                    <a:pt x="10350" y="12535"/>
                    <a:pt x="10313" y="12569"/>
                  </a:cubicBezTo>
                  <a:cubicBezTo>
                    <a:pt x="10142" y="12724"/>
                    <a:pt x="9966" y="12876"/>
                    <a:pt x="9789" y="13021"/>
                  </a:cubicBezTo>
                  <a:cubicBezTo>
                    <a:pt x="9102" y="13587"/>
                    <a:pt x="8370" y="14092"/>
                    <a:pt x="7629" y="14579"/>
                  </a:cubicBezTo>
                  <a:cubicBezTo>
                    <a:pt x="7455" y="14692"/>
                    <a:pt x="7281" y="14806"/>
                    <a:pt x="7108" y="14919"/>
                  </a:cubicBezTo>
                  <a:cubicBezTo>
                    <a:pt x="7080" y="14937"/>
                    <a:pt x="7064" y="14947"/>
                    <a:pt x="7056" y="14953"/>
                  </a:cubicBezTo>
                  <a:lnTo>
                    <a:pt x="7056" y="14953"/>
                  </a:lnTo>
                  <a:lnTo>
                    <a:pt x="7180" y="14871"/>
                  </a:lnTo>
                  <a:lnTo>
                    <a:pt x="7180" y="14871"/>
                  </a:lnTo>
                  <a:cubicBezTo>
                    <a:pt x="7147" y="14893"/>
                    <a:pt x="7049" y="14957"/>
                    <a:pt x="7049" y="14957"/>
                  </a:cubicBezTo>
                  <a:cubicBezTo>
                    <a:pt x="7049" y="14957"/>
                    <a:pt x="7051" y="14955"/>
                    <a:pt x="7056" y="14953"/>
                  </a:cubicBezTo>
                  <a:lnTo>
                    <a:pt x="7056" y="14953"/>
                  </a:lnTo>
                  <a:lnTo>
                    <a:pt x="7046" y="14959"/>
                  </a:lnTo>
                  <a:lnTo>
                    <a:pt x="6530" y="15291"/>
                  </a:lnTo>
                  <a:cubicBezTo>
                    <a:pt x="6166" y="15526"/>
                    <a:pt x="5803" y="15761"/>
                    <a:pt x="5445" y="16004"/>
                  </a:cubicBezTo>
                  <a:cubicBezTo>
                    <a:pt x="3923" y="17034"/>
                    <a:pt x="2501" y="18220"/>
                    <a:pt x="1502" y="19781"/>
                  </a:cubicBezTo>
                  <a:cubicBezTo>
                    <a:pt x="172" y="21859"/>
                    <a:pt x="1" y="24332"/>
                    <a:pt x="291" y="26723"/>
                  </a:cubicBezTo>
                  <a:cubicBezTo>
                    <a:pt x="330" y="27041"/>
                    <a:pt x="683" y="27133"/>
                    <a:pt x="1039" y="27133"/>
                  </a:cubicBezTo>
                  <a:cubicBezTo>
                    <a:pt x="1300" y="27133"/>
                    <a:pt x="1563" y="27083"/>
                    <a:pt x="1702" y="27036"/>
                  </a:cubicBezTo>
                  <a:cubicBezTo>
                    <a:pt x="2196" y="26870"/>
                    <a:pt x="2707" y="26503"/>
                    <a:pt x="2638" y="25936"/>
                  </a:cubicBezTo>
                  <a:cubicBezTo>
                    <a:pt x="2502" y="24818"/>
                    <a:pt x="2499" y="23669"/>
                    <a:pt x="2692" y="22557"/>
                  </a:cubicBezTo>
                  <a:cubicBezTo>
                    <a:pt x="2734" y="22316"/>
                    <a:pt x="2790" y="22079"/>
                    <a:pt x="2847" y="21841"/>
                  </a:cubicBezTo>
                  <a:cubicBezTo>
                    <a:pt x="2859" y="21799"/>
                    <a:pt x="2871" y="21757"/>
                    <a:pt x="2883" y="21714"/>
                  </a:cubicBezTo>
                  <a:lnTo>
                    <a:pt x="2883" y="21714"/>
                  </a:lnTo>
                  <a:cubicBezTo>
                    <a:pt x="2885" y="21706"/>
                    <a:pt x="2887" y="21699"/>
                    <a:pt x="2889" y="21694"/>
                  </a:cubicBezTo>
                  <a:cubicBezTo>
                    <a:pt x="2934" y="21555"/>
                    <a:pt x="2980" y="21420"/>
                    <a:pt x="3030" y="21284"/>
                  </a:cubicBezTo>
                  <a:cubicBezTo>
                    <a:pt x="3183" y="20873"/>
                    <a:pt x="3371" y="20477"/>
                    <a:pt x="3593" y="20098"/>
                  </a:cubicBezTo>
                  <a:cubicBezTo>
                    <a:pt x="3643" y="20012"/>
                    <a:pt x="3697" y="19928"/>
                    <a:pt x="3750" y="19841"/>
                  </a:cubicBezTo>
                  <a:cubicBezTo>
                    <a:pt x="3751" y="19840"/>
                    <a:pt x="3751" y="19840"/>
                    <a:pt x="3752" y="19839"/>
                  </a:cubicBezTo>
                  <a:lnTo>
                    <a:pt x="3752" y="19839"/>
                  </a:lnTo>
                  <a:cubicBezTo>
                    <a:pt x="3773" y="19806"/>
                    <a:pt x="3796" y="19774"/>
                    <a:pt x="3819" y="19742"/>
                  </a:cubicBezTo>
                  <a:cubicBezTo>
                    <a:pt x="3945" y="19562"/>
                    <a:pt x="4079" y="19388"/>
                    <a:pt x="4220" y="19218"/>
                  </a:cubicBezTo>
                  <a:cubicBezTo>
                    <a:pt x="4346" y="19066"/>
                    <a:pt x="4477" y="18919"/>
                    <a:pt x="4613" y="18776"/>
                  </a:cubicBezTo>
                  <a:cubicBezTo>
                    <a:pt x="4688" y="18696"/>
                    <a:pt x="4763" y="18618"/>
                    <a:pt x="4841" y="18541"/>
                  </a:cubicBezTo>
                  <a:cubicBezTo>
                    <a:pt x="4872" y="18511"/>
                    <a:pt x="4903" y="18480"/>
                    <a:pt x="4935" y="18450"/>
                  </a:cubicBezTo>
                  <a:cubicBezTo>
                    <a:pt x="4936" y="18449"/>
                    <a:pt x="4938" y="18448"/>
                    <a:pt x="4939" y="18447"/>
                  </a:cubicBezTo>
                  <a:lnTo>
                    <a:pt x="4939" y="18447"/>
                  </a:lnTo>
                  <a:cubicBezTo>
                    <a:pt x="5577" y="17885"/>
                    <a:pt x="6250" y="17362"/>
                    <a:pt x="6955" y="16883"/>
                  </a:cubicBezTo>
                  <a:cubicBezTo>
                    <a:pt x="7321" y="16633"/>
                    <a:pt x="7693" y="16392"/>
                    <a:pt x="8065" y="16151"/>
                  </a:cubicBezTo>
                  <a:cubicBezTo>
                    <a:pt x="8070" y="16148"/>
                    <a:pt x="8075" y="16145"/>
                    <a:pt x="8078" y="16142"/>
                  </a:cubicBezTo>
                  <a:lnTo>
                    <a:pt x="8078" y="16142"/>
                  </a:lnTo>
                  <a:cubicBezTo>
                    <a:pt x="8084" y="16138"/>
                    <a:pt x="8090" y="16134"/>
                    <a:pt x="8097" y="16130"/>
                  </a:cubicBezTo>
                  <a:lnTo>
                    <a:pt x="8586" y="15817"/>
                  </a:lnTo>
                  <a:cubicBezTo>
                    <a:pt x="8779" y="15692"/>
                    <a:pt x="8972" y="15566"/>
                    <a:pt x="9164" y="15440"/>
                  </a:cubicBezTo>
                  <a:cubicBezTo>
                    <a:pt x="9897" y="14961"/>
                    <a:pt x="10623" y="14464"/>
                    <a:pt x="11302" y="13911"/>
                  </a:cubicBezTo>
                  <a:cubicBezTo>
                    <a:pt x="12829" y="12670"/>
                    <a:pt x="14140" y="11143"/>
                    <a:pt x="14867" y="9294"/>
                  </a:cubicBezTo>
                  <a:cubicBezTo>
                    <a:pt x="15981" y="6464"/>
                    <a:pt x="15776" y="3342"/>
                    <a:pt x="15211" y="412"/>
                  </a:cubicBezTo>
                  <a:cubicBezTo>
                    <a:pt x="15149" y="94"/>
                    <a:pt x="14803" y="0"/>
                    <a:pt x="14455"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5" name="Google Shape;345;p9"/>
          <p:cNvSpPr/>
          <p:nvPr/>
        </p:nvSpPr>
        <p:spPr>
          <a:xfrm>
            <a:off x="367676" y="348709"/>
            <a:ext cx="8408648" cy="4446082"/>
          </a:xfrm>
          <a:custGeom>
            <a:avLst/>
            <a:gdLst/>
            <a:ahLst/>
            <a:cxnLst/>
            <a:rect l="l" t="t" r="r" b="b"/>
            <a:pathLst>
              <a:path w="82202" h="38056" extrusionOk="0">
                <a:moveTo>
                  <a:pt x="1" y="0"/>
                </a:moveTo>
                <a:lnTo>
                  <a:pt x="1" y="38056"/>
                </a:lnTo>
                <a:lnTo>
                  <a:pt x="82201" y="38056"/>
                </a:lnTo>
                <a:lnTo>
                  <a:pt x="82201" y="3110"/>
                </a:lnTo>
                <a:lnTo>
                  <a:pt x="82201" y="0"/>
                </a:lnTo>
                <a:lnTo>
                  <a:pt x="79392" y="0"/>
                </a:lnTo>
                <a:cubicBezTo>
                  <a:pt x="79392" y="97"/>
                  <a:pt x="79392" y="154"/>
                  <a:pt x="79400" y="389"/>
                </a:cubicBezTo>
                <a:lnTo>
                  <a:pt x="79416" y="875"/>
                </a:lnTo>
                <a:cubicBezTo>
                  <a:pt x="79448" y="891"/>
                  <a:pt x="79489" y="899"/>
                  <a:pt x="79521" y="923"/>
                </a:cubicBezTo>
                <a:cubicBezTo>
                  <a:pt x="79610" y="964"/>
                  <a:pt x="79683" y="1037"/>
                  <a:pt x="79724" y="1126"/>
                </a:cubicBezTo>
                <a:cubicBezTo>
                  <a:pt x="79877" y="1288"/>
                  <a:pt x="79926" y="1514"/>
                  <a:pt x="79869" y="1725"/>
                </a:cubicBezTo>
                <a:cubicBezTo>
                  <a:pt x="79782" y="2019"/>
                  <a:pt x="79508" y="2219"/>
                  <a:pt x="79207" y="2219"/>
                </a:cubicBezTo>
                <a:cubicBezTo>
                  <a:pt x="79201" y="2219"/>
                  <a:pt x="79195" y="2219"/>
                  <a:pt x="79189" y="2219"/>
                </a:cubicBezTo>
                <a:cubicBezTo>
                  <a:pt x="78890" y="2211"/>
                  <a:pt x="78517" y="2000"/>
                  <a:pt x="78444" y="1693"/>
                </a:cubicBezTo>
                <a:cubicBezTo>
                  <a:pt x="78363" y="1320"/>
                  <a:pt x="78630" y="1045"/>
                  <a:pt x="78954" y="915"/>
                </a:cubicBezTo>
                <a:lnTo>
                  <a:pt x="78962" y="389"/>
                </a:lnTo>
                <a:cubicBezTo>
                  <a:pt x="78971" y="154"/>
                  <a:pt x="78962" y="57"/>
                  <a:pt x="78962" y="0"/>
                </a:cubicBezTo>
                <a:lnTo>
                  <a:pt x="76833" y="0"/>
                </a:lnTo>
                <a:cubicBezTo>
                  <a:pt x="76833" y="73"/>
                  <a:pt x="76833" y="146"/>
                  <a:pt x="76841" y="389"/>
                </a:cubicBezTo>
                <a:lnTo>
                  <a:pt x="76857" y="875"/>
                </a:lnTo>
                <a:cubicBezTo>
                  <a:pt x="76898" y="891"/>
                  <a:pt x="76930" y="899"/>
                  <a:pt x="76971" y="923"/>
                </a:cubicBezTo>
                <a:cubicBezTo>
                  <a:pt x="77060" y="964"/>
                  <a:pt x="77124" y="1037"/>
                  <a:pt x="77173" y="1126"/>
                </a:cubicBezTo>
                <a:cubicBezTo>
                  <a:pt x="77319" y="1288"/>
                  <a:pt x="77375" y="1514"/>
                  <a:pt x="77319" y="1725"/>
                </a:cubicBezTo>
                <a:cubicBezTo>
                  <a:pt x="77223" y="2019"/>
                  <a:pt x="76957" y="2219"/>
                  <a:pt x="76649" y="2219"/>
                </a:cubicBezTo>
                <a:cubicBezTo>
                  <a:pt x="76643" y="2219"/>
                  <a:pt x="76637" y="2219"/>
                  <a:pt x="76630" y="2219"/>
                </a:cubicBezTo>
                <a:cubicBezTo>
                  <a:pt x="76339" y="2211"/>
                  <a:pt x="75958" y="2000"/>
                  <a:pt x="75894" y="1693"/>
                </a:cubicBezTo>
                <a:cubicBezTo>
                  <a:pt x="75805" y="1320"/>
                  <a:pt x="76072" y="1045"/>
                  <a:pt x="76396" y="915"/>
                </a:cubicBezTo>
                <a:lnTo>
                  <a:pt x="76412" y="389"/>
                </a:lnTo>
                <a:cubicBezTo>
                  <a:pt x="76412" y="138"/>
                  <a:pt x="76412" y="89"/>
                  <a:pt x="76412" y="0"/>
                </a:cubicBezTo>
                <a:lnTo>
                  <a:pt x="74274" y="0"/>
                </a:lnTo>
                <a:cubicBezTo>
                  <a:pt x="74274" y="73"/>
                  <a:pt x="74274" y="138"/>
                  <a:pt x="74282" y="389"/>
                </a:cubicBezTo>
                <a:lnTo>
                  <a:pt x="74299" y="875"/>
                </a:lnTo>
                <a:cubicBezTo>
                  <a:pt x="74339" y="891"/>
                  <a:pt x="74380" y="899"/>
                  <a:pt x="74412" y="923"/>
                </a:cubicBezTo>
                <a:cubicBezTo>
                  <a:pt x="74501" y="964"/>
                  <a:pt x="74574" y="1037"/>
                  <a:pt x="74614" y="1126"/>
                </a:cubicBezTo>
                <a:cubicBezTo>
                  <a:pt x="74760" y="1288"/>
                  <a:pt x="74817" y="1514"/>
                  <a:pt x="74760" y="1725"/>
                </a:cubicBezTo>
                <a:cubicBezTo>
                  <a:pt x="74665" y="2019"/>
                  <a:pt x="74398" y="2219"/>
                  <a:pt x="74090" y="2219"/>
                </a:cubicBezTo>
                <a:cubicBezTo>
                  <a:pt x="74084" y="2219"/>
                  <a:pt x="74078" y="2219"/>
                  <a:pt x="74072" y="2219"/>
                </a:cubicBezTo>
                <a:cubicBezTo>
                  <a:pt x="73780" y="2211"/>
                  <a:pt x="73408" y="2000"/>
                  <a:pt x="73335" y="1693"/>
                </a:cubicBezTo>
                <a:cubicBezTo>
                  <a:pt x="73254" y="1320"/>
                  <a:pt x="73521" y="1045"/>
                  <a:pt x="73837" y="915"/>
                </a:cubicBezTo>
                <a:lnTo>
                  <a:pt x="73853" y="389"/>
                </a:lnTo>
                <a:cubicBezTo>
                  <a:pt x="73861" y="138"/>
                  <a:pt x="73861" y="57"/>
                  <a:pt x="73861" y="0"/>
                </a:cubicBezTo>
                <a:lnTo>
                  <a:pt x="71724" y="0"/>
                </a:lnTo>
                <a:cubicBezTo>
                  <a:pt x="71724" y="73"/>
                  <a:pt x="71724" y="138"/>
                  <a:pt x="71732" y="389"/>
                </a:cubicBezTo>
                <a:lnTo>
                  <a:pt x="71748" y="875"/>
                </a:lnTo>
                <a:cubicBezTo>
                  <a:pt x="71789" y="891"/>
                  <a:pt x="71821" y="899"/>
                  <a:pt x="71861" y="923"/>
                </a:cubicBezTo>
                <a:cubicBezTo>
                  <a:pt x="71950" y="964"/>
                  <a:pt x="72015" y="1037"/>
                  <a:pt x="72064" y="1126"/>
                </a:cubicBezTo>
                <a:cubicBezTo>
                  <a:pt x="72210" y="1288"/>
                  <a:pt x="72266" y="1514"/>
                  <a:pt x="72210" y="1725"/>
                </a:cubicBezTo>
                <a:cubicBezTo>
                  <a:pt x="72114" y="2019"/>
                  <a:pt x="71848" y="2219"/>
                  <a:pt x="71540" y="2219"/>
                </a:cubicBezTo>
                <a:cubicBezTo>
                  <a:pt x="71533" y="2219"/>
                  <a:pt x="71527" y="2219"/>
                  <a:pt x="71521" y="2219"/>
                </a:cubicBezTo>
                <a:cubicBezTo>
                  <a:pt x="71230" y="2211"/>
                  <a:pt x="70849" y="2000"/>
                  <a:pt x="70784" y="1693"/>
                </a:cubicBezTo>
                <a:cubicBezTo>
                  <a:pt x="70695" y="1320"/>
                  <a:pt x="70963" y="1045"/>
                  <a:pt x="71286" y="915"/>
                </a:cubicBezTo>
                <a:lnTo>
                  <a:pt x="71303" y="389"/>
                </a:lnTo>
                <a:cubicBezTo>
                  <a:pt x="71303" y="130"/>
                  <a:pt x="71303" y="41"/>
                  <a:pt x="71303" y="0"/>
                </a:cubicBezTo>
                <a:lnTo>
                  <a:pt x="69165" y="0"/>
                </a:lnTo>
                <a:cubicBezTo>
                  <a:pt x="69165" y="49"/>
                  <a:pt x="69165" y="138"/>
                  <a:pt x="69181" y="389"/>
                </a:cubicBezTo>
                <a:lnTo>
                  <a:pt x="69197" y="875"/>
                </a:lnTo>
                <a:cubicBezTo>
                  <a:pt x="69230" y="891"/>
                  <a:pt x="69270" y="899"/>
                  <a:pt x="69303" y="923"/>
                </a:cubicBezTo>
                <a:cubicBezTo>
                  <a:pt x="69392" y="964"/>
                  <a:pt x="69465" y="1037"/>
                  <a:pt x="69505" y="1126"/>
                </a:cubicBezTo>
                <a:cubicBezTo>
                  <a:pt x="69659" y="1288"/>
                  <a:pt x="69708" y="1514"/>
                  <a:pt x="69651" y="1725"/>
                </a:cubicBezTo>
                <a:cubicBezTo>
                  <a:pt x="69564" y="2019"/>
                  <a:pt x="69289" y="2219"/>
                  <a:pt x="68989" y="2219"/>
                </a:cubicBezTo>
                <a:cubicBezTo>
                  <a:pt x="68983" y="2219"/>
                  <a:pt x="68977" y="2219"/>
                  <a:pt x="68971" y="2219"/>
                </a:cubicBezTo>
                <a:cubicBezTo>
                  <a:pt x="68671" y="2211"/>
                  <a:pt x="68299" y="2000"/>
                  <a:pt x="68226" y="1693"/>
                </a:cubicBezTo>
                <a:cubicBezTo>
                  <a:pt x="68145" y="1320"/>
                  <a:pt x="68412" y="1045"/>
                  <a:pt x="68736" y="915"/>
                </a:cubicBezTo>
                <a:lnTo>
                  <a:pt x="68744" y="389"/>
                </a:lnTo>
                <a:cubicBezTo>
                  <a:pt x="68752" y="138"/>
                  <a:pt x="68752" y="73"/>
                  <a:pt x="68752" y="0"/>
                </a:cubicBezTo>
                <a:lnTo>
                  <a:pt x="66615" y="0"/>
                </a:lnTo>
                <a:cubicBezTo>
                  <a:pt x="66615" y="65"/>
                  <a:pt x="66615" y="138"/>
                  <a:pt x="66623" y="389"/>
                </a:cubicBezTo>
                <a:lnTo>
                  <a:pt x="66639" y="875"/>
                </a:lnTo>
                <a:cubicBezTo>
                  <a:pt x="66679" y="891"/>
                  <a:pt x="66720" y="899"/>
                  <a:pt x="66752" y="923"/>
                </a:cubicBezTo>
                <a:cubicBezTo>
                  <a:pt x="66841" y="964"/>
                  <a:pt x="66914" y="1037"/>
                  <a:pt x="66955" y="1126"/>
                </a:cubicBezTo>
                <a:cubicBezTo>
                  <a:pt x="67100" y="1288"/>
                  <a:pt x="67157" y="1514"/>
                  <a:pt x="67100" y="1725"/>
                </a:cubicBezTo>
                <a:cubicBezTo>
                  <a:pt x="67005" y="2019"/>
                  <a:pt x="66738" y="2219"/>
                  <a:pt x="66430" y="2219"/>
                </a:cubicBezTo>
                <a:cubicBezTo>
                  <a:pt x="66424" y="2219"/>
                  <a:pt x="66418" y="2219"/>
                  <a:pt x="66412" y="2219"/>
                </a:cubicBezTo>
                <a:cubicBezTo>
                  <a:pt x="66121" y="2211"/>
                  <a:pt x="65748" y="2000"/>
                  <a:pt x="65675" y="1693"/>
                </a:cubicBezTo>
                <a:cubicBezTo>
                  <a:pt x="65586" y="1320"/>
                  <a:pt x="65853" y="1045"/>
                  <a:pt x="66177" y="915"/>
                </a:cubicBezTo>
                <a:cubicBezTo>
                  <a:pt x="66177" y="745"/>
                  <a:pt x="66185" y="567"/>
                  <a:pt x="66194" y="389"/>
                </a:cubicBezTo>
                <a:cubicBezTo>
                  <a:pt x="66194" y="138"/>
                  <a:pt x="66194" y="57"/>
                  <a:pt x="66194" y="0"/>
                </a:cubicBezTo>
                <a:lnTo>
                  <a:pt x="64064" y="0"/>
                </a:lnTo>
                <a:cubicBezTo>
                  <a:pt x="64064" y="73"/>
                  <a:pt x="64064" y="146"/>
                  <a:pt x="64072" y="389"/>
                </a:cubicBezTo>
                <a:lnTo>
                  <a:pt x="64088" y="875"/>
                </a:lnTo>
                <a:cubicBezTo>
                  <a:pt x="64129" y="891"/>
                  <a:pt x="64161" y="899"/>
                  <a:pt x="64202" y="923"/>
                </a:cubicBezTo>
                <a:cubicBezTo>
                  <a:pt x="64283" y="964"/>
                  <a:pt x="64355" y="1037"/>
                  <a:pt x="64404" y="1126"/>
                </a:cubicBezTo>
                <a:cubicBezTo>
                  <a:pt x="64550" y="1288"/>
                  <a:pt x="64606" y="1514"/>
                  <a:pt x="64550" y="1725"/>
                </a:cubicBezTo>
                <a:cubicBezTo>
                  <a:pt x="64455" y="2019"/>
                  <a:pt x="64180" y="2219"/>
                  <a:pt x="63879" y="2219"/>
                </a:cubicBezTo>
                <a:cubicBezTo>
                  <a:pt x="63873" y="2219"/>
                  <a:pt x="63868" y="2219"/>
                  <a:pt x="63862" y="2219"/>
                </a:cubicBezTo>
                <a:cubicBezTo>
                  <a:pt x="63570" y="2211"/>
                  <a:pt x="63190" y="2000"/>
                  <a:pt x="63117" y="1693"/>
                </a:cubicBezTo>
                <a:cubicBezTo>
                  <a:pt x="63036" y="1320"/>
                  <a:pt x="63303" y="1045"/>
                  <a:pt x="63627" y="915"/>
                </a:cubicBezTo>
                <a:cubicBezTo>
                  <a:pt x="63627" y="745"/>
                  <a:pt x="63635" y="567"/>
                  <a:pt x="63635" y="389"/>
                </a:cubicBezTo>
                <a:cubicBezTo>
                  <a:pt x="63643" y="146"/>
                  <a:pt x="63635" y="73"/>
                  <a:pt x="63635" y="0"/>
                </a:cubicBezTo>
                <a:lnTo>
                  <a:pt x="61513" y="0"/>
                </a:lnTo>
                <a:cubicBezTo>
                  <a:pt x="61513" y="73"/>
                  <a:pt x="61513" y="154"/>
                  <a:pt x="61522" y="389"/>
                </a:cubicBezTo>
                <a:lnTo>
                  <a:pt x="61538" y="875"/>
                </a:lnTo>
                <a:cubicBezTo>
                  <a:pt x="61570" y="891"/>
                  <a:pt x="61611" y="899"/>
                  <a:pt x="61643" y="923"/>
                </a:cubicBezTo>
                <a:cubicBezTo>
                  <a:pt x="61732" y="964"/>
                  <a:pt x="61805" y="1037"/>
                  <a:pt x="61845" y="1126"/>
                </a:cubicBezTo>
                <a:cubicBezTo>
                  <a:pt x="61999" y="1288"/>
                  <a:pt x="62056" y="1514"/>
                  <a:pt x="61991" y="1725"/>
                </a:cubicBezTo>
                <a:cubicBezTo>
                  <a:pt x="61904" y="2019"/>
                  <a:pt x="61630" y="2219"/>
                  <a:pt x="61329" y="2219"/>
                </a:cubicBezTo>
                <a:cubicBezTo>
                  <a:pt x="61323" y="2219"/>
                  <a:pt x="61317" y="2219"/>
                  <a:pt x="61311" y="2219"/>
                </a:cubicBezTo>
                <a:cubicBezTo>
                  <a:pt x="61011" y="2211"/>
                  <a:pt x="60639" y="2000"/>
                  <a:pt x="60566" y="1693"/>
                </a:cubicBezTo>
                <a:cubicBezTo>
                  <a:pt x="60485" y="1320"/>
                  <a:pt x="60752" y="1045"/>
                  <a:pt x="61076" y="915"/>
                </a:cubicBezTo>
                <a:lnTo>
                  <a:pt x="61084" y="389"/>
                </a:lnTo>
                <a:lnTo>
                  <a:pt x="61084" y="0"/>
                </a:lnTo>
                <a:lnTo>
                  <a:pt x="58963" y="0"/>
                </a:lnTo>
                <a:cubicBezTo>
                  <a:pt x="58963" y="73"/>
                  <a:pt x="58955" y="170"/>
                  <a:pt x="58963" y="389"/>
                </a:cubicBezTo>
                <a:lnTo>
                  <a:pt x="58979" y="875"/>
                </a:lnTo>
                <a:cubicBezTo>
                  <a:pt x="59011" y="891"/>
                  <a:pt x="59052" y="899"/>
                  <a:pt x="59084" y="923"/>
                </a:cubicBezTo>
                <a:cubicBezTo>
                  <a:pt x="59173" y="964"/>
                  <a:pt x="59246" y="1037"/>
                  <a:pt x="59287" y="1126"/>
                </a:cubicBezTo>
                <a:cubicBezTo>
                  <a:pt x="59441" y="1288"/>
                  <a:pt x="59489" y="1514"/>
                  <a:pt x="59433" y="1725"/>
                </a:cubicBezTo>
                <a:cubicBezTo>
                  <a:pt x="59345" y="2019"/>
                  <a:pt x="59071" y="2219"/>
                  <a:pt x="58770" y="2219"/>
                </a:cubicBezTo>
                <a:cubicBezTo>
                  <a:pt x="58764" y="2219"/>
                  <a:pt x="58758" y="2219"/>
                  <a:pt x="58752" y="2219"/>
                </a:cubicBezTo>
                <a:cubicBezTo>
                  <a:pt x="58453" y="2211"/>
                  <a:pt x="58080" y="2000"/>
                  <a:pt x="58007" y="1693"/>
                </a:cubicBezTo>
                <a:cubicBezTo>
                  <a:pt x="57926" y="1320"/>
                  <a:pt x="58194" y="1045"/>
                  <a:pt x="58518" y="915"/>
                </a:cubicBezTo>
                <a:lnTo>
                  <a:pt x="58526" y="389"/>
                </a:lnTo>
                <a:lnTo>
                  <a:pt x="58526" y="0"/>
                </a:lnTo>
                <a:lnTo>
                  <a:pt x="56404" y="0"/>
                </a:lnTo>
                <a:cubicBezTo>
                  <a:pt x="56412" y="227"/>
                  <a:pt x="56404" y="187"/>
                  <a:pt x="56404" y="389"/>
                </a:cubicBezTo>
                <a:lnTo>
                  <a:pt x="56420" y="875"/>
                </a:lnTo>
                <a:cubicBezTo>
                  <a:pt x="56461" y="891"/>
                  <a:pt x="56501" y="899"/>
                  <a:pt x="56534" y="923"/>
                </a:cubicBezTo>
                <a:cubicBezTo>
                  <a:pt x="56623" y="964"/>
                  <a:pt x="56696" y="1037"/>
                  <a:pt x="56736" y="1126"/>
                </a:cubicBezTo>
                <a:cubicBezTo>
                  <a:pt x="56882" y="1288"/>
                  <a:pt x="56939" y="1514"/>
                  <a:pt x="56882" y="1725"/>
                </a:cubicBezTo>
                <a:cubicBezTo>
                  <a:pt x="56787" y="2019"/>
                  <a:pt x="56520" y="2219"/>
                  <a:pt x="56212" y="2219"/>
                </a:cubicBezTo>
                <a:cubicBezTo>
                  <a:pt x="56206" y="2219"/>
                  <a:pt x="56200" y="2219"/>
                  <a:pt x="56194" y="2219"/>
                </a:cubicBezTo>
                <a:cubicBezTo>
                  <a:pt x="55902" y="2211"/>
                  <a:pt x="55530" y="2000"/>
                  <a:pt x="55457" y="1693"/>
                </a:cubicBezTo>
                <a:cubicBezTo>
                  <a:pt x="55376" y="1320"/>
                  <a:pt x="55643" y="1045"/>
                  <a:pt x="55959" y="915"/>
                </a:cubicBezTo>
                <a:lnTo>
                  <a:pt x="55975" y="389"/>
                </a:lnTo>
                <a:cubicBezTo>
                  <a:pt x="55975" y="187"/>
                  <a:pt x="55967" y="227"/>
                  <a:pt x="55975" y="0"/>
                </a:cubicBezTo>
                <a:lnTo>
                  <a:pt x="53854" y="0"/>
                </a:lnTo>
                <a:lnTo>
                  <a:pt x="53854" y="389"/>
                </a:lnTo>
                <a:lnTo>
                  <a:pt x="53870" y="875"/>
                </a:lnTo>
                <a:cubicBezTo>
                  <a:pt x="53910" y="891"/>
                  <a:pt x="53943" y="899"/>
                  <a:pt x="53983" y="923"/>
                </a:cubicBezTo>
                <a:cubicBezTo>
                  <a:pt x="54072" y="964"/>
                  <a:pt x="54137" y="1037"/>
                  <a:pt x="54186" y="1126"/>
                </a:cubicBezTo>
                <a:cubicBezTo>
                  <a:pt x="54331" y="1288"/>
                  <a:pt x="54388" y="1514"/>
                  <a:pt x="54331" y="1725"/>
                </a:cubicBezTo>
                <a:cubicBezTo>
                  <a:pt x="54236" y="2019"/>
                  <a:pt x="53970" y="2219"/>
                  <a:pt x="53661" y="2219"/>
                </a:cubicBezTo>
                <a:cubicBezTo>
                  <a:pt x="53655" y="2219"/>
                  <a:pt x="53649" y="2219"/>
                  <a:pt x="53643" y="2219"/>
                </a:cubicBezTo>
                <a:cubicBezTo>
                  <a:pt x="53352" y="2211"/>
                  <a:pt x="52971" y="2000"/>
                  <a:pt x="52906" y="1693"/>
                </a:cubicBezTo>
                <a:cubicBezTo>
                  <a:pt x="52817" y="1320"/>
                  <a:pt x="53085" y="1045"/>
                  <a:pt x="53408" y="915"/>
                </a:cubicBezTo>
                <a:lnTo>
                  <a:pt x="53425" y="389"/>
                </a:lnTo>
                <a:cubicBezTo>
                  <a:pt x="53425" y="203"/>
                  <a:pt x="53416" y="211"/>
                  <a:pt x="53416" y="0"/>
                </a:cubicBezTo>
                <a:lnTo>
                  <a:pt x="51303" y="0"/>
                </a:lnTo>
                <a:lnTo>
                  <a:pt x="51303" y="389"/>
                </a:lnTo>
                <a:lnTo>
                  <a:pt x="51319" y="875"/>
                </a:lnTo>
                <a:cubicBezTo>
                  <a:pt x="51352" y="891"/>
                  <a:pt x="51392" y="899"/>
                  <a:pt x="51425" y="923"/>
                </a:cubicBezTo>
                <a:cubicBezTo>
                  <a:pt x="51514" y="964"/>
                  <a:pt x="51587" y="1037"/>
                  <a:pt x="51627" y="1126"/>
                </a:cubicBezTo>
                <a:cubicBezTo>
                  <a:pt x="51781" y="1288"/>
                  <a:pt x="51829" y="1514"/>
                  <a:pt x="51773" y="1725"/>
                </a:cubicBezTo>
                <a:cubicBezTo>
                  <a:pt x="51685" y="2019"/>
                  <a:pt x="51411" y="2219"/>
                  <a:pt x="51110" y="2219"/>
                </a:cubicBezTo>
                <a:cubicBezTo>
                  <a:pt x="51105" y="2219"/>
                  <a:pt x="51099" y="2219"/>
                  <a:pt x="51093" y="2219"/>
                </a:cubicBezTo>
                <a:cubicBezTo>
                  <a:pt x="50793" y="2211"/>
                  <a:pt x="50421" y="2000"/>
                  <a:pt x="50348" y="1693"/>
                </a:cubicBezTo>
                <a:cubicBezTo>
                  <a:pt x="50267" y="1320"/>
                  <a:pt x="50534" y="1045"/>
                  <a:pt x="50858" y="915"/>
                </a:cubicBezTo>
                <a:lnTo>
                  <a:pt x="50866" y="389"/>
                </a:lnTo>
                <a:lnTo>
                  <a:pt x="50866" y="0"/>
                </a:lnTo>
                <a:lnTo>
                  <a:pt x="48753" y="0"/>
                </a:lnTo>
                <a:lnTo>
                  <a:pt x="48753" y="389"/>
                </a:lnTo>
                <a:lnTo>
                  <a:pt x="48761" y="875"/>
                </a:lnTo>
                <a:cubicBezTo>
                  <a:pt x="48801" y="891"/>
                  <a:pt x="48842" y="899"/>
                  <a:pt x="48874" y="923"/>
                </a:cubicBezTo>
                <a:cubicBezTo>
                  <a:pt x="48963" y="964"/>
                  <a:pt x="49036" y="1037"/>
                  <a:pt x="49077" y="1126"/>
                </a:cubicBezTo>
                <a:cubicBezTo>
                  <a:pt x="49222" y="1288"/>
                  <a:pt x="49279" y="1514"/>
                  <a:pt x="49222" y="1725"/>
                </a:cubicBezTo>
                <a:cubicBezTo>
                  <a:pt x="49127" y="2019"/>
                  <a:pt x="48860" y="2219"/>
                  <a:pt x="48552" y="2219"/>
                </a:cubicBezTo>
                <a:cubicBezTo>
                  <a:pt x="48546" y="2219"/>
                  <a:pt x="48540" y="2219"/>
                  <a:pt x="48534" y="2219"/>
                </a:cubicBezTo>
                <a:cubicBezTo>
                  <a:pt x="48243" y="2211"/>
                  <a:pt x="47870" y="2000"/>
                  <a:pt x="47797" y="1693"/>
                </a:cubicBezTo>
                <a:cubicBezTo>
                  <a:pt x="47716" y="1320"/>
                  <a:pt x="47983" y="1045"/>
                  <a:pt x="48299" y="915"/>
                </a:cubicBezTo>
                <a:lnTo>
                  <a:pt x="48315" y="389"/>
                </a:lnTo>
                <a:lnTo>
                  <a:pt x="48315" y="0"/>
                </a:lnTo>
                <a:lnTo>
                  <a:pt x="46170" y="0"/>
                </a:lnTo>
                <a:lnTo>
                  <a:pt x="46170" y="389"/>
                </a:lnTo>
                <a:cubicBezTo>
                  <a:pt x="46170" y="551"/>
                  <a:pt x="46178" y="713"/>
                  <a:pt x="46186" y="875"/>
                </a:cubicBezTo>
                <a:cubicBezTo>
                  <a:pt x="46226" y="891"/>
                  <a:pt x="46259" y="899"/>
                  <a:pt x="46299" y="915"/>
                </a:cubicBezTo>
                <a:cubicBezTo>
                  <a:pt x="46380" y="964"/>
                  <a:pt x="46453" y="1037"/>
                  <a:pt x="46502" y="1126"/>
                </a:cubicBezTo>
                <a:cubicBezTo>
                  <a:pt x="46647" y="1288"/>
                  <a:pt x="46704" y="1514"/>
                  <a:pt x="46647" y="1725"/>
                </a:cubicBezTo>
                <a:cubicBezTo>
                  <a:pt x="46550" y="2025"/>
                  <a:pt x="46275" y="2219"/>
                  <a:pt x="45967" y="2219"/>
                </a:cubicBezTo>
                <a:cubicBezTo>
                  <a:pt x="45676" y="2203"/>
                  <a:pt x="45311" y="1992"/>
                  <a:pt x="45239" y="1693"/>
                </a:cubicBezTo>
                <a:cubicBezTo>
                  <a:pt x="45158" y="1320"/>
                  <a:pt x="45425" y="1045"/>
                  <a:pt x="45749" y="915"/>
                </a:cubicBezTo>
                <a:cubicBezTo>
                  <a:pt x="45749" y="745"/>
                  <a:pt x="45757" y="567"/>
                  <a:pt x="45757" y="389"/>
                </a:cubicBezTo>
                <a:lnTo>
                  <a:pt x="45757" y="0"/>
                </a:lnTo>
                <a:lnTo>
                  <a:pt x="43611" y="0"/>
                </a:lnTo>
                <a:lnTo>
                  <a:pt x="43611" y="397"/>
                </a:lnTo>
                <a:lnTo>
                  <a:pt x="43627" y="875"/>
                </a:lnTo>
                <a:cubicBezTo>
                  <a:pt x="43668" y="891"/>
                  <a:pt x="43708" y="907"/>
                  <a:pt x="43741" y="923"/>
                </a:cubicBezTo>
                <a:cubicBezTo>
                  <a:pt x="43830" y="972"/>
                  <a:pt x="43903" y="1045"/>
                  <a:pt x="43943" y="1134"/>
                </a:cubicBezTo>
                <a:cubicBezTo>
                  <a:pt x="44097" y="1296"/>
                  <a:pt x="44145" y="1523"/>
                  <a:pt x="44089" y="1733"/>
                </a:cubicBezTo>
                <a:cubicBezTo>
                  <a:pt x="43994" y="2019"/>
                  <a:pt x="43727" y="2219"/>
                  <a:pt x="43419" y="2219"/>
                </a:cubicBezTo>
                <a:cubicBezTo>
                  <a:pt x="43413" y="2219"/>
                  <a:pt x="43407" y="2219"/>
                  <a:pt x="43401" y="2219"/>
                </a:cubicBezTo>
                <a:cubicBezTo>
                  <a:pt x="43109" y="2219"/>
                  <a:pt x="42737" y="2000"/>
                  <a:pt x="42664" y="1693"/>
                </a:cubicBezTo>
                <a:cubicBezTo>
                  <a:pt x="42583" y="1320"/>
                  <a:pt x="42850" y="1045"/>
                  <a:pt x="43166" y="915"/>
                </a:cubicBezTo>
                <a:cubicBezTo>
                  <a:pt x="43166" y="745"/>
                  <a:pt x="43174" y="567"/>
                  <a:pt x="43182" y="397"/>
                </a:cubicBezTo>
                <a:cubicBezTo>
                  <a:pt x="43182" y="219"/>
                  <a:pt x="43182" y="195"/>
                  <a:pt x="43182" y="0"/>
                </a:cubicBezTo>
                <a:lnTo>
                  <a:pt x="41061" y="0"/>
                </a:lnTo>
                <a:lnTo>
                  <a:pt x="41061" y="397"/>
                </a:lnTo>
                <a:lnTo>
                  <a:pt x="41077" y="875"/>
                </a:lnTo>
                <a:cubicBezTo>
                  <a:pt x="41109" y="891"/>
                  <a:pt x="41150" y="907"/>
                  <a:pt x="41182" y="923"/>
                </a:cubicBezTo>
                <a:cubicBezTo>
                  <a:pt x="41271" y="972"/>
                  <a:pt x="41344" y="1045"/>
                  <a:pt x="41384" y="1134"/>
                </a:cubicBezTo>
                <a:cubicBezTo>
                  <a:pt x="41538" y="1296"/>
                  <a:pt x="41595" y="1523"/>
                  <a:pt x="41530" y="1733"/>
                </a:cubicBezTo>
                <a:cubicBezTo>
                  <a:pt x="41443" y="2019"/>
                  <a:pt x="41169" y="2219"/>
                  <a:pt x="40868" y="2219"/>
                </a:cubicBezTo>
                <a:cubicBezTo>
                  <a:pt x="40862" y="2219"/>
                  <a:pt x="40856" y="2219"/>
                  <a:pt x="40850" y="2219"/>
                </a:cubicBezTo>
                <a:cubicBezTo>
                  <a:pt x="40550" y="2219"/>
                  <a:pt x="40178" y="2000"/>
                  <a:pt x="40105" y="1693"/>
                </a:cubicBezTo>
                <a:cubicBezTo>
                  <a:pt x="40024" y="1320"/>
                  <a:pt x="40291" y="1045"/>
                  <a:pt x="40615" y="915"/>
                </a:cubicBezTo>
                <a:lnTo>
                  <a:pt x="40623" y="397"/>
                </a:lnTo>
                <a:lnTo>
                  <a:pt x="40623" y="0"/>
                </a:lnTo>
                <a:lnTo>
                  <a:pt x="38502" y="0"/>
                </a:lnTo>
                <a:cubicBezTo>
                  <a:pt x="38502" y="49"/>
                  <a:pt x="38502" y="170"/>
                  <a:pt x="38510" y="397"/>
                </a:cubicBezTo>
                <a:lnTo>
                  <a:pt x="38518" y="875"/>
                </a:lnTo>
                <a:cubicBezTo>
                  <a:pt x="38559" y="891"/>
                  <a:pt x="38599" y="907"/>
                  <a:pt x="38631" y="923"/>
                </a:cubicBezTo>
                <a:cubicBezTo>
                  <a:pt x="38720" y="972"/>
                  <a:pt x="38793" y="1045"/>
                  <a:pt x="38834" y="1134"/>
                </a:cubicBezTo>
                <a:cubicBezTo>
                  <a:pt x="38988" y="1296"/>
                  <a:pt x="39036" y="1523"/>
                  <a:pt x="38980" y="1733"/>
                </a:cubicBezTo>
                <a:cubicBezTo>
                  <a:pt x="38884" y="2019"/>
                  <a:pt x="38618" y="2219"/>
                  <a:pt x="38317" y="2219"/>
                </a:cubicBezTo>
                <a:cubicBezTo>
                  <a:pt x="38311" y="2219"/>
                  <a:pt x="38305" y="2219"/>
                  <a:pt x="38299" y="2219"/>
                </a:cubicBezTo>
                <a:cubicBezTo>
                  <a:pt x="38000" y="2219"/>
                  <a:pt x="37627" y="2000"/>
                  <a:pt x="37555" y="1693"/>
                </a:cubicBezTo>
                <a:cubicBezTo>
                  <a:pt x="37474" y="1320"/>
                  <a:pt x="37741" y="1045"/>
                  <a:pt x="38065" y="915"/>
                </a:cubicBezTo>
                <a:lnTo>
                  <a:pt x="38073" y="397"/>
                </a:lnTo>
                <a:lnTo>
                  <a:pt x="38073" y="0"/>
                </a:lnTo>
                <a:lnTo>
                  <a:pt x="35951" y="0"/>
                </a:lnTo>
                <a:cubicBezTo>
                  <a:pt x="35951" y="97"/>
                  <a:pt x="35951" y="154"/>
                  <a:pt x="35959" y="397"/>
                </a:cubicBezTo>
                <a:lnTo>
                  <a:pt x="35968" y="875"/>
                </a:lnTo>
                <a:cubicBezTo>
                  <a:pt x="36008" y="891"/>
                  <a:pt x="36048" y="907"/>
                  <a:pt x="36081" y="923"/>
                </a:cubicBezTo>
                <a:cubicBezTo>
                  <a:pt x="36170" y="972"/>
                  <a:pt x="36243" y="1045"/>
                  <a:pt x="36283" y="1134"/>
                </a:cubicBezTo>
                <a:cubicBezTo>
                  <a:pt x="36437" y="1296"/>
                  <a:pt x="36486" y="1523"/>
                  <a:pt x="36429" y="1733"/>
                </a:cubicBezTo>
                <a:cubicBezTo>
                  <a:pt x="36334" y="2019"/>
                  <a:pt x="36067" y="2219"/>
                  <a:pt x="35767" y="2219"/>
                </a:cubicBezTo>
                <a:cubicBezTo>
                  <a:pt x="35761" y="2219"/>
                  <a:pt x="35755" y="2219"/>
                  <a:pt x="35749" y="2219"/>
                </a:cubicBezTo>
                <a:cubicBezTo>
                  <a:pt x="35449" y="2219"/>
                  <a:pt x="35077" y="2000"/>
                  <a:pt x="35004" y="1693"/>
                </a:cubicBezTo>
                <a:cubicBezTo>
                  <a:pt x="34923" y="1320"/>
                  <a:pt x="35190" y="1045"/>
                  <a:pt x="35514" y="915"/>
                </a:cubicBezTo>
                <a:lnTo>
                  <a:pt x="35522" y="397"/>
                </a:lnTo>
                <a:lnTo>
                  <a:pt x="35522" y="0"/>
                </a:lnTo>
                <a:lnTo>
                  <a:pt x="33393" y="0"/>
                </a:lnTo>
                <a:cubicBezTo>
                  <a:pt x="33393" y="73"/>
                  <a:pt x="33393" y="146"/>
                  <a:pt x="33401" y="397"/>
                </a:cubicBezTo>
                <a:lnTo>
                  <a:pt x="33417" y="875"/>
                </a:lnTo>
                <a:cubicBezTo>
                  <a:pt x="33457" y="891"/>
                  <a:pt x="33490" y="907"/>
                  <a:pt x="33530" y="923"/>
                </a:cubicBezTo>
                <a:cubicBezTo>
                  <a:pt x="33619" y="972"/>
                  <a:pt x="33684" y="1045"/>
                  <a:pt x="33733" y="1134"/>
                </a:cubicBezTo>
                <a:cubicBezTo>
                  <a:pt x="33879" y="1296"/>
                  <a:pt x="33935" y="1523"/>
                  <a:pt x="33879" y="1733"/>
                </a:cubicBezTo>
                <a:cubicBezTo>
                  <a:pt x="33783" y="2019"/>
                  <a:pt x="33517" y="2219"/>
                  <a:pt x="33209" y="2219"/>
                </a:cubicBezTo>
                <a:cubicBezTo>
                  <a:pt x="33202" y="2219"/>
                  <a:pt x="33196" y="2219"/>
                  <a:pt x="33190" y="2219"/>
                </a:cubicBezTo>
                <a:cubicBezTo>
                  <a:pt x="32899" y="2219"/>
                  <a:pt x="32518" y="2000"/>
                  <a:pt x="32445" y="1693"/>
                </a:cubicBezTo>
                <a:cubicBezTo>
                  <a:pt x="32364" y="1320"/>
                  <a:pt x="32632" y="1045"/>
                  <a:pt x="32955" y="915"/>
                </a:cubicBezTo>
                <a:lnTo>
                  <a:pt x="32964" y="397"/>
                </a:lnTo>
                <a:cubicBezTo>
                  <a:pt x="32972" y="146"/>
                  <a:pt x="32964" y="89"/>
                  <a:pt x="32964" y="0"/>
                </a:cubicBezTo>
                <a:lnTo>
                  <a:pt x="30834" y="0"/>
                </a:lnTo>
                <a:cubicBezTo>
                  <a:pt x="30834" y="73"/>
                  <a:pt x="30834" y="138"/>
                  <a:pt x="30842" y="397"/>
                </a:cubicBezTo>
                <a:lnTo>
                  <a:pt x="30858" y="875"/>
                </a:lnTo>
                <a:cubicBezTo>
                  <a:pt x="30899" y="891"/>
                  <a:pt x="30931" y="907"/>
                  <a:pt x="30972" y="923"/>
                </a:cubicBezTo>
                <a:cubicBezTo>
                  <a:pt x="31061" y="972"/>
                  <a:pt x="31126" y="1045"/>
                  <a:pt x="31174" y="1134"/>
                </a:cubicBezTo>
                <a:cubicBezTo>
                  <a:pt x="31320" y="1296"/>
                  <a:pt x="31377" y="1523"/>
                  <a:pt x="31320" y="1733"/>
                </a:cubicBezTo>
                <a:cubicBezTo>
                  <a:pt x="31225" y="2019"/>
                  <a:pt x="30958" y="2219"/>
                  <a:pt x="30650" y="2219"/>
                </a:cubicBezTo>
                <a:cubicBezTo>
                  <a:pt x="30644" y="2219"/>
                  <a:pt x="30638" y="2219"/>
                  <a:pt x="30632" y="2219"/>
                </a:cubicBezTo>
                <a:cubicBezTo>
                  <a:pt x="30340" y="2219"/>
                  <a:pt x="29960" y="2000"/>
                  <a:pt x="29895" y="1693"/>
                </a:cubicBezTo>
                <a:cubicBezTo>
                  <a:pt x="29806" y="1320"/>
                  <a:pt x="30073" y="1045"/>
                  <a:pt x="30397" y="915"/>
                </a:cubicBezTo>
                <a:lnTo>
                  <a:pt x="30413" y="397"/>
                </a:lnTo>
                <a:cubicBezTo>
                  <a:pt x="30413" y="138"/>
                  <a:pt x="30413" y="57"/>
                  <a:pt x="30413" y="0"/>
                </a:cubicBezTo>
                <a:lnTo>
                  <a:pt x="28275" y="0"/>
                </a:lnTo>
                <a:cubicBezTo>
                  <a:pt x="28275" y="73"/>
                  <a:pt x="28275" y="138"/>
                  <a:pt x="28284" y="397"/>
                </a:cubicBezTo>
                <a:lnTo>
                  <a:pt x="28300" y="875"/>
                </a:lnTo>
                <a:cubicBezTo>
                  <a:pt x="28340" y="891"/>
                  <a:pt x="28373" y="907"/>
                  <a:pt x="28413" y="923"/>
                </a:cubicBezTo>
                <a:cubicBezTo>
                  <a:pt x="28502" y="972"/>
                  <a:pt x="28567" y="1045"/>
                  <a:pt x="28615" y="1134"/>
                </a:cubicBezTo>
                <a:cubicBezTo>
                  <a:pt x="28761" y="1296"/>
                  <a:pt x="28818" y="1523"/>
                  <a:pt x="28761" y="1733"/>
                </a:cubicBezTo>
                <a:cubicBezTo>
                  <a:pt x="28666" y="2019"/>
                  <a:pt x="28399" y="2219"/>
                  <a:pt x="28091" y="2219"/>
                </a:cubicBezTo>
                <a:cubicBezTo>
                  <a:pt x="28085" y="2219"/>
                  <a:pt x="28079" y="2219"/>
                  <a:pt x="28073" y="2219"/>
                </a:cubicBezTo>
                <a:cubicBezTo>
                  <a:pt x="27781" y="2219"/>
                  <a:pt x="27401" y="2000"/>
                  <a:pt x="27336" y="1693"/>
                </a:cubicBezTo>
                <a:cubicBezTo>
                  <a:pt x="27247" y="1320"/>
                  <a:pt x="27514" y="1045"/>
                  <a:pt x="27838" y="915"/>
                </a:cubicBezTo>
                <a:cubicBezTo>
                  <a:pt x="27838" y="745"/>
                  <a:pt x="27846" y="567"/>
                  <a:pt x="27846" y="397"/>
                </a:cubicBezTo>
                <a:cubicBezTo>
                  <a:pt x="27854" y="138"/>
                  <a:pt x="27854" y="41"/>
                  <a:pt x="27854" y="0"/>
                </a:cubicBezTo>
                <a:lnTo>
                  <a:pt x="25717" y="0"/>
                </a:lnTo>
                <a:cubicBezTo>
                  <a:pt x="25717" y="49"/>
                  <a:pt x="25725" y="138"/>
                  <a:pt x="25733" y="397"/>
                </a:cubicBezTo>
                <a:cubicBezTo>
                  <a:pt x="25733" y="551"/>
                  <a:pt x="25741" y="713"/>
                  <a:pt x="25749" y="875"/>
                </a:cubicBezTo>
                <a:cubicBezTo>
                  <a:pt x="25782" y="891"/>
                  <a:pt x="25822" y="907"/>
                  <a:pt x="25854" y="923"/>
                </a:cubicBezTo>
                <a:cubicBezTo>
                  <a:pt x="25943" y="972"/>
                  <a:pt x="26016" y="1045"/>
                  <a:pt x="26057" y="1134"/>
                </a:cubicBezTo>
                <a:cubicBezTo>
                  <a:pt x="26211" y="1296"/>
                  <a:pt x="26267" y="1523"/>
                  <a:pt x="26203" y="1733"/>
                </a:cubicBezTo>
                <a:cubicBezTo>
                  <a:pt x="26115" y="2019"/>
                  <a:pt x="25841" y="2219"/>
                  <a:pt x="25540" y="2219"/>
                </a:cubicBezTo>
                <a:cubicBezTo>
                  <a:pt x="25534" y="2219"/>
                  <a:pt x="25528" y="2219"/>
                  <a:pt x="25522" y="2219"/>
                </a:cubicBezTo>
                <a:cubicBezTo>
                  <a:pt x="25223" y="2219"/>
                  <a:pt x="24850" y="2000"/>
                  <a:pt x="24778" y="1693"/>
                </a:cubicBezTo>
                <a:cubicBezTo>
                  <a:pt x="24697" y="1320"/>
                  <a:pt x="24964" y="1045"/>
                  <a:pt x="25288" y="915"/>
                </a:cubicBezTo>
                <a:cubicBezTo>
                  <a:pt x="25288" y="745"/>
                  <a:pt x="25288" y="567"/>
                  <a:pt x="25296" y="397"/>
                </a:cubicBezTo>
                <a:cubicBezTo>
                  <a:pt x="25304" y="138"/>
                  <a:pt x="25304" y="73"/>
                  <a:pt x="25304" y="0"/>
                </a:cubicBezTo>
                <a:lnTo>
                  <a:pt x="23166" y="0"/>
                </a:lnTo>
                <a:cubicBezTo>
                  <a:pt x="23166" y="73"/>
                  <a:pt x="23166" y="138"/>
                  <a:pt x="23174" y="397"/>
                </a:cubicBezTo>
                <a:cubicBezTo>
                  <a:pt x="23174" y="551"/>
                  <a:pt x="23182" y="713"/>
                  <a:pt x="23191" y="875"/>
                </a:cubicBezTo>
                <a:cubicBezTo>
                  <a:pt x="23231" y="891"/>
                  <a:pt x="23271" y="907"/>
                  <a:pt x="23304" y="923"/>
                </a:cubicBezTo>
                <a:cubicBezTo>
                  <a:pt x="23393" y="972"/>
                  <a:pt x="23466" y="1045"/>
                  <a:pt x="23506" y="1134"/>
                </a:cubicBezTo>
                <a:cubicBezTo>
                  <a:pt x="23652" y="1296"/>
                  <a:pt x="23709" y="1523"/>
                  <a:pt x="23652" y="1733"/>
                </a:cubicBezTo>
                <a:cubicBezTo>
                  <a:pt x="23557" y="2019"/>
                  <a:pt x="23290" y="2219"/>
                  <a:pt x="22982" y="2219"/>
                </a:cubicBezTo>
                <a:cubicBezTo>
                  <a:pt x="22976" y="2219"/>
                  <a:pt x="22970" y="2219"/>
                  <a:pt x="22964" y="2219"/>
                </a:cubicBezTo>
                <a:cubicBezTo>
                  <a:pt x="22672" y="2219"/>
                  <a:pt x="22292" y="2000"/>
                  <a:pt x="22227" y="1693"/>
                </a:cubicBezTo>
                <a:cubicBezTo>
                  <a:pt x="22138" y="1320"/>
                  <a:pt x="22405" y="1045"/>
                  <a:pt x="22729" y="915"/>
                </a:cubicBezTo>
                <a:cubicBezTo>
                  <a:pt x="22729" y="745"/>
                  <a:pt x="22737" y="567"/>
                  <a:pt x="22745" y="397"/>
                </a:cubicBezTo>
                <a:cubicBezTo>
                  <a:pt x="22745" y="138"/>
                  <a:pt x="22745" y="57"/>
                  <a:pt x="22745" y="0"/>
                </a:cubicBezTo>
                <a:lnTo>
                  <a:pt x="20608" y="0"/>
                </a:lnTo>
                <a:cubicBezTo>
                  <a:pt x="20608" y="73"/>
                  <a:pt x="20608" y="146"/>
                  <a:pt x="20616" y="397"/>
                </a:cubicBezTo>
                <a:cubicBezTo>
                  <a:pt x="20616" y="551"/>
                  <a:pt x="20632" y="713"/>
                  <a:pt x="20632" y="875"/>
                </a:cubicBezTo>
                <a:cubicBezTo>
                  <a:pt x="20672" y="891"/>
                  <a:pt x="20713" y="907"/>
                  <a:pt x="20745" y="923"/>
                </a:cubicBezTo>
                <a:cubicBezTo>
                  <a:pt x="20834" y="972"/>
                  <a:pt x="20907" y="1045"/>
                  <a:pt x="20948" y="1134"/>
                </a:cubicBezTo>
                <a:cubicBezTo>
                  <a:pt x="21093" y="1296"/>
                  <a:pt x="21150" y="1523"/>
                  <a:pt x="21093" y="1733"/>
                </a:cubicBezTo>
                <a:cubicBezTo>
                  <a:pt x="20998" y="2019"/>
                  <a:pt x="20732" y="2219"/>
                  <a:pt x="20423" y="2219"/>
                </a:cubicBezTo>
                <a:cubicBezTo>
                  <a:pt x="20417" y="2219"/>
                  <a:pt x="20411" y="2219"/>
                  <a:pt x="20405" y="2219"/>
                </a:cubicBezTo>
                <a:cubicBezTo>
                  <a:pt x="20114" y="2219"/>
                  <a:pt x="19733" y="2000"/>
                  <a:pt x="19668" y="1693"/>
                </a:cubicBezTo>
                <a:cubicBezTo>
                  <a:pt x="19587" y="1320"/>
                  <a:pt x="19846" y="1045"/>
                  <a:pt x="20170" y="915"/>
                </a:cubicBezTo>
                <a:lnTo>
                  <a:pt x="20187" y="397"/>
                </a:lnTo>
                <a:lnTo>
                  <a:pt x="20187" y="0"/>
                </a:lnTo>
                <a:lnTo>
                  <a:pt x="18057" y="0"/>
                </a:lnTo>
                <a:cubicBezTo>
                  <a:pt x="18057" y="73"/>
                  <a:pt x="18057" y="154"/>
                  <a:pt x="18065" y="397"/>
                </a:cubicBezTo>
                <a:lnTo>
                  <a:pt x="18081" y="875"/>
                </a:lnTo>
                <a:cubicBezTo>
                  <a:pt x="18114" y="891"/>
                  <a:pt x="18154" y="907"/>
                  <a:pt x="18187" y="923"/>
                </a:cubicBezTo>
                <a:cubicBezTo>
                  <a:pt x="18276" y="972"/>
                  <a:pt x="18349" y="1045"/>
                  <a:pt x="18389" y="1134"/>
                </a:cubicBezTo>
                <a:cubicBezTo>
                  <a:pt x="18543" y="1296"/>
                  <a:pt x="18600" y="1523"/>
                  <a:pt x="18535" y="1733"/>
                </a:cubicBezTo>
                <a:cubicBezTo>
                  <a:pt x="18447" y="2019"/>
                  <a:pt x="18173" y="2219"/>
                  <a:pt x="17872" y="2219"/>
                </a:cubicBezTo>
                <a:cubicBezTo>
                  <a:pt x="17867" y="2219"/>
                  <a:pt x="17861" y="2219"/>
                  <a:pt x="17855" y="2219"/>
                </a:cubicBezTo>
                <a:cubicBezTo>
                  <a:pt x="17563" y="2219"/>
                  <a:pt x="17183" y="2000"/>
                  <a:pt x="17110" y="1693"/>
                </a:cubicBezTo>
                <a:cubicBezTo>
                  <a:pt x="17029" y="1320"/>
                  <a:pt x="17296" y="1045"/>
                  <a:pt x="17612" y="915"/>
                </a:cubicBezTo>
                <a:lnTo>
                  <a:pt x="17628" y="397"/>
                </a:lnTo>
                <a:cubicBezTo>
                  <a:pt x="17628" y="154"/>
                  <a:pt x="17628" y="97"/>
                  <a:pt x="17628" y="0"/>
                </a:cubicBezTo>
                <a:lnTo>
                  <a:pt x="15498" y="0"/>
                </a:lnTo>
                <a:cubicBezTo>
                  <a:pt x="15498" y="73"/>
                  <a:pt x="15498" y="170"/>
                  <a:pt x="15498" y="397"/>
                </a:cubicBezTo>
                <a:lnTo>
                  <a:pt x="15515" y="875"/>
                </a:lnTo>
                <a:cubicBezTo>
                  <a:pt x="15555" y="891"/>
                  <a:pt x="15587" y="907"/>
                  <a:pt x="15628" y="923"/>
                </a:cubicBezTo>
                <a:cubicBezTo>
                  <a:pt x="15717" y="972"/>
                  <a:pt x="15782" y="1045"/>
                  <a:pt x="15830" y="1134"/>
                </a:cubicBezTo>
                <a:cubicBezTo>
                  <a:pt x="15976" y="1296"/>
                  <a:pt x="16033" y="1523"/>
                  <a:pt x="15976" y="1733"/>
                </a:cubicBezTo>
                <a:cubicBezTo>
                  <a:pt x="15881" y="2019"/>
                  <a:pt x="15614" y="2219"/>
                  <a:pt x="15306" y="2219"/>
                </a:cubicBezTo>
                <a:cubicBezTo>
                  <a:pt x="15300" y="2219"/>
                  <a:pt x="15294" y="2219"/>
                  <a:pt x="15288" y="2219"/>
                </a:cubicBezTo>
                <a:cubicBezTo>
                  <a:pt x="14996" y="2219"/>
                  <a:pt x="14616" y="2000"/>
                  <a:pt x="14551" y="1693"/>
                </a:cubicBezTo>
                <a:cubicBezTo>
                  <a:pt x="14462" y="1320"/>
                  <a:pt x="14729" y="1045"/>
                  <a:pt x="15045" y="915"/>
                </a:cubicBezTo>
                <a:lnTo>
                  <a:pt x="15061" y="397"/>
                </a:lnTo>
                <a:cubicBezTo>
                  <a:pt x="15069" y="170"/>
                  <a:pt x="15061" y="106"/>
                  <a:pt x="15061" y="0"/>
                </a:cubicBezTo>
                <a:lnTo>
                  <a:pt x="12932" y="0"/>
                </a:lnTo>
                <a:cubicBezTo>
                  <a:pt x="12940" y="235"/>
                  <a:pt x="12932" y="187"/>
                  <a:pt x="12932" y="397"/>
                </a:cubicBezTo>
                <a:lnTo>
                  <a:pt x="12948" y="875"/>
                </a:lnTo>
                <a:cubicBezTo>
                  <a:pt x="12988" y="891"/>
                  <a:pt x="13021" y="907"/>
                  <a:pt x="13061" y="923"/>
                </a:cubicBezTo>
                <a:cubicBezTo>
                  <a:pt x="13150" y="972"/>
                  <a:pt x="13215" y="1045"/>
                  <a:pt x="13264" y="1134"/>
                </a:cubicBezTo>
                <a:cubicBezTo>
                  <a:pt x="13409" y="1296"/>
                  <a:pt x="13466" y="1523"/>
                  <a:pt x="13409" y="1733"/>
                </a:cubicBezTo>
                <a:cubicBezTo>
                  <a:pt x="13314" y="2019"/>
                  <a:pt x="13048" y="2219"/>
                  <a:pt x="12739" y="2219"/>
                </a:cubicBezTo>
                <a:cubicBezTo>
                  <a:pt x="12733" y="2219"/>
                  <a:pt x="12727" y="2219"/>
                  <a:pt x="12721" y="2219"/>
                </a:cubicBezTo>
                <a:cubicBezTo>
                  <a:pt x="12430" y="2219"/>
                  <a:pt x="12049" y="2000"/>
                  <a:pt x="11976" y="1693"/>
                </a:cubicBezTo>
                <a:cubicBezTo>
                  <a:pt x="11895" y="1320"/>
                  <a:pt x="12162" y="1045"/>
                  <a:pt x="12478" y="915"/>
                </a:cubicBezTo>
                <a:lnTo>
                  <a:pt x="12494" y="397"/>
                </a:lnTo>
                <a:cubicBezTo>
                  <a:pt x="12503" y="187"/>
                  <a:pt x="12486" y="227"/>
                  <a:pt x="12494" y="0"/>
                </a:cubicBezTo>
                <a:lnTo>
                  <a:pt x="10373" y="0"/>
                </a:lnTo>
                <a:lnTo>
                  <a:pt x="10373" y="397"/>
                </a:lnTo>
                <a:lnTo>
                  <a:pt x="10389" y="875"/>
                </a:lnTo>
                <a:cubicBezTo>
                  <a:pt x="10422" y="891"/>
                  <a:pt x="10462" y="907"/>
                  <a:pt x="10503" y="923"/>
                </a:cubicBezTo>
                <a:cubicBezTo>
                  <a:pt x="10584" y="972"/>
                  <a:pt x="10656" y="1045"/>
                  <a:pt x="10705" y="1134"/>
                </a:cubicBezTo>
                <a:cubicBezTo>
                  <a:pt x="10851" y="1296"/>
                  <a:pt x="10907" y="1523"/>
                  <a:pt x="10843" y="1733"/>
                </a:cubicBezTo>
                <a:cubicBezTo>
                  <a:pt x="10755" y="2019"/>
                  <a:pt x="10481" y="2219"/>
                  <a:pt x="10180" y="2219"/>
                </a:cubicBezTo>
                <a:cubicBezTo>
                  <a:pt x="10174" y="2219"/>
                  <a:pt x="10168" y="2219"/>
                  <a:pt x="10162" y="2219"/>
                </a:cubicBezTo>
                <a:cubicBezTo>
                  <a:pt x="9871" y="2219"/>
                  <a:pt x="9490" y="2000"/>
                  <a:pt x="9418" y="1693"/>
                </a:cubicBezTo>
                <a:cubicBezTo>
                  <a:pt x="9337" y="1320"/>
                  <a:pt x="9604" y="1045"/>
                  <a:pt x="9920" y="915"/>
                </a:cubicBezTo>
                <a:lnTo>
                  <a:pt x="9936" y="397"/>
                </a:lnTo>
                <a:cubicBezTo>
                  <a:pt x="9936" y="203"/>
                  <a:pt x="9928" y="211"/>
                  <a:pt x="9936" y="0"/>
                </a:cubicBezTo>
                <a:lnTo>
                  <a:pt x="7814" y="0"/>
                </a:lnTo>
                <a:lnTo>
                  <a:pt x="7814" y="397"/>
                </a:lnTo>
                <a:lnTo>
                  <a:pt x="7831" y="875"/>
                </a:lnTo>
                <a:cubicBezTo>
                  <a:pt x="7871" y="891"/>
                  <a:pt x="7912" y="907"/>
                  <a:pt x="7944" y="923"/>
                </a:cubicBezTo>
                <a:cubicBezTo>
                  <a:pt x="8033" y="972"/>
                  <a:pt x="8106" y="1045"/>
                  <a:pt x="8146" y="1134"/>
                </a:cubicBezTo>
                <a:cubicBezTo>
                  <a:pt x="8292" y="1296"/>
                  <a:pt x="8349" y="1523"/>
                  <a:pt x="8292" y="1733"/>
                </a:cubicBezTo>
                <a:cubicBezTo>
                  <a:pt x="8197" y="2019"/>
                  <a:pt x="7930" y="2219"/>
                  <a:pt x="7622" y="2219"/>
                </a:cubicBezTo>
                <a:cubicBezTo>
                  <a:pt x="7616" y="2219"/>
                  <a:pt x="7610" y="2219"/>
                  <a:pt x="7604" y="2219"/>
                </a:cubicBezTo>
                <a:cubicBezTo>
                  <a:pt x="7312" y="2219"/>
                  <a:pt x="6940" y="2000"/>
                  <a:pt x="6867" y="1693"/>
                </a:cubicBezTo>
                <a:cubicBezTo>
                  <a:pt x="6778" y="1320"/>
                  <a:pt x="7045" y="1045"/>
                  <a:pt x="7369" y="915"/>
                </a:cubicBezTo>
                <a:cubicBezTo>
                  <a:pt x="7369" y="745"/>
                  <a:pt x="7377" y="567"/>
                  <a:pt x="7385" y="397"/>
                </a:cubicBezTo>
                <a:cubicBezTo>
                  <a:pt x="7385" y="219"/>
                  <a:pt x="7385" y="195"/>
                  <a:pt x="7385" y="0"/>
                </a:cubicBezTo>
                <a:lnTo>
                  <a:pt x="5264" y="0"/>
                </a:lnTo>
                <a:lnTo>
                  <a:pt x="5264" y="397"/>
                </a:lnTo>
                <a:cubicBezTo>
                  <a:pt x="5264" y="543"/>
                  <a:pt x="5272" y="713"/>
                  <a:pt x="5272" y="875"/>
                </a:cubicBezTo>
                <a:cubicBezTo>
                  <a:pt x="5312" y="891"/>
                  <a:pt x="5353" y="907"/>
                  <a:pt x="5385" y="923"/>
                </a:cubicBezTo>
                <a:cubicBezTo>
                  <a:pt x="5474" y="972"/>
                  <a:pt x="5547" y="1045"/>
                  <a:pt x="5588" y="1134"/>
                </a:cubicBezTo>
                <a:cubicBezTo>
                  <a:pt x="5733" y="1296"/>
                  <a:pt x="5790" y="1523"/>
                  <a:pt x="5733" y="1733"/>
                </a:cubicBezTo>
                <a:cubicBezTo>
                  <a:pt x="5638" y="2019"/>
                  <a:pt x="5372" y="2219"/>
                  <a:pt x="5063" y="2219"/>
                </a:cubicBezTo>
                <a:cubicBezTo>
                  <a:pt x="5057" y="2219"/>
                  <a:pt x="5051" y="2219"/>
                  <a:pt x="5045" y="2219"/>
                </a:cubicBezTo>
                <a:cubicBezTo>
                  <a:pt x="4754" y="2219"/>
                  <a:pt x="4381" y="2000"/>
                  <a:pt x="4308" y="1693"/>
                </a:cubicBezTo>
                <a:cubicBezTo>
                  <a:pt x="4227" y="1320"/>
                  <a:pt x="4495" y="1045"/>
                  <a:pt x="4810" y="915"/>
                </a:cubicBezTo>
                <a:cubicBezTo>
                  <a:pt x="4810" y="745"/>
                  <a:pt x="4819" y="567"/>
                  <a:pt x="4827" y="397"/>
                </a:cubicBezTo>
                <a:lnTo>
                  <a:pt x="4827" y="0"/>
                </a:lnTo>
                <a:lnTo>
                  <a:pt x="2713" y="0"/>
                </a:lnTo>
                <a:lnTo>
                  <a:pt x="2713" y="397"/>
                </a:lnTo>
                <a:cubicBezTo>
                  <a:pt x="2713" y="551"/>
                  <a:pt x="2721" y="713"/>
                  <a:pt x="2721" y="875"/>
                </a:cubicBezTo>
                <a:cubicBezTo>
                  <a:pt x="2762" y="891"/>
                  <a:pt x="2802" y="907"/>
                  <a:pt x="2835" y="923"/>
                </a:cubicBezTo>
                <a:cubicBezTo>
                  <a:pt x="2924" y="972"/>
                  <a:pt x="2997" y="1045"/>
                  <a:pt x="3037" y="1134"/>
                </a:cubicBezTo>
                <a:cubicBezTo>
                  <a:pt x="3191" y="1296"/>
                  <a:pt x="3240" y="1523"/>
                  <a:pt x="3183" y="1733"/>
                </a:cubicBezTo>
                <a:cubicBezTo>
                  <a:pt x="3088" y="2019"/>
                  <a:pt x="2821" y="2219"/>
                  <a:pt x="2521" y="2219"/>
                </a:cubicBezTo>
                <a:cubicBezTo>
                  <a:pt x="2515" y="2219"/>
                  <a:pt x="2509" y="2219"/>
                  <a:pt x="2503" y="2219"/>
                </a:cubicBezTo>
                <a:cubicBezTo>
                  <a:pt x="2203" y="2219"/>
                  <a:pt x="1831" y="2000"/>
                  <a:pt x="1758" y="1693"/>
                </a:cubicBezTo>
                <a:cubicBezTo>
                  <a:pt x="1677" y="1320"/>
                  <a:pt x="1944" y="1045"/>
                  <a:pt x="2268" y="915"/>
                </a:cubicBezTo>
                <a:cubicBezTo>
                  <a:pt x="2268" y="745"/>
                  <a:pt x="2276" y="567"/>
                  <a:pt x="2276" y="397"/>
                </a:cubicBezTo>
                <a:lnTo>
                  <a:pt x="2276"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9"/>
          <p:cNvSpPr txBox="1">
            <a:spLocks noGrp="1"/>
          </p:cNvSpPr>
          <p:nvPr>
            <p:ph type="title"/>
          </p:nvPr>
        </p:nvSpPr>
        <p:spPr>
          <a:xfrm>
            <a:off x="715100" y="2513863"/>
            <a:ext cx="4108800" cy="682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200" b="1">
                <a:latin typeface="Arial" panose="020B0604020202020204" pitchFamily="34" charset="0"/>
                <a:ea typeface="Arial" panose="020B0604020202020204" pitchFamily="34" charset="0"/>
                <a:cs typeface="Arial" panose="020B0604020202020204" pitchFamily="34" charset="0"/>
                <a:sym typeface="Patrick Hand"/>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dirty="0"/>
          </a:p>
        </p:txBody>
      </p:sp>
      <p:sp>
        <p:nvSpPr>
          <p:cNvPr id="347" name="Google Shape;347;p9"/>
          <p:cNvSpPr txBox="1">
            <a:spLocks noGrp="1"/>
          </p:cNvSpPr>
          <p:nvPr>
            <p:ph type="subTitle" idx="1"/>
          </p:nvPr>
        </p:nvSpPr>
        <p:spPr>
          <a:xfrm>
            <a:off x="720000" y="3285788"/>
            <a:ext cx="4108800" cy="841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700">
                <a:latin typeface="Barlow Medium"/>
                <a:ea typeface="Barlow Medium"/>
                <a:cs typeface="Barlow Medium"/>
                <a:sym typeface="Barlow Medium"/>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48" name="Google Shape;348;p9"/>
          <p:cNvSpPr/>
          <p:nvPr/>
        </p:nvSpPr>
        <p:spPr>
          <a:xfrm rot="10800000" flipH="1">
            <a:off x="8032959" y="730363"/>
            <a:ext cx="544006" cy="934791"/>
          </a:xfrm>
          <a:custGeom>
            <a:avLst/>
            <a:gdLst/>
            <a:ahLst/>
            <a:cxnLst/>
            <a:rect l="l" t="t" r="r" b="b"/>
            <a:pathLst>
              <a:path w="18775" h="32262" extrusionOk="0">
                <a:moveTo>
                  <a:pt x="11539" y="9839"/>
                </a:moveTo>
                <a:cubicBezTo>
                  <a:pt x="11540" y="9839"/>
                  <a:pt x="11541" y="9839"/>
                  <a:pt x="11542" y="9839"/>
                </a:cubicBezTo>
                <a:lnTo>
                  <a:pt x="11542" y="9839"/>
                </a:lnTo>
                <a:cubicBezTo>
                  <a:pt x="11542" y="9839"/>
                  <a:pt x="11543" y="9840"/>
                  <a:pt x="11543" y="9840"/>
                </a:cubicBezTo>
                <a:lnTo>
                  <a:pt x="11543" y="9840"/>
                </a:lnTo>
                <a:cubicBezTo>
                  <a:pt x="11542" y="9839"/>
                  <a:pt x="11540" y="9839"/>
                  <a:pt x="11539" y="9839"/>
                </a:cubicBezTo>
                <a:close/>
                <a:moveTo>
                  <a:pt x="10445" y="9705"/>
                </a:moveTo>
                <a:cubicBezTo>
                  <a:pt x="10662" y="9705"/>
                  <a:pt x="10879" y="9721"/>
                  <a:pt x="11095" y="9752"/>
                </a:cubicBezTo>
                <a:lnTo>
                  <a:pt x="11095" y="9752"/>
                </a:lnTo>
                <a:cubicBezTo>
                  <a:pt x="11229" y="10795"/>
                  <a:pt x="10928" y="11809"/>
                  <a:pt x="10083" y="12588"/>
                </a:cubicBezTo>
                <a:cubicBezTo>
                  <a:pt x="9204" y="13399"/>
                  <a:pt x="7980" y="13766"/>
                  <a:pt x="6789" y="13766"/>
                </a:cubicBezTo>
                <a:cubicBezTo>
                  <a:pt x="6551" y="13766"/>
                  <a:pt x="6314" y="13751"/>
                  <a:pt x="6081" y="13723"/>
                </a:cubicBezTo>
                <a:cubicBezTo>
                  <a:pt x="5889" y="13699"/>
                  <a:pt x="5740" y="13676"/>
                  <a:pt x="5598" y="13647"/>
                </a:cubicBezTo>
                <a:lnTo>
                  <a:pt x="5598" y="13647"/>
                </a:lnTo>
                <a:cubicBezTo>
                  <a:pt x="6034" y="12537"/>
                  <a:pt x="6747" y="11427"/>
                  <a:pt x="7709" y="10660"/>
                </a:cubicBezTo>
                <a:cubicBezTo>
                  <a:pt x="8507" y="10024"/>
                  <a:pt x="9470" y="9705"/>
                  <a:pt x="10445" y="9705"/>
                </a:cubicBezTo>
                <a:close/>
                <a:moveTo>
                  <a:pt x="14564" y="19435"/>
                </a:moveTo>
                <a:lnTo>
                  <a:pt x="14564" y="19435"/>
                </a:lnTo>
                <a:cubicBezTo>
                  <a:pt x="14564" y="19444"/>
                  <a:pt x="14564" y="19453"/>
                  <a:pt x="14564" y="19461"/>
                </a:cubicBezTo>
                <a:lnTo>
                  <a:pt x="14564" y="19461"/>
                </a:lnTo>
                <a:cubicBezTo>
                  <a:pt x="14564" y="19461"/>
                  <a:pt x="14563" y="19461"/>
                  <a:pt x="14563" y="19461"/>
                </a:cubicBezTo>
                <a:lnTo>
                  <a:pt x="14563" y="19461"/>
                </a:lnTo>
                <a:cubicBezTo>
                  <a:pt x="14563" y="19453"/>
                  <a:pt x="14564" y="19445"/>
                  <a:pt x="14564" y="19435"/>
                </a:cubicBezTo>
                <a:close/>
                <a:moveTo>
                  <a:pt x="14428" y="19664"/>
                </a:moveTo>
                <a:lnTo>
                  <a:pt x="14428" y="19664"/>
                </a:lnTo>
                <a:cubicBezTo>
                  <a:pt x="14436" y="19665"/>
                  <a:pt x="14444" y="19667"/>
                  <a:pt x="14452" y="19669"/>
                </a:cubicBezTo>
                <a:cubicBezTo>
                  <a:pt x="14443" y="19667"/>
                  <a:pt x="14435" y="19665"/>
                  <a:pt x="14428" y="19664"/>
                </a:cubicBezTo>
                <a:close/>
                <a:moveTo>
                  <a:pt x="14531" y="19694"/>
                </a:moveTo>
                <a:lnTo>
                  <a:pt x="14531" y="19694"/>
                </a:lnTo>
                <a:cubicBezTo>
                  <a:pt x="14531" y="19694"/>
                  <a:pt x="14531" y="19694"/>
                  <a:pt x="14531" y="19695"/>
                </a:cubicBezTo>
                <a:lnTo>
                  <a:pt x="14531" y="19695"/>
                </a:lnTo>
                <a:cubicBezTo>
                  <a:pt x="14531" y="19696"/>
                  <a:pt x="14530" y="19697"/>
                  <a:pt x="14530" y="19698"/>
                </a:cubicBezTo>
                <a:lnTo>
                  <a:pt x="14530" y="19698"/>
                </a:lnTo>
                <a:cubicBezTo>
                  <a:pt x="14530" y="19697"/>
                  <a:pt x="14530" y="19696"/>
                  <a:pt x="14531" y="19694"/>
                </a:cubicBezTo>
                <a:close/>
                <a:moveTo>
                  <a:pt x="14779" y="19781"/>
                </a:moveTo>
                <a:cubicBezTo>
                  <a:pt x="14780" y="19781"/>
                  <a:pt x="14781" y="19782"/>
                  <a:pt x="14782" y="19782"/>
                </a:cubicBezTo>
                <a:lnTo>
                  <a:pt x="14782" y="19782"/>
                </a:lnTo>
                <a:cubicBezTo>
                  <a:pt x="14814" y="19800"/>
                  <a:pt x="14847" y="19818"/>
                  <a:pt x="14880" y="19835"/>
                </a:cubicBezTo>
                <a:lnTo>
                  <a:pt x="14880" y="19835"/>
                </a:lnTo>
                <a:cubicBezTo>
                  <a:pt x="14885" y="19839"/>
                  <a:pt x="14888" y="19841"/>
                  <a:pt x="14887" y="19841"/>
                </a:cubicBezTo>
                <a:cubicBezTo>
                  <a:pt x="14883" y="19841"/>
                  <a:pt x="14854" y="19826"/>
                  <a:pt x="14779" y="19781"/>
                </a:cubicBezTo>
                <a:close/>
                <a:moveTo>
                  <a:pt x="5402" y="20224"/>
                </a:moveTo>
                <a:lnTo>
                  <a:pt x="5402" y="20224"/>
                </a:lnTo>
                <a:cubicBezTo>
                  <a:pt x="5403" y="20227"/>
                  <a:pt x="5404" y="20230"/>
                  <a:pt x="5405" y="20233"/>
                </a:cubicBezTo>
                <a:cubicBezTo>
                  <a:pt x="5404" y="20229"/>
                  <a:pt x="5403" y="20227"/>
                  <a:pt x="5402" y="20224"/>
                </a:cubicBezTo>
                <a:close/>
                <a:moveTo>
                  <a:pt x="6201" y="21492"/>
                </a:moveTo>
                <a:cubicBezTo>
                  <a:pt x="6209" y="21500"/>
                  <a:pt x="6216" y="21507"/>
                  <a:pt x="6220" y="21512"/>
                </a:cubicBezTo>
                <a:lnTo>
                  <a:pt x="6220" y="21512"/>
                </a:lnTo>
                <a:cubicBezTo>
                  <a:pt x="6211" y="21507"/>
                  <a:pt x="6204" y="21503"/>
                  <a:pt x="6203" y="21503"/>
                </a:cubicBezTo>
                <a:lnTo>
                  <a:pt x="6203" y="21503"/>
                </a:lnTo>
                <a:cubicBezTo>
                  <a:pt x="6201" y="21503"/>
                  <a:pt x="6207" y="21509"/>
                  <a:pt x="6227" y="21522"/>
                </a:cubicBezTo>
                <a:lnTo>
                  <a:pt x="6227" y="21522"/>
                </a:lnTo>
                <a:cubicBezTo>
                  <a:pt x="6227" y="21521"/>
                  <a:pt x="6224" y="21517"/>
                  <a:pt x="6220" y="21512"/>
                </a:cubicBezTo>
                <a:lnTo>
                  <a:pt x="6220" y="21512"/>
                </a:lnTo>
                <a:cubicBezTo>
                  <a:pt x="6225" y="21514"/>
                  <a:pt x="6229" y="21517"/>
                  <a:pt x="6235" y="21520"/>
                </a:cubicBezTo>
                <a:lnTo>
                  <a:pt x="6235" y="21520"/>
                </a:lnTo>
                <a:cubicBezTo>
                  <a:pt x="6221" y="21509"/>
                  <a:pt x="6209" y="21499"/>
                  <a:pt x="6201" y="21492"/>
                </a:cubicBezTo>
                <a:close/>
                <a:moveTo>
                  <a:pt x="6375" y="21627"/>
                </a:moveTo>
                <a:lnTo>
                  <a:pt x="6375" y="21627"/>
                </a:lnTo>
                <a:cubicBezTo>
                  <a:pt x="6416" y="21647"/>
                  <a:pt x="6467" y="21686"/>
                  <a:pt x="6462" y="21686"/>
                </a:cubicBezTo>
                <a:cubicBezTo>
                  <a:pt x="6459" y="21686"/>
                  <a:pt x="6435" y="21671"/>
                  <a:pt x="6375" y="21627"/>
                </a:cubicBezTo>
                <a:close/>
                <a:moveTo>
                  <a:pt x="13539" y="19563"/>
                </a:moveTo>
                <a:cubicBezTo>
                  <a:pt x="13800" y="19563"/>
                  <a:pt x="14065" y="19593"/>
                  <a:pt x="14362" y="19651"/>
                </a:cubicBezTo>
                <a:lnTo>
                  <a:pt x="14362" y="19651"/>
                </a:lnTo>
                <a:cubicBezTo>
                  <a:pt x="14361" y="19651"/>
                  <a:pt x="14361" y="19650"/>
                  <a:pt x="14360" y="19650"/>
                </a:cubicBezTo>
                <a:lnTo>
                  <a:pt x="14360" y="19650"/>
                </a:lnTo>
                <a:cubicBezTo>
                  <a:pt x="14356" y="19650"/>
                  <a:pt x="14474" y="19677"/>
                  <a:pt x="14524" y="19692"/>
                </a:cubicBezTo>
                <a:lnTo>
                  <a:pt x="14524" y="19692"/>
                </a:lnTo>
                <a:cubicBezTo>
                  <a:pt x="14500" y="19721"/>
                  <a:pt x="14430" y="19855"/>
                  <a:pt x="14394" y="19897"/>
                </a:cubicBezTo>
                <a:cubicBezTo>
                  <a:pt x="14302" y="20001"/>
                  <a:pt x="14196" y="20094"/>
                  <a:pt x="14081" y="20172"/>
                </a:cubicBezTo>
                <a:cubicBezTo>
                  <a:pt x="13177" y="20806"/>
                  <a:pt x="12056" y="21269"/>
                  <a:pt x="11014" y="21622"/>
                </a:cubicBezTo>
                <a:cubicBezTo>
                  <a:pt x="10687" y="21733"/>
                  <a:pt x="10331" y="21835"/>
                  <a:pt x="9972" y="21917"/>
                </a:cubicBezTo>
                <a:lnTo>
                  <a:pt x="9972" y="21917"/>
                </a:lnTo>
                <a:cubicBezTo>
                  <a:pt x="10122" y="21614"/>
                  <a:pt x="10301" y="21325"/>
                  <a:pt x="10516" y="21055"/>
                </a:cubicBezTo>
                <a:cubicBezTo>
                  <a:pt x="11024" y="20420"/>
                  <a:pt x="11687" y="19956"/>
                  <a:pt x="12469" y="19729"/>
                </a:cubicBezTo>
                <a:cubicBezTo>
                  <a:pt x="12861" y="19615"/>
                  <a:pt x="13196" y="19563"/>
                  <a:pt x="13539" y="19563"/>
                </a:cubicBezTo>
                <a:close/>
                <a:moveTo>
                  <a:pt x="11319" y="30029"/>
                </a:moveTo>
                <a:cubicBezTo>
                  <a:pt x="11321" y="30030"/>
                  <a:pt x="11324" y="30031"/>
                  <a:pt x="11326" y="30033"/>
                </a:cubicBezTo>
                <a:lnTo>
                  <a:pt x="11326" y="30033"/>
                </a:lnTo>
                <a:cubicBezTo>
                  <a:pt x="11324" y="30031"/>
                  <a:pt x="11321" y="30030"/>
                  <a:pt x="11319" y="30029"/>
                </a:cubicBezTo>
                <a:close/>
                <a:moveTo>
                  <a:pt x="11354" y="30050"/>
                </a:moveTo>
                <a:cubicBezTo>
                  <a:pt x="11371" y="30061"/>
                  <a:pt x="11384" y="30070"/>
                  <a:pt x="11384" y="30070"/>
                </a:cubicBezTo>
                <a:cubicBezTo>
                  <a:pt x="11384" y="30070"/>
                  <a:pt x="11376" y="30064"/>
                  <a:pt x="11354" y="30050"/>
                </a:cubicBezTo>
                <a:close/>
                <a:moveTo>
                  <a:pt x="7317" y="0"/>
                </a:moveTo>
                <a:cubicBezTo>
                  <a:pt x="7270" y="0"/>
                  <a:pt x="7223" y="6"/>
                  <a:pt x="7178" y="18"/>
                </a:cubicBezTo>
                <a:lnTo>
                  <a:pt x="7180" y="16"/>
                </a:lnTo>
                <a:lnTo>
                  <a:pt x="7180" y="16"/>
                </a:lnTo>
                <a:cubicBezTo>
                  <a:pt x="5272" y="516"/>
                  <a:pt x="3590" y="2046"/>
                  <a:pt x="2379" y="3540"/>
                </a:cubicBezTo>
                <a:cubicBezTo>
                  <a:pt x="1125" y="5085"/>
                  <a:pt x="1" y="7133"/>
                  <a:pt x="354" y="9187"/>
                </a:cubicBezTo>
                <a:cubicBezTo>
                  <a:pt x="528" y="10208"/>
                  <a:pt x="1128" y="11231"/>
                  <a:pt x="1751" y="12044"/>
                </a:cubicBezTo>
                <a:cubicBezTo>
                  <a:pt x="2202" y="12632"/>
                  <a:pt x="2716" y="13169"/>
                  <a:pt x="3288" y="13637"/>
                </a:cubicBezTo>
                <a:lnTo>
                  <a:pt x="3288" y="13637"/>
                </a:lnTo>
                <a:cubicBezTo>
                  <a:pt x="3104" y="14426"/>
                  <a:pt x="3013" y="15234"/>
                  <a:pt x="3009" y="16020"/>
                </a:cubicBezTo>
                <a:cubicBezTo>
                  <a:pt x="2996" y="18411"/>
                  <a:pt x="3836" y="20793"/>
                  <a:pt x="5734" y="22337"/>
                </a:cubicBezTo>
                <a:cubicBezTo>
                  <a:pt x="6244" y="22751"/>
                  <a:pt x="6803" y="23099"/>
                  <a:pt x="7400" y="23354"/>
                </a:cubicBezTo>
                <a:lnTo>
                  <a:pt x="7400" y="23354"/>
                </a:lnTo>
                <a:cubicBezTo>
                  <a:pt x="7276" y="25244"/>
                  <a:pt x="7763" y="27144"/>
                  <a:pt x="8821" y="28743"/>
                </a:cubicBezTo>
                <a:cubicBezTo>
                  <a:pt x="10106" y="30685"/>
                  <a:pt x="12297" y="32262"/>
                  <a:pt x="14686" y="32262"/>
                </a:cubicBezTo>
                <a:cubicBezTo>
                  <a:pt x="14772" y="32262"/>
                  <a:pt x="14859" y="32260"/>
                  <a:pt x="14945" y="32256"/>
                </a:cubicBezTo>
                <a:cubicBezTo>
                  <a:pt x="16208" y="32195"/>
                  <a:pt x="17351" y="31684"/>
                  <a:pt x="18385" y="30981"/>
                </a:cubicBezTo>
                <a:cubicBezTo>
                  <a:pt x="18775" y="30716"/>
                  <a:pt x="17560" y="29348"/>
                  <a:pt x="16835" y="29348"/>
                </a:cubicBezTo>
                <a:cubicBezTo>
                  <a:pt x="16743" y="29348"/>
                  <a:pt x="16660" y="29370"/>
                  <a:pt x="16588" y="29418"/>
                </a:cubicBezTo>
                <a:cubicBezTo>
                  <a:pt x="15622" y="30074"/>
                  <a:pt x="14460" y="30554"/>
                  <a:pt x="13283" y="30554"/>
                </a:cubicBezTo>
                <a:cubicBezTo>
                  <a:pt x="12954" y="30554"/>
                  <a:pt x="12623" y="30517"/>
                  <a:pt x="12295" y="30434"/>
                </a:cubicBezTo>
                <a:cubicBezTo>
                  <a:pt x="12025" y="30369"/>
                  <a:pt x="11765" y="30270"/>
                  <a:pt x="11519" y="30139"/>
                </a:cubicBezTo>
                <a:cubicBezTo>
                  <a:pt x="11459" y="30108"/>
                  <a:pt x="11400" y="30075"/>
                  <a:pt x="11341" y="30042"/>
                </a:cubicBezTo>
                <a:lnTo>
                  <a:pt x="11341" y="30042"/>
                </a:lnTo>
                <a:cubicBezTo>
                  <a:pt x="11325" y="30031"/>
                  <a:pt x="11303" y="30016"/>
                  <a:pt x="11274" y="29997"/>
                </a:cubicBezTo>
                <a:cubicBezTo>
                  <a:pt x="11210" y="29954"/>
                  <a:pt x="11148" y="29909"/>
                  <a:pt x="11086" y="29863"/>
                </a:cubicBezTo>
                <a:lnTo>
                  <a:pt x="11086" y="29863"/>
                </a:lnTo>
                <a:cubicBezTo>
                  <a:pt x="11131" y="29896"/>
                  <a:pt x="11150" y="29909"/>
                  <a:pt x="11151" y="29909"/>
                </a:cubicBezTo>
                <a:cubicBezTo>
                  <a:pt x="11155" y="29909"/>
                  <a:pt x="10984" y="29777"/>
                  <a:pt x="10976" y="29768"/>
                </a:cubicBezTo>
                <a:cubicBezTo>
                  <a:pt x="10678" y="29509"/>
                  <a:pt x="10327" y="29073"/>
                  <a:pt x="10027" y="28493"/>
                </a:cubicBezTo>
                <a:cubicBezTo>
                  <a:pt x="9337" y="27155"/>
                  <a:pt x="9166" y="25627"/>
                  <a:pt x="9349" y="24145"/>
                </a:cubicBezTo>
                <a:cubicBezTo>
                  <a:pt x="9363" y="24036"/>
                  <a:pt x="9378" y="23928"/>
                  <a:pt x="9396" y="23820"/>
                </a:cubicBezTo>
                <a:lnTo>
                  <a:pt x="9396" y="23820"/>
                </a:lnTo>
                <a:cubicBezTo>
                  <a:pt x="9512" y="23826"/>
                  <a:pt x="9629" y="23829"/>
                  <a:pt x="9745" y="23829"/>
                </a:cubicBezTo>
                <a:cubicBezTo>
                  <a:pt x="11066" y="23829"/>
                  <a:pt x="12368" y="23457"/>
                  <a:pt x="13576" y="22940"/>
                </a:cubicBezTo>
                <a:cubicBezTo>
                  <a:pt x="14372" y="22599"/>
                  <a:pt x="15249" y="22217"/>
                  <a:pt x="15944" y="21691"/>
                </a:cubicBezTo>
                <a:cubicBezTo>
                  <a:pt x="16239" y="21468"/>
                  <a:pt x="16470" y="21138"/>
                  <a:pt x="16465" y="20755"/>
                </a:cubicBezTo>
                <a:cubicBezTo>
                  <a:pt x="16457" y="20086"/>
                  <a:pt x="15923" y="19490"/>
                  <a:pt x="15455" y="19074"/>
                </a:cubicBezTo>
                <a:cubicBezTo>
                  <a:pt x="14955" y="18630"/>
                  <a:pt x="14369" y="18295"/>
                  <a:pt x="13731" y="18092"/>
                </a:cubicBezTo>
                <a:cubicBezTo>
                  <a:pt x="13237" y="17937"/>
                  <a:pt x="12713" y="17854"/>
                  <a:pt x="12191" y="17854"/>
                </a:cubicBezTo>
                <a:cubicBezTo>
                  <a:pt x="11512" y="17854"/>
                  <a:pt x="10835" y="17993"/>
                  <a:pt x="10226" y="18295"/>
                </a:cubicBezTo>
                <a:cubicBezTo>
                  <a:pt x="8798" y="19001"/>
                  <a:pt x="7985" y="20364"/>
                  <a:pt x="7622" y="21880"/>
                </a:cubicBezTo>
                <a:cubicBezTo>
                  <a:pt x="7609" y="21936"/>
                  <a:pt x="7596" y="21993"/>
                  <a:pt x="7583" y="22050"/>
                </a:cubicBezTo>
                <a:lnTo>
                  <a:pt x="7583" y="22050"/>
                </a:lnTo>
                <a:cubicBezTo>
                  <a:pt x="7518" y="22040"/>
                  <a:pt x="7454" y="22029"/>
                  <a:pt x="7389" y="22017"/>
                </a:cubicBezTo>
                <a:cubicBezTo>
                  <a:pt x="7357" y="22011"/>
                  <a:pt x="7203" y="21972"/>
                  <a:pt x="7196" y="21972"/>
                </a:cubicBezTo>
                <a:lnTo>
                  <a:pt x="7196" y="21972"/>
                </a:lnTo>
                <a:cubicBezTo>
                  <a:pt x="7194" y="21972"/>
                  <a:pt x="7207" y="21976"/>
                  <a:pt x="7243" y="21987"/>
                </a:cubicBezTo>
                <a:lnTo>
                  <a:pt x="7243" y="21987"/>
                </a:lnTo>
                <a:cubicBezTo>
                  <a:pt x="7181" y="21970"/>
                  <a:pt x="7118" y="21953"/>
                  <a:pt x="7057" y="21932"/>
                </a:cubicBezTo>
                <a:cubicBezTo>
                  <a:pt x="6983" y="21908"/>
                  <a:pt x="6913" y="21886"/>
                  <a:pt x="6843" y="21859"/>
                </a:cubicBezTo>
                <a:cubicBezTo>
                  <a:pt x="6797" y="21842"/>
                  <a:pt x="6737" y="21816"/>
                  <a:pt x="6699" y="21799"/>
                </a:cubicBezTo>
                <a:lnTo>
                  <a:pt x="6699" y="21799"/>
                </a:lnTo>
                <a:cubicBezTo>
                  <a:pt x="6593" y="21738"/>
                  <a:pt x="6481" y="21664"/>
                  <a:pt x="6372" y="21625"/>
                </a:cubicBezTo>
                <a:lnTo>
                  <a:pt x="6372" y="21625"/>
                </a:lnTo>
                <a:cubicBezTo>
                  <a:pt x="6367" y="21622"/>
                  <a:pt x="6362" y="21618"/>
                  <a:pt x="6357" y="21614"/>
                </a:cubicBezTo>
                <a:cubicBezTo>
                  <a:pt x="6355" y="21613"/>
                  <a:pt x="6353" y="21612"/>
                  <a:pt x="6352" y="21610"/>
                </a:cubicBezTo>
                <a:lnTo>
                  <a:pt x="6352" y="21610"/>
                </a:lnTo>
                <a:cubicBezTo>
                  <a:pt x="6354" y="21614"/>
                  <a:pt x="6354" y="21617"/>
                  <a:pt x="6352" y="21619"/>
                </a:cubicBezTo>
                <a:cubicBezTo>
                  <a:pt x="6352" y="21619"/>
                  <a:pt x="6352" y="21619"/>
                  <a:pt x="6352" y="21619"/>
                </a:cubicBezTo>
                <a:cubicBezTo>
                  <a:pt x="6351" y="21619"/>
                  <a:pt x="6313" y="21588"/>
                  <a:pt x="6275" y="21555"/>
                </a:cubicBezTo>
                <a:lnTo>
                  <a:pt x="6275" y="21555"/>
                </a:lnTo>
                <a:cubicBezTo>
                  <a:pt x="6301" y="21572"/>
                  <a:pt x="6327" y="21592"/>
                  <a:pt x="6352" y="21610"/>
                </a:cubicBezTo>
                <a:lnTo>
                  <a:pt x="6352" y="21610"/>
                </a:lnTo>
                <a:cubicBezTo>
                  <a:pt x="6340" y="21589"/>
                  <a:pt x="6275" y="21545"/>
                  <a:pt x="6235" y="21520"/>
                </a:cubicBezTo>
                <a:lnTo>
                  <a:pt x="6235" y="21520"/>
                </a:lnTo>
                <a:cubicBezTo>
                  <a:pt x="6247" y="21531"/>
                  <a:pt x="6261" y="21543"/>
                  <a:pt x="6275" y="21555"/>
                </a:cubicBezTo>
                <a:lnTo>
                  <a:pt x="6275" y="21555"/>
                </a:lnTo>
                <a:cubicBezTo>
                  <a:pt x="6274" y="21554"/>
                  <a:pt x="6272" y="21553"/>
                  <a:pt x="6271" y="21552"/>
                </a:cubicBezTo>
                <a:cubicBezTo>
                  <a:pt x="6252" y="21540"/>
                  <a:pt x="6237" y="21530"/>
                  <a:pt x="6227" y="21522"/>
                </a:cubicBezTo>
                <a:lnTo>
                  <a:pt x="6227" y="21522"/>
                </a:lnTo>
                <a:cubicBezTo>
                  <a:pt x="6227" y="21523"/>
                  <a:pt x="6226" y="21523"/>
                  <a:pt x="6226" y="21523"/>
                </a:cubicBezTo>
                <a:cubicBezTo>
                  <a:pt x="6226" y="21524"/>
                  <a:pt x="6225" y="21524"/>
                  <a:pt x="6224" y="21524"/>
                </a:cubicBezTo>
                <a:cubicBezTo>
                  <a:pt x="6214" y="21524"/>
                  <a:pt x="6180" y="21488"/>
                  <a:pt x="6139" y="21440"/>
                </a:cubicBezTo>
                <a:lnTo>
                  <a:pt x="6139" y="21440"/>
                </a:lnTo>
                <a:cubicBezTo>
                  <a:pt x="6153" y="21451"/>
                  <a:pt x="6170" y="21466"/>
                  <a:pt x="6191" y="21483"/>
                </a:cubicBezTo>
                <a:cubicBezTo>
                  <a:pt x="6193" y="21485"/>
                  <a:pt x="6196" y="21488"/>
                  <a:pt x="6201" y="21492"/>
                </a:cubicBezTo>
                <a:lnTo>
                  <a:pt x="6201" y="21492"/>
                </a:lnTo>
                <a:cubicBezTo>
                  <a:pt x="6181" y="21472"/>
                  <a:pt x="6152" y="21447"/>
                  <a:pt x="6130" y="21428"/>
                </a:cubicBezTo>
                <a:lnTo>
                  <a:pt x="6130" y="21428"/>
                </a:lnTo>
                <a:cubicBezTo>
                  <a:pt x="6133" y="21432"/>
                  <a:pt x="6136" y="21436"/>
                  <a:pt x="6139" y="21440"/>
                </a:cubicBezTo>
                <a:lnTo>
                  <a:pt x="6139" y="21440"/>
                </a:lnTo>
                <a:cubicBezTo>
                  <a:pt x="6107" y="21412"/>
                  <a:pt x="6095" y="21402"/>
                  <a:pt x="6096" y="21402"/>
                </a:cubicBezTo>
                <a:lnTo>
                  <a:pt x="6096" y="21402"/>
                </a:lnTo>
                <a:cubicBezTo>
                  <a:pt x="6097" y="21402"/>
                  <a:pt x="6111" y="21413"/>
                  <a:pt x="6130" y="21428"/>
                </a:cubicBezTo>
                <a:lnTo>
                  <a:pt x="6130" y="21428"/>
                </a:lnTo>
                <a:cubicBezTo>
                  <a:pt x="6052" y="21336"/>
                  <a:pt x="5957" y="21209"/>
                  <a:pt x="5955" y="21209"/>
                </a:cubicBezTo>
                <a:lnTo>
                  <a:pt x="5955" y="21209"/>
                </a:lnTo>
                <a:cubicBezTo>
                  <a:pt x="5954" y="21209"/>
                  <a:pt x="5981" y="21246"/>
                  <a:pt x="6052" y="21346"/>
                </a:cubicBezTo>
                <a:lnTo>
                  <a:pt x="6052" y="21346"/>
                </a:lnTo>
                <a:cubicBezTo>
                  <a:pt x="5961" y="21219"/>
                  <a:pt x="5865" y="21095"/>
                  <a:pt x="5776" y="20966"/>
                </a:cubicBezTo>
                <a:cubicBezTo>
                  <a:pt x="5773" y="20962"/>
                  <a:pt x="5770" y="20958"/>
                  <a:pt x="5767" y="20954"/>
                </a:cubicBezTo>
                <a:lnTo>
                  <a:pt x="5767" y="20954"/>
                </a:lnTo>
                <a:cubicBezTo>
                  <a:pt x="5767" y="20953"/>
                  <a:pt x="5767" y="20952"/>
                  <a:pt x="5766" y="20952"/>
                </a:cubicBezTo>
                <a:cubicBezTo>
                  <a:pt x="5726" y="20872"/>
                  <a:pt x="5677" y="20795"/>
                  <a:pt x="5633" y="20715"/>
                </a:cubicBezTo>
                <a:cubicBezTo>
                  <a:pt x="5566" y="20586"/>
                  <a:pt x="5504" y="20453"/>
                  <a:pt x="5443" y="20320"/>
                </a:cubicBezTo>
                <a:cubicBezTo>
                  <a:pt x="5403" y="20231"/>
                  <a:pt x="5389" y="20194"/>
                  <a:pt x="5389" y="20194"/>
                </a:cubicBezTo>
                <a:lnTo>
                  <a:pt x="5389" y="20194"/>
                </a:lnTo>
                <a:cubicBezTo>
                  <a:pt x="5390" y="20194"/>
                  <a:pt x="5394" y="20204"/>
                  <a:pt x="5402" y="20224"/>
                </a:cubicBezTo>
                <a:lnTo>
                  <a:pt x="5402" y="20224"/>
                </a:lnTo>
                <a:cubicBezTo>
                  <a:pt x="5371" y="20140"/>
                  <a:pt x="5339" y="20055"/>
                  <a:pt x="5311" y="19969"/>
                </a:cubicBezTo>
                <a:cubicBezTo>
                  <a:pt x="5204" y="19653"/>
                  <a:pt x="5119" y="19330"/>
                  <a:pt x="5055" y="19003"/>
                </a:cubicBezTo>
                <a:cubicBezTo>
                  <a:pt x="5023" y="18840"/>
                  <a:pt x="4994" y="18677"/>
                  <a:pt x="4972" y="18512"/>
                </a:cubicBezTo>
                <a:cubicBezTo>
                  <a:pt x="4950" y="18370"/>
                  <a:pt x="4935" y="18228"/>
                  <a:pt x="4927" y="18086"/>
                </a:cubicBezTo>
                <a:cubicBezTo>
                  <a:pt x="4852" y="16991"/>
                  <a:pt x="4951" y="15894"/>
                  <a:pt x="5219" y="14834"/>
                </a:cubicBezTo>
                <a:lnTo>
                  <a:pt x="5219" y="14834"/>
                </a:lnTo>
                <a:cubicBezTo>
                  <a:pt x="6150" y="15248"/>
                  <a:pt x="7154" y="15482"/>
                  <a:pt x="8171" y="15482"/>
                </a:cubicBezTo>
                <a:cubicBezTo>
                  <a:pt x="8537" y="15482"/>
                  <a:pt x="8905" y="15452"/>
                  <a:pt x="9271" y="15389"/>
                </a:cubicBezTo>
                <a:cubicBezTo>
                  <a:pt x="10600" y="15160"/>
                  <a:pt x="11976" y="14429"/>
                  <a:pt x="12623" y="13197"/>
                </a:cubicBezTo>
                <a:cubicBezTo>
                  <a:pt x="12955" y="12569"/>
                  <a:pt x="13097" y="11858"/>
                  <a:pt x="13033" y="11151"/>
                </a:cubicBezTo>
                <a:cubicBezTo>
                  <a:pt x="13000" y="10731"/>
                  <a:pt x="12912" y="10318"/>
                  <a:pt x="12773" y="9921"/>
                </a:cubicBezTo>
                <a:cubicBezTo>
                  <a:pt x="12485" y="9107"/>
                  <a:pt x="11837" y="8590"/>
                  <a:pt x="11032" y="8326"/>
                </a:cubicBezTo>
                <a:cubicBezTo>
                  <a:pt x="10393" y="8117"/>
                  <a:pt x="9751" y="8011"/>
                  <a:pt x="9124" y="8011"/>
                </a:cubicBezTo>
                <a:cubicBezTo>
                  <a:pt x="7607" y="8011"/>
                  <a:pt x="6181" y="8630"/>
                  <a:pt x="5109" y="9884"/>
                </a:cubicBezTo>
                <a:cubicBezTo>
                  <a:pt x="4429" y="10679"/>
                  <a:pt x="3921" y="11627"/>
                  <a:pt x="3574" y="12637"/>
                </a:cubicBezTo>
                <a:lnTo>
                  <a:pt x="3574" y="12637"/>
                </a:lnTo>
                <a:cubicBezTo>
                  <a:pt x="3538" y="12600"/>
                  <a:pt x="3485" y="12547"/>
                  <a:pt x="3474" y="12536"/>
                </a:cubicBezTo>
                <a:cubicBezTo>
                  <a:pt x="3403" y="12462"/>
                  <a:pt x="3336" y="12387"/>
                  <a:pt x="3269" y="12312"/>
                </a:cubicBezTo>
                <a:cubicBezTo>
                  <a:pt x="3213" y="12247"/>
                  <a:pt x="3194" y="12226"/>
                  <a:pt x="3195" y="12226"/>
                </a:cubicBezTo>
                <a:lnTo>
                  <a:pt x="3195" y="12226"/>
                </a:lnTo>
                <a:cubicBezTo>
                  <a:pt x="3196" y="12226"/>
                  <a:pt x="3239" y="12275"/>
                  <a:pt x="3256" y="12296"/>
                </a:cubicBezTo>
                <a:cubicBezTo>
                  <a:pt x="3224" y="12256"/>
                  <a:pt x="3192" y="12215"/>
                  <a:pt x="3161" y="12173"/>
                </a:cubicBezTo>
                <a:cubicBezTo>
                  <a:pt x="2993" y="11945"/>
                  <a:pt x="2900" y="11810"/>
                  <a:pt x="2791" y="11622"/>
                </a:cubicBezTo>
                <a:cubicBezTo>
                  <a:pt x="2309" y="10774"/>
                  <a:pt x="2084" y="9961"/>
                  <a:pt x="2236" y="8984"/>
                </a:cubicBezTo>
                <a:cubicBezTo>
                  <a:pt x="2400" y="7936"/>
                  <a:pt x="2875" y="6967"/>
                  <a:pt x="3451" y="6088"/>
                </a:cubicBezTo>
                <a:cubicBezTo>
                  <a:pt x="4145" y="5039"/>
                  <a:pt x="4988" y="4098"/>
                  <a:pt x="5955" y="3292"/>
                </a:cubicBezTo>
                <a:cubicBezTo>
                  <a:pt x="6776" y="2607"/>
                  <a:pt x="7699" y="1987"/>
                  <a:pt x="8744" y="1716"/>
                </a:cubicBezTo>
                <a:cubicBezTo>
                  <a:pt x="9204" y="1596"/>
                  <a:pt x="8642" y="883"/>
                  <a:pt x="8499" y="728"/>
                </a:cubicBezTo>
                <a:cubicBezTo>
                  <a:pt x="8254" y="463"/>
                  <a:pt x="7751" y="0"/>
                  <a:pt x="7317" y="0"/>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9"/>
          <p:cNvSpPr/>
          <p:nvPr/>
        </p:nvSpPr>
        <p:spPr>
          <a:xfrm rot="10800000" flipH="1">
            <a:off x="194988" y="4410687"/>
            <a:ext cx="520101" cy="621050"/>
          </a:xfrm>
          <a:custGeom>
            <a:avLst/>
            <a:gdLst/>
            <a:ahLst/>
            <a:cxnLst/>
            <a:rect l="l" t="t" r="r" b="b"/>
            <a:pathLst>
              <a:path w="17950" h="21434" extrusionOk="0">
                <a:moveTo>
                  <a:pt x="2976" y="8256"/>
                </a:moveTo>
                <a:cubicBezTo>
                  <a:pt x="2979" y="8259"/>
                  <a:pt x="2982" y="8262"/>
                  <a:pt x="2984" y="8264"/>
                </a:cubicBezTo>
                <a:lnTo>
                  <a:pt x="2984" y="8264"/>
                </a:lnTo>
                <a:cubicBezTo>
                  <a:pt x="2984" y="8264"/>
                  <a:pt x="2984" y="8264"/>
                  <a:pt x="2985" y="8264"/>
                </a:cubicBezTo>
                <a:lnTo>
                  <a:pt x="2985" y="8264"/>
                </a:lnTo>
                <a:cubicBezTo>
                  <a:pt x="2982" y="8262"/>
                  <a:pt x="2979" y="8259"/>
                  <a:pt x="2977" y="8256"/>
                </a:cubicBezTo>
                <a:lnTo>
                  <a:pt x="2977" y="8256"/>
                </a:lnTo>
                <a:cubicBezTo>
                  <a:pt x="2977" y="8256"/>
                  <a:pt x="2976" y="8256"/>
                  <a:pt x="2976" y="8256"/>
                </a:cubicBezTo>
                <a:close/>
                <a:moveTo>
                  <a:pt x="3070" y="8354"/>
                </a:moveTo>
                <a:cubicBezTo>
                  <a:pt x="3094" y="8379"/>
                  <a:pt x="3108" y="8396"/>
                  <a:pt x="3108" y="8396"/>
                </a:cubicBezTo>
                <a:cubicBezTo>
                  <a:pt x="3108" y="8396"/>
                  <a:pt x="3097" y="8384"/>
                  <a:pt x="3070" y="8354"/>
                </a:cubicBezTo>
                <a:close/>
                <a:moveTo>
                  <a:pt x="14914" y="16791"/>
                </a:moveTo>
                <a:cubicBezTo>
                  <a:pt x="14927" y="16804"/>
                  <a:pt x="14940" y="16817"/>
                  <a:pt x="14954" y="16830"/>
                </a:cubicBezTo>
                <a:cubicBezTo>
                  <a:pt x="15016" y="16891"/>
                  <a:pt x="15037" y="16914"/>
                  <a:pt x="15035" y="16914"/>
                </a:cubicBezTo>
                <a:cubicBezTo>
                  <a:pt x="15032" y="16914"/>
                  <a:pt x="14964" y="16850"/>
                  <a:pt x="14914" y="16791"/>
                </a:cubicBezTo>
                <a:close/>
                <a:moveTo>
                  <a:pt x="1603" y="0"/>
                </a:moveTo>
                <a:cubicBezTo>
                  <a:pt x="1509" y="0"/>
                  <a:pt x="1429" y="45"/>
                  <a:pt x="1378" y="156"/>
                </a:cubicBezTo>
                <a:cubicBezTo>
                  <a:pt x="554" y="1957"/>
                  <a:pt x="1" y="4008"/>
                  <a:pt x="618" y="5958"/>
                </a:cubicBezTo>
                <a:cubicBezTo>
                  <a:pt x="1279" y="8059"/>
                  <a:pt x="2876" y="9752"/>
                  <a:pt x="4635" y="11011"/>
                </a:cubicBezTo>
                <a:cubicBezTo>
                  <a:pt x="6145" y="12091"/>
                  <a:pt x="7866" y="12858"/>
                  <a:pt x="9541" y="13636"/>
                </a:cubicBezTo>
                <a:cubicBezTo>
                  <a:pt x="10380" y="14026"/>
                  <a:pt x="11220" y="14417"/>
                  <a:pt x="12042" y="14844"/>
                </a:cubicBezTo>
                <a:lnTo>
                  <a:pt x="12181" y="14917"/>
                </a:lnTo>
                <a:lnTo>
                  <a:pt x="12181" y="14917"/>
                </a:lnTo>
                <a:cubicBezTo>
                  <a:pt x="12186" y="14919"/>
                  <a:pt x="12191" y="14922"/>
                  <a:pt x="12196" y="14925"/>
                </a:cubicBezTo>
                <a:cubicBezTo>
                  <a:pt x="12299" y="14980"/>
                  <a:pt x="12401" y="15035"/>
                  <a:pt x="12503" y="15093"/>
                </a:cubicBezTo>
                <a:cubicBezTo>
                  <a:pt x="12704" y="15205"/>
                  <a:pt x="12903" y="15321"/>
                  <a:pt x="13101" y="15440"/>
                </a:cubicBezTo>
                <a:cubicBezTo>
                  <a:pt x="13273" y="15543"/>
                  <a:pt x="13444" y="15652"/>
                  <a:pt x="13613" y="15762"/>
                </a:cubicBezTo>
                <a:cubicBezTo>
                  <a:pt x="13708" y="15823"/>
                  <a:pt x="13800" y="15887"/>
                  <a:pt x="13893" y="15949"/>
                </a:cubicBezTo>
                <a:cubicBezTo>
                  <a:pt x="13919" y="15968"/>
                  <a:pt x="14022" y="16041"/>
                  <a:pt x="14088" y="16087"/>
                </a:cubicBezTo>
                <a:lnTo>
                  <a:pt x="14088" y="16087"/>
                </a:lnTo>
                <a:cubicBezTo>
                  <a:pt x="14148" y="16133"/>
                  <a:pt x="14265" y="16220"/>
                  <a:pt x="14291" y="16242"/>
                </a:cubicBezTo>
                <a:cubicBezTo>
                  <a:pt x="14377" y="16309"/>
                  <a:pt x="14460" y="16377"/>
                  <a:pt x="14545" y="16448"/>
                </a:cubicBezTo>
                <a:cubicBezTo>
                  <a:pt x="14570" y="16469"/>
                  <a:pt x="14607" y="16509"/>
                  <a:pt x="14647" y="16550"/>
                </a:cubicBezTo>
                <a:lnTo>
                  <a:pt x="14647" y="16550"/>
                </a:lnTo>
                <a:cubicBezTo>
                  <a:pt x="14648" y="16549"/>
                  <a:pt x="14649" y="16549"/>
                  <a:pt x="14651" y="16549"/>
                </a:cubicBezTo>
                <a:cubicBezTo>
                  <a:pt x="14662" y="16549"/>
                  <a:pt x="14686" y="16564"/>
                  <a:pt x="14727" y="16606"/>
                </a:cubicBezTo>
                <a:cubicBezTo>
                  <a:pt x="14751" y="16631"/>
                  <a:pt x="14776" y="16655"/>
                  <a:pt x="14801" y="16679"/>
                </a:cubicBezTo>
                <a:lnTo>
                  <a:pt x="14801" y="16679"/>
                </a:lnTo>
                <a:cubicBezTo>
                  <a:pt x="14757" y="16659"/>
                  <a:pt x="14699" y="16604"/>
                  <a:pt x="14647" y="16550"/>
                </a:cubicBezTo>
                <a:lnTo>
                  <a:pt x="14647" y="16550"/>
                </a:lnTo>
                <a:cubicBezTo>
                  <a:pt x="14634" y="16562"/>
                  <a:pt x="14695" y="16648"/>
                  <a:pt x="14802" y="16681"/>
                </a:cubicBezTo>
                <a:lnTo>
                  <a:pt x="14802" y="16681"/>
                </a:lnTo>
                <a:cubicBezTo>
                  <a:pt x="14802" y="16680"/>
                  <a:pt x="14801" y="16679"/>
                  <a:pt x="14801" y="16679"/>
                </a:cubicBezTo>
                <a:lnTo>
                  <a:pt x="14801" y="16679"/>
                </a:lnTo>
                <a:cubicBezTo>
                  <a:pt x="14805" y="16681"/>
                  <a:pt x="14810" y="16683"/>
                  <a:pt x="14815" y="16684"/>
                </a:cubicBezTo>
                <a:cubicBezTo>
                  <a:pt x="14811" y="16683"/>
                  <a:pt x="14806" y="16682"/>
                  <a:pt x="14802" y="16681"/>
                </a:cubicBezTo>
                <a:lnTo>
                  <a:pt x="14802" y="16681"/>
                </a:lnTo>
                <a:cubicBezTo>
                  <a:pt x="14819" y="16697"/>
                  <a:pt x="14836" y="16714"/>
                  <a:pt x="14853" y="16730"/>
                </a:cubicBezTo>
                <a:cubicBezTo>
                  <a:pt x="14870" y="16747"/>
                  <a:pt x="14886" y="16763"/>
                  <a:pt x="14902" y="16779"/>
                </a:cubicBezTo>
                <a:lnTo>
                  <a:pt x="14902" y="16779"/>
                </a:lnTo>
                <a:cubicBezTo>
                  <a:pt x="14961" y="16857"/>
                  <a:pt x="15039" y="16929"/>
                  <a:pt x="15101" y="17002"/>
                </a:cubicBezTo>
                <a:cubicBezTo>
                  <a:pt x="15103" y="17005"/>
                  <a:pt x="15105" y="17007"/>
                  <a:pt x="15108" y="17010"/>
                </a:cubicBezTo>
                <a:lnTo>
                  <a:pt x="15108" y="17010"/>
                </a:lnTo>
                <a:cubicBezTo>
                  <a:pt x="15108" y="17010"/>
                  <a:pt x="15108" y="17011"/>
                  <a:pt x="15109" y="17012"/>
                </a:cubicBezTo>
                <a:cubicBezTo>
                  <a:pt x="15122" y="17031"/>
                  <a:pt x="15136" y="17050"/>
                  <a:pt x="15150" y="17070"/>
                </a:cubicBezTo>
                <a:lnTo>
                  <a:pt x="15150" y="17070"/>
                </a:lnTo>
                <a:cubicBezTo>
                  <a:pt x="15148" y="17064"/>
                  <a:pt x="15147" y="17059"/>
                  <a:pt x="15145" y="17053"/>
                </a:cubicBezTo>
                <a:lnTo>
                  <a:pt x="15145" y="17053"/>
                </a:lnTo>
                <a:cubicBezTo>
                  <a:pt x="15145" y="17053"/>
                  <a:pt x="15145" y="17053"/>
                  <a:pt x="15145" y="17053"/>
                </a:cubicBezTo>
                <a:lnTo>
                  <a:pt x="15145" y="17053"/>
                </a:lnTo>
                <a:cubicBezTo>
                  <a:pt x="15147" y="17060"/>
                  <a:pt x="15150" y="17067"/>
                  <a:pt x="15152" y="17074"/>
                </a:cubicBezTo>
                <a:lnTo>
                  <a:pt x="15152" y="17074"/>
                </a:lnTo>
                <a:cubicBezTo>
                  <a:pt x="15164" y="17091"/>
                  <a:pt x="15176" y="17108"/>
                  <a:pt x="15189" y="17125"/>
                </a:cubicBezTo>
                <a:cubicBezTo>
                  <a:pt x="15228" y="17178"/>
                  <a:pt x="15243" y="17212"/>
                  <a:pt x="15243" y="17227"/>
                </a:cubicBezTo>
                <a:lnTo>
                  <a:pt x="15243" y="17227"/>
                </a:lnTo>
                <a:cubicBezTo>
                  <a:pt x="15207" y="17176"/>
                  <a:pt x="15171" y="17122"/>
                  <a:pt x="15152" y="17074"/>
                </a:cubicBezTo>
                <a:lnTo>
                  <a:pt x="15152" y="17074"/>
                </a:lnTo>
                <a:cubicBezTo>
                  <a:pt x="15151" y="17072"/>
                  <a:pt x="15150" y="17071"/>
                  <a:pt x="15150" y="17070"/>
                </a:cubicBezTo>
                <a:lnTo>
                  <a:pt x="15150" y="17070"/>
                </a:lnTo>
                <a:cubicBezTo>
                  <a:pt x="15179" y="17181"/>
                  <a:pt x="15223" y="17235"/>
                  <a:pt x="15238" y="17235"/>
                </a:cubicBezTo>
                <a:cubicBezTo>
                  <a:pt x="15241" y="17235"/>
                  <a:pt x="15243" y="17232"/>
                  <a:pt x="15243" y="17227"/>
                </a:cubicBezTo>
                <a:lnTo>
                  <a:pt x="15243" y="17227"/>
                </a:lnTo>
                <a:cubicBezTo>
                  <a:pt x="15273" y="17269"/>
                  <a:pt x="15303" y="17310"/>
                  <a:pt x="15323" y="17346"/>
                </a:cubicBezTo>
                <a:cubicBezTo>
                  <a:pt x="15341" y="17378"/>
                  <a:pt x="15358" y="17413"/>
                  <a:pt x="15377" y="17446"/>
                </a:cubicBezTo>
                <a:lnTo>
                  <a:pt x="15377" y="17446"/>
                </a:lnTo>
                <a:cubicBezTo>
                  <a:pt x="15421" y="17551"/>
                  <a:pt x="15471" y="17653"/>
                  <a:pt x="15515" y="17758"/>
                </a:cubicBezTo>
                <a:cubicBezTo>
                  <a:pt x="15533" y="17804"/>
                  <a:pt x="15604" y="18008"/>
                  <a:pt x="15607" y="18008"/>
                </a:cubicBezTo>
                <a:cubicBezTo>
                  <a:pt x="15608" y="18008"/>
                  <a:pt x="15601" y="17983"/>
                  <a:pt x="15580" y="17917"/>
                </a:cubicBezTo>
                <a:lnTo>
                  <a:pt x="15580" y="17917"/>
                </a:lnTo>
                <a:cubicBezTo>
                  <a:pt x="15732" y="18397"/>
                  <a:pt x="15828" y="18892"/>
                  <a:pt x="15869" y="19394"/>
                </a:cubicBezTo>
                <a:cubicBezTo>
                  <a:pt x="15923" y="20020"/>
                  <a:pt x="16631" y="20719"/>
                  <a:pt x="17088" y="21093"/>
                </a:cubicBezTo>
                <a:cubicBezTo>
                  <a:pt x="17252" y="21227"/>
                  <a:pt x="17547" y="21434"/>
                  <a:pt x="17741" y="21434"/>
                </a:cubicBezTo>
                <a:cubicBezTo>
                  <a:pt x="17866" y="21434"/>
                  <a:pt x="17950" y="21347"/>
                  <a:pt x="17928" y="21098"/>
                </a:cubicBezTo>
                <a:cubicBezTo>
                  <a:pt x="17561" y="16782"/>
                  <a:pt x="13593" y="13949"/>
                  <a:pt x="10037" y="12192"/>
                </a:cubicBezTo>
                <a:cubicBezTo>
                  <a:pt x="9204" y="11781"/>
                  <a:pt x="8359" y="11398"/>
                  <a:pt x="7520" y="11005"/>
                </a:cubicBezTo>
                <a:cubicBezTo>
                  <a:pt x="7105" y="10810"/>
                  <a:pt x="6691" y="10615"/>
                  <a:pt x="6282" y="10412"/>
                </a:cubicBezTo>
                <a:cubicBezTo>
                  <a:pt x="6086" y="10315"/>
                  <a:pt x="5891" y="10217"/>
                  <a:pt x="5698" y="10117"/>
                </a:cubicBezTo>
                <a:cubicBezTo>
                  <a:pt x="5595" y="10064"/>
                  <a:pt x="5495" y="10011"/>
                  <a:pt x="5394" y="9957"/>
                </a:cubicBezTo>
                <a:lnTo>
                  <a:pt x="5394" y="9957"/>
                </a:lnTo>
                <a:cubicBezTo>
                  <a:pt x="5445" y="9984"/>
                  <a:pt x="5466" y="9995"/>
                  <a:pt x="5466" y="9995"/>
                </a:cubicBezTo>
                <a:cubicBezTo>
                  <a:pt x="5467" y="9995"/>
                  <a:pt x="5267" y="9887"/>
                  <a:pt x="5223" y="9863"/>
                </a:cubicBezTo>
                <a:cubicBezTo>
                  <a:pt x="4862" y="9660"/>
                  <a:pt x="4504" y="9447"/>
                  <a:pt x="4158" y="9219"/>
                </a:cubicBezTo>
                <a:cubicBezTo>
                  <a:pt x="4070" y="9160"/>
                  <a:pt x="3980" y="9101"/>
                  <a:pt x="3894" y="9040"/>
                </a:cubicBezTo>
                <a:cubicBezTo>
                  <a:pt x="3847" y="9007"/>
                  <a:pt x="3694" y="8892"/>
                  <a:pt x="3692" y="8892"/>
                </a:cubicBezTo>
                <a:lnTo>
                  <a:pt x="3692" y="8892"/>
                </a:lnTo>
                <a:cubicBezTo>
                  <a:pt x="3692" y="8892"/>
                  <a:pt x="3692" y="8893"/>
                  <a:pt x="3692" y="8893"/>
                </a:cubicBezTo>
                <a:lnTo>
                  <a:pt x="3692" y="8893"/>
                </a:lnTo>
                <a:cubicBezTo>
                  <a:pt x="3577" y="8804"/>
                  <a:pt x="3463" y="8714"/>
                  <a:pt x="3351" y="8620"/>
                </a:cubicBezTo>
                <a:cubicBezTo>
                  <a:pt x="3314" y="8588"/>
                  <a:pt x="3278" y="8550"/>
                  <a:pt x="3240" y="8515"/>
                </a:cubicBezTo>
                <a:lnTo>
                  <a:pt x="3240" y="8515"/>
                </a:lnTo>
                <a:cubicBezTo>
                  <a:pt x="3286" y="8550"/>
                  <a:pt x="3328" y="8573"/>
                  <a:pt x="3336" y="8573"/>
                </a:cubicBezTo>
                <a:cubicBezTo>
                  <a:pt x="3345" y="8573"/>
                  <a:pt x="3307" y="8541"/>
                  <a:pt x="3173" y="8458"/>
                </a:cubicBezTo>
                <a:lnTo>
                  <a:pt x="3173" y="8458"/>
                </a:lnTo>
                <a:cubicBezTo>
                  <a:pt x="3174" y="8459"/>
                  <a:pt x="3175" y="8460"/>
                  <a:pt x="3177" y="8462"/>
                </a:cubicBezTo>
                <a:cubicBezTo>
                  <a:pt x="3177" y="8462"/>
                  <a:pt x="3177" y="8462"/>
                  <a:pt x="3178" y="8462"/>
                </a:cubicBezTo>
                <a:lnTo>
                  <a:pt x="3178" y="8462"/>
                </a:lnTo>
                <a:cubicBezTo>
                  <a:pt x="3199" y="8478"/>
                  <a:pt x="3220" y="8496"/>
                  <a:pt x="3240" y="8515"/>
                </a:cubicBezTo>
                <a:lnTo>
                  <a:pt x="3240" y="8515"/>
                </a:lnTo>
                <a:cubicBezTo>
                  <a:pt x="3219" y="8500"/>
                  <a:pt x="3197" y="8482"/>
                  <a:pt x="3178" y="8462"/>
                </a:cubicBezTo>
                <a:lnTo>
                  <a:pt x="3178" y="8462"/>
                </a:lnTo>
                <a:cubicBezTo>
                  <a:pt x="3168" y="8456"/>
                  <a:pt x="3159" y="8449"/>
                  <a:pt x="3150" y="8444"/>
                </a:cubicBezTo>
                <a:lnTo>
                  <a:pt x="3150" y="8444"/>
                </a:lnTo>
                <a:cubicBezTo>
                  <a:pt x="3158" y="8448"/>
                  <a:pt x="3165" y="8453"/>
                  <a:pt x="3173" y="8458"/>
                </a:cubicBezTo>
                <a:lnTo>
                  <a:pt x="3173" y="8458"/>
                </a:lnTo>
                <a:cubicBezTo>
                  <a:pt x="3134" y="8419"/>
                  <a:pt x="3096" y="8380"/>
                  <a:pt x="3058" y="8340"/>
                </a:cubicBezTo>
                <a:lnTo>
                  <a:pt x="3058" y="8340"/>
                </a:lnTo>
                <a:cubicBezTo>
                  <a:pt x="3046" y="8326"/>
                  <a:pt x="3031" y="8309"/>
                  <a:pt x="3013" y="8288"/>
                </a:cubicBezTo>
                <a:lnTo>
                  <a:pt x="3013" y="8288"/>
                </a:lnTo>
                <a:cubicBezTo>
                  <a:pt x="2977" y="8229"/>
                  <a:pt x="2931" y="8152"/>
                  <a:pt x="2886" y="8105"/>
                </a:cubicBezTo>
                <a:lnTo>
                  <a:pt x="2886" y="8105"/>
                </a:lnTo>
                <a:cubicBezTo>
                  <a:pt x="2847" y="8032"/>
                  <a:pt x="2793" y="7903"/>
                  <a:pt x="2792" y="7903"/>
                </a:cubicBezTo>
                <a:lnTo>
                  <a:pt x="2792" y="7903"/>
                </a:lnTo>
                <a:cubicBezTo>
                  <a:pt x="2792" y="7903"/>
                  <a:pt x="2809" y="7946"/>
                  <a:pt x="2859" y="8067"/>
                </a:cubicBezTo>
                <a:lnTo>
                  <a:pt x="2859" y="8067"/>
                </a:lnTo>
                <a:cubicBezTo>
                  <a:pt x="2819" y="7971"/>
                  <a:pt x="2770" y="7879"/>
                  <a:pt x="2730" y="7784"/>
                </a:cubicBezTo>
                <a:cubicBezTo>
                  <a:pt x="2710" y="7737"/>
                  <a:pt x="2649" y="7554"/>
                  <a:pt x="2645" y="7554"/>
                </a:cubicBezTo>
                <a:lnTo>
                  <a:pt x="2645" y="7554"/>
                </a:lnTo>
                <a:cubicBezTo>
                  <a:pt x="2644" y="7554"/>
                  <a:pt x="2652" y="7584"/>
                  <a:pt x="2677" y="7665"/>
                </a:cubicBezTo>
                <a:cubicBezTo>
                  <a:pt x="2614" y="7463"/>
                  <a:pt x="2563" y="7260"/>
                  <a:pt x="2522" y="7056"/>
                </a:cubicBezTo>
                <a:cubicBezTo>
                  <a:pt x="2431" y="6580"/>
                  <a:pt x="2420" y="6315"/>
                  <a:pt x="2456" y="5783"/>
                </a:cubicBezTo>
                <a:cubicBezTo>
                  <a:pt x="2539" y="4548"/>
                  <a:pt x="2955" y="3358"/>
                  <a:pt x="3466" y="2241"/>
                </a:cubicBezTo>
                <a:cubicBezTo>
                  <a:pt x="3543" y="2073"/>
                  <a:pt x="3290" y="1635"/>
                  <a:pt x="3226" y="1525"/>
                </a:cubicBezTo>
                <a:cubicBezTo>
                  <a:pt x="3036" y="1191"/>
                  <a:pt x="2776" y="869"/>
                  <a:pt x="2504" y="599"/>
                </a:cubicBezTo>
                <a:cubicBezTo>
                  <a:pt x="2352" y="448"/>
                  <a:pt x="1904" y="0"/>
                  <a:pt x="1603" y="0"/>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9"/>
          <p:cNvSpPr/>
          <p:nvPr/>
        </p:nvSpPr>
        <p:spPr>
          <a:xfrm rot="10800000" flipH="1">
            <a:off x="715108" y="1082890"/>
            <a:ext cx="246230" cy="229772"/>
          </a:xfrm>
          <a:custGeom>
            <a:avLst/>
            <a:gdLst/>
            <a:ahLst/>
            <a:cxnLst/>
            <a:rect l="l" t="t" r="r" b="b"/>
            <a:pathLst>
              <a:path w="8498" h="7930" extrusionOk="0">
                <a:moveTo>
                  <a:pt x="5850" y="1"/>
                </a:moveTo>
                <a:cubicBezTo>
                  <a:pt x="4962" y="1555"/>
                  <a:pt x="3595" y="2685"/>
                  <a:pt x="2149" y="3881"/>
                </a:cubicBezTo>
                <a:cubicBezTo>
                  <a:pt x="1424" y="4482"/>
                  <a:pt x="673" y="5102"/>
                  <a:pt x="0" y="5774"/>
                </a:cubicBezTo>
                <a:lnTo>
                  <a:pt x="2155" y="7929"/>
                </a:lnTo>
                <a:cubicBezTo>
                  <a:pt x="2726" y="7358"/>
                  <a:pt x="3389" y="6811"/>
                  <a:pt x="4092" y="6231"/>
                </a:cubicBezTo>
                <a:cubicBezTo>
                  <a:pt x="5611" y="4974"/>
                  <a:pt x="7333" y="3551"/>
                  <a:pt x="8498" y="1512"/>
                </a:cubicBezTo>
                <a:lnTo>
                  <a:pt x="5850" y="1"/>
                </a:ln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0"/>
        <p:cNvGrpSpPr/>
        <p:nvPr/>
      </p:nvGrpSpPr>
      <p:grpSpPr>
        <a:xfrm>
          <a:off x="0" y="0"/>
          <a:ext cx="0" cy="0"/>
          <a:chOff x="0" y="0"/>
          <a:chExt cx="0" cy="0"/>
        </a:xfrm>
      </p:grpSpPr>
      <p:grpSp>
        <p:nvGrpSpPr>
          <p:cNvPr id="361" name="Google Shape;361;p11"/>
          <p:cNvGrpSpPr/>
          <p:nvPr/>
        </p:nvGrpSpPr>
        <p:grpSpPr>
          <a:xfrm>
            <a:off x="10900" y="0"/>
            <a:ext cx="9142800" cy="5143500"/>
            <a:chOff x="10900" y="0"/>
            <a:chExt cx="9142800" cy="5143500"/>
          </a:xfrm>
        </p:grpSpPr>
        <p:cxnSp>
          <p:nvCxnSpPr>
            <p:cNvPr id="362" name="Google Shape;362;p11"/>
            <p:cNvCxnSpPr/>
            <p:nvPr/>
          </p:nvCxnSpPr>
          <p:spPr>
            <a:xfrm>
              <a:off x="45767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63" name="Google Shape;363;p11"/>
            <p:cNvCxnSpPr/>
            <p:nvPr/>
          </p:nvCxnSpPr>
          <p:spPr>
            <a:xfrm>
              <a:off x="578761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64" name="Google Shape;364;p11"/>
            <p:cNvCxnSpPr/>
            <p:nvPr/>
          </p:nvCxnSpPr>
          <p:spPr>
            <a:xfrm>
              <a:off x="627215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65" name="Google Shape;365;p11"/>
            <p:cNvCxnSpPr/>
            <p:nvPr/>
          </p:nvCxnSpPr>
          <p:spPr>
            <a:xfrm>
              <a:off x="675669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66" name="Google Shape;366;p11"/>
            <p:cNvCxnSpPr/>
            <p:nvPr/>
          </p:nvCxnSpPr>
          <p:spPr>
            <a:xfrm>
              <a:off x="724123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67" name="Google Shape;367;p11"/>
            <p:cNvCxnSpPr/>
            <p:nvPr/>
          </p:nvCxnSpPr>
          <p:spPr>
            <a:xfrm>
              <a:off x="772577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68" name="Google Shape;368;p11"/>
            <p:cNvCxnSpPr/>
            <p:nvPr/>
          </p:nvCxnSpPr>
          <p:spPr>
            <a:xfrm>
              <a:off x="821031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69" name="Google Shape;369;p11"/>
            <p:cNvCxnSpPr/>
            <p:nvPr/>
          </p:nvCxnSpPr>
          <p:spPr>
            <a:xfrm>
              <a:off x="869485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70" name="Google Shape;370;p11"/>
            <p:cNvCxnSpPr/>
            <p:nvPr/>
          </p:nvCxnSpPr>
          <p:spPr>
            <a:xfrm>
              <a:off x="94221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71" name="Google Shape;371;p11"/>
            <p:cNvCxnSpPr/>
            <p:nvPr/>
          </p:nvCxnSpPr>
          <p:spPr>
            <a:xfrm>
              <a:off x="142675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72" name="Google Shape;372;p11"/>
            <p:cNvCxnSpPr/>
            <p:nvPr/>
          </p:nvCxnSpPr>
          <p:spPr>
            <a:xfrm>
              <a:off x="191129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73" name="Google Shape;373;p11"/>
            <p:cNvCxnSpPr/>
            <p:nvPr/>
          </p:nvCxnSpPr>
          <p:spPr>
            <a:xfrm>
              <a:off x="239583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74" name="Google Shape;374;p11"/>
            <p:cNvCxnSpPr/>
            <p:nvPr/>
          </p:nvCxnSpPr>
          <p:spPr>
            <a:xfrm>
              <a:off x="288037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75" name="Google Shape;375;p11"/>
            <p:cNvCxnSpPr/>
            <p:nvPr/>
          </p:nvCxnSpPr>
          <p:spPr>
            <a:xfrm>
              <a:off x="336491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76" name="Google Shape;376;p11"/>
            <p:cNvCxnSpPr/>
            <p:nvPr/>
          </p:nvCxnSpPr>
          <p:spPr>
            <a:xfrm>
              <a:off x="384945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77" name="Google Shape;377;p11"/>
            <p:cNvCxnSpPr/>
            <p:nvPr/>
          </p:nvCxnSpPr>
          <p:spPr>
            <a:xfrm>
              <a:off x="433399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78" name="Google Shape;378;p11"/>
            <p:cNvCxnSpPr/>
            <p:nvPr/>
          </p:nvCxnSpPr>
          <p:spPr>
            <a:xfrm>
              <a:off x="481853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79" name="Google Shape;379;p11"/>
            <p:cNvCxnSpPr/>
            <p:nvPr/>
          </p:nvCxnSpPr>
          <p:spPr>
            <a:xfrm>
              <a:off x="530307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80" name="Google Shape;380;p11"/>
            <p:cNvCxnSpPr/>
            <p:nvPr/>
          </p:nvCxnSpPr>
          <p:spPr>
            <a:xfrm>
              <a:off x="10900" y="4685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381" name="Google Shape;381;p11"/>
            <p:cNvCxnSpPr/>
            <p:nvPr/>
          </p:nvCxnSpPr>
          <p:spPr>
            <a:xfrm>
              <a:off x="10900" y="46965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382" name="Google Shape;382;p11"/>
            <p:cNvCxnSpPr/>
            <p:nvPr/>
          </p:nvCxnSpPr>
          <p:spPr>
            <a:xfrm>
              <a:off x="10900" y="9383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383" name="Google Shape;383;p11"/>
            <p:cNvCxnSpPr/>
            <p:nvPr/>
          </p:nvCxnSpPr>
          <p:spPr>
            <a:xfrm>
              <a:off x="10900" y="14081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384" name="Google Shape;384;p11"/>
            <p:cNvCxnSpPr/>
            <p:nvPr/>
          </p:nvCxnSpPr>
          <p:spPr>
            <a:xfrm>
              <a:off x="10900" y="18779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385" name="Google Shape;385;p11"/>
            <p:cNvCxnSpPr/>
            <p:nvPr/>
          </p:nvCxnSpPr>
          <p:spPr>
            <a:xfrm>
              <a:off x="10900" y="23476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386" name="Google Shape;386;p11"/>
            <p:cNvCxnSpPr/>
            <p:nvPr/>
          </p:nvCxnSpPr>
          <p:spPr>
            <a:xfrm>
              <a:off x="10900" y="28174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387" name="Google Shape;387;p11"/>
            <p:cNvCxnSpPr/>
            <p:nvPr/>
          </p:nvCxnSpPr>
          <p:spPr>
            <a:xfrm>
              <a:off x="10900" y="32872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388" name="Google Shape;388;p11"/>
            <p:cNvCxnSpPr/>
            <p:nvPr/>
          </p:nvCxnSpPr>
          <p:spPr>
            <a:xfrm>
              <a:off x="10900" y="37570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389" name="Google Shape;389;p11"/>
            <p:cNvCxnSpPr/>
            <p:nvPr/>
          </p:nvCxnSpPr>
          <p:spPr>
            <a:xfrm>
              <a:off x="10900" y="4226775"/>
              <a:ext cx="9142800" cy="0"/>
            </a:xfrm>
            <a:prstGeom prst="straightConnector1">
              <a:avLst/>
            </a:prstGeom>
            <a:noFill/>
            <a:ln w="28575" cap="flat" cmpd="sng">
              <a:solidFill>
                <a:srgbClr val="9FABFF"/>
              </a:solidFill>
              <a:prstDash val="solid"/>
              <a:round/>
              <a:headEnd type="none" w="med" len="med"/>
              <a:tailEnd type="none" w="med" len="med"/>
            </a:ln>
          </p:spPr>
        </p:cxnSp>
      </p:grpSp>
      <p:grpSp>
        <p:nvGrpSpPr>
          <p:cNvPr id="390" name="Google Shape;390;p11"/>
          <p:cNvGrpSpPr/>
          <p:nvPr/>
        </p:nvGrpSpPr>
        <p:grpSpPr>
          <a:xfrm rot="10800000" flipH="1">
            <a:off x="-44062" y="-749742"/>
            <a:ext cx="9384877" cy="6019445"/>
            <a:chOff x="-44062" y="-749742"/>
            <a:chExt cx="9384877" cy="6019445"/>
          </a:xfrm>
        </p:grpSpPr>
        <p:sp>
          <p:nvSpPr>
            <p:cNvPr id="391" name="Google Shape;391;p11"/>
            <p:cNvSpPr/>
            <p:nvPr/>
          </p:nvSpPr>
          <p:spPr>
            <a:xfrm>
              <a:off x="165315" y="2970308"/>
              <a:ext cx="340398" cy="375255"/>
            </a:xfrm>
            <a:custGeom>
              <a:avLst/>
              <a:gdLst/>
              <a:ahLst/>
              <a:cxnLst/>
              <a:rect l="l" t="t" r="r" b="b"/>
              <a:pathLst>
                <a:path w="11748" h="12951" extrusionOk="0">
                  <a:moveTo>
                    <a:pt x="2065" y="1"/>
                  </a:moveTo>
                  <a:cubicBezTo>
                    <a:pt x="1319" y="1"/>
                    <a:pt x="488" y="136"/>
                    <a:pt x="417" y="513"/>
                  </a:cubicBezTo>
                  <a:cubicBezTo>
                    <a:pt x="160" y="1879"/>
                    <a:pt x="0" y="3428"/>
                    <a:pt x="608" y="4730"/>
                  </a:cubicBezTo>
                  <a:cubicBezTo>
                    <a:pt x="1026" y="5631"/>
                    <a:pt x="1766" y="6254"/>
                    <a:pt x="2646" y="6678"/>
                  </a:cubicBezTo>
                  <a:cubicBezTo>
                    <a:pt x="3565" y="7119"/>
                    <a:pt x="4547" y="7373"/>
                    <a:pt x="5510" y="7692"/>
                  </a:cubicBezTo>
                  <a:cubicBezTo>
                    <a:pt x="6416" y="7993"/>
                    <a:pt x="7175" y="8275"/>
                    <a:pt x="7867" y="8994"/>
                  </a:cubicBezTo>
                  <a:cubicBezTo>
                    <a:pt x="8808" y="9972"/>
                    <a:pt x="8907" y="11419"/>
                    <a:pt x="8798" y="12704"/>
                  </a:cubicBezTo>
                  <a:cubicBezTo>
                    <a:pt x="8780" y="12905"/>
                    <a:pt x="9222" y="12951"/>
                    <a:pt x="9626" y="12951"/>
                  </a:cubicBezTo>
                  <a:cubicBezTo>
                    <a:pt x="9914" y="12951"/>
                    <a:pt x="10184" y="12928"/>
                    <a:pt x="10255" y="12921"/>
                  </a:cubicBezTo>
                  <a:cubicBezTo>
                    <a:pt x="10520" y="12894"/>
                    <a:pt x="11608" y="12825"/>
                    <a:pt x="11642" y="12424"/>
                  </a:cubicBezTo>
                  <a:cubicBezTo>
                    <a:pt x="11747" y="11189"/>
                    <a:pt x="11640" y="9918"/>
                    <a:pt x="10888" y="8889"/>
                  </a:cubicBezTo>
                  <a:cubicBezTo>
                    <a:pt x="10305" y="8095"/>
                    <a:pt x="9408" y="7638"/>
                    <a:pt x="8507" y="7294"/>
                  </a:cubicBezTo>
                  <a:cubicBezTo>
                    <a:pt x="6779" y="6638"/>
                    <a:pt x="4651" y="6461"/>
                    <a:pt x="3622" y="4774"/>
                  </a:cubicBezTo>
                  <a:cubicBezTo>
                    <a:pt x="2807" y="3438"/>
                    <a:pt x="2986" y="1695"/>
                    <a:pt x="3261" y="233"/>
                  </a:cubicBezTo>
                  <a:cubicBezTo>
                    <a:pt x="3286" y="101"/>
                    <a:pt x="2707" y="1"/>
                    <a:pt x="2065" y="1"/>
                  </a:cubicBezTo>
                  <a:close/>
                </a:path>
              </a:pathLst>
            </a:custGeom>
            <a:solidFill>
              <a:schemeClr val="dk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1"/>
            <p:cNvSpPr/>
            <p:nvPr/>
          </p:nvSpPr>
          <p:spPr>
            <a:xfrm>
              <a:off x="-44062" y="3571652"/>
              <a:ext cx="759174" cy="1698051"/>
            </a:xfrm>
            <a:custGeom>
              <a:avLst/>
              <a:gdLst/>
              <a:ahLst/>
              <a:cxnLst/>
              <a:rect l="l" t="t" r="r" b="b"/>
              <a:pathLst>
                <a:path w="26201" h="58604" extrusionOk="0">
                  <a:moveTo>
                    <a:pt x="5742" y="22424"/>
                  </a:moveTo>
                  <a:cubicBezTo>
                    <a:pt x="5704" y="22426"/>
                    <a:pt x="5689" y="22426"/>
                    <a:pt x="5687" y="22426"/>
                  </a:cubicBezTo>
                  <a:cubicBezTo>
                    <a:pt x="5683" y="22426"/>
                    <a:pt x="5717" y="22425"/>
                    <a:pt x="5742" y="22424"/>
                  </a:cubicBezTo>
                  <a:close/>
                  <a:moveTo>
                    <a:pt x="15230" y="22608"/>
                  </a:moveTo>
                  <a:lnTo>
                    <a:pt x="15230" y="22608"/>
                  </a:lnTo>
                  <a:cubicBezTo>
                    <a:pt x="15231" y="22608"/>
                    <a:pt x="15232" y="22608"/>
                    <a:pt x="15233" y="22608"/>
                  </a:cubicBezTo>
                  <a:lnTo>
                    <a:pt x="15233" y="22608"/>
                  </a:lnTo>
                  <a:cubicBezTo>
                    <a:pt x="15231" y="22608"/>
                    <a:pt x="15230" y="22608"/>
                    <a:pt x="15230" y="22608"/>
                  </a:cubicBezTo>
                  <a:close/>
                  <a:moveTo>
                    <a:pt x="15790" y="22813"/>
                  </a:moveTo>
                  <a:lnTo>
                    <a:pt x="15790" y="22813"/>
                  </a:lnTo>
                  <a:cubicBezTo>
                    <a:pt x="15802" y="22823"/>
                    <a:pt x="15812" y="22831"/>
                    <a:pt x="15820" y="22837"/>
                  </a:cubicBezTo>
                  <a:lnTo>
                    <a:pt x="15820" y="22837"/>
                  </a:lnTo>
                  <a:cubicBezTo>
                    <a:pt x="15810" y="22829"/>
                    <a:pt x="15800" y="22822"/>
                    <a:pt x="15791" y="22813"/>
                  </a:cubicBezTo>
                  <a:lnTo>
                    <a:pt x="15791" y="22813"/>
                  </a:lnTo>
                  <a:cubicBezTo>
                    <a:pt x="15791" y="22813"/>
                    <a:pt x="15791" y="22813"/>
                    <a:pt x="15790" y="22813"/>
                  </a:cubicBezTo>
                  <a:close/>
                  <a:moveTo>
                    <a:pt x="15987" y="22959"/>
                  </a:moveTo>
                  <a:cubicBezTo>
                    <a:pt x="16003" y="22971"/>
                    <a:pt x="16020" y="22982"/>
                    <a:pt x="16035" y="22994"/>
                  </a:cubicBezTo>
                  <a:cubicBezTo>
                    <a:pt x="16016" y="22980"/>
                    <a:pt x="16000" y="22968"/>
                    <a:pt x="15987" y="22959"/>
                  </a:cubicBezTo>
                  <a:close/>
                  <a:moveTo>
                    <a:pt x="16201" y="23148"/>
                  </a:moveTo>
                  <a:cubicBezTo>
                    <a:pt x="16275" y="23214"/>
                    <a:pt x="16300" y="23237"/>
                    <a:pt x="16300" y="23237"/>
                  </a:cubicBezTo>
                  <a:cubicBezTo>
                    <a:pt x="16300" y="23237"/>
                    <a:pt x="16243" y="23186"/>
                    <a:pt x="16201" y="23148"/>
                  </a:cubicBezTo>
                  <a:close/>
                  <a:moveTo>
                    <a:pt x="16412" y="25138"/>
                  </a:moveTo>
                  <a:lnTo>
                    <a:pt x="16412" y="25138"/>
                  </a:lnTo>
                  <a:cubicBezTo>
                    <a:pt x="16412" y="25139"/>
                    <a:pt x="16411" y="25140"/>
                    <a:pt x="16411" y="25141"/>
                  </a:cubicBezTo>
                  <a:lnTo>
                    <a:pt x="16411" y="25141"/>
                  </a:lnTo>
                  <a:cubicBezTo>
                    <a:pt x="16411" y="25140"/>
                    <a:pt x="16412" y="25139"/>
                    <a:pt x="16412" y="25138"/>
                  </a:cubicBezTo>
                  <a:close/>
                  <a:moveTo>
                    <a:pt x="19352" y="36701"/>
                  </a:moveTo>
                  <a:cubicBezTo>
                    <a:pt x="19353" y="36701"/>
                    <a:pt x="19353" y="36701"/>
                    <a:pt x="19354" y="36701"/>
                  </a:cubicBezTo>
                  <a:lnTo>
                    <a:pt x="19354" y="36701"/>
                  </a:lnTo>
                  <a:cubicBezTo>
                    <a:pt x="19354" y="36705"/>
                    <a:pt x="19353" y="36710"/>
                    <a:pt x="19353" y="36714"/>
                  </a:cubicBezTo>
                  <a:lnTo>
                    <a:pt x="19353" y="36714"/>
                  </a:lnTo>
                  <a:cubicBezTo>
                    <a:pt x="19353" y="36709"/>
                    <a:pt x="19353" y="36705"/>
                    <a:pt x="19352" y="36701"/>
                  </a:cubicBezTo>
                  <a:close/>
                  <a:moveTo>
                    <a:pt x="17957" y="36354"/>
                  </a:moveTo>
                  <a:cubicBezTo>
                    <a:pt x="18149" y="36354"/>
                    <a:pt x="18350" y="36377"/>
                    <a:pt x="18618" y="36421"/>
                  </a:cubicBezTo>
                  <a:cubicBezTo>
                    <a:pt x="18581" y="36415"/>
                    <a:pt x="18561" y="36413"/>
                    <a:pt x="18556" y="36413"/>
                  </a:cubicBezTo>
                  <a:cubicBezTo>
                    <a:pt x="18528" y="36413"/>
                    <a:pt x="18808" y="36472"/>
                    <a:pt x="18866" y="36490"/>
                  </a:cubicBezTo>
                  <a:cubicBezTo>
                    <a:pt x="18922" y="36508"/>
                    <a:pt x="18978" y="36530"/>
                    <a:pt x="19034" y="36546"/>
                  </a:cubicBezTo>
                  <a:cubicBezTo>
                    <a:pt x="19046" y="36549"/>
                    <a:pt x="19057" y="36552"/>
                    <a:pt x="19067" y="36555"/>
                  </a:cubicBezTo>
                  <a:lnTo>
                    <a:pt x="19067" y="36555"/>
                  </a:lnTo>
                  <a:cubicBezTo>
                    <a:pt x="19075" y="36559"/>
                    <a:pt x="19085" y="36564"/>
                    <a:pt x="19096" y="36570"/>
                  </a:cubicBezTo>
                  <a:cubicBezTo>
                    <a:pt x="19181" y="36613"/>
                    <a:pt x="19265" y="36655"/>
                    <a:pt x="19348" y="36698"/>
                  </a:cubicBezTo>
                  <a:lnTo>
                    <a:pt x="19348" y="36698"/>
                  </a:lnTo>
                  <a:cubicBezTo>
                    <a:pt x="19350" y="36708"/>
                    <a:pt x="19351" y="36718"/>
                    <a:pt x="19353" y="36728"/>
                  </a:cubicBezTo>
                  <a:lnTo>
                    <a:pt x="19353" y="36728"/>
                  </a:lnTo>
                  <a:cubicBezTo>
                    <a:pt x="19352" y="36754"/>
                    <a:pt x="19348" y="36785"/>
                    <a:pt x="19340" y="36816"/>
                  </a:cubicBezTo>
                  <a:cubicBezTo>
                    <a:pt x="19323" y="36888"/>
                    <a:pt x="19299" y="36960"/>
                    <a:pt x="19280" y="37032"/>
                  </a:cubicBezTo>
                  <a:cubicBezTo>
                    <a:pt x="19276" y="37048"/>
                    <a:pt x="19273" y="37061"/>
                    <a:pt x="19271" y="37070"/>
                  </a:cubicBezTo>
                  <a:lnTo>
                    <a:pt x="19271" y="37070"/>
                  </a:lnTo>
                  <a:cubicBezTo>
                    <a:pt x="19264" y="37079"/>
                    <a:pt x="19254" y="37092"/>
                    <a:pt x="19241" y="37111"/>
                  </a:cubicBezTo>
                  <a:cubicBezTo>
                    <a:pt x="19142" y="37257"/>
                    <a:pt x="19054" y="37402"/>
                    <a:pt x="18938" y="37535"/>
                  </a:cubicBezTo>
                  <a:cubicBezTo>
                    <a:pt x="18876" y="37607"/>
                    <a:pt x="18808" y="37674"/>
                    <a:pt x="18743" y="37742"/>
                  </a:cubicBezTo>
                  <a:cubicBezTo>
                    <a:pt x="18708" y="37778"/>
                    <a:pt x="18671" y="37810"/>
                    <a:pt x="18634" y="37843"/>
                  </a:cubicBezTo>
                  <a:cubicBezTo>
                    <a:pt x="18631" y="37846"/>
                    <a:pt x="18628" y="37849"/>
                    <a:pt x="18625" y="37852"/>
                  </a:cubicBezTo>
                  <a:lnTo>
                    <a:pt x="18625" y="37852"/>
                  </a:lnTo>
                  <a:cubicBezTo>
                    <a:pt x="18623" y="37853"/>
                    <a:pt x="18622" y="37854"/>
                    <a:pt x="18620" y="37856"/>
                  </a:cubicBezTo>
                  <a:cubicBezTo>
                    <a:pt x="18451" y="37993"/>
                    <a:pt x="18273" y="38123"/>
                    <a:pt x="18091" y="38243"/>
                  </a:cubicBezTo>
                  <a:cubicBezTo>
                    <a:pt x="17679" y="38506"/>
                    <a:pt x="17243" y="38733"/>
                    <a:pt x="16791" y="38921"/>
                  </a:cubicBezTo>
                  <a:cubicBezTo>
                    <a:pt x="16233" y="39158"/>
                    <a:pt x="15938" y="39255"/>
                    <a:pt x="15351" y="39401"/>
                  </a:cubicBezTo>
                  <a:cubicBezTo>
                    <a:pt x="14819" y="39535"/>
                    <a:pt x="14276" y="39629"/>
                    <a:pt x="13730" y="39680"/>
                  </a:cubicBezTo>
                  <a:cubicBezTo>
                    <a:pt x="13608" y="39691"/>
                    <a:pt x="13487" y="39701"/>
                    <a:pt x="13364" y="39707"/>
                  </a:cubicBezTo>
                  <a:cubicBezTo>
                    <a:pt x="13348" y="39708"/>
                    <a:pt x="13332" y="39709"/>
                    <a:pt x="13315" y="39710"/>
                  </a:cubicBezTo>
                  <a:lnTo>
                    <a:pt x="13315" y="39710"/>
                  </a:lnTo>
                  <a:cubicBezTo>
                    <a:pt x="13600" y="39178"/>
                    <a:pt x="13950" y="38677"/>
                    <a:pt x="14359" y="38222"/>
                  </a:cubicBezTo>
                  <a:cubicBezTo>
                    <a:pt x="15102" y="37394"/>
                    <a:pt x="16144" y="36693"/>
                    <a:pt x="17152" y="36466"/>
                  </a:cubicBezTo>
                  <a:cubicBezTo>
                    <a:pt x="17487" y="36390"/>
                    <a:pt x="17715" y="36354"/>
                    <a:pt x="17957" y="36354"/>
                  </a:cubicBezTo>
                  <a:close/>
                  <a:moveTo>
                    <a:pt x="9409" y="1"/>
                  </a:moveTo>
                  <a:cubicBezTo>
                    <a:pt x="9281" y="1"/>
                    <a:pt x="9160" y="30"/>
                    <a:pt x="9057" y="97"/>
                  </a:cubicBezTo>
                  <a:lnTo>
                    <a:pt x="9057" y="94"/>
                  </a:lnTo>
                  <a:cubicBezTo>
                    <a:pt x="7445" y="1132"/>
                    <a:pt x="6145" y="2683"/>
                    <a:pt x="5023" y="4215"/>
                  </a:cubicBezTo>
                  <a:cubicBezTo>
                    <a:pt x="3600" y="6163"/>
                    <a:pt x="2415" y="8275"/>
                    <a:pt x="1491" y="10505"/>
                  </a:cubicBezTo>
                  <a:cubicBezTo>
                    <a:pt x="633" y="12581"/>
                    <a:pt x="1" y="14816"/>
                    <a:pt x="69" y="17082"/>
                  </a:cubicBezTo>
                  <a:cubicBezTo>
                    <a:pt x="98" y="18048"/>
                    <a:pt x="288" y="19039"/>
                    <a:pt x="702" y="19917"/>
                  </a:cubicBezTo>
                  <a:cubicBezTo>
                    <a:pt x="1183" y="20938"/>
                    <a:pt x="1863" y="22077"/>
                    <a:pt x="2838" y="22906"/>
                  </a:cubicBezTo>
                  <a:cubicBezTo>
                    <a:pt x="3949" y="23851"/>
                    <a:pt x="5280" y="24228"/>
                    <a:pt x="6653" y="24228"/>
                  </a:cubicBezTo>
                  <a:cubicBezTo>
                    <a:pt x="7272" y="24228"/>
                    <a:pt x="7899" y="24151"/>
                    <a:pt x="8519" y="24017"/>
                  </a:cubicBezTo>
                  <a:cubicBezTo>
                    <a:pt x="10343" y="23619"/>
                    <a:pt x="12084" y="22830"/>
                    <a:pt x="13946" y="22600"/>
                  </a:cubicBezTo>
                  <a:cubicBezTo>
                    <a:pt x="14224" y="22565"/>
                    <a:pt x="14376" y="22546"/>
                    <a:pt x="14541" y="22546"/>
                  </a:cubicBezTo>
                  <a:cubicBezTo>
                    <a:pt x="14671" y="22546"/>
                    <a:pt x="14809" y="22558"/>
                    <a:pt x="15025" y="22582"/>
                  </a:cubicBezTo>
                  <a:cubicBezTo>
                    <a:pt x="15105" y="22592"/>
                    <a:pt x="15184" y="22604"/>
                    <a:pt x="15263" y="22616"/>
                  </a:cubicBezTo>
                  <a:lnTo>
                    <a:pt x="15263" y="22616"/>
                  </a:lnTo>
                  <a:cubicBezTo>
                    <a:pt x="15303" y="22626"/>
                    <a:pt x="15343" y="22635"/>
                    <a:pt x="15382" y="22647"/>
                  </a:cubicBezTo>
                  <a:cubicBezTo>
                    <a:pt x="15457" y="22671"/>
                    <a:pt x="15533" y="22698"/>
                    <a:pt x="15609" y="22723"/>
                  </a:cubicBezTo>
                  <a:lnTo>
                    <a:pt x="15609" y="22723"/>
                  </a:lnTo>
                  <a:cubicBezTo>
                    <a:pt x="15659" y="22749"/>
                    <a:pt x="15712" y="22774"/>
                    <a:pt x="15764" y="22799"/>
                  </a:cubicBezTo>
                  <a:cubicBezTo>
                    <a:pt x="15773" y="22804"/>
                    <a:pt x="15782" y="22809"/>
                    <a:pt x="15790" y="22813"/>
                  </a:cubicBezTo>
                  <a:lnTo>
                    <a:pt x="15790" y="22813"/>
                  </a:lnTo>
                  <a:cubicBezTo>
                    <a:pt x="15786" y="22810"/>
                    <a:pt x="15782" y="22806"/>
                    <a:pt x="15778" y="22803"/>
                  </a:cubicBezTo>
                  <a:lnTo>
                    <a:pt x="15778" y="22803"/>
                  </a:lnTo>
                  <a:cubicBezTo>
                    <a:pt x="15782" y="22806"/>
                    <a:pt x="15786" y="22810"/>
                    <a:pt x="15791" y="22813"/>
                  </a:cubicBezTo>
                  <a:lnTo>
                    <a:pt x="15791" y="22813"/>
                  </a:lnTo>
                  <a:cubicBezTo>
                    <a:pt x="15850" y="22846"/>
                    <a:pt x="15877" y="22870"/>
                    <a:pt x="15871" y="22870"/>
                  </a:cubicBezTo>
                  <a:cubicBezTo>
                    <a:pt x="15867" y="22870"/>
                    <a:pt x="15850" y="22860"/>
                    <a:pt x="15820" y="22837"/>
                  </a:cubicBezTo>
                  <a:lnTo>
                    <a:pt x="15820" y="22837"/>
                  </a:lnTo>
                  <a:cubicBezTo>
                    <a:pt x="15863" y="22870"/>
                    <a:pt x="15908" y="22902"/>
                    <a:pt x="15952" y="22933"/>
                  </a:cubicBezTo>
                  <a:lnTo>
                    <a:pt x="15952" y="22933"/>
                  </a:lnTo>
                  <a:cubicBezTo>
                    <a:pt x="15943" y="22928"/>
                    <a:pt x="15939" y="22925"/>
                    <a:pt x="15938" y="22925"/>
                  </a:cubicBezTo>
                  <a:cubicBezTo>
                    <a:pt x="15932" y="22925"/>
                    <a:pt x="16115" y="23070"/>
                    <a:pt x="16171" y="23120"/>
                  </a:cubicBezTo>
                  <a:cubicBezTo>
                    <a:pt x="16179" y="23127"/>
                    <a:pt x="16186" y="23134"/>
                    <a:pt x="16193" y="23140"/>
                  </a:cubicBezTo>
                  <a:lnTo>
                    <a:pt x="16193" y="23140"/>
                  </a:lnTo>
                  <a:cubicBezTo>
                    <a:pt x="16230" y="23176"/>
                    <a:pt x="16269" y="23210"/>
                    <a:pt x="16305" y="23247"/>
                  </a:cubicBezTo>
                  <a:cubicBezTo>
                    <a:pt x="16361" y="23306"/>
                    <a:pt x="16413" y="23376"/>
                    <a:pt x="16472" y="23428"/>
                  </a:cubicBezTo>
                  <a:lnTo>
                    <a:pt x="16472" y="23428"/>
                  </a:lnTo>
                  <a:cubicBezTo>
                    <a:pt x="16392" y="23356"/>
                    <a:pt x="16363" y="23330"/>
                    <a:pt x="16362" y="23330"/>
                  </a:cubicBezTo>
                  <a:lnTo>
                    <a:pt x="16362" y="23330"/>
                  </a:lnTo>
                  <a:cubicBezTo>
                    <a:pt x="16361" y="23330"/>
                    <a:pt x="16447" y="23411"/>
                    <a:pt x="16489" y="23467"/>
                  </a:cubicBezTo>
                  <a:cubicBezTo>
                    <a:pt x="16498" y="23480"/>
                    <a:pt x="16506" y="23493"/>
                    <a:pt x="16514" y="23507"/>
                  </a:cubicBezTo>
                  <a:lnTo>
                    <a:pt x="16514" y="23507"/>
                  </a:lnTo>
                  <a:cubicBezTo>
                    <a:pt x="16539" y="23572"/>
                    <a:pt x="16567" y="23639"/>
                    <a:pt x="16597" y="23700"/>
                  </a:cubicBezTo>
                  <a:cubicBezTo>
                    <a:pt x="16601" y="23708"/>
                    <a:pt x="16605" y="23715"/>
                    <a:pt x="16608" y="23721"/>
                  </a:cubicBezTo>
                  <a:lnTo>
                    <a:pt x="16608" y="23721"/>
                  </a:lnTo>
                  <a:cubicBezTo>
                    <a:pt x="16608" y="23723"/>
                    <a:pt x="16608" y="23724"/>
                    <a:pt x="16609" y="23726"/>
                  </a:cubicBezTo>
                  <a:cubicBezTo>
                    <a:pt x="16621" y="23802"/>
                    <a:pt x="16639" y="23878"/>
                    <a:pt x="16647" y="23956"/>
                  </a:cubicBezTo>
                  <a:cubicBezTo>
                    <a:pt x="16653" y="24025"/>
                    <a:pt x="16655" y="24092"/>
                    <a:pt x="16658" y="24160"/>
                  </a:cubicBezTo>
                  <a:cubicBezTo>
                    <a:pt x="16658" y="24162"/>
                    <a:pt x="16658" y="24163"/>
                    <a:pt x="16658" y="24164"/>
                  </a:cubicBezTo>
                  <a:lnTo>
                    <a:pt x="16658" y="24164"/>
                  </a:lnTo>
                  <a:cubicBezTo>
                    <a:pt x="16656" y="24191"/>
                    <a:pt x="16654" y="24219"/>
                    <a:pt x="16650" y="24245"/>
                  </a:cubicBezTo>
                  <a:cubicBezTo>
                    <a:pt x="16609" y="24560"/>
                    <a:pt x="16524" y="24868"/>
                    <a:pt x="16401" y="25160"/>
                  </a:cubicBezTo>
                  <a:cubicBezTo>
                    <a:pt x="16400" y="25163"/>
                    <a:pt x="16398" y="25166"/>
                    <a:pt x="16397" y="25169"/>
                  </a:cubicBezTo>
                  <a:lnTo>
                    <a:pt x="16397" y="25169"/>
                  </a:lnTo>
                  <a:cubicBezTo>
                    <a:pt x="16382" y="25201"/>
                    <a:pt x="16367" y="25233"/>
                    <a:pt x="16351" y="25264"/>
                  </a:cubicBezTo>
                  <a:cubicBezTo>
                    <a:pt x="16313" y="25339"/>
                    <a:pt x="16275" y="25413"/>
                    <a:pt x="16235" y="25486"/>
                  </a:cubicBezTo>
                  <a:cubicBezTo>
                    <a:pt x="16137" y="25664"/>
                    <a:pt x="16032" y="25835"/>
                    <a:pt x="15920" y="26001"/>
                  </a:cubicBezTo>
                  <a:cubicBezTo>
                    <a:pt x="15690" y="26344"/>
                    <a:pt x="15442" y="26673"/>
                    <a:pt x="15177" y="26991"/>
                  </a:cubicBezTo>
                  <a:cubicBezTo>
                    <a:pt x="13966" y="28456"/>
                    <a:pt x="12552" y="29742"/>
                    <a:pt x="11243" y="31118"/>
                  </a:cubicBezTo>
                  <a:cubicBezTo>
                    <a:pt x="10048" y="32372"/>
                    <a:pt x="8782" y="33752"/>
                    <a:pt x="8226" y="35431"/>
                  </a:cubicBezTo>
                  <a:cubicBezTo>
                    <a:pt x="7701" y="37022"/>
                    <a:pt x="8263" y="38848"/>
                    <a:pt x="9484" y="39968"/>
                  </a:cubicBezTo>
                  <a:cubicBezTo>
                    <a:pt x="9800" y="40258"/>
                    <a:pt x="10141" y="40502"/>
                    <a:pt x="10499" y="40704"/>
                  </a:cubicBezTo>
                  <a:lnTo>
                    <a:pt x="10499" y="40704"/>
                  </a:lnTo>
                  <a:cubicBezTo>
                    <a:pt x="10290" y="41706"/>
                    <a:pt x="10257" y="42744"/>
                    <a:pt x="10420" y="43759"/>
                  </a:cubicBezTo>
                  <a:cubicBezTo>
                    <a:pt x="10829" y="46302"/>
                    <a:pt x="12410" y="48773"/>
                    <a:pt x="14509" y="50262"/>
                  </a:cubicBezTo>
                  <a:cubicBezTo>
                    <a:pt x="16198" y="51460"/>
                    <a:pt x="18182" y="51989"/>
                    <a:pt x="20141" y="52561"/>
                  </a:cubicBezTo>
                  <a:cubicBezTo>
                    <a:pt x="20575" y="52687"/>
                    <a:pt x="21010" y="52820"/>
                    <a:pt x="21436" y="52973"/>
                  </a:cubicBezTo>
                  <a:cubicBezTo>
                    <a:pt x="21532" y="53007"/>
                    <a:pt x="21628" y="53042"/>
                    <a:pt x="21724" y="53079"/>
                  </a:cubicBezTo>
                  <a:cubicBezTo>
                    <a:pt x="21774" y="53099"/>
                    <a:pt x="21853" y="53132"/>
                    <a:pt x="21887" y="53146"/>
                  </a:cubicBezTo>
                  <a:lnTo>
                    <a:pt x="21887" y="53146"/>
                  </a:lnTo>
                  <a:cubicBezTo>
                    <a:pt x="22068" y="53227"/>
                    <a:pt x="22249" y="53310"/>
                    <a:pt x="22424" y="53403"/>
                  </a:cubicBezTo>
                  <a:cubicBezTo>
                    <a:pt x="22510" y="53448"/>
                    <a:pt x="22593" y="53496"/>
                    <a:pt x="22676" y="53544"/>
                  </a:cubicBezTo>
                  <a:cubicBezTo>
                    <a:pt x="22684" y="53548"/>
                    <a:pt x="22692" y="53552"/>
                    <a:pt x="22699" y="53556"/>
                  </a:cubicBezTo>
                  <a:lnTo>
                    <a:pt x="22699" y="53556"/>
                  </a:lnTo>
                  <a:cubicBezTo>
                    <a:pt x="22704" y="53560"/>
                    <a:pt x="22710" y="53565"/>
                    <a:pt x="22718" y="53571"/>
                  </a:cubicBezTo>
                  <a:cubicBezTo>
                    <a:pt x="22793" y="53628"/>
                    <a:pt x="22873" y="53678"/>
                    <a:pt x="22948" y="53735"/>
                  </a:cubicBezTo>
                  <a:cubicBezTo>
                    <a:pt x="23010" y="53783"/>
                    <a:pt x="23129" y="53916"/>
                    <a:pt x="23133" y="53916"/>
                  </a:cubicBezTo>
                  <a:cubicBezTo>
                    <a:pt x="23135" y="53916"/>
                    <a:pt x="23112" y="53888"/>
                    <a:pt x="23049" y="53811"/>
                  </a:cubicBezTo>
                  <a:lnTo>
                    <a:pt x="23049" y="53811"/>
                  </a:lnTo>
                  <a:cubicBezTo>
                    <a:pt x="23108" y="53882"/>
                    <a:pt x="23183" y="53941"/>
                    <a:pt x="23246" y="54007"/>
                  </a:cubicBezTo>
                  <a:cubicBezTo>
                    <a:pt x="23295" y="54059"/>
                    <a:pt x="23361" y="54139"/>
                    <a:pt x="23363" y="54139"/>
                  </a:cubicBezTo>
                  <a:cubicBezTo>
                    <a:pt x="23363" y="54139"/>
                    <a:pt x="23363" y="54139"/>
                    <a:pt x="23363" y="54139"/>
                  </a:cubicBezTo>
                  <a:lnTo>
                    <a:pt x="23363" y="54139"/>
                  </a:lnTo>
                  <a:cubicBezTo>
                    <a:pt x="23399" y="54187"/>
                    <a:pt x="23434" y="54236"/>
                    <a:pt x="23468" y="54285"/>
                  </a:cubicBezTo>
                  <a:cubicBezTo>
                    <a:pt x="23492" y="54319"/>
                    <a:pt x="23607" y="54516"/>
                    <a:pt x="23612" y="54516"/>
                  </a:cubicBezTo>
                  <a:cubicBezTo>
                    <a:pt x="23613" y="54516"/>
                    <a:pt x="23604" y="54497"/>
                    <a:pt x="23579" y="54448"/>
                  </a:cubicBezTo>
                  <a:lnTo>
                    <a:pt x="23579" y="54448"/>
                  </a:lnTo>
                  <a:cubicBezTo>
                    <a:pt x="24016" y="55277"/>
                    <a:pt x="24114" y="56167"/>
                    <a:pt x="24067" y="57165"/>
                  </a:cubicBezTo>
                  <a:cubicBezTo>
                    <a:pt x="24040" y="57731"/>
                    <a:pt x="24456" y="58196"/>
                    <a:pt x="24941" y="58443"/>
                  </a:cubicBezTo>
                  <a:cubicBezTo>
                    <a:pt x="25080" y="58514"/>
                    <a:pt x="25373" y="58604"/>
                    <a:pt x="25634" y="58604"/>
                  </a:cubicBezTo>
                  <a:cubicBezTo>
                    <a:pt x="25894" y="58604"/>
                    <a:pt x="26124" y="58515"/>
                    <a:pt x="26136" y="58231"/>
                  </a:cubicBezTo>
                  <a:cubicBezTo>
                    <a:pt x="26200" y="56865"/>
                    <a:pt x="26050" y="55539"/>
                    <a:pt x="25369" y="54330"/>
                  </a:cubicBezTo>
                  <a:cubicBezTo>
                    <a:pt x="24801" y="53318"/>
                    <a:pt x="23892" y="52555"/>
                    <a:pt x="22892" y="51992"/>
                  </a:cubicBezTo>
                  <a:cubicBezTo>
                    <a:pt x="20999" y="50926"/>
                    <a:pt x="18775" y="50634"/>
                    <a:pt x="16767" y="49853"/>
                  </a:cubicBezTo>
                  <a:lnTo>
                    <a:pt x="16767" y="49853"/>
                  </a:lnTo>
                  <a:cubicBezTo>
                    <a:pt x="16768" y="49853"/>
                    <a:pt x="16768" y="49853"/>
                    <a:pt x="16768" y="49853"/>
                  </a:cubicBezTo>
                  <a:cubicBezTo>
                    <a:pt x="16768" y="49853"/>
                    <a:pt x="16767" y="49853"/>
                    <a:pt x="16766" y="49852"/>
                  </a:cubicBezTo>
                  <a:lnTo>
                    <a:pt x="16766" y="49852"/>
                  </a:lnTo>
                  <a:cubicBezTo>
                    <a:pt x="16767" y="49853"/>
                    <a:pt x="16767" y="49853"/>
                    <a:pt x="16767" y="49853"/>
                  </a:cubicBezTo>
                  <a:lnTo>
                    <a:pt x="16767" y="49853"/>
                  </a:lnTo>
                  <a:cubicBezTo>
                    <a:pt x="16763" y="49851"/>
                    <a:pt x="16759" y="49849"/>
                    <a:pt x="16753" y="49847"/>
                  </a:cubicBezTo>
                  <a:lnTo>
                    <a:pt x="16753" y="49847"/>
                  </a:lnTo>
                  <a:cubicBezTo>
                    <a:pt x="16758" y="49849"/>
                    <a:pt x="16762" y="49851"/>
                    <a:pt x="16766" y="49852"/>
                  </a:cubicBezTo>
                  <a:lnTo>
                    <a:pt x="16766" y="49852"/>
                  </a:lnTo>
                  <a:cubicBezTo>
                    <a:pt x="16764" y="49852"/>
                    <a:pt x="16762" y="49851"/>
                    <a:pt x="16760" y="49850"/>
                  </a:cubicBezTo>
                  <a:cubicBezTo>
                    <a:pt x="16688" y="49822"/>
                    <a:pt x="16664" y="49812"/>
                    <a:pt x="16665" y="49812"/>
                  </a:cubicBezTo>
                  <a:lnTo>
                    <a:pt x="16665" y="49812"/>
                  </a:lnTo>
                  <a:cubicBezTo>
                    <a:pt x="16666" y="49812"/>
                    <a:pt x="16721" y="49833"/>
                    <a:pt x="16753" y="49847"/>
                  </a:cubicBezTo>
                  <a:lnTo>
                    <a:pt x="16753" y="49847"/>
                  </a:lnTo>
                  <a:cubicBezTo>
                    <a:pt x="16699" y="49823"/>
                    <a:pt x="16647" y="49800"/>
                    <a:pt x="16594" y="49777"/>
                  </a:cubicBezTo>
                  <a:cubicBezTo>
                    <a:pt x="16463" y="49716"/>
                    <a:pt x="16334" y="49658"/>
                    <a:pt x="16206" y="49595"/>
                  </a:cubicBezTo>
                  <a:cubicBezTo>
                    <a:pt x="16093" y="49539"/>
                    <a:pt x="15981" y="49479"/>
                    <a:pt x="15869" y="49419"/>
                  </a:cubicBezTo>
                  <a:cubicBezTo>
                    <a:pt x="15800" y="49380"/>
                    <a:pt x="15732" y="49341"/>
                    <a:pt x="15663" y="49302"/>
                  </a:cubicBezTo>
                  <a:cubicBezTo>
                    <a:pt x="15648" y="49294"/>
                    <a:pt x="15593" y="49260"/>
                    <a:pt x="15552" y="49234"/>
                  </a:cubicBezTo>
                  <a:lnTo>
                    <a:pt x="15552" y="49234"/>
                  </a:lnTo>
                  <a:cubicBezTo>
                    <a:pt x="15489" y="49190"/>
                    <a:pt x="15355" y="49099"/>
                    <a:pt x="15332" y="49082"/>
                  </a:cubicBezTo>
                  <a:cubicBezTo>
                    <a:pt x="15214" y="48997"/>
                    <a:pt x="15104" y="48906"/>
                    <a:pt x="14989" y="48818"/>
                  </a:cubicBezTo>
                  <a:cubicBezTo>
                    <a:pt x="14978" y="48810"/>
                    <a:pt x="14963" y="48798"/>
                    <a:pt x="14949" y="48786"/>
                  </a:cubicBezTo>
                  <a:lnTo>
                    <a:pt x="14949" y="48786"/>
                  </a:lnTo>
                  <a:cubicBezTo>
                    <a:pt x="14920" y="48759"/>
                    <a:pt x="14891" y="48733"/>
                    <a:pt x="14863" y="48706"/>
                  </a:cubicBezTo>
                  <a:cubicBezTo>
                    <a:pt x="14708" y="48559"/>
                    <a:pt x="14561" y="48404"/>
                    <a:pt x="14417" y="48246"/>
                  </a:cubicBezTo>
                  <a:cubicBezTo>
                    <a:pt x="13541" y="47289"/>
                    <a:pt x="12856" y="46101"/>
                    <a:pt x="12578" y="44799"/>
                  </a:cubicBezTo>
                  <a:cubicBezTo>
                    <a:pt x="12337" y="43674"/>
                    <a:pt x="12370" y="42521"/>
                    <a:pt x="12647" y="41430"/>
                  </a:cubicBezTo>
                  <a:lnTo>
                    <a:pt x="12647" y="41430"/>
                  </a:lnTo>
                  <a:cubicBezTo>
                    <a:pt x="13099" y="41503"/>
                    <a:pt x="13561" y="41535"/>
                    <a:pt x="14025" y="41535"/>
                  </a:cubicBezTo>
                  <a:cubicBezTo>
                    <a:pt x="14196" y="41535"/>
                    <a:pt x="14367" y="41531"/>
                    <a:pt x="14538" y="41522"/>
                  </a:cubicBezTo>
                  <a:cubicBezTo>
                    <a:pt x="16157" y="41439"/>
                    <a:pt x="17828" y="40974"/>
                    <a:pt x="19248" y="40191"/>
                  </a:cubicBezTo>
                  <a:cubicBezTo>
                    <a:pt x="20278" y="39623"/>
                    <a:pt x="21519" y="38687"/>
                    <a:pt x="21438" y="37370"/>
                  </a:cubicBezTo>
                  <a:cubicBezTo>
                    <a:pt x="21372" y="36302"/>
                    <a:pt x="20462" y="35607"/>
                    <a:pt x="19582" y="35159"/>
                  </a:cubicBezTo>
                  <a:cubicBezTo>
                    <a:pt x="18782" y="34755"/>
                    <a:pt x="17912" y="34539"/>
                    <a:pt x="17024" y="34539"/>
                  </a:cubicBezTo>
                  <a:cubicBezTo>
                    <a:pt x="16859" y="34539"/>
                    <a:pt x="16694" y="34547"/>
                    <a:pt x="16529" y="34562"/>
                  </a:cubicBezTo>
                  <a:cubicBezTo>
                    <a:pt x="14628" y="34734"/>
                    <a:pt x="12934" y="36006"/>
                    <a:pt x="11867" y="37533"/>
                  </a:cubicBezTo>
                  <a:cubicBezTo>
                    <a:pt x="11486" y="38078"/>
                    <a:pt x="11171" y="38666"/>
                    <a:pt x="10927" y="39283"/>
                  </a:cubicBezTo>
                  <a:lnTo>
                    <a:pt x="10927" y="39283"/>
                  </a:lnTo>
                  <a:cubicBezTo>
                    <a:pt x="10913" y="39274"/>
                    <a:pt x="10898" y="39266"/>
                    <a:pt x="10884" y="39258"/>
                  </a:cubicBezTo>
                  <a:lnTo>
                    <a:pt x="10884" y="39258"/>
                  </a:lnTo>
                  <a:cubicBezTo>
                    <a:pt x="10805" y="39194"/>
                    <a:pt x="10716" y="39124"/>
                    <a:pt x="10632" y="39067"/>
                  </a:cubicBezTo>
                  <a:lnTo>
                    <a:pt x="10632" y="39067"/>
                  </a:lnTo>
                  <a:cubicBezTo>
                    <a:pt x="10730" y="39132"/>
                    <a:pt x="10768" y="39156"/>
                    <a:pt x="10773" y="39156"/>
                  </a:cubicBezTo>
                  <a:cubicBezTo>
                    <a:pt x="10783" y="39156"/>
                    <a:pt x="10623" y="39036"/>
                    <a:pt x="10557" y="38971"/>
                  </a:cubicBezTo>
                  <a:cubicBezTo>
                    <a:pt x="10551" y="38965"/>
                    <a:pt x="10545" y="38959"/>
                    <a:pt x="10540" y="38955"/>
                  </a:cubicBezTo>
                  <a:lnTo>
                    <a:pt x="10540" y="38955"/>
                  </a:lnTo>
                  <a:cubicBezTo>
                    <a:pt x="10533" y="38942"/>
                    <a:pt x="10524" y="38925"/>
                    <a:pt x="10511" y="38904"/>
                  </a:cubicBezTo>
                  <a:cubicBezTo>
                    <a:pt x="10481" y="38856"/>
                    <a:pt x="10390" y="38677"/>
                    <a:pt x="10384" y="38677"/>
                  </a:cubicBezTo>
                  <a:lnTo>
                    <a:pt x="10384" y="38677"/>
                  </a:lnTo>
                  <a:cubicBezTo>
                    <a:pt x="10382" y="38677"/>
                    <a:pt x="10392" y="38704"/>
                    <a:pt x="10425" y="38778"/>
                  </a:cubicBezTo>
                  <a:cubicBezTo>
                    <a:pt x="10375" y="38666"/>
                    <a:pt x="10322" y="38557"/>
                    <a:pt x="10281" y="38444"/>
                  </a:cubicBezTo>
                  <a:cubicBezTo>
                    <a:pt x="10263" y="38396"/>
                    <a:pt x="10247" y="38350"/>
                    <a:pt x="10231" y="38302"/>
                  </a:cubicBezTo>
                  <a:cubicBezTo>
                    <a:pt x="10224" y="38279"/>
                    <a:pt x="10219" y="38265"/>
                    <a:pt x="10216" y="38257"/>
                  </a:cubicBezTo>
                  <a:lnTo>
                    <a:pt x="10216" y="38257"/>
                  </a:lnTo>
                  <a:cubicBezTo>
                    <a:pt x="10213" y="38243"/>
                    <a:pt x="10210" y="38222"/>
                    <a:pt x="10204" y="38191"/>
                  </a:cubicBezTo>
                  <a:cubicBezTo>
                    <a:pt x="10161" y="37963"/>
                    <a:pt x="10131" y="37731"/>
                    <a:pt x="10113" y="37498"/>
                  </a:cubicBezTo>
                  <a:cubicBezTo>
                    <a:pt x="10109" y="37437"/>
                    <a:pt x="10105" y="37412"/>
                    <a:pt x="10102" y="37404"/>
                  </a:cubicBezTo>
                  <a:lnTo>
                    <a:pt x="10102" y="37404"/>
                  </a:lnTo>
                  <a:cubicBezTo>
                    <a:pt x="10105" y="37397"/>
                    <a:pt x="10111" y="37373"/>
                    <a:pt x="10119" y="37308"/>
                  </a:cubicBezTo>
                  <a:cubicBezTo>
                    <a:pt x="10135" y="37183"/>
                    <a:pt x="10151" y="37060"/>
                    <a:pt x="10177" y="36937"/>
                  </a:cubicBezTo>
                  <a:cubicBezTo>
                    <a:pt x="10287" y="36409"/>
                    <a:pt x="10437" y="36087"/>
                    <a:pt x="10667" y="35674"/>
                  </a:cubicBezTo>
                  <a:cubicBezTo>
                    <a:pt x="11890" y="33488"/>
                    <a:pt x="13912" y="31792"/>
                    <a:pt x="15633" y="30014"/>
                  </a:cubicBezTo>
                  <a:cubicBezTo>
                    <a:pt x="16970" y="28632"/>
                    <a:pt x="18959" y="26726"/>
                    <a:pt x="18729" y="24603"/>
                  </a:cubicBezTo>
                  <a:cubicBezTo>
                    <a:pt x="18673" y="24080"/>
                    <a:pt x="18455" y="23566"/>
                    <a:pt x="18158" y="23136"/>
                  </a:cubicBezTo>
                  <a:cubicBezTo>
                    <a:pt x="17990" y="22893"/>
                    <a:pt x="17799" y="22668"/>
                    <a:pt x="17588" y="22461"/>
                  </a:cubicBezTo>
                  <a:cubicBezTo>
                    <a:pt x="17529" y="22403"/>
                    <a:pt x="17338" y="22232"/>
                    <a:pt x="17261" y="22162"/>
                  </a:cubicBezTo>
                  <a:lnTo>
                    <a:pt x="17261" y="22162"/>
                  </a:lnTo>
                  <a:cubicBezTo>
                    <a:pt x="17099" y="22016"/>
                    <a:pt x="16938" y="21868"/>
                    <a:pt x="16764" y="21738"/>
                  </a:cubicBezTo>
                  <a:cubicBezTo>
                    <a:pt x="15822" y="21037"/>
                    <a:pt x="14720" y="20736"/>
                    <a:pt x="13579" y="20736"/>
                  </a:cubicBezTo>
                  <a:cubicBezTo>
                    <a:pt x="13382" y="20736"/>
                    <a:pt x="13184" y="20745"/>
                    <a:pt x="12985" y="20762"/>
                  </a:cubicBezTo>
                  <a:cubicBezTo>
                    <a:pt x="10516" y="20980"/>
                    <a:pt x="8273" y="22299"/>
                    <a:pt x="5785" y="22422"/>
                  </a:cubicBezTo>
                  <a:cubicBezTo>
                    <a:pt x="5771" y="22423"/>
                    <a:pt x="5759" y="22423"/>
                    <a:pt x="5749" y="22424"/>
                  </a:cubicBezTo>
                  <a:lnTo>
                    <a:pt x="5749" y="22424"/>
                  </a:lnTo>
                  <a:cubicBezTo>
                    <a:pt x="5666" y="22424"/>
                    <a:pt x="5584" y="22422"/>
                    <a:pt x="5501" y="22419"/>
                  </a:cubicBezTo>
                  <a:cubicBezTo>
                    <a:pt x="5373" y="22414"/>
                    <a:pt x="5247" y="22405"/>
                    <a:pt x="5119" y="22390"/>
                  </a:cubicBezTo>
                  <a:cubicBezTo>
                    <a:pt x="5049" y="22382"/>
                    <a:pt x="4980" y="22371"/>
                    <a:pt x="4910" y="22362"/>
                  </a:cubicBezTo>
                  <a:cubicBezTo>
                    <a:pt x="4892" y="22359"/>
                    <a:pt x="4878" y="22358"/>
                    <a:pt x="4865" y="22356"/>
                  </a:cubicBezTo>
                  <a:lnTo>
                    <a:pt x="4865" y="22356"/>
                  </a:lnTo>
                  <a:cubicBezTo>
                    <a:pt x="4721" y="22321"/>
                    <a:pt x="4582" y="22268"/>
                    <a:pt x="4437" y="22231"/>
                  </a:cubicBezTo>
                  <a:cubicBezTo>
                    <a:pt x="4429" y="22228"/>
                    <a:pt x="4422" y="22227"/>
                    <a:pt x="4415" y="22225"/>
                  </a:cubicBezTo>
                  <a:lnTo>
                    <a:pt x="4415" y="22225"/>
                  </a:lnTo>
                  <a:cubicBezTo>
                    <a:pt x="4356" y="22197"/>
                    <a:pt x="4298" y="22170"/>
                    <a:pt x="4241" y="22141"/>
                  </a:cubicBezTo>
                  <a:cubicBezTo>
                    <a:pt x="4189" y="22115"/>
                    <a:pt x="4140" y="22084"/>
                    <a:pt x="4087" y="22058"/>
                  </a:cubicBezTo>
                  <a:cubicBezTo>
                    <a:pt x="4082" y="22056"/>
                    <a:pt x="4077" y="22053"/>
                    <a:pt x="4073" y="22051"/>
                  </a:cubicBezTo>
                  <a:lnTo>
                    <a:pt x="4073" y="22051"/>
                  </a:lnTo>
                  <a:cubicBezTo>
                    <a:pt x="4068" y="22047"/>
                    <a:pt x="4064" y="22043"/>
                    <a:pt x="4058" y="22039"/>
                  </a:cubicBezTo>
                  <a:cubicBezTo>
                    <a:pt x="4018" y="22004"/>
                    <a:pt x="3859" y="21880"/>
                    <a:pt x="3808" y="21845"/>
                  </a:cubicBezTo>
                  <a:lnTo>
                    <a:pt x="3808" y="21845"/>
                  </a:lnTo>
                  <a:cubicBezTo>
                    <a:pt x="3771" y="21810"/>
                    <a:pt x="3728" y="21770"/>
                    <a:pt x="3726" y="21767"/>
                  </a:cubicBezTo>
                  <a:cubicBezTo>
                    <a:pt x="3654" y="21697"/>
                    <a:pt x="3589" y="21623"/>
                    <a:pt x="3522" y="21550"/>
                  </a:cubicBezTo>
                  <a:cubicBezTo>
                    <a:pt x="3508" y="21535"/>
                    <a:pt x="3497" y="21523"/>
                    <a:pt x="3487" y="21512"/>
                  </a:cubicBezTo>
                  <a:lnTo>
                    <a:pt x="3487" y="21512"/>
                  </a:lnTo>
                  <a:cubicBezTo>
                    <a:pt x="3484" y="21507"/>
                    <a:pt x="3479" y="21501"/>
                    <a:pt x="3474" y="21494"/>
                  </a:cubicBezTo>
                  <a:cubicBezTo>
                    <a:pt x="3419" y="21422"/>
                    <a:pt x="3365" y="21349"/>
                    <a:pt x="3314" y="21275"/>
                  </a:cubicBezTo>
                  <a:cubicBezTo>
                    <a:pt x="3205" y="21117"/>
                    <a:pt x="3102" y="20952"/>
                    <a:pt x="3007" y="20785"/>
                  </a:cubicBezTo>
                  <a:cubicBezTo>
                    <a:pt x="2931" y="20649"/>
                    <a:pt x="2868" y="20515"/>
                    <a:pt x="2779" y="20344"/>
                  </a:cubicBezTo>
                  <a:cubicBezTo>
                    <a:pt x="2748" y="20284"/>
                    <a:pt x="2728" y="20247"/>
                    <a:pt x="2717" y="20227"/>
                  </a:cubicBezTo>
                  <a:lnTo>
                    <a:pt x="2717" y="20227"/>
                  </a:lnTo>
                  <a:cubicBezTo>
                    <a:pt x="2679" y="20148"/>
                    <a:pt x="2641" y="20070"/>
                    <a:pt x="2605" y="19989"/>
                  </a:cubicBezTo>
                  <a:cubicBezTo>
                    <a:pt x="2351" y="19411"/>
                    <a:pt x="2266" y="19037"/>
                    <a:pt x="2194" y="18361"/>
                  </a:cubicBezTo>
                  <a:cubicBezTo>
                    <a:pt x="1887" y="15500"/>
                    <a:pt x="3049" y="12454"/>
                    <a:pt x="4320" y="9923"/>
                  </a:cubicBezTo>
                  <a:cubicBezTo>
                    <a:pt x="5638" y="7298"/>
                    <a:pt x="7329" y="4706"/>
                    <a:pt x="9493" y="2696"/>
                  </a:cubicBezTo>
                  <a:cubicBezTo>
                    <a:pt x="9857" y="2356"/>
                    <a:pt x="10252" y="2047"/>
                    <a:pt x="10671" y="1776"/>
                  </a:cubicBezTo>
                  <a:cubicBezTo>
                    <a:pt x="11456" y="1270"/>
                    <a:pt x="10251" y="1"/>
                    <a:pt x="9409" y="1"/>
                  </a:cubicBezTo>
                  <a:close/>
                </a:path>
              </a:pathLst>
            </a:custGeom>
            <a:solidFill>
              <a:srgbClr val="DE80D7"/>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1"/>
            <p:cNvSpPr/>
            <p:nvPr/>
          </p:nvSpPr>
          <p:spPr>
            <a:xfrm>
              <a:off x="715099" y="-749742"/>
              <a:ext cx="748453" cy="1751944"/>
            </a:xfrm>
            <a:custGeom>
              <a:avLst/>
              <a:gdLst/>
              <a:ahLst/>
              <a:cxnLst/>
              <a:rect l="l" t="t" r="r" b="b"/>
              <a:pathLst>
                <a:path w="25831" h="60464" extrusionOk="0">
                  <a:moveTo>
                    <a:pt x="14353" y="21284"/>
                  </a:moveTo>
                  <a:cubicBezTo>
                    <a:pt x="14354" y="21284"/>
                    <a:pt x="14354" y="21284"/>
                    <a:pt x="14354" y="21284"/>
                  </a:cubicBezTo>
                  <a:cubicBezTo>
                    <a:pt x="14354" y="21284"/>
                    <a:pt x="14354" y="21284"/>
                    <a:pt x="14353" y="21284"/>
                  </a:cubicBezTo>
                  <a:close/>
                  <a:moveTo>
                    <a:pt x="14972" y="22124"/>
                  </a:moveTo>
                  <a:cubicBezTo>
                    <a:pt x="14973" y="22126"/>
                    <a:pt x="14974" y="22128"/>
                    <a:pt x="14974" y="22130"/>
                  </a:cubicBezTo>
                  <a:lnTo>
                    <a:pt x="14974" y="22130"/>
                  </a:lnTo>
                  <a:cubicBezTo>
                    <a:pt x="14974" y="22128"/>
                    <a:pt x="14973" y="22126"/>
                    <a:pt x="14972" y="22124"/>
                  </a:cubicBezTo>
                  <a:close/>
                  <a:moveTo>
                    <a:pt x="14144" y="21194"/>
                  </a:moveTo>
                  <a:cubicBezTo>
                    <a:pt x="14170" y="21203"/>
                    <a:pt x="14227" y="21221"/>
                    <a:pt x="14276" y="21236"/>
                  </a:cubicBezTo>
                  <a:lnTo>
                    <a:pt x="14276" y="21236"/>
                  </a:lnTo>
                  <a:cubicBezTo>
                    <a:pt x="14312" y="21272"/>
                    <a:pt x="14362" y="21305"/>
                    <a:pt x="14404" y="21335"/>
                  </a:cubicBezTo>
                  <a:cubicBezTo>
                    <a:pt x="14411" y="21341"/>
                    <a:pt x="14417" y="21345"/>
                    <a:pt x="14421" y="21347"/>
                  </a:cubicBezTo>
                  <a:lnTo>
                    <a:pt x="14421" y="21347"/>
                  </a:lnTo>
                  <a:cubicBezTo>
                    <a:pt x="14423" y="21349"/>
                    <a:pt x="14425" y="21352"/>
                    <a:pt x="14428" y="21354"/>
                  </a:cubicBezTo>
                  <a:cubicBezTo>
                    <a:pt x="14614" y="21565"/>
                    <a:pt x="14726" y="21709"/>
                    <a:pt x="14822" y="21872"/>
                  </a:cubicBezTo>
                  <a:cubicBezTo>
                    <a:pt x="14873" y="21958"/>
                    <a:pt x="14921" y="22046"/>
                    <a:pt x="14971" y="22134"/>
                  </a:cubicBezTo>
                  <a:cubicBezTo>
                    <a:pt x="14977" y="22145"/>
                    <a:pt x="14986" y="22167"/>
                    <a:pt x="14994" y="22184"/>
                  </a:cubicBezTo>
                  <a:lnTo>
                    <a:pt x="14994" y="22184"/>
                  </a:lnTo>
                  <a:cubicBezTo>
                    <a:pt x="15007" y="22225"/>
                    <a:pt x="15019" y="22267"/>
                    <a:pt x="15030" y="22308"/>
                  </a:cubicBezTo>
                  <a:cubicBezTo>
                    <a:pt x="15054" y="22396"/>
                    <a:pt x="15071" y="22485"/>
                    <a:pt x="15086" y="22573"/>
                  </a:cubicBezTo>
                  <a:cubicBezTo>
                    <a:pt x="15088" y="22587"/>
                    <a:pt x="15091" y="22624"/>
                    <a:pt x="15093" y="22643"/>
                  </a:cubicBezTo>
                  <a:lnTo>
                    <a:pt x="15093" y="22643"/>
                  </a:lnTo>
                  <a:cubicBezTo>
                    <a:pt x="15094" y="22677"/>
                    <a:pt x="15095" y="22713"/>
                    <a:pt x="15094" y="22746"/>
                  </a:cubicBezTo>
                  <a:cubicBezTo>
                    <a:pt x="15087" y="22963"/>
                    <a:pt x="15062" y="23180"/>
                    <a:pt x="15017" y="23393"/>
                  </a:cubicBezTo>
                  <a:cubicBezTo>
                    <a:pt x="14942" y="23741"/>
                    <a:pt x="14761" y="24150"/>
                    <a:pt x="14549" y="24538"/>
                  </a:cubicBezTo>
                  <a:cubicBezTo>
                    <a:pt x="13546" y="26367"/>
                    <a:pt x="11836" y="27877"/>
                    <a:pt x="10089" y="28978"/>
                  </a:cubicBezTo>
                  <a:cubicBezTo>
                    <a:pt x="9781" y="29172"/>
                    <a:pt x="9606" y="29280"/>
                    <a:pt x="9368" y="29395"/>
                  </a:cubicBezTo>
                  <a:lnTo>
                    <a:pt x="9368" y="29395"/>
                  </a:lnTo>
                  <a:cubicBezTo>
                    <a:pt x="9239" y="28649"/>
                    <a:pt x="9206" y="27758"/>
                    <a:pt x="9386" y="26920"/>
                  </a:cubicBezTo>
                  <a:cubicBezTo>
                    <a:pt x="9414" y="26780"/>
                    <a:pt x="9453" y="26641"/>
                    <a:pt x="9499" y="26505"/>
                  </a:cubicBezTo>
                  <a:cubicBezTo>
                    <a:pt x="9574" y="26289"/>
                    <a:pt x="9657" y="26075"/>
                    <a:pt x="9748" y="25864"/>
                  </a:cubicBezTo>
                  <a:cubicBezTo>
                    <a:pt x="9946" y="25406"/>
                    <a:pt x="10175" y="24960"/>
                    <a:pt x="10431" y="24529"/>
                  </a:cubicBezTo>
                  <a:cubicBezTo>
                    <a:pt x="10950" y="23648"/>
                    <a:pt x="11550" y="22826"/>
                    <a:pt x="12309" y="22147"/>
                  </a:cubicBezTo>
                  <a:cubicBezTo>
                    <a:pt x="12471" y="22001"/>
                    <a:pt x="12640" y="21864"/>
                    <a:pt x="12817" y="21735"/>
                  </a:cubicBezTo>
                  <a:cubicBezTo>
                    <a:pt x="12913" y="21666"/>
                    <a:pt x="13012" y="21600"/>
                    <a:pt x="13113" y="21537"/>
                  </a:cubicBezTo>
                  <a:cubicBezTo>
                    <a:pt x="13258" y="21444"/>
                    <a:pt x="13201" y="21477"/>
                    <a:pt x="13292" y="21434"/>
                  </a:cubicBezTo>
                  <a:cubicBezTo>
                    <a:pt x="13474" y="21350"/>
                    <a:pt x="13662" y="21279"/>
                    <a:pt x="13857" y="21227"/>
                  </a:cubicBezTo>
                  <a:cubicBezTo>
                    <a:pt x="13862" y="21225"/>
                    <a:pt x="13866" y="21224"/>
                    <a:pt x="13869" y="21223"/>
                  </a:cubicBezTo>
                  <a:lnTo>
                    <a:pt x="13869" y="21223"/>
                  </a:lnTo>
                  <a:cubicBezTo>
                    <a:pt x="13898" y="21219"/>
                    <a:pt x="13928" y="21214"/>
                    <a:pt x="13956" y="21212"/>
                  </a:cubicBezTo>
                  <a:cubicBezTo>
                    <a:pt x="14002" y="21209"/>
                    <a:pt x="14060" y="21209"/>
                    <a:pt x="14106" y="21201"/>
                  </a:cubicBezTo>
                  <a:lnTo>
                    <a:pt x="14106" y="21201"/>
                  </a:lnTo>
                  <a:cubicBezTo>
                    <a:pt x="14186" y="21216"/>
                    <a:pt x="14246" y="21232"/>
                    <a:pt x="14250" y="21232"/>
                  </a:cubicBezTo>
                  <a:cubicBezTo>
                    <a:pt x="14254" y="21232"/>
                    <a:pt x="14224" y="21222"/>
                    <a:pt x="14144" y="21194"/>
                  </a:cubicBezTo>
                  <a:lnTo>
                    <a:pt x="14144" y="21194"/>
                  </a:lnTo>
                  <a:cubicBezTo>
                    <a:pt x="14144" y="21194"/>
                    <a:pt x="14144" y="21194"/>
                    <a:pt x="14144" y="21194"/>
                  </a:cubicBezTo>
                  <a:close/>
                  <a:moveTo>
                    <a:pt x="4782" y="29721"/>
                  </a:moveTo>
                  <a:cubicBezTo>
                    <a:pt x="4783" y="29721"/>
                    <a:pt x="4784" y="29721"/>
                    <a:pt x="4786" y="29722"/>
                  </a:cubicBezTo>
                  <a:lnTo>
                    <a:pt x="4786" y="29722"/>
                  </a:lnTo>
                  <a:cubicBezTo>
                    <a:pt x="4784" y="29721"/>
                    <a:pt x="4783" y="29721"/>
                    <a:pt x="4782" y="29721"/>
                  </a:cubicBezTo>
                  <a:close/>
                  <a:moveTo>
                    <a:pt x="4807" y="29729"/>
                  </a:moveTo>
                  <a:cubicBezTo>
                    <a:pt x="4858" y="29748"/>
                    <a:pt x="4915" y="29780"/>
                    <a:pt x="4910" y="29780"/>
                  </a:cubicBezTo>
                  <a:cubicBezTo>
                    <a:pt x="4907" y="29780"/>
                    <a:pt x="4879" y="29767"/>
                    <a:pt x="4807" y="29729"/>
                  </a:cubicBezTo>
                  <a:close/>
                  <a:moveTo>
                    <a:pt x="17346" y="35867"/>
                  </a:moveTo>
                  <a:cubicBezTo>
                    <a:pt x="17350" y="35867"/>
                    <a:pt x="17373" y="35889"/>
                    <a:pt x="17429" y="35954"/>
                  </a:cubicBezTo>
                  <a:lnTo>
                    <a:pt x="17429" y="35954"/>
                  </a:lnTo>
                  <a:cubicBezTo>
                    <a:pt x="17385" y="35925"/>
                    <a:pt x="17339" y="35867"/>
                    <a:pt x="17346" y="35867"/>
                  </a:cubicBezTo>
                  <a:close/>
                  <a:moveTo>
                    <a:pt x="17569" y="36120"/>
                  </a:moveTo>
                  <a:cubicBezTo>
                    <a:pt x="17608" y="36168"/>
                    <a:pt x="17629" y="36219"/>
                    <a:pt x="17630" y="36232"/>
                  </a:cubicBezTo>
                  <a:lnTo>
                    <a:pt x="17630" y="36232"/>
                  </a:lnTo>
                  <a:cubicBezTo>
                    <a:pt x="17607" y="36195"/>
                    <a:pt x="17586" y="36158"/>
                    <a:pt x="17569" y="36120"/>
                  </a:cubicBezTo>
                  <a:close/>
                  <a:moveTo>
                    <a:pt x="17781" y="36484"/>
                  </a:moveTo>
                  <a:lnTo>
                    <a:pt x="17781" y="36484"/>
                  </a:lnTo>
                  <a:cubicBezTo>
                    <a:pt x="17785" y="36496"/>
                    <a:pt x="17789" y="36508"/>
                    <a:pt x="17793" y="36519"/>
                  </a:cubicBezTo>
                  <a:lnTo>
                    <a:pt x="17793" y="36519"/>
                  </a:lnTo>
                  <a:cubicBezTo>
                    <a:pt x="17789" y="36509"/>
                    <a:pt x="17785" y="36497"/>
                    <a:pt x="17781" y="36484"/>
                  </a:cubicBezTo>
                  <a:close/>
                  <a:moveTo>
                    <a:pt x="17796" y="36527"/>
                  </a:moveTo>
                  <a:cubicBezTo>
                    <a:pt x="17809" y="36560"/>
                    <a:pt x="17817" y="36584"/>
                    <a:pt x="17817" y="36584"/>
                  </a:cubicBezTo>
                  <a:cubicBezTo>
                    <a:pt x="17816" y="36584"/>
                    <a:pt x="17810" y="36567"/>
                    <a:pt x="17796" y="36527"/>
                  </a:cubicBezTo>
                  <a:close/>
                  <a:moveTo>
                    <a:pt x="17985" y="37409"/>
                  </a:moveTo>
                  <a:cubicBezTo>
                    <a:pt x="17985" y="37411"/>
                    <a:pt x="17985" y="37413"/>
                    <a:pt x="17985" y="37414"/>
                  </a:cubicBezTo>
                  <a:cubicBezTo>
                    <a:pt x="17985" y="37413"/>
                    <a:pt x="17985" y="37411"/>
                    <a:pt x="17985" y="37409"/>
                  </a:cubicBezTo>
                  <a:close/>
                  <a:moveTo>
                    <a:pt x="9734" y="1"/>
                  </a:moveTo>
                  <a:cubicBezTo>
                    <a:pt x="9543" y="1"/>
                    <a:pt x="9367" y="52"/>
                    <a:pt x="9231" y="170"/>
                  </a:cubicBezTo>
                  <a:lnTo>
                    <a:pt x="9231" y="173"/>
                  </a:lnTo>
                  <a:cubicBezTo>
                    <a:pt x="8296" y="981"/>
                    <a:pt x="7563" y="2042"/>
                    <a:pt x="6908" y="3084"/>
                  </a:cubicBezTo>
                  <a:cubicBezTo>
                    <a:pt x="6018" y="4499"/>
                    <a:pt x="5258" y="5999"/>
                    <a:pt x="4569" y="7521"/>
                  </a:cubicBezTo>
                  <a:cubicBezTo>
                    <a:pt x="2968" y="11066"/>
                    <a:pt x="1706" y="14822"/>
                    <a:pt x="986" y="18648"/>
                  </a:cubicBezTo>
                  <a:cubicBezTo>
                    <a:pt x="401" y="21749"/>
                    <a:pt x="0" y="25390"/>
                    <a:pt x="1411" y="28336"/>
                  </a:cubicBezTo>
                  <a:cubicBezTo>
                    <a:pt x="2074" y="29719"/>
                    <a:pt x="3230" y="30775"/>
                    <a:pt x="4652" y="31339"/>
                  </a:cubicBezTo>
                  <a:cubicBezTo>
                    <a:pt x="5448" y="31655"/>
                    <a:pt x="6286" y="31781"/>
                    <a:pt x="7129" y="31781"/>
                  </a:cubicBezTo>
                  <a:cubicBezTo>
                    <a:pt x="7534" y="31781"/>
                    <a:pt x="7940" y="31752"/>
                    <a:pt x="8343" y="31701"/>
                  </a:cubicBezTo>
                  <a:lnTo>
                    <a:pt x="8343" y="31701"/>
                  </a:lnTo>
                  <a:cubicBezTo>
                    <a:pt x="8977" y="32515"/>
                    <a:pt x="9817" y="33157"/>
                    <a:pt x="10776" y="33606"/>
                  </a:cubicBezTo>
                  <a:cubicBezTo>
                    <a:pt x="12086" y="34221"/>
                    <a:pt x="13477" y="34524"/>
                    <a:pt x="14870" y="34884"/>
                  </a:cubicBezTo>
                  <a:cubicBezTo>
                    <a:pt x="15477" y="35042"/>
                    <a:pt x="16061" y="35238"/>
                    <a:pt x="16650" y="35451"/>
                  </a:cubicBezTo>
                  <a:lnTo>
                    <a:pt x="16650" y="35451"/>
                  </a:lnTo>
                  <a:cubicBezTo>
                    <a:pt x="16700" y="35476"/>
                    <a:pt x="16752" y="35500"/>
                    <a:pt x="16803" y="35526"/>
                  </a:cubicBezTo>
                  <a:cubicBezTo>
                    <a:pt x="16925" y="35588"/>
                    <a:pt x="17039" y="35663"/>
                    <a:pt x="17158" y="35729"/>
                  </a:cubicBezTo>
                  <a:lnTo>
                    <a:pt x="17158" y="35729"/>
                  </a:lnTo>
                  <a:cubicBezTo>
                    <a:pt x="17208" y="35769"/>
                    <a:pt x="17259" y="35806"/>
                    <a:pt x="17308" y="35846"/>
                  </a:cubicBezTo>
                  <a:cubicBezTo>
                    <a:pt x="17345" y="35876"/>
                    <a:pt x="17387" y="35928"/>
                    <a:pt x="17430" y="35955"/>
                  </a:cubicBezTo>
                  <a:lnTo>
                    <a:pt x="17430" y="35955"/>
                  </a:lnTo>
                  <a:cubicBezTo>
                    <a:pt x="17473" y="36007"/>
                    <a:pt x="17517" y="36058"/>
                    <a:pt x="17560" y="36109"/>
                  </a:cubicBezTo>
                  <a:cubicBezTo>
                    <a:pt x="17563" y="36112"/>
                    <a:pt x="17566" y="36116"/>
                    <a:pt x="17569" y="36119"/>
                  </a:cubicBezTo>
                  <a:lnTo>
                    <a:pt x="17569" y="36119"/>
                  </a:lnTo>
                  <a:cubicBezTo>
                    <a:pt x="17565" y="36111"/>
                    <a:pt x="17562" y="36103"/>
                    <a:pt x="17559" y="36095"/>
                  </a:cubicBezTo>
                  <a:lnTo>
                    <a:pt x="17559" y="36095"/>
                  </a:lnTo>
                  <a:cubicBezTo>
                    <a:pt x="17562" y="36103"/>
                    <a:pt x="17566" y="36112"/>
                    <a:pt x="17569" y="36120"/>
                  </a:cubicBezTo>
                  <a:lnTo>
                    <a:pt x="17569" y="36120"/>
                  </a:lnTo>
                  <a:cubicBezTo>
                    <a:pt x="17569" y="36120"/>
                    <a:pt x="17569" y="36119"/>
                    <a:pt x="17569" y="36119"/>
                  </a:cubicBezTo>
                  <a:lnTo>
                    <a:pt x="17569" y="36119"/>
                  </a:lnTo>
                  <a:cubicBezTo>
                    <a:pt x="17604" y="36204"/>
                    <a:pt x="17623" y="36235"/>
                    <a:pt x="17628" y="36235"/>
                  </a:cubicBezTo>
                  <a:cubicBezTo>
                    <a:pt x="17629" y="36235"/>
                    <a:pt x="17630" y="36234"/>
                    <a:pt x="17630" y="36232"/>
                  </a:cubicBezTo>
                  <a:lnTo>
                    <a:pt x="17630" y="36232"/>
                  </a:lnTo>
                  <a:cubicBezTo>
                    <a:pt x="17675" y="36308"/>
                    <a:pt x="17727" y="36383"/>
                    <a:pt x="17765" y="36459"/>
                  </a:cubicBezTo>
                  <a:cubicBezTo>
                    <a:pt x="17777" y="36483"/>
                    <a:pt x="17787" y="36507"/>
                    <a:pt x="17796" y="36527"/>
                  </a:cubicBezTo>
                  <a:lnTo>
                    <a:pt x="17796" y="36527"/>
                  </a:lnTo>
                  <a:cubicBezTo>
                    <a:pt x="17815" y="36584"/>
                    <a:pt x="17835" y="36640"/>
                    <a:pt x="17851" y="36697"/>
                  </a:cubicBezTo>
                  <a:cubicBezTo>
                    <a:pt x="17896" y="36849"/>
                    <a:pt x="17931" y="37004"/>
                    <a:pt x="17955" y="37162"/>
                  </a:cubicBezTo>
                  <a:cubicBezTo>
                    <a:pt x="17965" y="37227"/>
                    <a:pt x="17973" y="37294"/>
                    <a:pt x="17980" y="37360"/>
                  </a:cubicBezTo>
                  <a:lnTo>
                    <a:pt x="17980" y="37360"/>
                  </a:lnTo>
                  <a:cubicBezTo>
                    <a:pt x="17978" y="37345"/>
                    <a:pt x="17977" y="37339"/>
                    <a:pt x="17977" y="37339"/>
                  </a:cubicBezTo>
                  <a:lnTo>
                    <a:pt x="17977" y="37339"/>
                  </a:lnTo>
                  <a:cubicBezTo>
                    <a:pt x="17975" y="37339"/>
                    <a:pt x="17986" y="37489"/>
                    <a:pt x="17988" y="37531"/>
                  </a:cubicBezTo>
                  <a:cubicBezTo>
                    <a:pt x="17992" y="37739"/>
                    <a:pt x="17985" y="37945"/>
                    <a:pt x="17968" y="38152"/>
                  </a:cubicBezTo>
                  <a:cubicBezTo>
                    <a:pt x="17926" y="38613"/>
                    <a:pt x="17849" y="39068"/>
                    <a:pt x="17738" y="39517"/>
                  </a:cubicBezTo>
                  <a:cubicBezTo>
                    <a:pt x="17100" y="42140"/>
                    <a:pt x="15452" y="44289"/>
                    <a:pt x="14164" y="46616"/>
                  </a:cubicBezTo>
                  <a:cubicBezTo>
                    <a:pt x="12796" y="49087"/>
                    <a:pt x="11733" y="51966"/>
                    <a:pt x="13044" y="54692"/>
                  </a:cubicBezTo>
                  <a:cubicBezTo>
                    <a:pt x="13768" y="56195"/>
                    <a:pt x="15054" y="57465"/>
                    <a:pt x="16581" y="58131"/>
                  </a:cubicBezTo>
                  <a:cubicBezTo>
                    <a:pt x="17907" y="58709"/>
                    <a:pt x="19330" y="58799"/>
                    <a:pt x="20752" y="58927"/>
                  </a:cubicBezTo>
                  <a:cubicBezTo>
                    <a:pt x="21083" y="58957"/>
                    <a:pt x="21414" y="58992"/>
                    <a:pt x="21743" y="59042"/>
                  </a:cubicBezTo>
                  <a:cubicBezTo>
                    <a:pt x="22019" y="59083"/>
                    <a:pt x="22345" y="59149"/>
                    <a:pt x="22477" y="59189"/>
                  </a:cubicBezTo>
                  <a:cubicBezTo>
                    <a:pt x="22634" y="59235"/>
                    <a:pt x="22787" y="59288"/>
                    <a:pt x="22941" y="59344"/>
                  </a:cubicBezTo>
                  <a:cubicBezTo>
                    <a:pt x="22960" y="59350"/>
                    <a:pt x="23053" y="59392"/>
                    <a:pt x="23056" y="59392"/>
                  </a:cubicBezTo>
                  <a:cubicBezTo>
                    <a:pt x="23056" y="59392"/>
                    <a:pt x="23056" y="59392"/>
                    <a:pt x="23056" y="59392"/>
                  </a:cubicBezTo>
                  <a:lnTo>
                    <a:pt x="23056" y="59392"/>
                  </a:lnTo>
                  <a:cubicBezTo>
                    <a:pt x="23108" y="59417"/>
                    <a:pt x="23159" y="59443"/>
                    <a:pt x="23209" y="59471"/>
                  </a:cubicBezTo>
                  <a:cubicBezTo>
                    <a:pt x="23396" y="59570"/>
                    <a:pt x="23589" y="59687"/>
                    <a:pt x="23771" y="59864"/>
                  </a:cubicBezTo>
                  <a:cubicBezTo>
                    <a:pt x="24085" y="60168"/>
                    <a:pt x="24534" y="60464"/>
                    <a:pt x="24991" y="60464"/>
                  </a:cubicBezTo>
                  <a:cubicBezTo>
                    <a:pt x="25105" y="60464"/>
                    <a:pt x="25219" y="60445"/>
                    <a:pt x="25332" y="60404"/>
                  </a:cubicBezTo>
                  <a:cubicBezTo>
                    <a:pt x="25831" y="60222"/>
                    <a:pt x="25805" y="59609"/>
                    <a:pt x="25462" y="59276"/>
                  </a:cubicBezTo>
                  <a:cubicBezTo>
                    <a:pt x="24319" y="58168"/>
                    <a:pt x="22955" y="57554"/>
                    <a:pt x="21386" y="57310"/>
                  </a:cubicBezTo>
                  <a:cubicBezTo>
                    <a:pt x="20177" y="57120"/>
                    <a:pt x="18802" y="57152"/>
                    <a:pt x="17685" y="56867"/>
                  </a:cubicBezTo>
                  <a:cubicBezTo>
                    <a:pt x="17163" y="56735"/>
                    <a:pt x="16720" y="56542"/>
                    <a:pt x="16335" y="56232"/>
                  </a:cubicBezTo>
                  <a:cubicBezTo>
                    <a:pt x="15864" y="55850"/>
                    <a:pt x="15431" y="55292"/>
                    <a:pt x="15132" y="54724"/>
                  </a:cubicBezTo>
                  <a:cubicBezTo>
                    <a:pt x="14560" y="53634"/>
                    <a:pt x="14539" y="52407"/>
                    <a:pt x="14801" y="51227"/>
                  </a:cubicBezTo>
                  <a:cubicBezTo>
                    <a:pt x="15392" y="48554"/>
                    <a:pt x="17202" y="46265"/>
                    <a:pt x="18517" y="43918"/>
                  </a:cubicBezTo>
                  <a:cubicBezTo>
                    <a:pt x="19477" y="42204"/>
                    <a:pt x="20305" y="40076"/>
                    <a:pt x="20188" y="38069"/>
                  </a:cubicBezTo>
                  <a:cubicBezTo>
                    <a:pt x="20097" y="36493"/>
                    <a:pt x="19294" y="35274"/>
                    <a:pt x="17977" y="34429"/>
                  </a:cubicBezTo>
                  <a:cubicBezTo>
                    <a:pt x="16899" y="33737"/>
                    <a:pt x="15619" y="33424"/>
                    <a:pt x="14391" y="33120"/>
                  </a:cubicBezTo>
                  <a:cubicBezTo>
                    <a:pt x="13766" y="32965"/>
                    <a:pt x="13142" y="32815"/>
                    <a:pt x="12528" y="32623"/>
                  </a:cubicBezTo>
                  <a:cubicBezTo>
                    <a:pt x="12220" y="32528"/>
                    <a:pt x="11915" y="32422"/>
                    <a:pt x="11616" y="32301"/>
                  </a:cubicBezTo>
                  <a:cubicBezTo>
                    <a:pt x="11582" y="32287"/>
                    <a:pt x="11538" y="32274"/>
                    <a:pt x="11497" y="32258"/>
                  </a:cubicBezTo>
                  <a:lnTo>
                    <a:pt x="11497" y="32258"/>
                  </a:lnTo>
                  <a:cubicBezTo>
                    <a:pt x="11475" y="32243"/>
                    <a:pt x="11451" y="32229"/>
                    <a:pt x="11429" y="32218"/>
                  </a:cubicBezTo>
                  <a:cubicBezTo>
                    <a:pt x="11285" y="32144"/>
                    <a:pt x="11140" y="32072"/>
                    <a:pt x="11001" y="31991"/>
                  </a:cubicBezTo>
                  <a:cubicBezTo>
                    <a:pt x="10944" y="31958"/>
                    <a:pt x="10888" y="31922"/>
                    <a:pt x="10831" y="31890"/>
                  </a:cubicBezTo>
                  <a:lnTo>
                    <a:pt x="10831" y="31890"/>
                  </a:lnTo>
                  <a:cubicBezTo>
                    <a:pt x="10713" y="31800"/>
                    <a:pt x="10593" y="31716"/>
                    <a:pt x="10480" y="31620"/>
                  </a:cubicBezTo>
                  <a:cubicBezTo>
                    <a:pt x="10448" y="31593"/>
                    <a:pt x="10416" y="31564"/>
                    <a:pt x="10384" y="31535"/>
                  </a:cubicBezTo>
                  <a:lnTo>
                    <a:pt x="10384" y="31535"/>
                  </a:lnTo>
                  <a:cubicBezTo>
                    <a:pt x="10399" y="31550"/>
                    <a:pt x="10405" y="31557"/>
                    <a:pt x="10404" y="31557"/>
                  </a:cubicBezTo>
                  <a:cubicBezTo>
                    <a:pt x="10401" y="31557"/>
                    <a:pt x="10378" y="31537"/>
                    <a:pt x="10337" y="31493"/>
                  </a:cubicBezTo>
                  <a:lnTo>
                    <a:pt x="10337" y="31493"/>
                  </a:lnTo>
                  <a:cubicBezTo>
                    <a:pt x="10353" y="31507"/>
                    <a:pt x="10368" y="31521"/>
                    <a:pt x="10384" y="31535"/>
                  </a:cubicBezTo>
                  <a:lnTo>
                    <a:pt x="10384" y="31535"/>
                  </a:lnTo>
                  <a:cubicBezTo>
                    <a:pt x="10372" y="31524"/>
                    <a:pt x="10356" y="31508"/>
                    <a:pt x="10333" y="31489"/>
                  </a:cubicBezTo>
                  <a:lnTo>
                    <a:pt x="10333" y="31489"/>
                  </a:lnTo>
                  <a:cubicBezTo>
                    <a:pt x="10335" y="31490"/>
                    <a:pt x="10336" y="31491"/>
                    <a:pt x="10337" y="31493"/>
                  </a:cubicBezTo>
                  <a:lnTo>
                    <a:pt x="10337" y="31493"/>
                  </a:lnTo>
                  <a:cubicBezTo>
                    <a:pt x="10324" y="31482"/>
                    <a:pt x="10312" y="31471"/>
                    <a:pt x="10300" y="31460"/>
                  </a:cubicBezTo>
                  <a:lnTo>
                    <a:pt x="10300" y="31460"/>
                  </a:lnTo>
                  <a:cubicBezTo>
                    <a:pt x="10312" y="31471"/>
                    <a:pt x="10323" y="31480"/>
                    <a:pt x="10333" y="31489"/>
                  </a:cubicBezTo>
                  <a:lnTo>
                    <a:pt x="10333" y="31489"/>
                  </a:lnTo>
                  <a:cubicBezTo>
                    <a:pt x="10329" y="31485"/>
                    <a:pt x="10325" y="31480"/>
                    <a:pt x="10320" y="31475"/>
                  </a:cubicBezTo>
                  <a:cubicBezTo>
                    <a:pt x="10275" y="31425"/>
                    <a:pt x="10232" y="31374"/>
                    <a:pt x="10190" y="31324"/>
                  </a:cubicBezTo>
                  <a:lnTo>
                    <a:pt x="10190" y="31324"/>
                  </a:lnTo>
                  <a:cubicBezTo>
                    <a:pt x="10339" y="31271"/>
                    <a:pt x="10485" y="31210"/>
                    <a:pt x="10629" y="31144"/>
                  </a:cubicBezTo>
                  <a:cubicBezTo>
                    <a:pt x="11084" y="30932"/>
                    <a:pt x="11526" y="30690"/>
                    <a:pt x="11948" y="30417"/>
                  </a:cubicBezTo>
                  <a:cubicBezTo>
                    <a:pt x="12907" y="29809"/>
                    <a:pt x="13797" y="29083"/>
                    <a:pt x="14600" y="28281"/>
                  </a:cubicBezTo>
                  <a:cubicBezTo>
                    <a:pt x="15988" y="26898"/>
                    <a:pt x="17752" y="24786"/>
                    <a:pt x="17218" y="22656"/>
                  </a:cubicBezTo>
                  <a:cubicBezTo>
                    <a:pt x="16773" y="20878"/>
                    <a:pt x="15040" y="19461"/>
                    <a:pt x="13254" y="19461"/>
                  </a:cubicBezTo>
                  <a:cubicBezTo>
                    <a:pt x="12761" y="19461"/>
                    <a:pt x="12264" y="19568"/>
                    <a:pt x="11788" y="19806"/>
                  </a:cubicBezTo>
                  <a:cubicBezTo>
                    <a:pt x="9881" y="20762"/>
                    <a:pt x="8485" y="22808"/>
                    <a:pt x="7660" y="24724"/>
                  </a:cubicBezTo>
                  <a:cubicBezTo>
                    <a:pt x="6966" y="26337"/>
                    <a:pt x="6845" y="28259"/>
                    <a:pt x="7404" y="29942"/>
                  </a:cubicBezTo>
                  <a:lnTo>
                    <a:pt x="7404" y="29942"/>
                  </a:lnTo>
                  <a:cubicBezTo>
                    <a:pt x="7265" y="29960"/>
                    <a:pt x="7126" y="29976"/>
                    <a:pt x="6988" y="29987"/>
                  </a:cubicBezTo>
                  <a:cubicBezTo>
                    <a:pt x="6817" y="30002"/>
                    <a:pt x="6646" y="30011"/>
                    <a:pt x="6475" y="30016"/>
                  </a:cubicBezTo>
                  <a:cubicBezTo>
                    <a:pt x="6454" y="30017"/>
                    <a:pt x="6432" y="30017"/>
                    <a:pt x="6411" y="30017"/>
                  </a:cubicBezTo>
                  <a:cubicBezTo>
                    <a:pt x="6373" y="30017"/>
                    <a:pt x="6336" y="30016"/>
                    <a:pt x="6298" y="30016"/>
                  </a:cubicBezTo>
                  <a:cubicBezTo>
                    <a:pt x="6263" y="30016"/>
                    <a:pt x="6229" y="30017"/>
                    <a:pt x="6194" y="30018"/>
                  </a:cubicBezTo>
                  <a:cubicBezTo>
                    <a:pt x="6185" y="30018"/>
                    <a:pt x="6178" y="30018"/>
                    <a:pt x="6172" y="30019"/>
                  </a:cubicBezTo>
                  <a:lnTo>
                    <a:pt x="6172" y="30019"/>
                  </a:lnTo>
                  <a:cubicBezTo>
                    <a:pt x="6159" y="30018"/>
                    <a:pt x="6143" y="30016"/>
                    <a:pt x="6124" y="30015"/>
                  </a:cubicBezTo>
                  <a:cubicBezTo>
                    <a:pt x="5962" y="30000"/>
                    <a:pt x="5801" y="29986"/>
                    <a:pt x="5641" y="29962"/>
                  </a:cubicBezTo>
                  <a:cubicBezTo>
                    <a:pt x="5569" y="29952"/>
                    <a:pt x="5497" y="29938"/>
                    <a:pt x="5425" y="29927"/>
                  </a:cubicBezTo>
                  <a:cubicBezTo>
                    <a:pt x="5404" y="29922"/>
                    <a:pt x="5383" y="29917"/>
                    <a:pt x="5361" y="29912"/>
                  </a:cubicBezTo>
                  <a:lnTo>
                    <a:pt x="5361" y="29912"/>
                  </a:lnTo>
                  <a:cubicBezTo>
                    <a:pt x="5235" y="29864"/>
                    <a:pt x="5095" y="29839"/>
                    <a:pt x="4967" y="29793"/>
                  </a:cubicBezTo>
                  <a:cubicBezTo>
                    <a:pt x="4912" y="29773"/>
                    <a:pt x="4859" y="29746"/>
                    <a:pt x="4805" y="29728"/>
                  </a:cubicBezTo>
                  <a:lnTo>
                    <a:pt x="4805" y="29728"/>
                  </a:lnTo>
                  <a:cubicBezTo>
                    <a:pt x="4801" y="29726"/>
                    <a:pt x="4796" y="29723"/>
                    <a:pt x="4791" y="29721"/>
                  </a:cubicBezTo>
                  <a:cubicBezTo>
                    <a:pt x="4681" y="29662"/>
                    <a:pt x="4573" y="29589"/>
                    <a:pt x="4462" y="29533"/>
                  </a:cubicBezTo>
                  <a:lnTo>
                    <a:pt x="4462" y="29533"/>
                  </a:lnTo>
                  <a:cubicBezTo>
                    <a:pt x="4409" y="29493"/>
                    <a:pt x="4355" y="29453"/>
                    <a:pt x="4304" y="29411"/>
                  </a:cubicBezTo>
                  <a:cubicBezTo>
                    <a:pt x="4255" y="29371"/>
                    <a:pt x="4209" y="29330"/>
                    <a:pt x="4161" y="29290"/>
                  </a:cubicBezTo>
                  <a:lnTo>
                    <a:pt x="4161" y="29290"/>
                  </a:lnTo>
                  <a:cubicBezTo>
                    <a:pt x="4074" y="29187"/>
                    <a:pt x="3976" y="29092"/>
                    <a:pt x="3890" y="28986"/>
                  </a:cubicBezTo>
                  <a:cubicBezTo>
                    <a:pt x="3852" y="28938"/>
                    <a:pt x="3816" y="28888"/>
                    <a:pt x="3776" y="28840"/>
                  </a:cubicBezTo>
                  <a:lnTo>
                    <a:pt x="3776" y="28840"/>
                  </a:lnTo>
                  <a:cubicBezTo>
                    <a:pt x="3704" y="28714"/>
                    <a:pt x="3621" y="28596"/>
                    <a:pt x="3552" y="28468"/>
                  </a:cubicBezTo>
                  <a:cubicBezTo>
                    <a:pt x="3483" y="28342"/>
                    <a:pt x="3417" y="28214"/>
                    <a:pt x="3358" y="28082"/>
                  </a:cubicBezTo>
                  <a:cubicBezTo>
                    <a:pt x="3330" y="28019"/>
                    <a:pt x="3304" y="27955"/>
                    <a:pt x="3277" y="27893"/>
                  </a:cubicBezTo>
                  <a:cubicBezTo>
                    <a:pt x="3275" y="27890"/>
                    <a:pt x="3274" y="27887"/>
                    <a:pt x="3272" y="27884"/>
                  </a:cubicBezTo>
                  <a:lnTo>
                    <a:pt x="3272" y="27884"/>
                  </a:lnTo>
                  <a:cubicBezTo>
                    <a:pt x="3263" y="27860"/>
                    <a:pt x="3255" y="27837"/>
                    <a:pt x="3246" y="27813"/>
                  </a:cubicBezTo>
                  <a:cubicBezTo>
                    <a:pt x="3031" y="27192"/>
                    <a:pt x="2881" y="26553"/>
                    <a:pt x="2798" y="25901"/>
                  </a:cubicBezTo>
                  <a:cubicBezTo>
                    <a:pt x="2774" y="25728"/>
                    <a:pt x="2756" y="25556"/>
                    <a:pt x="2738" y="25382"/>
                  </a:cubicBezTo>
                  <a:cubicBezTo>
                    <a:pt x="2736" y="25356"/>
                    <a:pt x="2734" y="25339"/>
                    <a:pt x="2733" y="25326"/>
                  </a:cubicBezTo>
                  <a:lnTo>
                    <a:pt x="2733" y="25326"/>
                  </a:lnTo>
                  <a:cubicBezTo>
                    <a:pt x="2733" y="25320"/>
                    <a:pt x="2732" y="25299"/>
                    <a:pt x="2729" y="25246"/>
                  </a:cubicBezTo>
                  <a:cubicBezTo>
                    <a:pt x="2722" y="25149"/>
                    <a:pt x="2716" y="25053"/>
                    <a:pt x="2713" y="24955"/>
                  </a:cubicBezTo>
                  <a:cubicBezTo>
                    <a:pt x="2694" y="24567"/>
                    <a:pt x="2690" y="24179"/>
                    <a:pt x="2698" y="23791"/>
                  </a:cubicBezTo>
                  <a:cubicBezTo>
                    <a:pt x="2719" y="22957"/>
                    <a:pt x="2783" y="22126"/>
                    <a:pt x="2890" y="21299"/>
                  </a:cubicBezTo>
                  <a:cubicBezTo>
                    <a:pt x="3357" y="17632"/>
                    <a:pt x="4406" y="14162"/>
                    <a:pt x="5766" y="10761"/>
                  </a:cubicBezTo>
                  <a:cubicBezTo>
                    <a:pt x="6900" y="7918"/>
                    <a:pt x="8229" y="4980"/>
                    <a:pt x="10153" y="2571"/>
                  </a:cubicBezTo>
                  <a:cubicBezTo>
                    <a:pt x="10192" y="2521"/>
                    <a:pt x="10232" y="2472"/>
                    <a:pt x="10272" y="2422"/>
                  </a:cubicBezTo>
                  <a:cubicBezTo>
                    <a:pt x="10293" y="2397"/>
                    <a:pt x="10316" y="2371"/>
                    <a:pt x="10337" y="2345"/>
                  </a:cubicBezTo>
                  <a:lnTo>
                    <a:pt x="10337" y="2345"/>
                  </a:lnTo>
                  <a:cubicBezTo>
                    <a:pt x="10410" y="2262"/>
                    <a:pt x="10484" y="2180"/>
                    <a:pt x="10560" y="2099"/>
                  </a:cubicBezTo>
                  <a:cubicBezTo>
                    <a:pt x="10715" y="1935"/>
                    <a:pt x="10876" y="1778"/>
                    <a:pt x="11047" y="1630"/>
                  </a:cubicBezTo>
                  <a:cubicBezTo>
                    <a:pt x="11750" y="1024"/>
                    <a:pt x="10588" y="1"/>
                    <a:pt x="9734"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1"/>
            <p:cNvSpPr/>
            <p:nvPr/>
          </p:nvSpPr>
          <p:spPr>
            <a:xfrm rot="-2225305">
              <a:off x="8513182" y="3745809"/>
              <a:ext cx="435765" cy="1423073"/>
            </a:xfrm>
            <a:custGeom>
              <a:avLst/>
              <a:gdLst/>
              <a:ahLst/>
              <a:cxnLst/>
              <a:rect l="l" t="t" r="r" b="b"/>
              <a:pathLst>
                <a:path w="15040" h="49116" extrusionOk="0">
                  <a:moveTo>
                    <a:pt x="2622" y="0"/>
                  </a:moveTo>
                  <a:cubicBezTo>
                    <a:pt x="2279" y="0"/>
                    <a:pt x="1966" y="93"/>
                    <a:pt x="1911" y="396"/>
                  </a:cubicBezTo>
                  <a:lnTo>
                    <a:pt x="1909" y="396"/>
                  </a:lnTo>
                  <a:cubicBezTo>
                    <a:pt x="1170" y="4445"/>
                    <a:pt x="0" y="8600"/>
                    <a:pt x="387" y="12750"/>
                  </a:cubicBezTo>
                  <a:cubicBezTo>
                    <a:pt x="561" y="14618"/>
                    <a:pt x="1107" y="16551"/>
                    <a:pt x="2154" y="18121"/>
                  </a:cubicBezTo>
                  <a:cubicBezTo>
                    <a:pt x="2937" y="19295"/>
                    <a:pt x="4098" y="20091"/>
                    <a:pt x="5333" y="20727"/>
                  </a:cubicBezTo>
                  <a:cubicBezTo>
                    <a:pt x="5897" y="21017"/>
                    <a:pt x="6464" y="21298"/>
                    <a:pt x="7006" y="21629"/>
                  </a:cubicBezTo>
                  <a:cubicBezTo>
                    <a:pt x="7157" y="21722"/>
                    <a:pt x="7306" y="21818"/>
                    <a:pt x="7453" y="21917"/>
                  </a:cubicBezTo>
                  <a:cubicBezTo>
                    <a:pt x="7485" y="21938"/>
                    <a:pt x="7517" y="21961"/>
                    <a:pt x="7548" y="21983"/>
                  </a:cubicBezTo>
                  <a:lnTo>
                    <a:pt x="7548" y="21983"/>
                  </a:lnTo>
                  <a:cubicBezTo>
                    <a:pt x="7581" y="22006"/>
                    <a:pt x="7646" y="22053"/>
                    <a:pt x="7673" y="22075"/>
                  </a:cubicBezTo>
                  <a:cubicBezTo>
                    <a:pt x="8022" y="22350"/>
                    <a:pt x="8354" y="22636"/>
                    <a:pt x="8675" y="22942"/>
                  </a:cubicBezTo>
                  <a:cubicBezTo>
                    <a:pt x="9261" y="23505"/>
                    <a:pt x="9958" y="24216"/>
                    <a:pt x="10290" y="24815"/>
                  </a:cubicBezTo>
                  <a:cubicBezTo>
                    <a:pt x="10641" y="25447"/>
                    <a:pt x="10772" y="25871"/>
                    <a:pt x="10764" y="26580"/>
                  </a:cubicBezTo>
                  <a:cubicBezTo>
                    <a:pt x="10758" y="27147"/>
                    <a:pt x="10613" y="27661"/>
                    <a:pt x="10386" y="28272"/>
                  </a:cubicBezTo>
                  <a:cubicBezTo>
                    <a:pt x="10124" y="28975"/>
                    <a:pt x="9796" y="29652"/>
                    <a:pt x="9488" y="30336"/>
                  </a:cubicBezTo>
                  <a:cubicBezTo>
                    <a:pt x="8680" y="32128"/>
                    <a:pt x="8081" y="33925"/>
                    <a:pt x="7886" y="35895"/>
                  </a:cubicBezTo>
                  <a:cubicBezTo>
                    <a:pt x="7421" y="40569"/>
                    <a:pt x="9649" y="44705"/>
                    <a:pt x="12362" y="48335"/>
                  </a:cubicBezTo>
                  <a:cubicBezTo>
                    <a:pt x="12712" y="48804"/>
                    <a:pt x="13393" y="49116"/>
                    <a:pt x="13996" y="49116"/>
                  </a:cubicBezTo>
                  <a:cubicBezTo>
                    <a:pt x="14077" y="49116"/>
                    <a:pt x="14156" y="49110"/>
                    <a:pt x="14233" y="49099"/>
                  </a:cubicBezTo>
                  <a:cubicBezTo>
                    <a:pt x="14838" y="49007"/>
                    <a:pt x="15039" y="48506"/>
                    <a:pt x="14674" y="48017"/>
                  </a:cubicBezTo>
                  <a:cubicBezTo>
                    <a:pt x="12375" y="44940"/>
                    <a:pt x="10450" y="41528"/>
                    <a:pt x="10539" y="37574"/>
                  </a:cubicBezTo>
                  <a:cubicBezTo>
                    <a:pt x="10582" y="35627"/>
                    <a:pt x="11092" y="33807"/>
                    <a:pt x="11860" y="32032"/>
                  </a:cubicBezTo>
                  <a:cubicBezTo>
                    <a:pt x="12415" y="30756"/>
                    <a:pt x="13130" y="29495"/>
                    <a:pt x="13381" y="28113"/>
                  </a:cubicBezTo>
                  <a:cubicBezTo>
                    <a:pt x="13662" y="26562"/>
                    <a:pt x="13156" y="25164"/>
                    <a:pt x="12210" y="23930"/>
                  </a:cubicBezTo>
                  <a:cubicBezTo>
                    <a:pt x="11103" y="22484"/>
                    <a:pt x="9622" y="21198"/>
                    <a:pt x="8047" y="20286"/>
                  </a:cubicBezTo>
                  <a:cubicBezTo>
                    <a:pt x="7510" y="19976"/>
                    <a:pt x="6951" y="19707"/>
                    <a:pt x="6403" y="19418"/>
                  </a:cubicBezTo>
                  <a:cubicBezTo>
                    <a:pt x="6175" y="19298"/>
                    <a:pt x="5948" y="19174"/>
                    <a:pt x="5729" y="19040"/>
                  </a:cubicBezTo>
                  <a:cubicBezTo>
                    <a:pt x="5620" y="18972"/>
                    <a:pt x="5515" y="18900"/>
                    <a:pt x="5408" y="18830"/>
                  </a:cubicBezTo>
                  <a:lnTo>
                    <a:pt x="5408" y="18830"/>
                  </a:lnTo>
                  <a:cubicBezTo>
                    <a:pt x="5469" y="18869"/>
                    <a:pt x="5496" y="18885"/>
                    <a:pt x="5499" y="18885"/>
                  </a:cubicBezTo>
                  <a:cubicBezTo>
                    <a:pt x="5510" y="18885"/>
                    <a:pt x="5241" y="18695"/>
                    <a:pt x="5178" y="18640"/>
                  </a:cubicBezTo>
                  <a:cubicBezTo>
                    <a:pt x="5143" y="18610"/>
                    <a:pt x="5024" y="18496"/>
                    <a:pt x="4968" y="18445"/>
                  </a:cubicBezTo>
                  <a:lnTo>
                    <a:pt x="4968" y="18445"/>
                  </a:lnTo>
                  <a:cubicBezTo>
                    <a:pt x="4920" y="18388"/>
                    <a:pt x="4796" y="18249"/>
                    <a:pt x="4763" y="18207"/>
                  </a:cubicBezTo>
                  <a:cubicBezTo>
                    <a:pt x="4657" y="18078"/>
                    <a:pt x="4558" y="17942"/>
                    <a:pt x="4465" y="17803"/>
                  </a:cubicBezTo>
                  <a:cubicBezTo>
                    <a:pt x="4323" y="17589"/>
                    <a:pt x="4379" y="17678"/>
                    <a:pt x="4247" y="17421"/>
                  </a:cubicBezTo>
                  <a:cubicBezTo>
                    <a:pt x="3831" y="16626"/>
                    <a:pt x="3531" y="15749"/>
                    <a:pt x="3333" y="14875"/>
                  </a:cubicBezTo>
                  <a:cubicBezTo>
                    <a:pt x="2838" y="12678"/>
                    <a:pt x="3021" y="10352"/>
                    <a:pt x="3328" y="8143"/>
                  </a:cubicBezTo>
                  <a:cubicBezTo>
                    <a:pt x="3640" y="5903"/>
                    <a:pt x="4151" y="3699"/>
                    <a:pt x="4556" y="1476"/>
                  </a:cubicBezTo>
                  <a:cubicBezTo>
                    <a:pt x="4673" y="841"/>
                    <a:pt x="4080" y="390"/>
                    <a:pt x="3545" y="171"/>
                  </a:cubicBezTo>
                  <a:cubicBezTo>
                    <a:pt x="3375" y="102"/>
                    <a:pt x="2981" y="0"/>
                    <a:pt x="2622" y="0"/>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1"/>
            <p:cNvSpPr/>
            <p:nvPr/>
          </p:nvSpPr>
          <p:spPr>
            <a:xfrm>
              <a:off x="8054827" y="-79728"/>
              <a:ext cx="1054835" cy="1431162"/>
            </a:xfrm>
            <a:custGeom>
              <a:avLst/>
              <a:gdLst/>
              <a:ahLst/>
              <a:cxnLst/>
              <a:rect l="l" t="t" r="r" b="b"/>
              <a:pathLst>
                <a:path w="36405" h="49393" extrusionOk="0">
                  <a:moveTo>
                    <a:pt x="14570" y="18820"/>
                  </a:moveTo>
                  <a:cubicBezTo>
                    <a:pt x="14571" y="18820"/>
                    <a:pt x="14584" y="18822"/>
                    <a:pt x="14618" y="18826"/>
                  </a:cubicBezTo>
                  <a:lnTo>
                    <a:pt x="14618" y="18826"/>
                  </a:lnTo>
                  <a:cubicBezTo>
                    <a:pt x="14592" y="18823"/>
                    <a:pt x="14569" y="18820"/>
                    <a:pt x="14570" y="18820"/>
                  </a:cubicBezTo>
                  <a:close/>
                  <a:moveTo>
                    <a:pt x="14649" y="18829"/>
                  </a:moveTo>
                  <a:cubicBezTo>
                    <a:pt x="14656" y="18830"/>
                    <a:pt x="14663" y="18831"/>
                    <a:pt x="14671" y="18831"/>
                  </a:cubicBezTo>
                  <a:cubicBezTo>
                    <a:pt x="14664" y="18831"/>
                    <a:pt x="14656" y="18830"/>
                    <a:pt x="14649" y="18829"/>
                  </a:cubicBezTo>
                  <a:close/>
                  <a:moveTo>
                    <a:pt x="4756" y="1"/>
                  </a:moveTo>
                  <a:cubicBezTo>
                    <a:pt x="4233" y="1"/>
                    <a:pt x="3605" y="121"/>
                    <a:pt x="3325" y="476"/>
                  </a:cubicBezTo>
                  <a:lnTo>
                    <a:pt x="3326" y="476"/>
                  </a:lnTo>
                  <a:cubicBezTo>
                    <a:pt x="2008" y="2142"/>
                    <a:pt x="1178" y="4142"/>
                    <a:pt x="699" y="6201"/>
                  </a:cubicBezTo>
                  <a:cubicBezTo>
                    <a:pt x="189" y="8379"/>
                    <a:pt x="0" y="10711"/>
                    <a:pt x="513" y="12908"/>
                  </a:cubicBezTo>
                  <a:cubicBezTo>
                    <a:pt x="1037" y="15152"/>
                    <a:pt x="2290" y="16981"/>
                    <a:pt x="4410" y="17964"/>
                  </a:cubicBezTo>
                  <a:cubicBezTo>
                    <a:pt x="5998" y="18700"/>
                    <a:pt x="7727" y="18857"/>
                    <a:pt x="9460" y="18857"/>
                  </a:cubicBezTo>
                  <a:cubicBezTo>
                    <a:pt x="10349" y="18857"/>
                    <a:pt x="11239" y="18815"/>
                    <a:pt x="12111" y="18790"/>
                  </a:cubicBezTo>
                  <a:cubicBezTo>
                    <a:pt x="12453" y="18779"/>
                    <a:pt x="12794" y="18772"/>
                    <a:pt x="13136" y="18772"/>
                  </a:cubicBezTo>
                  <a:cubicBezTo>
                    <a:pt x="13425" y="18772"/>
                    <a:pt x="13714" y="18777"/>
                    <a:pt x="14003" y="18790"/>
                  </a:cubicBezTo>
                  <a:cubicBezTo>
                    <a:pt x="14159" y="18796"/>
                    <a:pt x="14314" y="18804"/>
                    <a:pt x="14471" y="18815"/>
                  </a:cubicBezTo>
                  <a:cubicBezTo>
                    <a:pt x="14524" y="18819"/>
                    <a:pt x="14579" y="18823"/>
                    <a:pt x="14634" y="18828"/>
                  </a:cubicBezTo>
                  <a:lnTo>
                    <a:pt x="14634" y="18828"/>
                  </a:lnTo>
                  <a:cubicBezTo>
                    <a:pt x="14656" y="18831"/>
                    <a:pt x="14684" y="18835"/>
                    <a:pt x="14720" y="18839"/>
                  </a:cubicBezTo>
                  <a:cubicBezTo>
                    <a:pt x="15027" y="18879"/>
                    <a:pt x="15332" y="18924"/>
                    <a:pt x="15635" y="18988"/>
                  </a:cubicBezTo>
                  <a:cubicBezTo>
                    <a:pt x="16640" y="19200"/>
                    <a:pt x="17890" y="19807"/>
                    <a:pt x="18695" y="20664"/>
                  </a:cubicBezTo>
                  <a:cubicBezTo>
                    <a:pt x="19527" y="21549"/>
                    <a:pt x="20224" y="22576"/>
                    <a:pt x="20570" y="23749"/>
                  </a:cubicBezTo>
                  <a:cubicBezTo>
                    <a:pt x="20886" y="24819"/>
                    <a:pt x="20955" y="25940"/>
                    <a:pt x="20971" y="27052"/>
                  </a:cubicBezTo>
                  <a:cubicBezTo>
                    <a:pt x="20990" y="28322"/>
                    <a:pt x="20957" y="29591"/>
                    <a:pt x="21038" y="30859"/>
                  </a:cubicBezTo>
                  <a:cubicBezTo>
                    <a:pt x="21109" y="31947"/>
                    <a:pt x="21323" y="33040"/>
                    <a:pt x="21492" y="34117"/>
                  </a:cubicBezTo>
                  <a:cubicBezTo>
                    <a:pt x="21808" y="36134"/>
                    <a:pt x="22180" y="38161"/>
                    <a:pt x="22863" y="40093"/>
                  </a:cubicBezTo>
                  <a:cubicBezTo>
                    <a:pt x="23527" y="41973"/>
                    <a:pt x="24467" y="43754"/>
                    <a:pt x="25866" y="45194"/>
                  </a:cubicBezTo>
                  <a:cubicBezTo>
                    <a:pt x="27515" y="46892"/>
                    <a:pt x="29609" y="48042"/>
                    <a:pt x="31850" y="48764"/>
                  </a:cubicBezTo>
                  <a:cubicBezTo>
                    <a:pt x="32564" y="48994"/>
                    <a:pt x="33293" y="49180"/>
                    <a:pt x="34025" y="49343"/>
                  </a:cubicBezTo>
                  <a:cubicBezTo>
                    <a:pt x="34171" y="49376"/>
                    <a:pt x="34339" y="49393"/>
                    <a:pt x="34515" y="49393"/>
                  </a:cubicBezTo>
                  <a:cubicBezTo>
                    <a:pt x="35034" y="49393"/>
                    <a:pt x="35624" y="49242"/>
                    <a:pt x="35945" y="48906"/>
                  </a:cubicBezTo>
                  <a:cubicBezTo>
                    <a:pt x="36405" y="48427"/>
                    <a:pt x="35742" y="48132"/>
                    <a:pt x="35343" y="48042"/>
                  </a:cubicBezTo>
                  <a:cubicBezTo>
                    <a:pt x="33117" y="47542"/>
                    <a:pt x="30972" y="46657"/>
                    <a:pt x="29210" y="45162"/>
                  </a:cubicBezTo>
                  <a:cubicBezTo>
                    <a:pt x="27772" y="43941"/>
                    <a:pt x="26721" y="42297"/>
                    <a:pt x="25997" y="40569"/>
                  </a:cubicBezTo>
                  <a:cubicBezTo>
                    <a:pt x="25240" y="38761"/>
                    <a:pt x="24837" y="36808"/>
                    <a:pt x="24506" y="34883"/>
                  </a:cubicBezTo>
                  <a:cubicBezTo>
                    <a:pt x="24332" y="33863"/>
                    <a:pt x="24182" y="32837"/>
                    <a:pt x="24032" y="31813"/>
                  </a:cubicBezTo>
                  <a:cubicBezTo>
                    <a:pt x="23850" y="30583"/>
                    <a:pt x="23821" y="29356"/>
                    <a:pt x="23820" y="28115"/>
                  </a:cubicBezTo>
                  <a:cubicBezTo>
                    <a:pt x="23818" y="25859"/>
                    <a:pt x="23799" y="23608"/>
                    <a:pt x="22609" y="21606"/>
                  </a:cubicBezTo>
                  <a:cubicBezTo>
                    <a:pt x="21187" y="19216"/>
                    <a:pt x="18762" y="17862"/>
                    <a:pt x="16038" y="17537"/>
                  </a:cubicBezTo>
                  <a:cubicBezTo>
                    <a:pt x="15248" y="17443"/>
                    <a:pt x="14457" y="17412"/>
                    <a:pt x="13665" y="17412"/>
                  </a:cubicBezTo>
                  <a:cubicBezTo>
                    <a:pt x="13152" y="17412"/>
                    <a:pt x="12639" y="17425"/>
                    <a:pt x="12124" y="17443"/>
                  </a:cubicBezTo>
                  <a:cubicBezTo>
                    <a:pt x="11515" y="17466"/>
                    <a:pt x="10907" y="17489"/>
                    <a:pt x="10298" y="17494"/>
                  </a:cubicBezTo>
                  <a:cubicBezTo>
                    <a:pt x="10236" y="17495"/>
                    <a:pt x="10174" y="17495"/>
                    <a:pt x="10111" y="17495"/>
                  </a:cubicBezTo>
                  <a:cubicBezTo>
                    <a:pt x="9884" y="17495"/>
                    <a:pt x="9657" y="17492"/>
                    <a:pt x="9429" y="17485"/>
                  </a:cubicBezTo>
                  <a:cubicBezTo>
                    <a:pt x="9274" y="17480"/>
                    <a:pt x="9119" y="17472"/>
                    <a:pt x="8966" y="17464"/>
                  </a:cubicBezTo>
                  <a:cubicBezTo>
                    <a:pt x="8913" y="17460"/>
                    <a:pt x="8629" y="17434"/>
                    <a:pt x="8602" y="17434"/>
                  </a:cubicBezTo>
                  <a:cubicBezTo>
                    <a:pt x="8594" y="17434"/>
                    <a:pt x="8608" y="17436"/>
                    <a:pt x="8656" y="17442"/>
                  </a:cubicBezTo>
                  <a:cubicBezTo>
                    <a:pt x="8063" y="17371"/>
                    <a:pt x="7584" y="17285"/>
                    <a:pt x="7114" y="17128"/>
                  </a:cubicBezTo>
                  <a:cubicBezTo>
                    <a:pt x="6585" y="16956"/>
                    <a:pt x="6084" y="16707"/>
                    <a:pt x="5625" y="16392"/>
                  </a:cubicBezTo>
                  <a:cubicBezTo>
                    <a:pt x="4850" y="15860"/>
                    <a:pt x="4275" y="15020"/>
                    <a:pt x="3874" y="14167"/>
                  </a:cubicBezTo>
                  <a:cubicBezTo>
                    <a:pt x="2983" y="12275"/>
                    <a:pt x="2927" y="10002"/>
                    <a:pt x="3176" y="7962"/>
                  </a:cubicBezTo>
                  <a:cubicBezTo>
                    <a:pt x="3430" y="5869"/>
                    <a:pt x="4087" y="3764"/>
                    <a:pt x="5152" y="1939"/>
                  </a:cubicBezTo>
                  <a:cubicBezTo>
                    <a:pt x="5360" y="1578"/>
                    <a:pt x="5592" y="1233"/>
                    <a:pt x="5847" y="906"/>
                  </a:cubicBezTo>
                  <a:cubicBezTo>
                    <a:pt x="6232" y="418"/>
                    <a:pt x="5708" y="123"/>
                    <a:pt x="5245" y="40"/>
                  </a:cubicBezTo>
                  <a:cubicBezTo>
                    <a:pt x="5108" y="15"/>
                    <a:pt x="4938" y="1"/>
                    <a:pt x="4756"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1"/>
            <p:cNvSpPr/>
            <p:nvPr/>
          </p:nvSpPr>
          <p:spPr>
            <a:xfrm>
              <a:off x="8877766" y="3133802"/>
              <a:ext cx="463049" cy="786208"/>
            </a:xfrm>
            <a:custGeom>
              <a:avLst/>
              <a:gdLst/>
              <a:ahLst/>
              <a:cxnLst/>
              <a:rect l="l" t="t" r="r" b="b"/>
              <a:pathLst>
                <a:path w="15981" h="27134" extrusionOk="0">
                  <a:moveTo>
                    <a:pt x="7190" y="14865"/>
                  </a:moveTo>
                  <a:lnTo>
                    <a:pt x="7180" y="14871"/>
                  </a:lnTo>
                  <a:lnTo>
                    <a:pt x="7180" y="14871"/>
                  </a:lnTo>
                  <a:cubicBezTo>
                    <a:pt x="7185" y="14868"/>
                    <a:pt x="7188" y="14866"/>
                    <a:pt x="7190" y="14865"/>
                  </a:cubicBezTo>
                  <a:close/>
                  <a:moveTo>
                    <a:pt x="2881" y="21722"/>
                  </a:moveTo>
                  <a:cubicBezTo>
                    <a:pt x="2871" y="21757"/>
                    <a:pt x="2867" y="21770"/>
                    <a:pt x="2867" y="21770"/>
                  </a:cubicBezTo>
                  <a:cubicBezTo>
                    <a:pt x="2867" y="21770"/>
                    <a:pt x="2874" y="21744"/>
                    <a:pt x="2881" y="21722"/>
                  </a:cubicBezTo>
                  <a:close/>
                  <a:moveTo>
                    <a:pt x="14455" y="0"/>
                  </a:moveTo>
                  <a:cubicBezTo>
                    <a:pt x="14202" y="0"/>
                    <a:pt x="13948" y="49"/>
                    <a:pt x="13799" y="99"/>
                  </a:cubicBezTo>
                  <a:cubicBezTo>
                    <a:pt x="13337" y="254"/>
                    <a:pt x="12754" y="641"/>
                    <a:pt x="12862" y="1200"/>
                  </a:cubicBezTo>
                  <a:lnTo>
                    <a:pt x="12862" y="1198"/>
                  </a:lnTo>
                  <a:cubicBezTo>
                    <a:pt x="13145" y="2655"/>
                    <a:pt x="13322" y="4133"/>
                    <a:pt x="13276" y="5620"/>
                  </a:cubicBezTo>
                  <a:cubicBezTo>
                    <a:pt x="13259" y="6238"/>
                    <a:pt x="13198" y="6853"/>
                    <a:pt x="13094" y="7464"/>
                  </a:cubicBezTo>
                  <a:cubicBezTo>
                    <a:pt x="13001" y="8000"/>
                    <a:pt x="12872" y="8502"/>
                    <a:pt x="12738" y="8889"/>
                  </a:cubicBezTo>
                  <a:cubicBezTo>
                    <a:pt x="12580" y="9350"/>
                    <a:pt x="12383" y="9798"/>
                    <a:pt x="12155" y="10229"/>
                  </a:cubicBezTo>
                  <a:cubicBezTo>
                    <a:pt x="12051" y="10424"/>
                    <a:pt x="11939" y="10612"/>
                    <a:pt x="11822" y="10801"/>
                  </a:cubicBezTo>
                  <a:cubicBezTo>
                    <a:pt x="11798" y="10840"/>
                    <a:pt x="11783" y="10864"/>
                    <a:pt x="11775" y="10878"/>
                  </a:cubicBezTo>
                  <a:lnTo>
                    <a:pt x="11775" y="10878"/>
                  </a:lnTo>
                  <a:cubicBezTo>
                    <a:pt x="11766" y="10890"/>
                    <a:pt x="11749" y="10913"/>
                    <a:pt x="11719" y="10956"/>
                  </a:cubicBezTo>
                  <a:cubicBezTo>
                    <a:pt x="11650" y="11053"/>
                    <a:pt x="11581" y="11151"/>
                    <a:pt x="11509" y="11245"/>
                  </a:cubicBezTo>
                  <a:cubicBezTo>
                    <a:pt x="11239" y="11600"/>
                    <a:pt x="10949" y="11937"/>
                    <a:pt x="10637" y="12255"/>
                  </a:cubicBezTo>
                  <a:cubicBezTo>
                    <a:pt x="10556" y="12338"/>
                    <a:pt x="10472" y="12418"/>
                    <a:pt x="10391" y="12499"/>
                  </a:cubicBezTo>
                  <a:cubicBezTo>
                    <a:pt x="10459" y="12431"/>
                    <a:pt x="10484" y="12406"/>
                    <a:pt x="10483" y="12406"/>
                  </a:cubicBezTo>
                  <a:lnTo>
                    <a:pt x="10483" y="12406"/>
                  </a:lnTo>
                  <a:cubicBezTo>
                    <a:pt x="10482" y="12406"/>
                    <a:pt x="10350" y="12535"/>
                    <a:pt x="10313" y="12569"/>
                  </a:cubicBezTo>
                  <a:cubicBezTo>
                    <a:pt x="10142" y="12724"/>
                    <a:pt x="9966" y="12876"/>
                    <a:pt x="9789" y="13021"/>
                  </a:cubicBezTo>
                  <a:cubicBezTo>
                    <a:pt x="9102" y="13587"/>
                    <a:pt x="8370" y="14092"/>
                    <a:pt x="7629" y="14579"/>
                  </a:cubicBezTo>
                  <a:cubicBezTo>
                    <a:pt x="7455" y="14692"/>
                    <a:pt x="7281" y="14806"/>
                    <a:pt x="7108" y="14919"/>
                  </a:cubicBezTo>
                  <a:cubicBezTo>
                    <a:pt x="7080" y="14937"/>
                    <a:pt x="7064" y="14947"/>
                    <a:pt x="7056" y="14953"/>
                  </a:cubicBezTo>
                  <a:lnTo>
                    <a:pt x="7056" y="14953"/>
                  </a:lnTo>
                  <a:lnTo>
                    <a:pt x="7180" y="14871"/>
                  </a:lnTo>
                  <a:lnTo>
                    <a:pt x="7180" y="14871"/>
                  </a:lnTo>
                  <a:cubicBezTo>
                    <a:pt x="7147" y="14893"/>
                    <a:pt x="7049" y="14957"/>
                    <a:pt x="7049" y="14957"/>
                  </a:cubicBezTo>
                  <a:cubicBezTo>
                    <a:pt x="7049" y="14957"/>
                    <a:pt x="7051" y="14955"/>
                    <a:pt x="7056" y="14953"/>
                  </a:cubicBezTo>
                  <a:lnTo>
                    <a:pt x="7056" y="14953"/>
                  </a:lnTo>
                  <a:lnTo>
                    <a:pt x="7046" y="14959"/>
                  </a:lnTo>
                  <a:lnTo>
                    <a:pt x="6530" y="15291"/>
                  </a:lnTo>
                  <a:cubicBezTo>
                    <a:pt x="6166" y="15526"/>
                    <a:pt x="5803" y="15761"/>
                    <a:pt x="5445" y="16004"/>
                  </a:cubicBezTo>
                  <a:cubicBezTo>
                    <a:pt x="3923" y="17034"/>
                    <a:pt x="2501" y="18220"/>
                    <a:pt x="1502" y="19781"/>
                  </a:cubicBezTo>
                  <a:cubicBezTo>
                    <a:pt x="172" y="21859"/>
                    <a:pt x="1" y="24332"/>
                    <a:pt x="291" y="26723"/>
                  </a:cubicBezTo>
                  <a:cubicBezTo>
                    <a:pt x="330" y="27041"/>
                    <a:pt x="683" y="27133"/>
                    <a:pt x="1039" y="27133"/>
                  </a:cubicBezTo>
                  <a:cubicBezTo>
                    <a:pt x="1300" y="27133"/>
                    <a:pt x="1563" y="27083"/>
                    <a:pt x="1702" y="27036"/>
                  </a:cubicBezTo>
                  <a:cubicBezTo>
                    <a:pt x="2196" y="26870"/>
                    <a:pt x="2707" y="26503"/>
                    <a:pt x="2638" y="25936"/>
                  </a:cubicBezTo>
                  <a:cubicBezTo>
                    <a:pt x="2502" y="24818"/>
                    <a:pt x="2499" y="23669"/>
                    <a:pt x="2692" y="22557"/>
                  </a:cubicBezTo>
                  <a:cubicBezTo>
                    <a:pt x="2734" y="22316"/>
                    <a:pt x="2790" y="22079"/>
                    <a:pt x="2847" y="21841"/>
                  </a:cubicBezTo>
                  <a:cubicBezTo>
                    <a:pt x="2859" y="21799"/>
                    <a:pt x="2871" y="21757"/>
                    <a:pt x="2883" y="21714"/>
                  </a:cubicBezTo>
                  <a:lnTo>
                    <a:pt x="2883" y="21714"/>
                  </a:lnTo>
                  <a:cubicBezTo>
                    <a:pt x="2885" y="21706"/>
                    <a:pt x="2887" y="21699"/>
                    <a:pt x="2889" y="21694"/>
                  </a:cubicBezTo>
                  <a:cubicBezTo>
                    <a:pt x="2934" y="21555"/>
                    <a:pt x="2980" y="21420"/>
                    <a:pt x="3030" y="21284"/>
                  </a:cubicBezTo>
                  <a:cubicBezTo>
                    <a:pt x="3183" y="20873"/>
                    <a:pt x="3371" y="20477"/>
                    <a:pt x="3593" y="20098"/>
                  </a:cubicBezTo>
                  <a:cubicBezTo>
                    <a:pt x="3643" y="20012"/>
                    <a:pt x="3697" y="19928"/>
                    <a:pt x="3750" y="19841"/>
                  </a:cubicBezTo>
                  <a:cubicBezTo>
                    <a:pt x="3751" y="19840"/>
                    <a:pt x="3751" y="19840"/>
                    <a:pt x="3752" y="19839"/>
                  </a:cubicBezTo>
                  <a:lnTo>
                    <a:pt x="3752" y="19839"/>
                  </a:lnTo>
                  <a:cubicBezTo>
                    <a:pt x="3773" y="19806"/>
                    <a:pt x="3796" y="19774"/>
                    <a:pt x="3819" y="19742"/>
                  </a:cubicBezTo>
                  <a:cubicBezTo>
                    <a:pt x="3945" y="19562"/>
                    <a:pt x="4079" y="19388"/>
                    <a:pt x="4220" y="19218"/>
                  </a:cubicBezTo>
                  <a:cubicBezTo>
                    <a:pt x="4346" y="19066"/>
                    <a:pt x="4477" y="18919"/>
                    <a:pt x="4613" y="18776"/>
                  </a:cubicBezTo>
                  <a:cubicBezTo>
                    <a:pt x="4688" y="18696"/>
                    <a:pt x="4763" y="18618"/>
                    <a:pt x="4841" y="18541"/>
                  </a:cubicBezTo>
                  <a:cubicBezTo>
                    <a:pt x="4872" y="18511"/>
                    <a:pt x="4903" y="18480"/>
                    <a:pt x="4935" y="18450"/>
                  </a:cubicBezTo>
                  <a:cubicBezTo>
                    <a:pt x="4936" y="18449"/>
                    <a:pt x="4938" y="18448"/>
                    <a:pt x="4939" y="18447"/>
                  </a:cubicBezTo>
                  <a:lnTo>
                    <a:pt x="4939" y="18447"/>
                  </a:lnTo>
                  <a:cubicBezTo>
                    <a:pt x="5577" y="17885"/>
                    <a:pt x="6250" y="17362"/>
                    <a:pt x="6955" y="16883"/>
                  </a:cubicBezTo>
                  <a:cubicBezTo>
                    <a:pt x="7321" y="16633"/>
                    <a:pt x="7693" y="16392"/>
                    <a:pt x="8065" y="16151"/>
                  </a:cubicBezTo>
                  <a:cubicBezTo>
                    <a:pt x="8070" y="16148"/>
                    <a:pt x="8075" y="16145"/>
                    <a:pt x="8078" y="16142"/>
                  </a:cubicBezTo>
                  <a:lnTo>
                    <a:pt x="8078" y="16142"/>
                  </a:lnTo>
                  <a:cubicBezTo>
                    <a:pt x="8084" y="16138"/>
                    <a:pt x="8090" y="16134"/>
                    <a:pt x="8097" y="16130"/>
                  </a:cubicBezTo>
                  <a:lnTo>
                    <a:pt x="8586" y="15817"/>
                  </a:lnTo>
                  <a:cubicBezTo>
                    <a:pt x="8779" y="15692"/>
                    <a:pt x="8972" y="15566"/>
                    <a:pt x="9164" y="15440"/>
                  </a:cubicBezTo>
                  <a:cubicBezTo>
                    <a:pt x="9897" y="14961"/>
                    <a:pt x="10623" y="14464"/>
                    <a:pt x="11302" y="13911"/>
                  </a:cubicBezTo>
                  <a:cubicBezTo>
                    <a:pt x="12829" y="12670"/>
                    <a:pt x="14140" y="11143"/>
                    <a:pt x="14867" y="9294"/>
                  </a:cubicBezTo>
                  <a:cubicBezTo>
                    <a:pt x="15981" y="6464"/>
                    <a:pt x="15776" y="3342"/>
                    <a:pt x="15211" y="412"/>
                  </a:cubicBezTo>
                  <a:cubicBezTo>
                    <a:pt x="15149" y="94"/>
                    <a:pt x="14803" y="0"/>
                    <a:pt x="14455"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7" name="Google Shape;397;p11"/>
          <p:cNvSpPr/>
          <p:nvPr/>
        </p:nvSpPr>
        <p:spPr>
          <a:xfrm>
            <a:off x="367676" y="348709"/>
            <a:ext cx="8408648" cy="4446082"/>
          </a:xfrm>
          <a:custGeom>
            <a:avLst/>
            <a:gdLst/>
            <a:ahLst/>
            <a:cxnLst/>
            <a:rect l="l" t="t" r="r" b="b"/>
            <a:pathLst>
              <a:path w="82202" h="38056" extrusionOk="0">
                <a:moveTo>
                  <a:pt x="1" y="0"/>
                </a:moveTo>
                <a:lnTo>
                  <a:pt x="1" y="38056"/>
                </a:lnTo>
                <a:lnTo>
                  <a:pt x="82201" y="38056"/>
                </a:lnTo>
                <a:lnTo>
                  <a:pt x="82201" y="3110"/>
                </a:lnTo>
                <a:lnTo>
                  <a:pt x="82201" y="0"/>
                </a:lnTo>
                <a:lnTo>
                  <a:pt x="79392" y="0"/>
                </a:lnTo>
                <a:cubicBezTo>
                  <a:pt x="79392" y="97"/>
                  <a:pt x="79392" y="154"/>
                  <a:pt x="79400" y="389"/>
                </a:cubicBezTo>
                <a:lnTo>
                  <a:pt x="79416" y="875"/>
                </a:lnTo>
                <a:cubicBezTo>
                  <a:pt x="79448" y="891"/>
                  <a:pt x="79489" y="899"/>
                  <a:pt x="79521" y="923"/>
                </a:cubicBezTo>
                <a:cubicBezTo>
                  <a:pt x="79610" y="964"/>
                  <a:pt x="79683" y="1037"/>
                  <a:pt x="79724" y="1126"/>
                </a:cubicBezTo>
                <a:cubicBezTo>
                  <a:pt x="79877" y="1288"/>
                  <a:pt x="79926" y="1514"/>
                  <a:pt x="79869" y="1725"/>
                </a:cubicBezTo>
                <a:cubicBezTo>
                  <a:pt x="79782" y="2019"/>
                  <a:pt x="79508" y="2219"/>
                  <a:pt x="79207" y="2219"/>
                </a:cubicBezTo>
                <a:cubicBezTo>
                  <a:pt x="79201" y="2219"/>
                  <a:pt x="79195" y="2219"/>
                  <a:pt x="79189" y="2219"/>
                </a:cubicBezTo>
                <a:cubicBezTo>
                  <a:pt x="78890" y="2211"/>
                  <a:pt x="78517" y="2000"/>
                  <a:pt x="78444" y="1693"/>
                </a:cubicBezTo>
                <a:cubicBezTo>
                  <a:pt x="78363" y="1320"/>
                  <a:pt x="78630" y="1045"/>
                  <a:pt x="78954" y="915"/>
                </a:cubicBezTo>
                <a:lnTo>
                  <a:pt x="78962" y="389"/>
                </a:lnTo>
                <a:cubicBezTo>
                  <a:pt x="78971" y="154"/>
                  <a:pt x="78962" y="57"/>
                  <a:pt x="78962" y="0"/>
                </a:cubicBezTo>
                <a:lnTo>
                  <a:pt x="76833" y="0"/>
                </a:lnTo>
                <a:cubicBezTo>
                  <a:pt x="76833" y="73"/>
                  <a:pt x="76833" y="146"/>
                  <a:pt x="76841" y="389"/>
                </a:cubicBezTo>
                <a:lnTo>
                  <a:pt x="76857" y="875"/>
                </a:lnTo>
                <a:cubicBezTo>
                  <a:pt x="76898" y="891"/>
                  <a:pt x="76930" y="899"/>
                  <a:pt x="76971" y="923"/>
                </a:cubicBezTo>
                <a:cubicBezTo>
                  <a:pt x="77060" y="964"/>
                  <a:pt x="77124" y="1037"/>
                  <a:pt x="77173" y="1126"/>
                </a:cubicBezTo>
                <a:cubicBezTo>
                  <a:pt x="77319" y="1288"/>
                  <a:pt x="77375" y="1514"/>
                  <a:pt x="77319" y="1725"/>
                </a:cubicBezTo>
                <a:cubicBezTo>
                  <a:pt x="77223" y="2019"/>
                  <a:pt x="76957" y="2219"/>
                  <a:pt x="76649" y="2219"/>
                </a:cubicBezTo>
                <a:cubicBezTo>
                  <a:pt x="76643" y="2219"/>
                  <a:pt x="76637" y="2219"/>
                  <a:pt x="76630" y="2219"/>
                </a:cubicBezTo>
                <a:cubicBezTo>
                  <a:pt x="76339" y="2211"/>
                  <a:pt x="75958" y="2000"/>
                  <a:pt x="75894" y="1693"/>
                </a:cubicBezTo>
                <a:cubicBezTo>
                  <a:pt x="75805" y="1320"/>
                  <a:pt x="76072" y="1045"/>
                  <a:pt x="76396" y="915"/>
                </a:cubicBezTo>
                <a:lnTo>
                  <a:pt x="76412" y="389"/>
                </a:lnTo>
                <a:cubicBezTo>
                  <a:pt x="76412" y="138"/>
                  <a:pt x="76412" y="89"/>
                  <a:pt x="76412" y="0"/>
                </a:cubicBezTo>
                <a:lnTo>
                  <a:pt x="74274" y="0"/>
                </a:lnTo>
                <a:cubicBezTo>
                  <a:pt x="74274" y="73"/>
                  <a:pt x="74274" y="138"/>
                  <a:pt x="74282" y="389"/>
                </a:cubicBezTo>
                <a:lnTo>
                  <a:pt x="74299" y="875"/>
                </a:lnTo>
                <a:cubicBezTo>
                  <a:pt x="74339" y="891"/>
                  <a:pt x="74380" y="899"/>
                  <a:pt x="74412" y="923"/>
                </a:cubicBezTo>
                <a:cubicBezTo>
                  <a:pt x="74501" y="964"/>
                  <a:pt x="74574" y="1037"/>
                  <a:pt x="74614" y="1126"/>
                </a:cubicBezTo>
                <a:cubicBezTo>
                  <a:pt x="74760" y="1288"/>
                  <a:pt x="74817" y="1514"/>
                  <a:pt x="74760" y="1725"/>
                </a:cubicBezTo>
                <a:cubicBezTo>
                  <a:pt x="74665" y="2019"/>
                  <a:pt x="74398" y="2219"/>
                  <a:pt x="74090" y="2219"/>
                </a:cubicBezTo>
                <a:cubicBezTo>
                  <a:pt x="74084" y="2219"/>
                  <a:pt x="74078" y="2219"/>
                  <a:pt x="74072" y="2219"/>
                </a:cubicBezTo>
                <a:cubicBezTo>
                  <a:pt x="73780" y="2211"/>
                  <a:pt x="73408" y="2000"/>
                  <a:pt x="73335" y="1693"/>
                </a:cubicBezTo>
                <a:cubicBezTo>
                  <a:pt x="73254" y="1320"/>
                  <a:pt x="73521" y="1045"/>
                  <a:pt x="73837" y="915"/>
                </a:cubicBezTo>
                <a:lnTo>
                  <a:pt x="73853" y="389"/>
                </a:lnTo>
                <a:cubicBezTo>
                  <a:pt x="73861" y="138"/>
                  <a:pt x="73861" y="57"/>
                  <a:pt x="73861" y="0"/>
                </a:cubicBezTo>
                <a:lnTo>
                  <a:pt x="71724" y="0"/>
                </a:lnTo>
                <a:cubicBezTo>
                  <a:pt x="71724" y="73"/>
                  <a:pt x="71724" y="138"/>
                  <a:pt x="71732" y="389"/>
                </a:cubicBezTo>
                <a:lnTo>
                  <a:pt x="71748" y="875"/>
                </a:lnTo>
                <a:cubicBezTo>
                  <a:pt x="71789" y="891"/>
                  <a:pt x="71821" y="899"/>
                  <a:pt x="71861" y="923"/>
                </a:cubicBezTo>
                <a:cubicBezTo>
                  <a:pt x="71950" y="964"/>
                  <a:pt x="72015" y="1037"/>
                  <a:pt x="72064" y="1126"/>
                </a:cubicBezTo>
                <a:cubicBezTo>
                  <a:pt x="72210" y="1288"/>
                  <a:pt x="72266" y="1514"/>
                  <a:pt x="72210" y="1725"/>
                </a:cubicBezTo>
                <a:cubicBezTo>
                  <a:pt x="72114" y="2019"/>
                  <a:pt x="71848" y="2219"/>
                  <a:pt x="71540" y="2219"/>
                </a:cubicBezTo>
                <a:cubicBezTo>
                  <a:pt x="71533" y="2219"/>
                  <a:pt x="71527" y="2219"/>
                  <a:pt x="71521" y="2219"/>
                </a:cubicBezTo>
                <a:cubicBezTo>
                  <a:pt x="71230" y="2211"/>
                  <a:pt x="70849" y="2000"/>
                  <a:pt x="70784" y="1693"/>
                </a:cubicBezTo>
                <a:cubicBezTo>
                  <a:pt x="70695" y="1320"/>
                  <a:pt x="70963" y="1045"/>
                  <a:pt x="71286" y="915"/>
                </a:cubicBezTo>
                <a:lnTo>
                  <a:pt x="71303" y="389"/>
                </a:lnTo>
                <a:cubicBezTo>
                  <a:pt x="71303" y="130"/>
                  <a:pt x="71303" y="41"/>
                  <a:pt x="71303" y="0"/>
                </a:cubicBezTo>
                <a:lnTo>
                  <a:pt x="69165" y="0"/>
                </a:lnTo>
                <a:cubicBezTo>
                  <a:pt x="69165" y="49"/>
                  <a:pt x="69165" y="138"/>
                  <a:pt x="69181" y="389"/>
                </a:cubicBezTo>
                <a:lnTo>
                  <a:pt x="69197" y="875"/>
                </a:lnTo>
                <a:cubicBezTo>
                  <a:pt x="69230" y="891"/>
                  <a:pt x="69270" y="899"/>
                  <a:pt x="69303" y="923"/>
                </a:cubicBezTo>
                <a:cubicBezTo>
                  <a:pt x="69392" y="964"/>
                  <a:pt x="69465" y="1037"/>
                  <a:pt x="69505" y="1126"/>
                </a:cubicBezTo>
                <a:cubicBezTo>
                  <a:pt x="69659" y="1288"/>
                  <a:pt x="69708" y="1514"/>
                  <a:pt x="69651" y="1725"/>
                </a:cubicBezTo>
                <a:cubicBezTo>
                  <a:pt x="69564" y="2019"/>
                  <a:pt x="69289" y="2219"/>
                  <a:pt x="68989" y="2219"/>
                </a:cubicBezTo>
                <a:cubicBezTo>
                  <a:pt x="68983" y="2219"/>
                  <a:pt x="68977" y="2219"/>
                  <a:pt x="68971" y="2219"/>
                </a:cubicBezTo>
                <a:cubicBezTo>
                  <a:pt x="68671" y="2211"/>
                  <a:pt x="68299" y="2000"/>
                  <a:pt x="68226" y="1693"/>
                </a:cubicBezTo>
                <a:cubicBezTo>
                  <a:pt x="68145" y="1320"/>
                  <a:pt x="68412" y="1045"/>
                  <a:pt x="68736" y="915"/>
                </a:cubicBezTo>
                <a:lnTo>
                  <a:pt x="68744" y="389"/>
                </a:lnTo>
                <a:cubicBezTo>
                  <a:pt x="68752" y="138"/>
                  <a:pt x="68752" y="73"/>
                  <a:pt x="68752" y="0"/>
                </a:cubicBezTo>
                <a:lnTo>
                  <a:pt x="66615" y="0"/>
                </a:lnTo>
                <a:cubicBezTo>
                  <a:pt x="66615" y="65"/>
                  <a:pt x="66615" y="138"/>
                  <a:pt x="66623" y="389"/>
                </a:cubicBezTo>
                <a:lnTo>
                  <a:pt x="66639" y="875"/>
                </a:lnTo>
                <a:cubicBezTo>
                  <a:pt x="66679" y="891"/>
                  <a:pt x="66720" y="899"/>
                  <a:pt x="66752" y="923"/>
                </a:cubicBezTo>
                <a:cubicBezTo>
                  <a:pt x="66841" y="964"/>
                  <a:pt x="66914" y="1037"/>
                  <a:pt x="66955" y="1126"/>
                </a:cubicBezTo>
                <a:cubicBezTo>
                  <a:pt x="67100" y="1288"/>
                  <a:pt x="67157" y="1514"/>
                  <a:pt x="67100" y="1725"/>
                </a:cubicBezTo>
                <a:cubicBezTo>
                  <a:pt x="67005" y="2019"/>
                  <a:pt x="66738" y="2219"/>
                  <a:pt x="66430" y="2219"/>
                </a:cubicBezTo>
                <a:cubicBezTo>
                  <a:pt x="66424" y="2219"/>
                  <a:pt x="66418" y="2219"/>
                  <a:pt x="66412" y="2219"/>
                </a:cubicBezTo>
                <a:cubicBezTo>
                  <a:pt x="66121" y="2211"/>
                  <a:pt x="65748" y="2000"/>
                  <a:pt x="65675" y="1693"/>
                </a:cubicBezTo>
                <a:cubicBezTo>
                  <a:pt x="65586" y="1320"/>
                  <a:pt x="65853" y="1045"/>
                  <a:pt x="66177" y="915"/>
                </a:cubicBezTo>
                <a:cubicBezTo>
                  <a:pt x="66177" y="745"/>
                  <a:pt x="66185" y="567"/>
                  <a:pt x="66194" y="389"/>
                </a:cubicBezTo>
                <a:cubicBezTo>
                  <a:pt x="66194" y="138"/>
                  <a:pt x="66194" y="57"/>
                  <a:pt x="66194" y="0"/>
                </a:cubicBezTo>
                <a:lnTo>
                  <a:pt x="64064" y="0"/>
                </a:lnTo>
                <a:cubicBezTo>
                  <a:pt x="64064" y="73"/>
                  <a:pt x="64064" y="146"/>
                  <a:pt x="64072" y="389"/>
                </a:cubicBezTo>
                <a:lnTo>
                  <a:pt x="64088" y="875"/>
                </a:lnTo>
                <a:cubicBezTo>
                  <a:pt x="64129" y="891"/>
                  <a:pt x="64161" y="899"/>
                  <a:pt x="64202" y="923"/>
                </a:cubicBezTo>
                <a:cubicBezTo>
                  <a:pt x="64283" y="964"/>
                  <a:pt x="64355" y="1037"/>
                  <a:pt x="64404" y="1126"/>
                </a:cubicBezTo>
                <a:cubicBezTo>
                  <a:pt x="64550" y="1288"/>
                  <a:pt x="64606" y="1514"/>
                  <a:pt x="64550" y="1725"/>
                </a:cubicBezTo>
                <a:cubicBezTo>
                  <a:pt x="64455" y="2019"/>
                  <a:pt x="64180" y="2219"/>
                  <a:pt x="63879" y="2219"/>
                </a:cubicBezTo>
                <a:cubicBezTo>
                  <a:pt x="63873" y="2219"/>
                  <a:pt x="63868" y="2219"/>
                  <a:pt x="63862" y="2219"/>
                </a:cubicBezTo>
                <a:cubicBezTo>
                  <a:pt x="63570" y="2211"/>
                  <a:pt x="63190" y="2000"/>
                  <a:pt x="63117" y="1693"/>
                </a:cubicBezTo>
                <a:cubicBezTo>
                  <a:pt x="63036" y="1320"/>
                  <a:pt x="63303" y="1045"/>
                  <a:pt x="63627" y="915"/>
                </a:cubicBezTo>
                <a:cubicBezTo>
                  <a:pt x="63627" y="745"/>
                  <a:pt x="63635" y="567"/>
                  <a:pt x="63635" y="389"/>
                </a:cubicBezTo>
                <a:cubicBezTo>
                  <a:pt x="63643" y="146"/>
                  <a:pt x="63635" y="73"/>
                  <a:pt x="63635" y="0"/>
                </a:cubicBezTo>
                <a:lnTo>
                  <a:pt x="61513" y="0"/>
                </a:lnTo>
                <a:cubicBezTo>
                  <a:pt x="61513" y="73"/>
                  <a:pt x="61513" y="154"/>
                  <a:pt x="61522" y="389"/>
                </a:cubicBezTo>
                <a:lnTo>
                  <a:pt x="61538" y="875"/>
                </a:lnTo>
                <a:cubicBezTo>
                  <a:pt x="61570" y="891"/>
                  <a:pt x="61611" y="899"/>
                  <a:pt x="61643" y="923"/>
                </a:cubicBezTo>
                <a:cubicBezTo>
                  <a:pt x="61732" y="964"/>
                  <a:pt x="61805" y="1037"/>
                  <a:pt x="61845" y="1126"/>
                </a:cubicBezTo>
                <a:cubicBezTo>
                  <a:pt x="61999" y="1288"/>
                  <a:pt x="62056" y="1514"/>
                  <a:pt x="61991" y="1725"/>
                </a:cubicBezTo>
                <a:cubicBezTo>
                  <a:pt x="61904" y="2019"/>
                  <a:pt x="61630" y="2219"/>
                  <a:pt x="61329" y="2219"/>
                </a:cubicBezTo>
                <a:cubicBezTo>
                  <a:pt x="61323" y="2219"/>
                  <a:pt x="61317" y="2219"/>
                  <a:pt x="61311" y="2219"/>
                </a:cubicBezTo>
                <a:cubicBezTo>
                  <a:pt x="61011" y="2211"/>
                  <a:pt x="60639" y="2000"/>
                  <a:pt x="60566" y="1693"/>
                </a:cubicBezTo>
                <a:cubicBezTo>
                  <a:pt x="60485" y="1320"/>
                  <a:pt x="60752" y="1045"/>
                  <a:pt x="61076" y="915"/>
                </a:cubicBezTo>
                <a:lnTo>
                  <a:pt x="61084" y="389"/>
                </a:lnTo>
                <a:lnTo>
                  <a:pt x="61084" y="0"/>
                </a:lnTo>
                <a:lnTo>
                  <a:pt x="58963" y="0"/>
                </a:lnTo>
                <a:cubicBezTo>
                  <a:pt x="58963" y="73"/>
                  <a:pt x="58955" y="170"/>
                  <a:pt x="58963" y="389"/>
                </a:cubicBezTo>
                <a:lnTo>
                  <a:pt x="58979" y="875"/>
                </a:lnTo>
                <a:cubicBezTo>
                  <a:pt x="59011" y="891"/>
                  <a:pt x="59052" y="899"/>
                  <a:pt x="59084" y="923"/>
                </a:cubicBezTo>
                <a:cubicBezTo>
                  <a:pt x="59173" y="964"/>
                  <a:pt x="59246" y="1037"/>
                  <a:pt x="59287" y="1126"/>
                </a:cubicBezTo>
                <a:cubicBezTo>
                  <a:pt x="59441" y="1288"/>
                  <a:pt x="59489" y="1514"/>
                  <a:pt x="59433" y="1725"/>
                </a:cubicBezTo>
                <a:cubicBezTo>
                  <a:pt x="59345" y="2019"/>
                  <a:pt x="59071" y="2219"/>
                  <a:pt x="58770" y="2219"/>
                </a:cubicBezTo>
                <a:cubicBezTo>
                  <a:pt x="58764" y="2219"/>
                  <a:pt x="58758" y="2219"/>
                  <a:pt x="58752" y="2219"/>
                </a:cubicBezTo>
                <a:cubicBezTo>
                  <a:pt x="58453" y="2211"/>
                  <a:pt x="58080" y="2000"/>
                  <a:pt x="58007" y="1693"/>
                </a:cubicBezTo>
                <a:cubicBezTo>
                  <a:pt x="57926" y="1320"/>
                  <a:pt x="58194" y="1045"/>
                  <a:pt x="58518" y="915"/>
                </a:cubicBezTo>
                <a:lnTo>
                  <a:pt x="58526" y="389"/>
                </a:lnTo>
                <a:lnTo>
                  <a:pt x="58526" y="0"/>
                </a:lnTo>
                <a:lnTo>
                  <a:pt x="56404" y="0"/>
                </a:lnTo>
                <a:cubicBezTo>
                  <a:pt x="56412" y="227"/>
                  <a:pt x="56404" y="187"/>
                  <a:pt x="56404" y="389"/>
                </a:cubicBezTo>
                <a:lnTo>
                  <a:pt x="56420" y="875"/>
                </a:lnTo>
                <a:cubicBezTo>
                  <a:pt x="56461" y="891"/>
                  <a:pt x="56501" y="899"/>
                  <a:pt x="56534" y="923"/>
                </a:cubicBezTo>
                <a:cubicBezTo>
                  <a:pt x="56623" y="964"/>
                  <a:pt x="56696" y="1037"/>
                  <a:pt x="56736" y="1126"/>
                </a:cubicBezTo>
                <a:cubicBezTo>
                  <a:pt x="56882" y="1288"/>
                  <a:pt x="56939" y="1514"/>
                  <a:pt x="56882" y="1725"/>
                </a:cubicBezTo>
                <a:cubicBezTo>
                  <a:pt x="56787" y="2019"/>
                  <a:pt x="56520" y="2219"/>
                  <a:pt x="56212" y="2219"/>
                </a:cubicBezTo>
                <a:cubicBezTo>
                  <a:pt x="56206" y="2219"/>
                  <a:pt x="56200" y="2219"/>
                  <a:pt x="56194" y="2219"/>
                </a:cubicBezTo>
                <a:cubicBezTo>
                  <a:pt x="55902" y="2211"/>
                  <a:pt x="55530" y="2000"/>
                  <a:pt x="55457" y="1693"/>
                </a:cubicBezTo>
                <a:cubicBezTo>
                  <a:pt x="55376" y="1320"/>
                  <a:pt x="55643" y="1045"/>
                  <a:pt x="55959" y="915"/>
                </a:cubicBezTo>
                <a:lnTo>
                  <a:pt x="55975" y="389"/>
                </a:lnTo>
                <a:cubicBezTo>
                  <a:pt x="55975" y="187"/>
                  <a:pt x="55967" y="227"/>
                  <a:pt x="55975" y="0"/>
                </a:cubicBezTo>
                <a:lnTo>
                  <a:pt x="53854" y="0"/>
                </a:lnTo>
                <a:lnTo>
                  <a:pt x="53854" y="389"/>
                </a:lnTo>
                <a:lnTo>
                  <a:pt x="53870" y="875"/>
                </a:lnTo>
                <a:cubicBezTo>
                  <a:pt x="53910" y="891"/>
                  <a:pt x="53943" y="899"/>
                  <a:pt x="53983" y="923"/>
                </a:cubicBezTo>
                <a:cubicBezTo>
                  <a:pt x="54072" y="964"/>
                  <a:pt x="54137" y="1037"/>
                  <a:pt x="54186" y="1126"/>
                </a:cubicBezTo>
                <a:cubicBezTo>
                  <a:pt x="54331" y="1288"/>
                  <a:pt x="54388" y="1514"/>
                  <a:pt x="54331" y="1725"/>
                </a:cubicBezTo>
                <a:cubicBezTo>
                  <a:pt x="54236" y="2019"/>
                  <a:pt x="53970" y="2219"/>
                  <a:pt x="53661" y="2219"/>
                </a:cubicBezTo>
                <a:cubicBezTo>
                  <a:pt x="53655" y="2219"/>
                  <a:pt x="53649" y="2219"/>
                  <a:pt x="53643" y="2219"/>
                </a:cubicBezTo>
                <a:cubicBezTo>
                  <a:pt x="53352" y="2211"/>
                  <a:pt x="52971" y="2000"/>
                  <a:pt x="52906" y="1693"/>
                </a:cubicBezTo>
                <a:cubicBezTo>
                  <a:pt x="52817" y="1320"/>
                  <a:pt x="53085" y="1045"/>
                  <a:pt x="53408" y="915"/>
                </a:cubicBezTo>
                <a:lnTo>
                  <a:pt x="53425" y="389"/>
                </a:lnTo>
                <a:cubicBezTo>
                  <a:pt x="53425" y="203"/>
                  <a:pt x="53416" y="211"/>
                  <a:pt x="53416" y="0"/>
                </a:cubicBezTo>
                <a:lnTo>
                  <a:pt x="51303" y="0"/>
                </a:lnTo>
                <a:lnTo>
                  <a:pt x="51303" y="389"/>
                </a:lnTo>
                <a:lnTo>
                  <a:pt x="51319" y="875"/>
                </a:lnTo>
                <a:cubicBezTo>
                  <a:pt x="51352" y="891"/>
                  <a:pt x="51392" y="899"/>
                  <a:pt x="51425" y="923"/>
                </a:cubicBezTo>
                <a:cubicBezTo>
                  <a:pt x="51514" y="964"/>
                  <a:pt x="51587" y="1037"/>
                  <a:pt x="51627" y="1126"/>
                </a:cubicBezTo>
                <a:cubicBezTo>
                  <a:pt x="51781" y="1288"/>
                  <a:pt x="51829" y="1514"/>
                  <a:pt x="51773" y="1725"/>
                </a:cubicBezTo>
                <a:cubicBezTo>
                  <a:pt x="51685" y="2019"/>
                  <a:pt x="51411" y="2219"/>
                  <a:pt x="51110" y="2219"/>
                </a:cubicBezTo>
                <a:cubicBezTo>
                  <a:pt x="51105" y="2219"/>
                  <a:pt x="51099" y="2219"/>
                  <a:pt x="51093" y="2219"/>
                </a:cubicBezTo>
                <a:cubicBezTo>
                  <a:pt x="50793" y="2211"/>
                  <a:pt x="50421" y="2000"/>
                  <a:pt x="50348" y="1693"/>
                </a:cubicBezTo>
                <a:cubicBezTo>
                  <a:pt x="50267" y="1320"/>
                  <a:pt x="50534" y="1045"/>
                  <a:pt x="50858" y="915"/>
                </a:cubicBezTo>
                <a:lnTo>
                  <a:pt x="50866" y="389"/>
                </a:lnTo>
                <a:lnTo>
                  <a:pt x="50866" y="0"/>
                </a:lnTo>
                <a:lnTo>
                  <a:pt x="48753" y="0"/>
                </a:lnTo>
                <a:lnTo>
                  <a:pt x="48753" y="389"/>
                </a:lnTo>
                <a:lnTo>
                  <a:pt x="48761" y="875"/>
                </a:lnTo>
                <a:cubicBezTo>
                  <a:pt x="48801" y="891"/>
                  <a:pt x="48842" y="899"/>
                  <a:pt x="48874" y="923"/>
                </a:cubicBezTo>
                <a:cubicBezTo>
                  <a:pt x="48963" y="964"/>
                  <a:pt x="49036" y="1037"/>
                  <a:pt x="49077" y="1126"/>
                </a:cubicBezTo>
                <a:cubicBezTo>
                  <a:pt x="49222" y="1288"/>
                  <a:pt x="49279" y="1514"/>
                  <a:pt x="49222" y="1725"/>
                </a:cubicBezTo>
                <a:cubicBezTo>
                  <a:pt x="49127" y="2019"/>
                  <a:pt x="48860" y="2219"/>
                  <a:pt x="48552" y="2219"/>
                </a:cubicBezTo>
                <a:cubicBezTo>
                  <a:pt x="48546" y="2219"/>
                  <a:pt x="48540" y="2219"/>
                  <a:pt x="48534" y="2219"/>
                </a:cubicBezTo>
                <a:cubicBezTo>
                  <a:pt x="48243" y="2211"/>
                  <a:pt x="47870" y="2000"/>
                  <a:pt x="47797" y="1693"/>
                </a:cubicBezTo>
                <a:cubicBezTo>
                  <a:pt x="47716" y="1320"/>
                  <a:pt x="47983" y="1045"/>
                  <a:pt x="48299" y="915"/>
                </a:cubicBezTo>
                <a:lnTo>
                  <a:pt x="48315" y="389"/>
                </a:lnTo>
                <a:lnTo>
                  <a:pt x="48315" y="0"/>
                </a:lnTo>
                <a:lnTo>
                  <a:pt x="46170" y="0"/>
                </a:lnTo>
                <a:lnTo>
                  <a:pt x="46170" y="389"/>
                </a:lnTo>
                <a:cubicBezTo>
                  <a:pt x="46170" y="551"/>
                  <a:pt x="46178" y="713"/>
                  <a:pt x="46186" y="875"/>
                </a:cubicBezTo>
                <a:cubicBezTo>
                  <a:pt x="46226" y="891"/>
                  <a:pt x="46259" y="899"/>
                  <a:pt x="46299" y="915"/>
                </a:cubicBezTo>
                <a:cubicBezTo>
                  <a:pt x="46380" y="964"/>
                  <a:pt x="46453" y="1037"/>
                  <a:pt x="46502" y="1126"/>
                </a:cubicBezTo>
                <a:cubicBezTo>
                  <a:pt x="46647" y="1288"/>
                  <a:pt x="46704" y="1514"/>
                  <a:pt x="46647" y="1725"/>
                </a:cubicBezTo>
                <a:cubicBezTo>
                  <a:pt x="46550" y="2025"/>
                  <a:pt x="46275" y="2219"/>
                  <a:pt x="45967" y="2219"/>
                </a:cubicBezTo>
                <a:cubicBezTo>
                  <a:pt x="45676" y="2203"/>
                  <a:pt x="45311" y="1992"/>
                  <a:pt x="45239" y="1693"/>
                </a:cubicBezTo>
                <a:cubicBezTo>
                  <a:pt x="45158" y="1320"/>
                  <a:pt x="45425" y="1045"/>
                  <a:pt x="45749" y="915"/>
                </a:cubicBezTo>
                <a:cubicBezTo>
                  <a:pt x="45749" y="745"/>
                  <a:pt x="45757" y="567"/>
                  <a:pt x="45757" y="389"/>
                </a:cubicBezTo>
                <a:lnTo>
                  <a:pt x="45757" y="0"/>
                </a:lnTo>
                <a:lnTo>
                  <a:pt x="43611" y="0"/>
                </a:lnTo>
                <a:lnTo>
                  <a:pt x="43611" y="397"/>
                </a:lnTo>
                <a:lnTo>
                  <a:pt x="43627" y="875"/>
                </a:lnTo>
                <a:cubicBezTo>
                  <a:pt x="43668" y="891"/>
                  <a:pt x="43708" y="907"/>
                  <a:pt x="43741" y="923"/>
                </a:cubicBezTo>
                <a:cubicBezTo>
                  <a:pt x="43830" y="972"/>
                  <a:pt x="43903" y="1045"/>
                  <a:pt x="43943" y="1134"/>
                </a:cubicBezTo>
                <a:cubicBezTo>
                  <a:pt x="44097" y="1296"/>
                  <a:pt x="44145" y="1523"/>
                  <a:pt x="44089" y="1733"/>
                </a:cubicBezTo>
                <a:cubicBezTo>
                  <a:pt x="43994" y="2019"/>
                  <a:pt x="43727" y="2219"/>
                  <a:pt x="43419" y="2219"/>
                </a:cubicBezTo>
                <a:cubicBezTo>
                  <a:pt x="43413" y="2219"/>
                  <a:pt x="43407" y="2219"/>
                  <a:pt x="43401" y="2219"/>
                </a:cubicBezTo>
                <a:cubicBezTo>
                  <a:pt x="43109" y="2219"/>
                  <a:pt x="42737" y="2000"/>
                  <a:pt x="42664" y="1693"/>
                </a:cubicBezTo>
                <a:cubicBezTo>
                  <a:pt x="42583" y="1320"/>
                  <a:pt x="42850" y="1045"/>
                  <a:pt x="43166" y="915"/>
                </a:cubicBezTo>
                <a:cubicBezTo>
                  <a:pt x="43166" y="745"/>
                  <a:pt x="43174" y="567"/>
                  <a:pt x="43182" y="397"/>
                </a:cubicBezTo>
                <a:cubicBezTo>
                  <a:pt x="43182" y="219"/>
                  <a:pt x="43182" y="195"/>
                  <a:pt x="43182" y="0"/>
                </a:cubicBezTo>
                <a:lnTo>
                  <a:pt x="41061" y="0"/>
                </a:lnTo>
                <a:lnTo>
                  <a:pt x="41061" y="397"/>
                </a:lnTo>
                <a:lnTo>
                  <a:pt x="41077" y="875"/>
                </a:lnTo>
                <a:cubicBezTo>
                  <a:pt x="41109" y="891"/>
                  <a:pt x="41150" y="907"/>
                  <a:pt x="41182" y="923"/>
                </a:cubicBezTo>
                <a:cubicBezTo>
                  <a:pt x="41271" y="972"/>
                  <a:pt x="41344" y="1045"/>
                  <a:pt x="41384" y="1134"/>
                </a:cubicBezTo>
                <a:cubicBezTo>
                  <a:pt x="41538" y="1296"/>
                  <a:pt x="41595" y="1523"/>
                  <a:pt x="41530" y="1733"/>
                </a:cubicBezTo>
                <a:cubicBezTo>
                  <a:pt x="41443" y="2019"/>
                  <a:pt x="41169" y="2219"/>
                  <a:pt x="40868" y="2219"/>
                </a:cubicBezTo>
                <a:cubicBezTo>
                  <a:pt x="40862" y="2219"/>
                  <a:pt x="40856" y="2219"/>
                  <a:pt x="40850" y="2219"/>
                </a:cubicBezTo>
                <a:cubicBezTo>
                  <a:pt x="40550" y="2219"/>
                  <a:pt x="40178" y="2000"/>
                  <a:pt x="40105" y="1693"/>
                </a:cubicBezTo>
                <a:cubicBezTo>
                  <a:pt x="40024" y="1320"/>
                  <a:pt x="40291" y="1045"/>
                  <a:pt x="40615" y="915"/>
                </a:cubicBezTo>
                <a:lnTo>
                  <a:pt x="40623" y="397"/>
                </a:lnTo>
                <a:lnTo>
                  <a:pt x="40623" y="0"/>
                </a:lnTo>
                <a:lnTo>
                  <a:pt x="38502" y="0"/>
                </a:lnTo>
                <a:cubicBezTo>
                  <a:pt x="38502" y="49"/>
                  <a:pt x="38502" y="170"/>
                  <a:pt x="38510" y="397"/>
                </a:cubicBezTo>
                <a:lnTo>
                  <a:pt x="38518" y="875"/>
                </a:lnTo>
                <a:cubicBezTo>
                  <a:pt x="38559" y="891"/>
                  <a:pt x="38599" y="907"/>
                  <a:pt x="38631" y="923"/>
                </a:cubicBezTo>
                <a:cubicBezTo>
                  <a:pt x="38720" y="972"/>
                  <a:pt x="38793" y="1045"/>
                  <a:pt x="38834" y="1134"/>
                </a:cubicBezTo>
                <a:cubicBezTo>
                  <a:pt x="38988" y="1296"/>
                  <a:pt x="39036" y="1523"/>
                  <a:pt x="38980" y="1733"/>
                </a:cubicBezTo>
                <a:cubicBezTo>
                  <a:pt x="38884" y="2019"/>
                  <a:pt x="38618" y="2219"/>
                  <a:pt x="38317" y="2219"/>
                </a:cubicBezTo>
                <a:cubicBezTo>
                  <a:pt x="38311" y="2219"/>
                  <a:pt x="38305" y="2219"/>
                  <a:pt x="38299" y="2219"/>
                </a:cubicBezTo>
                <a:cubicBezTo>
                  <a:pt x="38000" y="2219"/>
                  <a:pt x="37627" y="2000"/>
                  <a:pt x="37555" y="1693"/>
                </a:cubicBezTo>
                <a:cubicBezTo>
                  <a:pt x="37474" y="1320"/>
                  <a:pt x="37741" y="1045"/>
                  <a:pt x="38065" y="915"/>
                </a:cubicBezTo>
                <a:lnTo>
                  <a:pt x="38073" y="397"/>
                </a:lnTo>
                <a:lnTo>
                  <a:pt x="38073" y="0"/>
                </a:lnTo>
                <a:lnTo>
                  <a:pt x="35951" y="0"/>
                </a:lnTo>
                <a:cubicBezTo>
                  <a:pt x="35951" y="97"/>
                  <a:pt x="35951" y="154"/>
                  <a:pt x="35959" y="397"/>
                </a:cubicBezTo>
                <a:lnTo>
                  <a:pt x="35968" y="875"/>
                </a:lnTo>
                <a:cubicBezTo>
                  <a:pt x="36008" y="891"/>
                  <a:pt x="36048" y="907"/>
                  <a:pt x="36081" y="923"/>
                </a:cubicBezTo>
                <a:cubicBezTo>
                  <a:pt x="36170" y="972"/>
                  <a:pt x="36243" y="1045"/>
                  <a:pt x="36283" y="1134"/>
                </a:cubicBezTo>
                <a:cubicBezTo>
                  <a:pt x="36437" y="1296"/>
                  <a:pt x="36486" y="1523"/>
                  <a:pt x="36429" y="1733"/>
                </a:cubicBezTo>
                <a:cubicBezTo>
                  <a:pt x="36334" y="2019"/>
                  <a:pt x="36067" y="2219"/>
                  <a:pt x="35767" y="2219"/>
                </a:cubicBezTo>
                <a:cubicBezTo>
                  <a:pt x="35761" y="2219"/>
                  <a:pt x="35755" y="2219"/>
                  <a:pt x="35749" y="2219"/>
                </a:cubicBezTo>
                <a:cubicBezTo>
                  <a:pt x="35449" y="2219"/>
                  <a:pt x="35077" y="2000"/>
                  <a:pt x="35004" y="1693"/>
                </a:cubicBezTo>
                <a:cubicBezTo>
                  <a:pt x="34923" y="1320"/>
                  <a:pt x="35190" y="1045"/>
                  <a:pt x="35514" y="915"/>
                </a:cubicBezTo>
                <a:lnTo>
                  <a:pt x="35522" y="397"/>
                </a:lnTo>
                <a:lnTo>
                  <a:pt x="35522" y="0"/>
                </a:lnTo>
                <a:lnTo>
                  <a:pt x="33393" y="0"/>
                </a:lnTo>
                <a:cubicBezTo>
                  <a:pt x="33393" y="73"/>
                  <a:pt x="33393" y="146"/>
                  <a:pt x="33401" y="397"/>
                </a:cubicBezTo>
                <a:lnTo>
                  <a:pt x="33417" y="875"/>
                </a:lnTo>
                <a:cubicBezTo>
                  <a:pt x="33457" y="891"/>
                  <a:pt x="33490" y="907"/>
                  <a:pt x="33530" y="923"/>
                </a:cubicBezTo>
                <a:cubicBezTo>
                  <a:pt x="33619" y="972"/>
                  <a:pt x="33684" y="1045"/>
                  <a:pt x="33733" y="1134"/>
                </a:cubicBezTo>
                <a:cubicBezTo>
                  <a:pt x="33879" y="1296"/>
                  <a:pt x="33935" y="1523"/>
                  <a:pt x="33879" y="1733"/>
                </a:cubicBezTo>
                <a:cubicBezTo>
                  <a:pt x="33783" y="2019"/>
                  <a:pt x="33517" y="2219"/>
                  <a:pt x="33209" y="2219"/>
                </a:cubicBezTo>
                <a:cubicBezTo>
                  <a:pt x="33202" y="2219"/>
                  <a:pt x="33196" y="2219"/>
                  <a:pt x="33190" y="2219"/>
                </a:cubicBezTo>
                <a:cubicBezTo>
                  <a:pt x="32899" y="2219"/>
                  <a:pt x="32518" y="2000"/>
                  <a:pt x="32445" y="1693"/>
                </a:cubicBezTo>
                <a:cubicBezTo>
                  <a:pt x="32364" y="1320"/>
                  <a:pt x="32632" y="1045"/>
                  <a:pt x="32955" y="915"/>
                </a:cubicBezTo>
                <a:lnTo>
                  <a:pt x="32964" y="397"/>
                </a:lnTo>
                <a:cubicBezTo>
                  <a:pt x="32972" y="146"/>
                  <a:pt x="32964" y="89"/>
                  <a:pt x="32964" y="0"/>
                </a:cubicBezTo>
                <a:lnTo>
                  <a:pt x="30834" y="0"/>
                </a:lnTo>
                <a:cubicBezTo>
                  <a:pt x="30834" y="73"/>
                  <a:pt x="30834" y="138"/>
                  <a:pt x="30842" y="397"/>
                </a:cubicBezTo>
                <a:lnTo>
                  <a:pt x="30858" y="875"/>
                </a:lnTo>
                <a:cubicBezTo>
                  <a:pt x="30899" y="891"/>
                  <a:pt x="30931" y="907"/>
                  <a:pt x="30972" y="923"/>
                </a:cubicBezTo>
                <a:cubicBezTo>
                  <a:pt x="31061" y="972"/>
                  <a:pt x="31126" y="1045"/>
                  <a:pt x="31174" y="1134"/>
                </a:cubicBezTo>
                <a:cubicBezTo>
                  <a:pt x="31320" y="1296"/>
                  <a:pt x="31377" y="1523"/>
                  <a:pt x="31320" y="1733"/>
                </a:cubicBezTo>
                <a:cubicBezTo>
                  <a:pt x="31225" y="2019"/>
                  <a:pt x="30958" y="2219"/>
                  <a:pt x="30650" y="2219"/>
                </a:cubicBezTo>
                <a:cubicBezTo>
                  <a:pt x="30644" y="2219"/>
                  <a:pt x="30638" y="2219"/>
                  <a:pt x="30632" y="2219"/>
                </a:cubicBezTo>
                <a:cubicBezTo>
                  <a:pt x="30340" y="2219"/>
                  <a:pt x="29960" y="2000"/>
                  <a:pt x="29895" y="1693"/>
                </a:cubicBezTo>
                <a:cubicBezTo>
                  <a:pt x="29806" y="1320"/>
                  <a:pt x="30073" y="1045"/>
                  <a:pt x="30397" y="915"/>
                </a:cubicBezTo>
                <a:lnTo>
                  <a:pt x="30413" y="397"/>
                </a:lnTo>
                <a:cubicBezTo>
                  <a:pt x="30413" y="138"/>
                  <a:pt x="30413" y="57"/>
                  <a:pt x="30413" y="0"/>
                </a:cubicBezTo>
                <a:lnTo>
                  <a:pt x="28275" y="0"/>
                </a:lnTo>
                <a:cubicBezTo>
                  <a:pt x="28275" y="73"/>
                  <a:pt x="28275" y="138"/>
                  <a:pt x="28284" y="397"/>
                </a:cubicBezTo>
                <a:lnTo>
                  <a:pt x="28300" y="875"/>
                </a:lnTo>
                <a:cubicBezTo>
                  <a:pt x="28340" y="891"/>
                  <a:pt x="28373" y="907"/>
                  <a:pt x="28413" y="923"/>
                </a:cubicBezTo>
                <a:cubicBezTo>
                  <a:pt x="28502" y="972"/>
                  <a:pt x="28567" y="1045"/>
                  <a:pt x="28615" y="1134"/>
                </a:cubicBezTo>
                <a:cubicBezTo>
                  <a:pt x="28761" y="1296"/>
                  <a:pt x="28818" y="1523"/>
                  <a:pt x="28761" y="1733"/>
                </a:cubicBezTo>
                <a:cubicBezTo>
                  <a:pt x="28666" y="2019"/>
                  <a:pt x="28399" y="2219"/>
                  <a:pt x="28091" y="2219"/>
                </a:cubicBezTo>
                <a:cubicBezTo>
                  <a:pt x="28085" y="2219"/>
                  <a:pt x="28079" y="2219"/>
                  <a:pt x="28073" y="2219"/>
                </a:cubicBezTo>
                <a:cubicBezTo>
                  <a:pt x="27781" y="2219"/>
                  <a:pt x="27401" y="2000"/>
                  <a:pt x="27336" y="1693"/>
                </a:cubicBezTo>
                <a:cubicBezTo>
                  <a:pt x="27247" y="1320"/>
                  <a:pt x="27514" y="1045"/>
                  <a:pt x="27838" y="915"/>
                </a:cubicBezTo>
                <a:cubicBezTo>
                  <a:pt x="27838" y="745"/>
                  <a:pt x="27846" y="567"/>
                  <a:pt x="27846" y="397"/>
                </a:cubicBezTo>
                <a:cubicBezTo>
                  <a:pt x="27854" y="138"/>
                  <a:pt x="27854" y="41"/>
                  <a:pt x="27854" y="0"/>
                </a:cubicBezTo>
                <a:lnTo>
                  <a:pt x="25717" y="0"/>
                </a:lnTo>
                <a:cubicBezTo>
                  <a:pt x="25717" y="49"/>
                  <a:pt x="25725" y="138"/>
                  <a:pt x="25733" y="397"/>
                </a:cubicBezTo>
                <a:cubicBezTo>
                  <a:pt x="25733" y="551"/>
                  <a:pt x="25741" y="713"/>
                  <a:pt x="25749" y="875"/>
                </a:cubicBezTo>
                <a:cubicBezTo>
                  <a:pt x="25782" y="891"/>
                  <a:pt x="25822" y="907"/>
                  <a:pt x="25854" y="923"/>
                </a:cubicBezTo>
                <a:cubicBezTo>
                  <a:pt x="25943" y="972"/>
                  <a:pt x="26016" y="1045"/>
                  <a:pt x="26057" y="1134"/>
                </a:cubicBezTo>
                <a:cubicBezTo>
                  <a:pt x="26211" y="1296"/>
                  <a:pt x="26267" y="1523"/>
                  <a:pt x="26203" y="1733"/>
                </a:cubicBezTo>
                <a:cubicBezTo>
                  <a:pt x="26115" y="2019"/>
                  <a:pt x="25841" y="2219"/>
                  <a:pt x="25540" y="2219"/>
                </a:cubicBezTo>
                <a:cubicBezTo>
                  <a:pt x="25534" y="2219"/>
                  <a:pt x="25528" y="2219"/>
                  <a:pt x="25522" y="2219"/>
                </a:cubicBezTo>
                <a:cubicBezTo>
                  <a:pt x="25223" y="2219"/>
                  <a:pt x="24850" y="2000"/>
                  <a:pt x="24778" y="1693"/>
                </a:cubicBezTo>
                <a:cubicBezTo>
                  <a:pt x="24697" y="1320"/>
                  <a:pt x="24964" y="1045"/>
                  <a:pt x="25288" y="915"/>
                </a:cubicBezTo>
                <a:cubicBezTo>
                  <a:pt x="25288" y="745"/>
                  <a:pt x="25288" y="567"/>
                  <a:pt x="25296" y="397"/>
                </a:cubicBezTo>
                <a:cubicBezTo>
                  <a:pt x="25304" y="138"/>
                  <a:pt x="25304" y="73"/>
                  <a:pt x="25304" y="0"/>
                </a:cubicBezTo>
                <a:lnTo>
                  <a:pt x="23166" y="0"/>
                </a:lnTo>
                <a:cubicBezTo>
                  <a:pt x="23166" y="73"/>
                  <a:pt x="23166" y="138"/>
                  <a:pt x="23174" y="397"/>
                </a:cubicBezTo>
                <a:cubicBezTo>
                  <a:pt x="23174" y="551"/>
                  <a:pt x="23182" y="713"/>
                  <a:pt x="23191" y="875"/>
                </a:cubicBezTo>
                <a:cubicBezTo>
                  <a:pt x="23231" y="891"/>
                  <a:pt x="23271" y="907"/>
                  <a:pt x="23304" y="923"/>
                </a:cubicBezTo>
                <a:cubicBezTo>
                  <a:pt x="23393" y="972"/>
                  <a:pt x="23466" y="1045"/>
                  <a:pt x="23506" y="1134"/>
                </a:cubicBezTo>
                <a:cubicBezTo>
                  <a:pt x="23652" y="1296"/>
                  <a:pt x="23709" y="1523"/>
                  <a:pt x="23652" y="1733"/>
                </a:cubicBezTo>
                <a:cubicBezTo>
                  <a:pt x="23557" y="2019"/>
                  <a:pt x="23290" y="2219"/>
                  <a:pt x="22982" y="2219"/>
                </a:cubicBezTo>
                <a:cubicBezTo>
                  <a:pt x="22976" y="2219"/>
                  <a:pt x="22970" y="2219"/>
                  <a:pt x="22964" y="2219"/>
                </a:cubicBezTo>
                <a:cubicBezTo>
                  <a:pt x="22672" y="2219"/>
                  <a:pt x="22292" y="2000"/>
                  <a:pt x="22227" y="1693"/>
                </a:cubicBezTo>
                <a:cubicBezTo>
                  <a:pt x="22138" y="1320"/>
                  <a:pt x="22405" y="1045"/>
                  <a:pt x="22729" y="915"/>
                </a:cubicBezTo>
                <a:cubicBezTo>
                  <a:pt x="22729" y="745"/>
                  <a:pt x="22737" y="567"/>
                  <a:pt x="22745" y="397"/>
                </a:cubicBezTo>
                <a:cubicBezTo>
                  <a:pt x="22745" y="138"/>
                  <a:pt x="22745" y="57"/>
                  <a:pt x="22745" y="0"/>
                </a:cubicBezTo>
                <a:lnTo>
                  <a:pt x="20608" y="0"/>
                </a:lnTo>
                <a:cubicBezTo>
                  <a:pt x="20608" y="73"/>
                  <a:pt x="20608" y="146"/>
                  <a:pt x="20616" y="397"/>
                </a:cubicBezTo>
                <a:cubicBezTo>
                  <a:pt x="20616" y="551"/>
                  <a:pt x="20632" y="713"/>
                  <a:pt x="20632" y="875"/>
                </a:cubicBezTo>
                <a:cubicBezTo>
                  <a:pt x="20672" y="891"/>
                  <a:pt x="20713" y="907"/>
                  <a:pt x="20745" y="923"/>
                </a:cubicBezTo>
                <a:cubicBezTo>
                  <a:pt x="20834" y="972"/>
                  <a:pt x="20907" y="1045"/>
                  <a:pt x="20948" y="1134"/>
                </a:cubicBezTo>
                <a:cubicBezTo>
                  <a:pt x="21093" y="1296"/>
                  <a:pt x="21150" y="1523"/>
                  <a:pt x="21093" y="1733"/>
                </a:cubicBezTo>
                <a:cubicBezTo>
                  <a:pt x="20998" y="2019"/>
                  <a:pt x="20732" y="2219"/>
                  <a:pt x="20423" y="2219"/>
                </a:cubicBezTo>
                <a:cubicBezTo>
                  <a:pt x="20417" y="2219"/>
                  <a:pt x="20411" y="2219"/>
                  <a:pt x="20405" y="2219"/>
                </a:cubicBezTo>
                <a:cubicBezTo>
                  <a:pt x="20114" y="2219"/>
                  <a:pt x="19733" y="2000"/>
                  <a:pt x="19668" y="1693"/>
                </a:cubicBezTo>
                <a:cubicBezTo>
                  <a:pt x="19587" y="1320"/>
                  <a:pt x="19846" y="1045"/>
                  <a:pt x="20170" y="915"/>
                </a:cubicBezTo>
                <a:lnTo>
                  <a:pt x="20187" y="397"/>
                </a:lnTo>
                <a:lnTo>
                  <a:pt x="20187" y="0"/>
                </a:lnTo>
                <a:lnTo>
                  <a:pt x="18057" y="0"/>
                </a:lnTo>
                <a:cubicBezTo>
                  <a:pt x="18057" y="73"/>
                  <a:pt x="18057" y="154"/>
                  <a:pt x="18065" y="397"/>
                </a:cubicBezTo>
                <a:lnTo>
                  <a:pt x="18081" y="875"/>
                </a:lnTo>
                <a:cubicBezTo>
                  <a:pt x="18114" y="891"/>
                  <a:pt x="18154" y="907"/>
                  <a:pt x="18187" y="923"/>
                </a:cubicBezTo>
                <a:cubicBezTo>
                  <a:pt x="18276" y="972"/>
                  <a:pt x="18349" y="1045"/>
                  <a:pt x="18389" y="1134"/>
                </a:cubicBezTo>
                <a:cubicBezTo>
                  <a:pt x="18543" y="1296"/>
                  <a:pt x="18600" y="1523"/>
                  <a:pt x="18535" y="1733"/>
                </a:cubicBezTo>
                <a:cubicBezTo>
                  <a:pt x="18447" y="2019"/>
                  <a:pt x="18173" y="2219"/>
                  <a:pt x="17872" y="2219"/>
                </a:cubicBezTo>
                <a:cubicBezTo>
                  <a:pt x="17867" y="2219"/>
                  <a:pt x="17861" y="2219"/>
                  <a:pt x="17855" y="2219"/>
                </a:cubicBezTo>
                <a:cubicBezTo>
                  <a:pt x="17563" y="2219"/>
                  <a:pt x="17183" y="2000"/>
                  <a:pt x="17110" y="1693"/>
                </a:cubicBezTo>
                <a:cubicBezTo>
                  <a:pt x="17029" y="1320"/>
                  <a:pt x="17296" y="1045"/>
                  <a:pt x="17612" y="915"/>
                </a:cubicBezTo>
                <a:lnTo>
                  <a:pt x="17628" y="397"/>
                </a:lnTo>
                <a:cubicBezTo>
                  <a:pt x="17628" y="154"/>
                  <a:pt x="17628" y="97"/>
                  <a:pt x="17628" y="0"/>
                </a:cubicBezTo>
                <a:lnTo>
                  <a:pt x="15498" y="0"/>
                </a:lnTo>
                <a:cubicBezTo>
                  <a:pt x="15498" y="73"/>
                  <a:pt x="15498" y="170"/>
                  <a:pt x="15498" y="397"/>
                </a:cubicBezTo>
                <a:lnTo>
                  <a:pt x="15515" y="875"/>
                </a:lnTo>
                <a:cubicBezTo>
                  <a:pt x="15555" y="891"/>
                  <a:pt x="15587" y="907"/>
                  <a:pt x="15628" y="923"/>
                </a:cubicBezTo>
                <a:cubicBezTo>
                  <a:pt x="15717" y="972"/>
                  <a:pt x="15782" y="1045"/>
                  <a:pt x="15830" y="1134"/>
                </a:cubicBezTo>
                <a:cubicBezTo>
                  <a:pt x="15976" y="1296"/>
                  <a:pt x="16033" y="1523"/>
                  <a:pt x="15976" y="1733"/>
                </a:cubicBezTo>
                <a:cubicBezTo>
                  <a:pt x="15881" y="2019"/>
                  <a:pt x="15614" y="2219"/>
                  <a:pt x="15306" y="2219"/>
                </a:cubicBezTo>
                <a:cubicBezTo>
                  <a:pt x="15300" y="2219"/>
                  <a:pt x="15294" y="2219"/>
                  <a:pt x="15288" y="2219"/>
                </a:cubicBezTo>
                <a:cubicBezTo>
                  <a:pt x="14996" y="2219"/>
                  <a:pt x="14616" y="2000"/>
                  <a:pt x="14551" y="1693"/>
                </a:cubicBezTo>
                <a:cubicBezTo>
                  <a:pt x="14462" y="1320"/>
                  <a:pt x="14729" y="1045"/>
                  <a:pt x="15045" y="915"/>
                </a:cubicBezTo>
                <a:lnTo>
                  <a:pt x="15061" y="397"/>
                </a:lnTo>
                <a:cubicBezTo>
                  <a:pt x="15069" y="170"/>
                  <a:pt x="15061" y="106"/>
                  <a:pt x="15061" y="0"/>
                </a:cubicBezTo>
                <a:lnTo>
                  <a:pt x="12932" y="0"/>
                </a:lnTo>
                <a:cubicBezTo>
                  <a:pt x="12940" y="235"/>
                  <a:pt x="12932" y="187"/>
                  <a:pt x="12932" y="397"/>
                </a:cubicBezTo>
                <a:lnTo>
                  <a:pt x="12948" y="875"/>
                </a:lnTo>
                <a:cubicBezTo>
                  <a:pt x="12988" y="891"/>
                  <a:pt x="13021" y="907"/>
                  <a:pt x="13061" y="923"/>
                </a:cubicBezTo>
                <a:cubicBezTo>
                  <a:pt x="13150" y="972"/>
                  <a:pt x="13215" y="1045"/>
                  <a:pt x="13264" y="1134"/>
                </a:cubicBezTo>
                <a:cubicBezTo>
                  <a:pt x="13409" y="1296"/>
                  <a:pt x="13466" y="1523"/>
                  <a:pt x="13409" y="1733"/>
                </a:cubicBezTo>
                <a:cubicBezTo>
                  <a:pt x="13314" y="2019"/>
                  <a:pt x="13048" y="2219"/>
                  <a:pt x="12739" y="2219"/>
                </a:cubicBezTo>
                <a:cubicBezTo>
                  <a:pt x="12733" y="2219"/>
                  <a:pt x="12727" y="2219"/>
                  <a:pt x="12721" y="2219"/>
                </a:cubicBezTo>
                <a:cubicBezTo>
                  <a:pt x="12430" y="2219"/>
                  <a:pt x="12049" y="2000"/>
                  <a:pt x="11976" y="1693"/>
                </a:cubicBezTo>
                <a:cubicBezTo>
                  <a:pt x="11895" y="1320"/>
                  <a:pt x="12162" y="1045"/>
                  <a:pt x="12478" y="915"/>
                </a:cubicBezTo>
                <a:lnTo>
                  <a:pt x="12494" y="397"/>
                </a:lnTo>
                <a:cubicBezTo>
                  <a:pt x="12503" y="187"/>
                  <a:pt x="12486" y="227"/>
                  <a:pt x="12494" y="0"/>
                </a:cubicBezTo>
                <a:lnTo>
                  <a:pt x="10373" y="0"/>
                </a:lnTo>
                <a:lnTo>
                  <a:pt x="10373" y="397"/>
                </a:lnTo>
                <a:lnTo>
                  <a:pt x="10389" y="875"/>
                </a:lnTo>
                <a:cubicBezTo>
                  <a:pt x="10422" y="891"/>
                  <a:pt x="10462" y="907"/>
                  <a:pt x="10503" y="923"/>
                </a:cubicBezTo>
                <a:cubicBezTo>
                  <a:pt x="10584" y="972"/>
                  <a:pt x="10656" y="1045"/>
                  <a:pt x="10705" y="1134"/>
                </a:cubicBezTo>
                <a:cubicBezTo>
                  <a:pt x="10851" y="1296"/>
                  <a:pt x="10907" y="1523"/>
                  <a:pt x="10843" y="1733"/>
                </a:cubicBezTo>
                <a:cubicBezTo>
                  <a:pt x="10755" y="2019"/>
                  <a:pt x="10481" y="2219"/>
                  <a:pt x="10180" y="2219"/>
                </a:cubicBezTo>
                <a:cubicBezTo>
                  <a:pt x="10174" y="2219"/>
                  <a:pt x="10168" y="2219"/>
                  <a:pt x="10162" y="2219"/>
                </a:cubicBezTo>
                <a:cubicBezTo>
                  <a:pt x="9871" y="2219"/>
                  <a:pt x="9490" y="2000"/>
                  <a:pt x="9418" y="1693"/>
                </a:cubicBezTo>
                <a:cubicBezTo>
                  <a:pt x="9337" y="1320"/>
                  <a:pt x="9604" y="1045"/>
                  <a:pt x="9920" y="915"/>
                </a:cubicBezTo>
                <a:lnTo>
                  <a:pt x="9936" y="397"/>
                </a:lnTo>
                <a:cubicBezTo>
                  <a:pt x="9936" y="203"/>
                  <a:pt x="9928" y="211"/>
                  <a:pt x="9936" y="0"/>
                </a:cubicBezTo>
                <a:lnTo>
                  <a:pt x="7814" y="0"/>
                </a:lnTo>
                <a:lnTo>
                  <a:pt x="7814" y="397"/>
                </a:lnTo>
                <a:lnTo>
                  <a:pt x="7831" y="875"/>
                </a:lnTo>
                <a:cubicBezTo>
                  <a:pt x="7871" y="891"/>
                  <a:pt x="7912" y="907"/>
                  <a:pt x="7944" y="923"/>
                </a:cubicBezTo>
                <a:cubicBezTo>
                  <a:pt x="8033" y="972"/>
                  <a:pt x="8106" y="1045"/>
                  <a:pt x="8146" y="1134"/>
                </a:cubicBezTo>
                <a:cubicBezTo>
                  <a:pt x="8292" y="1296"/>
                  <a:pt x="8349" y="1523"/>
                  <a:pt x="8292" y="1733"/>
                </a:cubicBezTo>
                <a:cubicBezTo>
                  <a:pt x="8197" y="2019"/>
                  <a:pt x="7930" y="2219"/>
                  <a:pt x="7622" y="2219"/>
                </a:cubicBezTo>
                <a:cubicBezTo>
                  <a:pt x="7616" y="2219"/>
                  <a:pt x="7610" y="2219"/>
                  <a:pt x="7604" y="2219"/>
                </a:cubicBezTo>
                <a:cubicBezTo>
                  <a:pt x="7312" y="2219"/>
                  <a:pt x="6940" y="2000"/>
                  <a:pt x="6867" y="1693"/>
                </a:cubicBezTo>
                <a:cubicBezTo>
                  <a:pt x="6778" y="1320"/>
                  <a:pt x="7045" y="1045"/>
                  <a:pt x="7369" y="915"/>
                </a:cubicBezTo>
                <a:cubicBezTo>
                  <a:pt x="7369" y="745"/>
                  <a:pt x="7377" y="567"/>
                  <a:pt x="7385" y="397"/>
                </a:cubicBezTo>
                <a:cubicBezTo>
                  <a:pt x="7385" y="219"/>
                  <a:pt x="7385" y="195"/>
                  <a:pt x="7385" y="0"/>
                </a:cubicBezTo>
                <a:lnTo>
                  <a:pt x="5264" y="0"/>
                </a:lnTo>
                <a:lnTo>
                  <a:pt x="5264" y="397"/>
                </a:lnTo>
                <a:cubicBezTo>
                  <a:pt x="5264" y="543"/>
                  <a:pt x="5272" y="713"/>
                  <a:pt x="5272" y="875"/>
                </a:cubicBezTo>
                <a:cubicBezTo>
                  <a:pt x="5312" y="891"/>
                  <a:pt x="5353" y="907"/>
                  <a:pt x="5385" y="923"/>
                </a:cubicBezTo>
                <a:cubicBezTo>
                  <a:pt x="5474" y="972"/>
                  <a:pt x="5547" y="1045"/>
                  <a:pt x="5588" y="1134"/>
                </a:cubicBezTo>
                <a:cubicBezTo>
                  <a:pt x="5733" y="1296"/>
                  <a:pt x="5790" y="1523"/>
                  <a:pt x="5733" y="1733"/>
                </a:cubicBezTo>
                <a:cubicBezTo>
                  <a:pt x="5638" y="2019"/>
                  <a:pt x="5372" y="2219"/>
                  <a:pt x="5063" y="2219"/>
                </a:cubicBezTo>
                <a:cubicBezTo>
                  <a:pt x="5057" y="2219"/>
                  <a:pt x="5051" y="2219"/>
                  <a:pt x="5045" y="2219"/>
                </a:cubicBezTo>
                <a:cubicBezTo>
                  <a:pt x="4754" y="2219"/>
                  <a:pt x="4381" y="2000"/>
                  <a:pt x="4308" y="1693"/>
                </a:cubicBezTo>
                <a:cubicBezTo>
                  <a:pt x="4227" y="1320"/>
                  <a:pt x="4495" y="1045"/>
                  <a:pt x="4810" y="915"/>
                </a:cubicBezTo>
                <a:cubicBezTo>
                  <a:pt x="4810" y="745"/>
                  <a:pt x="4819" y="567"/>
                  <a:pt x="4827" y="397"/>
                </a:cubicBezTo>
                <a:lnTo>
                  <a:pt x="4827" y="0"/>
                </a:lnTo>
                <a:lnTo>
                  <a:pt x="2713" y="0"/>
                </a:lnTo>
                <a:lnTo>
                  <a:pt x="2713" y="397"/>
                </a:lnTo>
                <a:cubicBezTo>
                  <a:pt x="2713" y="551"/>
                  <a:pt x="2721" y="713"/>
                  <a:pt x="2721" y="875"/>
                </a:cubicBezTo>
                <a:cubicBezTo>
                  <a:pt x="2762" y="891"/>
                  <a:pt x="2802" y="907"/>
                  <a:pt x="2835" y="923"/>
                </a:cubicBezTo>
                <a:cubicBezTo>
                  <a:pt x="2924" y="972"/>
                  <a:pt x="2997" y="1045"/>
                  <a:pt x="3037" y="1134"/>
                </a:cubicBezTo>
                <a:cubicBezTo>
                  <a:pt x="3191" y="1296"/>
                  <a:pt x="3240" y="1523"/>
                  <a:pt x="3183" y="1733"/>
                </a:cubicBezTo>
                <a:cubicBezTo>
                  <a:pt x="3088" y="2019"/>
                  <a:pt x="2821" y="2219"/>
                  <a:pt x="2521" y="2219"/>
                </a:cubicBezTo>
                <a:cubicBezTo>
                  <a:pt x="2515" y="2219"/>
                  <a:pt x="2509" y="2219"/>
                  <a:pt x="2503" y="2219"/>
                </a:cubicBezTo>
                <a:cubicBezTo>
                  <a:pt x="2203" y="2219"/>
                  <a:pt x="1831" y="2000"/>
                  <a:pt x="1758" y="1693"/>
                </a:cubicBezTo>
                <a:cubicBezTo>
                  <a:pt x="1677" y="1320"/>
                  <a:pt x="1944" y="1045"/>
                  <a:pt x="2268" y="915"/>
                </a:cubicBezTo>
                <a:cubicBezTo>
                  <a:pt x="2268" y="745"/>
                  <a:pt x="2276" y="567"/>
                  <a:pt x="2276" y="397"/>
                </a:cubicBezTo>
                <a:lnTo>
                  <a:pt x="2276"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1"/>
          <p:cNvSpPr txBox="1">
            <a:spLocks noGrp="1"/>
          </p:cNvSpPr>
          <p:nvPr>
            <p:ph type="title" hasCustomPrompt="1"/>
          </p:nvPr>
        </p:nvSpPr>
        <p:spPr>
          <a:xfrm>
            <a:off x="1036525" y="2495188"/>
            <a:ext cx="4619100" cy="1387500"/>
          </a:xfrm>
          <a:prstGeom prst="rect">
            <a:avLst/>
          </a:prstGeom>
        </p:spPr>
        <p:txBody>
          <a:bodyPr spcFirstLastPara="1" wrap="square" lIns="91425" tIns="91425" rIns="91425" bIns="91425" anchor="ctr" anchorCtr="0">
            <a:noAutofit/>
          </a:bodyPr>
          <a:lstStyle>
            <a:lvl1pPr lvl="0">
              <a:spcBef>
                <a:spcPts val="0"/>
              </a:spcBef>
              <a:spcAft>
                <a:spcPts val="0"/>
              </a:spcAft>
              <a:buSzPts val="9600"/>
              <a:buNone/>
              <a:defRPr sz="11000" b="1">
                <a:latin typeface="Arial" panose="020B0604020202020204" pitchFamily="34" charset="0"/>
                <a:ea typeface="Arial" panose="020B0604020202020204" pitchFamily="34" charset="0"/>
                <a:cs typeface="Arial" panose="020B0604020202020204" pitchFamily="34" charset="0"/>
                <a:sym typeface="Patrick Hand"/>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rPr dirty="0"/>
              <a:t>xx%</a:t>
            </a:r>
          </a:p>
        </p:txBody>
      </p:sp>
      <p:sp>
        <p:nvSpPr>
          <p:cNvPr id="399" name="Google Shape;399;p11"/>
          <p:cNvSpPr txBox="1">
            <a:spLocks noGrp="1"/>
          </p:cNvSpPr>
          <p:nvPr>
            <p:ph type="subTitle" idx="1"/>
          </p:nvPr>
        </p:nvSpPr>
        <p:spPr>
          <a:xfrm>
            <a:off x="1036525" y="3882863"/>
            <a:ext cx="4619100" cy="391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500">
                <a:latin typeface="Barlow Medium"/>
                <a:ea typeface="Barlow Medium"/>
                <a:cs typeface="Barlow Medium"/>
                <a:sym typeface="Barlow Medium"/>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00" name="Google Shape;400;p11"/>
          <p:cNvSpPr/>
          <p:nvPr/>
        </p:nvSpPr>
        <p:spPr>
          <a:xfrm rot="10800000" flipH="1">
            <a:off x="8032959" y="730363"/>
            <a:ext cx="544006" cy="934791"/>
          </a:xfrm>
          <a:custGeom>
            <a:avLst/>
            <a:gdLst/>
            <a:ahLst/>
            <a:cxnLst/>
            <a:rect l="l" t="t" r="r" b="b"/>
            <a:pathLst>
              <a:path w="18775" h="32262" extrusionOk="0">
                <a:moveTo>
                  <a:pt x="11539" y="9839"/>
                </a:moveTo>
                <a:cubicBezTo>
                  <a:pt x="11540" y="9839"/>
                  <a:pt x="11541" y="9839"/>
                  <a:pt x="11542" y="9839"/>
                </a:cubicBezTo>
                <a:lnTo>
                  <a:pt x="11542" y="9839"/>
                </a:lnTo>
                <a:cubicBezTo>
                  <a:pt x="11542" y="9839"/>
                  <a:pt x="11543" y="9840"/>
                  <a:pt x="11543" y="9840"/>
                </a:cubicBezTo>
                <a:lnTo>
                  <a:pt x="11543" y="9840"/>
                </a:lnTo>
                <a:cubicBezTo>
                  <a:pt x="11542" y="9839"/>
                  <a:pt x="11540" y="9839"/>
                  <a:pt x="11539" y="9839"/>
                </a:cubicBezTo>
                <a:close/>
                <a:moveTo>
                  <a:pt x="10445" y="9705"/>
                </a:moveTo>
                <a:cubicBezTo>
                  <a:pt x="10662" y="9705"/>
                  <a:pt x="10879" y="9721"/>
                  <a:pt x="11095" y="9752"/>
                </a:cubicBezTo>
                <a:lnTo>
                  <a:pt x="11095" y="9752"/>
                </a:lnTo>
                <a:cubicBezTo>
                  <a:pt x="11229" y="10795"/>
                  <a:pt x="10928" y="11809"/>
                  <a:pt x="10083" y="12588"/>
                </a:cubicBezTo>
                <a:cubicBezTo>
                  <a:pt x="9204" y="13399"/>
                  <a:pt x="7980" y="13766"/>
                  <a:pt x="6789" y="13766"/>
                </a:cubicBezTo>
                <a:cubicBezTo>
                  <a:pt x="6551" y="13766"/>
                  <a:pt x="6314" y="13751"/>
                  <a:pt x="6081" y="13723"/>
                </a:cubicBezTo>
                <a:cubicBezTo>
                  <a:pt x="5889" y="13699"/>
                  <a:pt x="5740" y="13676"/>
                  <a:pt x="5598" y="13647"/>
                </a:cubicBezTo>
                <a:lnTo>
                  <a:pt x="5598" y="13647"/>
                </a:lnTo>
                <a:cubicBezTo>
                  <a:pt x="6034" y="12537"/>
                  <a:pt x="6747" y="11427"/>
                  <a:pt x="7709" y="10660"/>
                </a:cubicBezTo>
                <a:cubicBezTo>
                  <a:pt x="8507" y="10024"/>
                  <a:pt x="9470" y="9705"/>
                  <a:pt x="10445" y="9705"/>
                </a:cubicBezTo>
                <a:close/>
                <a:moveTo>
                  <a:pt x="14564" y="19435"/>
                </a:moveTo>
                <a:lnTo>
                  <a:pt x="14564" y="19435"/>
                </a:lnTo>
                <a:cubicBezTo>
                  <a:pt x="14564" y="19444"/>
                  <a:pt x="14564" y="19453"/>
                  <a:pt x="14564" y="19461"/>
                </a:cubicBezTo>
                <a:lnTo>
                  <a:pt x="14564" y="19461"/>
                </a:lnTo>
                <a:cubicBezTo>
                  <a:pt x="14564" y="19461"/>
                  <a:pt x="14563" y="19461"/>
                  <a:pt x="14563" y="19461"/>
                </a:cubicBezTo>
                <a:lnTo>
                  <a:pt x="14563" y="19461"/>
                </a:lnTo>
                <a:cubicBezTo>
                  <a:pt x="14563" y="19453"/>
                  <a:pt x="14564" y="19445"/>
                  <a:pt x="14564" y="19435"/>
                </a:cubicBezTo>
                <a:close/>
                <a:moveTo>
                  <a:pt x="14428" y="19664"/>
                </a:moveTo>
                <a:lnTo>
                  <a:pt x="14428" y="19664"/>
                </a:lnTo>
                <a:cubicBezTo>
                  <a:pt x="14436" y="19665"/>
                  <a:pt x="14444" y="19667"/>
                  <a:pt x="14452" y="19669"/>
                </a:cubicBezTo>
                <a:cubicBezTo>
                  <a:pt x="14443" y="19667"/>
                  <a:pt x="14435" y="19665"/>
                  <a:pt x="14428" y="19664"/>
                </a:cubicBezTo>
                <a:close/>
                <a:moveTo>
                  <a:pt x="14531" y="19694"/>
                </a:moveTo>
                <a:lnTo>
                  <a:pt x="14531" y="19694"/>
                </a:lnTo>
                <a:cubicBezTo>
                  <a:pt x="14531" y="19694"/>
                  <a:pt x="14531" y="19694"/>
                  <a:pt x="14531" y="19695"/>
                </a:cubicBezTo>
                <a:lnTo>
                  <a:pt x="14531" y="19695"/>
                </a:lnTo>
                <a:cubicBezTo>
                  <a:pt x="14531" y="19696"/>
                  <a:pt x="14530" y="19697"/>
                  <a:pt x="14530" y="19698"/>
                </a:cubicBezTo>
                <a:lnTo>
                  <a:pt x="14530" y="19698"/>
                </a:lnTo>
                <a:cubicBezTo>
                  <a:pt x="14530" y="19697"/>
                  <a:pt x="14530" y="19696"/>
                  <a:pt x="14531" y="19694"/>
                </a:cubicBezTo>
                <a:close/>
                <a:moveTo>
                  <a:pt x="14779" y="19781"/>
                </a:moveTo>
                <a:cubicBezTo>
                  <a:pt x="14780" y="19781"/>
                  <a:pt x="14781" y="19782"/>
                  <a:pt x="14782" y="19782"/>
                </a:cubicBezTo>
                <a:lnTo>
                  <a:pt x="14782" y="19782"/>
                </a:lnTo>
                <a:cubicBezTo>
                  <a:pt x="14814" y="19800"/>
                  <a:pt x="14847" y="19818"/>
                  <a:pt x="14880" y="19835"/>
                </a:cubicBezTo>
                <a:lnTo>
                  <a:pt x="14880" y="19835"/>
                </a:lnTo>
                <a:cubicBezTo>
                  <a:pt x="14885" y="19839"/>
                  <a:pt x="14888" y="19841"/>
                  <a:pt x="14887" y="19841"/>
                </a:cubicBezTo>
                <a:cubicBezTo>
                  <a:pt x="14883" y="19841"/>
                  <a:pt x="14854" y="19826"/>
                  <a:pt x="14779" y="19781"/>
                </a:cubicBezTo>
                <a:close/>
                <a:moveTo>
                  <a:pt x="5402" y="20224"/>
                </a:moveTo>
                <a:lnTo>
                  <a:pt x="5402" y="20224"/>
                </a:lnTo>
                <a:cubicBezTo>
                  <a:pt x="5403" y="20227"/>
                  <a:pt x="5404" y="20230"/>
                  <a:pt x="5405" y="20233"/>
                </a:cubicBezTo>
                <a:cubicBezTo>
                  <a:pt x="5404" y="20229"/>
                  <a:pt x="5403" y="20227"/>
                  <a:pt x="5402" y="20224"/>
                </a:cubicBezTo>
                <a:close/>
                <a:moveTo>
                  <a:pt x="6201" y="21492"/>
                </a:moveTo>
                <a:cubicBezTo>
                  <a:pt x="6209" y="21500"/>
                  <a:pt x="6216" y="21507"/>
                  <a:pt x="6220" y="21512"/>
                </a:cubicBezTo>
                <a:lnTo>
                  <a:pt x="6220" y="21512"/>
                </a:lnTo>
                <a:cubicBezTo>
                  <a:pt x="6211" y="21507"/>
                  <a:pt x="6204" y="21503"/>
                  <a:pt x="6203" y="21503"/>
                </a:cubicBezTo>
                <a:lnTo>
                  <a:pt x="6203" y="21503"/>
                </a:lnTo>
                <a:cubicBezTo>
                  <a:pt x="6201" y="21503"/>
                  <a:pt x="6207" y="21509"/>
                  <a:pt x="6227" y="21522"/>
                </a:cubicBezTo>
                <a:lnTo>
                  <a:pt x="6227" y="21522"/>
                </a:lnTo>
                <a:cubicBezTo>
                  <a:pt x="6227" y="21521"/>
                  <a:pt x="6224" y="21517"/>
                  <a:pt x="6220" y="21512"/>
                </a:cubicBezTo>
                <a:lnTo>
                  <a:pt x="6220" y="21512"/>
                </a:lnTo>
                <a:cubicBezTo>
                  <a:pt x="6225" y="21514"/>
                  <a:pt x="6229" y="21517"/>
                  <a:pt x="6235" y="21520"/>
                </a:cubicBezTo>
                <a:lnTo>
                  <a:pt x="6235" y="21520"/>
                </a:lnTo>
                <a:cubicBezTo>
                  <a:pt x="6221" y="21509"/>
                  <a:pt x="6209" y="21499"/>
                  <a:pt x="6201" y="21492"/>
                </a:cubicBezTo>
                <a:close/>
                <a:moveTo>
                  <a:pt x="6375" y="21627"/>
                </a:moveTo>
                <a:lnTo>
                  <a:pt x="6375" y="21627"/>
                </a:lnTo>
                <a:cubicBezTo>
                  <a:pt x="6416" y="21647"/>
                  <a:pt x="6467" y="21686"/>
                  <a:pt x="6462" y="21686"/>
                </a:cubicBezTo>
                <a:cubicBezTo>
                  <a:pt x="6459" y="21686"/>
                  <a:pt x="6435" y="21671"/>
                  <a:pt x="6375" y="21627"/>
                </a:cubicBezTo>
                <a:close/>
                <a:moveTo>
                  <a:pt x="13539" y="19563"/>
                </a:moveTo>
                <a:cubicBezTo>
                  <a:pt x="13800" y="19563"/>
                  <a:pt x="14065" y="19593"/>
                  <a:pt x="14362" y="19651"/>
                </a:cubicBezTo>
                <a:lnTo>
                  <a:pt x="14362" y="19651"/>
                </a:lnTo>
                <a:cubicBezTo>
                  <a:pt x="14361" y="19651"/>
                  <a:pt x="14361" y="19650"/>
                  <a:pt x="14360" y="19650"/>
                </a:cubicBezTo>
                <a:lnTo>
                  <a:pt x="14360" y="19650"/>
                </a:lnTo>
                <a:cubicBezTo>
                  <a:pt x="14356" y="19650"/>
                  <a:pt x="14474" y="19677"/>
                  <a:pt x="14524" y="19692"/>
                </a:cubicBezTo>
                <a:lnTo>
                  <a:pt x="14524" y="19692"/>
                </a:lnTo>
                <a:cubicBezTo>
                  <a:pt x="14500" y="19721"/>
                  <a:pt x="14430" y="19855"/>
                  <a:pt x="14394" y="19897"/>
                </a:cubicBezTo>
                <a:cubicBezTo>
                  <a:pt x="14302" y="20001"/>
                  <a:pt x="14196" y="20094"/>
                  <a:pt x="14081" y="20172"/>
                </a:cubicBezTo>
                <a:cubicBezTo>
                  <a:pt x="13177" y="20806"/>
                  <a:pt x="12056" y="21269"/>
                  <a:pt x="11014" y="21622"/>
                </a:cubicBezTo>
                <a:cubicBezTo>
                  <a:pt x="10687" y="21733"/>
                  <a:pt x="10331" y="21835"/>
                  <a:pt x="9972" y="21917"/>
                </a:cubicBezTo>
                <a:lnTo>
                  <a:pt x="9972" y="21917"/>
                </a:lnTo>
                <a:cubicBezTo>
                  <a:pt x="10122" y="21614"/>
                  <a:pt x="10301" y="21325"/>
                  <a:pt x="10516" y="21055"/>
                </a:cubicBezTo>
                <a:cubicBezTo>
                  <a:pt x="11024" y="20420"/>
                  <a:pt x="11687" y="19956"/>
                  <a:pt x="12469" y="19729"/>
                </a:cubicBezTo>
                <a:cubicBezTo>
                  <a:pt x="12861" y="19615"/>
                  <a:pt x="13196" y="19563"/>
                  <a:pt x="13539" y="19563"/>
                </a:cubicBezTo>
                <a:close/>
                <a:moveTo>
                  <a:pt x="11319" y="30029"/>
                </a:moveTo>
                <a:cubicBezTo>
                  <a:pt x="11321" y="30030"/>
                  <a:pt x="11324" y="30031"/>
                  <a:pt x="11326" y="30033"/>
                </a:cubicBezTo>
                <a:lnTo>
                  <a:pt x="11326" y="30033"/>
                </a:lnTo>
                <a:cubicBezTo>
                  <a:pt x="11324" y="30031"/>
                  <a:pt x="11321" y="30030"/>
                  <a:pt x="11319" y="30029"/>
                </a:cubicBezTo>
                <a:close/>
                <a:moveTo>
                  <a:pt x="11354" y="30050"/>
                </a:moveTo>
                <a:cubicBezTo>
                  <a:pt x="11371" y="30061"/>
                  <a:pt x="11384" y="30070"/>
                  <a:pt x="11384" y="30070"/>
                </a:cubicBezTo>
                <a:cubicBezTo>
                  <a:pt x="11384" y="30070"/>
                  <a:pt x="11376" y="30064"/>
                  <a:pt x="11354" y="30050"/>
                </a:cubicBezTo>
                <a:close/>
                <a:moveTo>
                  <a:pt x="7317" y="0"/>
                </a:moveTo>
                <a:cubicBezTo>
                  <a:pt x="7270" y="0"/>
                  <a:pt x="7223" y="6"/>
                  <a:pt x="7178" y="18"/>
                </a:cubicBezTo>
                <a:lnTo>
                  <a:pt x="7180" y="16"/>
                </a:lnTo>
                <a:lnTo>
                  <a:pt x="7180" y="16"/>
                </a:lnTo>
                <a:cubicBezTo>
                  <a:pt x="5272" y="516"/>
                  <a:pt x="3590" y="2046"/>
                  <a:pt x="2379" y="3540"/>
                </a:cubicBezTo>
                <a:cubicBezTo>
                  <a:pt x="1125" y="5085"/>
                  <a:pt x="1" y="7133"/>
                  <a:pt x="354" y="9187"/>
                </a:cubicBezTo>
                <a:cubicBezTo>
                  <a:pt x="528" y="10208"/>
                  <a:pt x="1128" y="11231"/>
                  <a:pt x="1751" y="12044"/>
                </a:cubicBezTo>
                <a:cubicBezTo>
                  <a:pt x="2202" y="12632"/>
                  <a:pt x="2716" y="13169"/>
                  <a:pt x="3288" y="13637"/>
                </a:cubicBezTo>
                <a:lnTo>
                  <a:pt x="3288" y="13637"/>
                </a:lnTo>
                <a:cubicBezTo>
                  <a:pt x="3104" y="14426"/>
                  <a:pt x="3013" y="15234"/>
                  <a:pt x="3009" y="16020"/>
                </a:cubicBezTo>
                <a:cubicBezTo>
                  <a:pt x="2996" y="18411"/>
                  <a:pt x="3836" y="20793"/>
                  <a:pt x="5734" y="22337"/>
                </a:cubicBezTo>
                <a:cubicBezTo>
                  <a:pt x="6244" y="22751"/>
                  <a:pt x="6803" y="23099"/>
                  <a:pt x="7400" y="23354"/>
                </a:cubicBezTo>
                <a:lnTo>
                  <a:pt x="7400" y="23354"/>
                </a:lnTo>
                <a:cubicBezTo>
                  <a:pt x="7276" y="25244"/>
                  <a:pt x="7763" y="27144"/>
                  <a:pt x="8821" y="28743"/>
                </a:cubicBezTo>
                <a:cubicBezTo>
                  <a:pt x="10106" y="30685"/>
                  <a:pt x="12297" y="32262"/>
                  <a:pt x="14686" y="32262"/>
                </a:cubicBezTo>
                <a:cubicBezTo>
                  <a:pt x="14772" y="32262"/>
                  <a:pt x="14859" y="32260"/>
                  <a:pt x="14945" y="32256"/>
                </a:cubicBezTo>
                <a:cubicBezTo>
                  <a:pt x="16208" y="32195"/>
                  <a:pt x="17351" y="31684"/>
                  <a:pt x="18385" y="30981"/>
                </a:cubicBezTo>
                <a:cubicBezTo>
                  <a:pt x="18775" y="30716"/>
                  <a:pt x="17560" y="29348"/>
                  <a:pt x="16835" y="29348"/>
                </a:cubicBezTo>
                <a:cubicBezTo>
                  <a:pt x="16743" y="29348"/>
                  <a:pt x="16660" y="29370"/>
                  <a:pt x="16588" y="29418"/>
                </a:cubicBezTo>
                <a:cubicBezTo>
                  <a:pt x="15622" y="30074"/>
                  <a:pt x="14460" y="30554"/>
                  <a:pt x="13283" y="30554"/>
                </a:cubicBezTo>
                <a:cubicBezTo>
                  <a:pt x="12954" y="30554"/>
                  <a:pt x="12623" y="30517"/>
                  <a:pt x="12295" y="30434"/>
                </a:cubicBezTo>
                <a:cubicBezTo>
                  <a:pt x="12025" y="30369"/>
                  <a:pt x="11765" y="30270"/>
                  <a:pt x="11519" y="30139"/>
                </a:cubicBezTo>
                <a:cubicBezTo>
                  <a:pt x="11459" y="30108"/>
                  <a:pt x="11400" y="30075"/>
                  <a:pt x="11341" y="30042"/>
                </a:cubicBezTo>
                <a:lnTo>
                  <a:pt x="11341" y="30042"/>
                </a:lnTo>
                <a:cubicBezTo>
                  <a:pt x="11325" y="30031"/>
                  <a:pt x="11303" y="30016"/>
                  <a:pt x="11274" y="29997"/>
                </a:cubicBezTo>
                <a:cubicBezTo>
                  <a:pt x="11210" y="29954"/>
                  <a:pt x="11148" y="29909"/>
                  <a:pt x="11086" y="29863"/>
                </a:cubicBezTo>
                <a:lnTo>
                  <a:pt x="11086" y="29863"/>
                </a:lnTo>
                <a:cubicBezTo>
                  <a:pt x="11131" y="29896"/>
                  <a:pt x="11150" y="29909"/>
                  <a:pt x="11151" y="29909"/>
                </a:cubicBezTo>
                <a:cubicBezTo>
                  <a:pt x="11155" y="29909"/>
                  <a:pt x="10984" y="29777"/>
                  <a:pt x="10976" y="29768"/>
                </a:cubicBezTo>
                <a:cubicBezTo>
                  <a:pt x="10678" y="29509"/>
                  <a:pt x="10327" y="29073"/>
                  <a:pt x="10027" y="28493"/>
                </a:cubicBezTo>
                <a:cubicBezTo>
                  <a:pt x="9337" y="27155"/>
                  <a:pt x="9166" y="25627"/>
                  <a:pt x="9349" y="24145"/>
                </a:cubicBezTo>
                <a:cubicBezTo>
                  <a:pt x="9363" y="24036"/>
                  <a:pt x="9378" y="23928"/>
                  <a:pt x="9396" y="23820"/>
                </a:cubicBezTo>
                <a:lnTo>
                  <a:pt x="9396" y="23820"/>
                </a:lnTo>
                <a:cubicBezTo>
                  <a:pt x="9512" y="23826"/>
                  <a:pt x="9629" y="23829"/>
                  <a:pt x="9745" y="23829"/>
                </a:cubicBezTo>
                <a:cubicBezTo>
                  <a:pt x="11066" y="23829"/>
                  <a:pt x="12368" y="23457"/>
                  <a:pt x="13576" y="22940"/>
                </a:cubicBezTo>
                <a:cubicBezTo>
                  <a:pt x="14372" y="22599"/>
                  <a:pt x="15249" y="22217"/>
                  <a:pt x="15944" y="21691"/>
                </a:cubicBezTo>
                <a:cubicBezTo>
                  <a:pt x="16239" y="21468"/>
                  <a:pt x="16470" y="21138"/>
                  <a:pt x="16465" y="20755"/>
                </a:cubicBezTo>
                <a:cubicBezTo>
                  <a:pt x="16457" y="20086"/>
                  <a:pt x="15923" y="19490"/>
                  <a:pt x="15455" y="19074"/>
                </a:cubicBezTo>
                <a:cubicBezTo>
                  <a:pt x="14955" y="18630"/>
                  <a:pt x="14369" y="18295"/>
                  <a:pt x="13731" y="18092"/>
                </a:cubicBezTo>
                <a:cubicBezTo>
                  <a:pt x="13237" y="17937"/>
                  <a:pt x="12713" y="17854"/>
                  <a:pt x="12191" y="17854"/>
                </a:cubicBezTo>
                <a:cubicBezTo>
                  <a:pt x="11512" y="17854"/>
                  <a:pt x="10835" y="17993"/>
                  <a:pt x="10226" y="18295"/>
                </a:cubicBezTo>
                <a:cubicBezTo>
                  <a:pt x="8798" y="19001"/>
                  <a:pt x="7985" y="20364"/>
                  <a:pt x="7622" y="21880"/>
                </a:cubicBezTo>
                <a:cubicBezTo>
                  <a:pt x="7609" y="21936"/>
                  <a:pt x="7596" y="21993"/>
                  <a:pt x="7583" y="22050"/>
                </a:cubicBezTo>
                <a:lnTo>
                  <a:pt x="7583" y="22050"/>
                </a:lnTo>
                <a:cubicBezTo>
                  <a:pt x="7518" y="22040"/>
                  <a:pt x="7454" y="22029"/>
                  <a:pt x="7389" y="22017"/>
                </a:cubicBezTo>
                <a:cubicBezTo>
                  <a:pt x="7357" y="22011"/>
                  <a:pt x="7203" y="21972"/>
                  <a:pt x="7196" y="21972"/>
                </a:cubicBezTo>
                <a:lnTo>
                  <a:pt x="7196" y="21972"/>
                </a:lnTo>
                <a:cubicBezTo>
                  <a:pt x="7194" y="21972"/>
                  <a:pt x="7207" y="21976"/>
                  <a:pt x="7243" y="21987"/>
                </a:cubicBezTo>
                <a:lnTo>
                  <a:pt x="7243" y="21987"/>
                </a:lnTo>
                <a:cubicBezTo>
                  <a:pt x="7181" y="21970"/>
                  <a:pt x="7118" y="21953"/>
                  <a:pt x="7057" y="21932"/>
                </a:cubicBezTo>
                <a:cubicBezTo>
                  <a:pt x="6983" y="21908"/>
                  <a:pt x="6913" y="21886"/>
                  <a:pt x="6843" y="21859"/>
                </a:cubicBezTo>
                <a:cubicBezTo>
                  <a:pt x="6797" y="21842"/>
                  <a:pt x="6737" y="21816"/>
                  <a:pt x="6699" y="21799"/>
                </a:cubicBezTo>
                <a:lnTo>
                  <a:pt x="6699" y="21799"/>
                </a:lnTo>
                <a:cubicBezTo>
                  <a:pt x="6593" y="21738"/>
                  <a:pt x="6481" y="21664"/>
                  <a:pt x="6372" y="21625"/>
                </a:cubicBezTo>
                <a:lnTo>
                  <a:pt x="6372" y="21625"/>
                </a:lnTo>
                <a:cubicBezTo>
                  <a:pt x="6367" y="21622"/>
                  <a:pt x="6362" y="21618"/>
                  <a:pt x="6357" y="21614"/>
                </a:cubicBezTo>
                <a:cubicBezTo>
                  <a:pt x="6355" y="21613"/>
                  <a:pt x="6353" y="21612"/>
                  <a:pt x="6352" y="21610"/>
                </a:cubicBezTo>
                <a:lnTo>
                  <a:pt x="6352" y="21610"/>
                </a:lnTo>
                <a:cubicBezTo>
                  <a:pt x="6354" y="21614"/>
                  <a:pt x="6354" y="21617"/>
                  <a:pt x="6352" y="21619"/>
                </a:cubicBezTo>
                <a:cubicBezTo>
                  <a:pt x="6352" y="21619"/>
                  <a:pt x="6352" y="21619"/>
                  <a:pt x="6352" y="21619"/>
                </a:cubicBezTo>
                <a:cubicBezTo>
                  <a:pt x="6351" y="21619"/>
                  <a:pt x="6313" y="21588"/>
                  <a:pt x="6275" y="21555"/>
                </a:cubicBezTo>
                <a:lnTo>
                  <a:pt x="6275" y="21555"/>
                </a:lnTo>
                <a:cubicBezTo>
                  <a:pt x="6301" y="21572"/>
                  <a:pt x="6327" y="21592"/>
                  <a:pt x="6352" y="21610"/>
                </a:cubicBezTo>
                <a:lnTo>
                  <a:pt x="6352" y="21610"/>
                </a:lnTo>
                <a:cubicBezTo>
                  <a:pt x="6340" y="21589"/>
                  <a:pt x="6275" y="21545"/>
                  <a:pt x="6235" y="21520"/>
                </a:cubicBezTo>
                <a:lnTo>
                  <a:pt x="6235" y="21520"/>
                </a:lnTo>
                <a:cubicBezTo>
                  <a:pt x="6247" y="21531"/>
                  <a:pt x="6261" y="21543"/>
                  <a:pt x="6275" y="21555"/>
                </a:cubicBezTo>
                <a:lnTo>
                  <a:pt x="6275" y="21555"/>
                </a:lnTo>
                <a:cubicBezTo>
                  <a:pt x="6274" y="21554"/>
                  <a:pt x="6272" y="21553"/>
                  <a:pt x="6271" y="21552"/>
                </a:cubicBezTo>
                <a:cubicBezTo>
                  <a:pt x="6252" y="21540"/>
                  <a:pt x="6237" y="21530"/>
                  <a:pt x="6227" y="21522"/>
                </a:cubicBezTo>
                <a:lnTo>
                  <a:pt x="6227" y="21522"/>
                </a:lnTo>
                <a:cubicBezTo>
                  <a:pt x="6227" y="21523"/>
                  <a:pt x="6226" y="21523"/>
                  <a:pt x="6226" y="21523"/>
                </a:cubicBezTo>
                <a:cubicBezTo>
                  <a:pt x="6226" y="21524"/>
                  <a:pt x="6225" y="21524"/>
                  <a:pt x="6224" y="21524"/>
                </a:cubicBezTo>
                <a:cubicBezTo>
                  <a:pt x="6214" y="21524"/>
                  <a:pt x="6180" y="21488"/>
                  <a:pt x="6139" y="21440"/>
                </a:cubicBezTo>
                <a:lnTo>
                  <a:pt x="6139" y="21440"/>
                </a:lnTo>
                <a:cubicBezTo>
                  <a:pt x="6153" y="21451"/>
                  <a:pt x="6170" y="21466"/>
                  <a:pt x="6191" y="21483"/>
                </a:cubicBezTo>
                <a:cubicBezTo>
                  <a:pt x="6193" y="21485"/>
                  <a:pt x="6196" y="21488"/>
                  <a:pt x="6201" y="21492"/>
                </a:cubicBezTo>
                <a:lnTo>
                  <a:pt x="6201" y="21492"/>
                </a:lnTo>
                <a:cubicBezTo>
                  <a:pt x="6181" y="21472"/>
                  <a:pt x="6152" y="21447"/>
                  <a:pt x="6130" y="21428"/>
                </a:cubicBezTo>
                <a:lnTo>
                  <a:pt x="6130" y="21428"/>
                </a:lnTo>
                <a:cubicBezTo>
                  <a:pt x="6133" y="21432"/>
                  <a:pt x="6136" y="21436"/>
                  <a:pt x="6139" y="21440"/>
                </a:cubicBezTo>
                <a:lnTo>
                  <a:pt x="6139" y="21440"/>
                </a:lnTo>
                <a:cubicBezTo>
                  <a:pt x="6107" y="21412"/>
                  <a:pt x="6095" y="21402"/>
                  <a:pt x="6096" y="21402"/>
                </a:cubicBezTo>
                <a:lnTo>
                  <a:pt x="6096" y="21402"/>
                </a:lnTo>
                <a:cubicBezTo>
                  <a:pt x="6097" y="21402"/>
                  <a:pt x="6111" y="21413"/>
                  <a:pt x="6130" y="21428"/>
                </a:cubicBezTo>
                <a:lnTo>
                  <a:pt x="6130" y="21428"/>
                </a:lnTo>
                <a:cubicBezTo>
                  <a:pt x="6052" y="21336"/>
                  <a:pt x="5957" y="21209"/>
                  <a:pt x="5955" y="21209"/>
                </a:cubicBezTo>
                <a:lnTo>
                  <a:pt x="5955" y="21209"/>
                </a:lnTo>
                <a:cubicBezTo>
                  <a:pt x="5954" y="21209"/>
                  <a:pt x="5981" y="21246"/>
                  <a:pt x="6052" y="21346"/>
                </a:cubicBezTo>
                <a:lnTo>
                  <a:pt x="6052" y="21346"/>
                </a:lnTo>
                <a:cubicBezTo>
                  <a:pt x="5961" y="21219"/>
                  <a:pt x="5865" y="21095"/>
                  <a:pt x="5776" y="20966"/>
                </a:cubicBezTo>
                <a:cubicBezTo>
                  <a:pt x="5773" y="20962"/>
                  <a:pt x="5770" y="20958"/>
                  <a:pt x="5767" y="20954"/>
                </a:cubicBezTo>
                <a:lnTo>
                  <a:pt x="5767" y="20954"/>
                </a:lnTo>
                <a:cubicBezTo>
                  <a:pt x="5767" y="20953"/>
                  <a:pt x="5767" y="20952"/>
                  <a:pt x="5766" y="20952"/>
                </a:cubicBezTo>
                <a:cubicBezTo>
                  <a:pt x="5726" y="20872"/>
                  <a:pt x="5677" y="20795"/>
                  <a:pt x="5633" y="20715"/>
                </a:cubicBezTo>
                <a:cubicBezTo>
                  <a:pt x="5566" y="20586"/>
                  <a:pt x="5504" y="20453"/>
                  <a:pt x="5443" y="20320"/>
                </a:cubicBezTo>
                <a:cubicBezTo>
                  <a:pt x="5403" y="20231"/>
                  <a:pt x="5389" y="20194"/>
                  <a:pt x="5389" y="20194"/>
                </a:cubicBezTo>
                <a:lnTo>
                  <a:pt x="5389" y="20194"/>
                </a:lnTo>
                <a:cubicBezTo>
                  <a:pt x="5390" y="20194"/>
                  <a:pt x="5394" y="20204"/>
                  <a:pt x="5402" y="20224"/>
                </a:cubicBezTo>
                <a:lnTo>
                  <a:pt x="5402" y="20224"/>
                </a:lnTo>
                <a:cubicBezTo>
                  <a:pt x="5371" y="20140"/>
                  <a:pt x="5339" y="20055"/>
                  <a:pt x="5311" y="19969"/>
                </a:cubicBezTo>
                <a:cubicBezTo>
                  <a:pt x="5204" y="19653"/>
                  <a:pt x="5119" y="19330"/>
                  <a:pt x="5055" y="19003"/>
                </a:cubicBezTo>
                <a:cubicBezTo>
                  <a:pt x="5023" y="18840"/>
                  <a:pt x="4994" y="18677"/>
                  <a:pt x="4972" y="18512"/>
                </a:cubicBezTo>
                <a:cubicBezTo>
                  <a:pt x="4950" y="18370"/>
                  <a:pt x="4935" y="18228"/>
                  <a:pt x="4927" y="18086"/>
                </a:cubicBezTo>
                <a:cubicBezTo>
                  <a:pt x="4852" y="16991"/>
                  <a:pt x="4951" y="15894"/>
                  <a:pt x="5219" y="14834"/>
                </a:cubicBezTo>
                <a:lnTo>
                  <a:pt x="5219" y="14834"/>
                </a:lnTo>
                <a:cubicBezTo>
                  <a:pt x="6150" y="15248"/>
                  <a:pt x="7154" y="15482"/>
                  <a:pt x="8171" y="15482"/>
                </a:cubicBezTo>
                <a:cubicBezTo>
                  <a:pt x="8537" y="15482"/>
                  <a:pt x="8905" y="15452"/>
                  <a:pt x="9271" y="15389"/>
                </a:cubicBezTo>
                <a:cubicBezTo>
                  <a:pt x="10600" y="15160"/>
                  <a:pt x="11976" y="14429"/>
                  <a:pt x="12623" y="13197"/>
                </a:cubicBezTo>
                <a:cubicBezTo>
                  <a:pt x="12955" y="12569"/>
                  <a:pt x="13097" y="11858"/>
                  <a:pt x="13033" y="11151"/>
                </a:cubicBezTo>
                <a:cubicBezTo>
                  <a:pt x="13000" y="10731"/>
                  <a:pt x="12912" y="10318"/>
                  <a:pt x="12773" y="9921"/>
                </a:cubicBezTo>
                <a:cubicBezTo>
                  <a:pt x="12485" y="9107"/>
                  <a:pt x="11837" y="8590"/>
                  <a:pt x="11032" y="8326"/>
                </a:cubicBezTo>
                <a:cubicBezTo>
                  <a:pt x="10393" y="8117"/>
                  <a:pt x="9751" y="8011"/>
                  <a:pt x="9124" y="8011"/>
                </a:cubicBezTo>
                <a:cubicBezTo>
                  <a:pt x="7607" y="8011"/>
                  <a:pt x="6181" y="8630"/>
                  <a:pt x="5109" y="9884"/>
                </a:cubicBezTo>
                <a:cubicBezTo>
                  <a:pt x="4429" y="10679"/>
                  <a:pt x="3921" y="11627"/>
                  <a:pt x="3574" y="12637"/>
                </a:cubicBezTo>
                <a:lnTo>
                  <a:pt x="3574" y="12637"/>
                </a:lnTo>
                <a:cubicBezTo>
                  <a:pt x="3538" y="12600"/>
                  <a:pt x="3485" y="12547"/>
                  <a:pt x="3474" y="12536"/>
                </a:cubicBezTo>
                <a:cubicBezTo>
                  <a:pt x="3403" y="12462"/>
                  <a:pt x="3336" y="12387"/>
                  <a:pt x="3269" y="12312"/>
                </a:cubicBezTo>
                <a:cubicBezTo>
                  <a:pt x="3213" y="12247"/>
                  <a:pt x="3194" y="12226"/>
                  <a:pt x="3195" y="12226"/>
                </a:cubicBezTo>
                <a:lnTo>
                  <a:pt x="3195" y="12226"/>
                </a:lnTo>
                <a:cubicBezTo>
                  <a:pt x="3196" y="12226"/>
                  <a:pt x="3239" y="12275"/>
                  <a:pt x="3256" y="12296"/>
                </a:cubicBezTo>
                <a:cubicBezTo>
                  <a:pt x="3224" y="12256"/>
                  <a:pt x="3192" y="12215"/>
                  <a:pt x="3161" y="12173"/>
                </a:cubicBezTo>
                <a:cubicBezTo>
                  <a:pt x="2993" y="11945"/>
                  <a:pt x="2900" y="11810"/>
                  <a:pt x="2791" y="11622"/>
                </a:cubicBezTo>
                <a:cubicBezTo>
                  <a:pt x="2309" y="10774"/>
                  <a:pt x="2084" y="9961"/>
                  <a:pt x="2236" y="8984"/>
                </a:cubicBezTo>
                <a:cubicBezTo>
                  <a:pt x="2400" y="7936"/>
                  <a:pt x="2875" y="6967"/>
                  <a:pt x="3451" y="6088"/>
                </a:cubicBezTo>
                <a:cubicBezTo>
                  <a:pt x="4145" y="5039"/>
                  <a:pt x="4988" y="4098"/>
                  <a:pt x="5955" y="3292"/>
                </a:cubicBezTo>
                <a:cubicBezTo>
                  <a:pt x="6776" y="2607"/>
                  <a:pt x="7699" y="1987"/>
                  <a:pt x="8744" y="1716"/>
                </a:cubicBezTo>
                <a:cubicBezTo>
                  <a:pt x="9204" y="1596"/>
                  <a:pt x="8642" y="883"/>
                  <a:pt x="8499" y="728"/>
                </a:cubicBezTo>
                <a:cubicBezTo>
                  <a:pt x="8254" y="463"/>
                  <a:pt x="7751" y="0"/>
                  <a:pt x="7317" y="0"/>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1"/>
          <p:cNvSpPr/>
          <p:nvPr/>
        </p:nvSpPr>
        <p:spPr>
          <a:xfrm rot="10800000" flipH="1">
            <a:off x="194988" y="4410687"/>
            <a:ext cx="520101" cy="621050"/>
          </a:xfrm>
          <a:custGeom>
            <a:avLst/>
            <a:gdLst/>
            <a:ahLst/>
            <a:cxnLst/>
            <a:rect l="l" t="t" r="r" b="b"/>
            <a:pathLst>
              <a:path w="17950" h="21434" extrusionOk="0">
                <a:moveTo>
                  <a:pt x="2976" y="8256"/>
                </a:moveTo>
                <a:cubicBezTo>
                  <a:pt x="2979" y="8259"/>
                  <a:pt x="2982" y="8262"/>
                  <a:pt x="2984" y="8264"/>
                </a:cubicBezTo>
                <a:lnTo>
                  <a:pt x="2984" y="8264"/>
                </a:lnTo>
                <a:cubicBezTo>
                  <a:pt x="2984" y="8264"/>
                  <a:pt x="2984" y="8264"/>
                  <a:pt x="2985" y="8264"/>
                </a:cubicBezTo>
                <a:lnTo>
                  <a:pt x="2985" y="8264"/>
                </a:lnTo>
                <a:cubicBezTo>
                  <a:pt x="2982" y="8262"/>
                  <a:pt x="2979" y="8259"/>
                  <a:pt x="2977" y="8256"/>
                </a:cubicBezTo>
                <a:lnTo>
                  <a:pt x="2977" y="8256"/>
                </a:lnTo>
                <a:cubicBezTo>
                  <a:pt x="2977" y="8256"/>
                  <a:pt x="2976" y="8256"/>
                  <a:pt x="2976" y="8256"/>
                </a:cubicBezTo>
                <a:close/>
                <a:moveTo>
                  <a:pt x="3070" y="8354"/>
                </a:moveTo>
                <a:cubicBezTo>
                  <a:pt x="3094" y="8379"/>
                  <a:pt x="3108" y="8396"/>
                  <a:pt x="3108" y="8396"/>
                </a:cubicBezTo>
                <a:cubicBezTo>
                  <a:pt x="3108" y="8396"/>
                  <a:pt x="3097" y="8384"/>
                  <a:pt x="3070" y="8354"/>
                </a:cubicBezTo>
                <a:close/>
                <a:moveTo>
                  <a:pt x="14914" y="16791"/>
                </a:moveTo>
                <a:cubicBezTo>
                  <a:pt x="14927" y="16804"/>
                  <a:pt x="14940" y="16817"/>
                  <a:pt x="14954" y="16830"/>
                </a:cubicBezTo>
                <a:cubicBezTo>
                  <a:pt x="15016" y="16891"/>
                  <a:pt x="15037" y="16914"/>
                  <a:pt x="15035" y="16914"/>
                </a:cubicBezTo>
                <a:cubicBezTo>
                  <a:pt x="15032" y="16914"/>
                  <a:pt x="14964" y="16850"/>
                  <a:pt x="14914" y="16791"/>
                </a:cubicBezTo>
                <a:close/>
                <a:moveTo>
                  <a:pt x="1603" y="0"/>
                </a:moveTo>
                <a:cubicBezTo>
                  <a:pt x="1509" y="0"/>
                  <a:pt x="1429" y="45"/>
                  <a:pt x="1378" y="156"/>
                </a:cubicBezTo>
                <a:cubicBezTo>
                  <a:pt x="554" y="1957"/>
                  <a:pt x="1" y="4008"/>
                  <a:pt x="618" y="5958"/>
                </a:cubicBezTo>
                <a:cubicBezTo>
                  <a:pt x="1279" y="8059"/>
                  <a:pt x="2876" y="9752"/>
                  <a:pt x="4635" y="11011"/>
                </a:cubicBezTo>
                <a:cubicBezTo>
                  <a:pt x="6145" y="12091"/>
                  <a:pt x="7866" y="12858"/>
                  <a:pt x="9541" y="13636"/>
                </a:cubicBezTo>
                <a:cubicBezTo>
                  <a:pt x="10380" y="14026"/>
                  <a:pt x="11220" y="14417"/>
                  <a:pt x="12042" y="14844"/>
                </a:cubicBezTo>
                <a:lnTo>
                  <a:pt x="12181" y="14917"/>
                </a:lnTo>
                <a:lnTo>
                  <a:pt x="12181" y="14917"/>
                </a:lnTo>
                <a:cubicBezTo>
                  <a:pt x="12186" y="14919"/>
                  <a:pt x="12191" y="14922"/>
                  <a:pt x="12196" y="14925"/>
                </a:cubicBezTo>
                <a:cubicBezTo>
                  <a:pt x="12299" y="14980"/>
                  <a:pt x="12401" y="15035"/>
                  <a:pt x="12503" y="15093"/>
                </a:cubicBezTo>
                <a:cubicBezTo>
                  <a:pt x="12704" y="15205"/>
                  <a:pt x="12903" y="15321"/>
                  <a:pt x="13101" y="15440"/>
                </a:cubicBezTo>
                <a:cubicBezTo>
                  <a:pt x="13273" y="15543"/>
                  <a:pt x="13444" y="15652"/>
                  <a:pt x="13613" y="15762"/>
                </a:cubicBezTo>
                <a:cubicBezTo>
                  <a:pt x="13708" y="15823"/>
                  <a:pt x="13800" y="15887"/>
                  <a:pt x="13893" y="15949"/>
                </a:cubicBezTo>
                <a:cubicBezTo>
                  <a:pt x="13919" y="15968"/>
                  <a:pt x="14022" y="16041"/>
                  <a:pt x="14088" y="16087"/>
                </a:cubicBezTo>
                <a:lnTo>
                  <a:pt x="14088" y="16087"/>
                </a:lnTo>
                <a:cubicBezTo>
                  <a:pt x="14148" y="16133"/>
                  <a:pt x="14265" y="16220"/>
                  <a:pt x="14291" y="16242"/>
                </a:cubicBezTo>
                <a:cubicBezTo>
                  <a:pt x="14377" y="16309"/>
                  <a:pt x="14460" y="16377"/>
                  <a:pt x="14545" y="16448"/>
                </a:cubicBezTo>
                <a:cubicBezTo>
                  <a:pt x="14570" y="16469"/>
                  <a:pt x="14607" y="16509"/>
                  <a:pt x="14647" y="16550"/>
                </a:cubicBezTo>
                <a:lnTo>
                  <a:pt x="14647" y="16550"/>
                </a:lnTo>
                <a:cubicBezTo>
                  <a:pt x="14648" y="16549"/>
                  <a:pt x="14649" y="16549"/>
                  <a:pt x="14651" y="16549"/>
                </a:cubicBezTo>
                <a:cubicBezTo>
                  <a:pt x="14662" y="16549"/>
                  <a:pt x="14686" y="16564"/>
                  <a:pt x="14727" y="16606"/>
                </a:cubicBezTo>
                <a:cubicBezTo>
                  <a:pt x="14751" y="16631"/>
                  <a:pt x="14776" y="16655"/>
                  <a:pt x="14801" y="16679"/>
                </a:cubicBezTo>
                <a:lnTo>
                  <a:pt x="14801" y="16679"/>
                </a:lnTo>
                <a:cubicBezTo>
                  <a:pt x="14757" y="16659"/>
                  <a:pt x="14699" y="16604"/>
                  <a:pt x="14647" y="16550"/>
                </a:cubicBezTo>
                <a:lnTo>
                  <a:pt x="14647" y="16550"/>
                </a:lnTo>
                <a:cubicBezTo>
                  <a:pt x="14634" y="16562"/>
                  <a:pt x="14695" y="16648"/>
                  <a:pt x="14802" y="16681"/>
                </a:cubicBezTo>
                <a:lnTo>
                  <a:pt x="14802" y="16681"/>
                </a:lnTo>
                <a:cubicBezTo>
                  <a:pt x="14802" y="16680"/>
                  <a:pt x="14801" y="16679"/>
                  <a:pt x="14801" y="16679"/>
                </a:cubicBezTo>
                <a:lnTo>
                  <a:pt x="14801" y="16679"/>
                </a:lnTo>
                <a:cubicBezTo>
                  <a:pt x="14805" y="16681"/>
                  <a:pt x="14810" y="16683"/>
                  <a:pt x="14815" y="16684"/>
                </a:cubicBezTo>
                <a:cubicBezTo>
                  <a:pt x="14811" y="16683"/>
                  <a:pt x="14806" y="16682"/>
                  <a:pt x="14802" y="16681"/>
                </a:cubicBezTo>
                <a:lnTo>
                  <a:pt x="14802" y="16681"/>
                </a:lnTo>
                <a:cubicBezTo>
                  <a:pt x="14819" y="16697"/>
                  <a:pt x="14836" y="16714"/>
                  <a:pt x="14853" y="16730"/>
                </a:cubicBezTo>
                <a:cubicBezTo>
                  <a:pt x="14870" y="16747"/>
                  <a:pt x="14886" y="16763"/>
                  <a:pt x="14902" y="16779"/>
                </a:cubicBezTo>
                <a:lnTo>
                  <a:pt x="14902" y="16779"/>
                </a:lnTo>
                <a:cubicBezTo>
                  <a:pt x="14961" y="16857"/>
                  <a:pt x="15039" y="16929"/>
                  <a:pt x="15101" y="17002"/>
                </a:cubicBezTo>
                <a:cubicBezTo>
                  <a:pt x="15103" y="17005"/>
                  <a:pt x="15105" y="17007"/>
                  <a:pt x="15108" y="17010"/>
                </a:cubicBezTo>
                <a:lnTo>
                  <a:pt x="15108" y="17010"/>
                </a:lnTo>
                <a:cubicBezTo>
                  <a:pt x="15108" y="17010"/>
                  <a:pt x="15108" y="17011"/>
                  <a:pt x="15109" y="17012"/>
                </a:cubicBezTo>
                <a:cubicBezTo>
                  <a:pt x="15122" y="17031"/>
                  <a:pt x="15136" y="17050"/>
                  <a:pt x="15150" y="17070"/>
                </a:cubicBezTo>
                <a:lnTo>
                  <a:pt x="15150" y="17070"/>
                </a:lnTo>
                <a:cubicBezTo>
                  <a:pt x="15148" y="17064"/>
                  <a:pt x="15147" y="17059"/>
                  <a:pt x="15145" y="17053"/>
                </a:cubicBezTo>
                <a:lnTo>
                  <a:pt x="15145" y="17053"/>
                </a:lnTo>
                <a:cubicBezTo>
                  <a:pt x="15145" y="17053"/>
                  <a:pt x="15145" y="17053"/>
                  <a:pt x="15145" y="17053"/>
                </a:cubicBezTo>
                <a:lnTo>
                  <a:pt x="15145" y="17053"/>
                </a:lnTo>
                <a:cubicBezTo>
                  <a:pt x="15147" y="17060"/>
                  <a:pt x="15150" y="17067"/>
                  <a:pt x="15152" y="17074"/>
                </a:cubicBezTo>
                <a:lnTo>
                  <a:pt x="15152" y="17074"/>
                </a:lnTo>
                <a:cubicBezTo>
                  <a:pt x="15164" y="17091"/>
                  <a:pt x="15176" y="17108"/>
                  <a:pt x="15189" y="17125"/>
                </a:cubicBezTo>
                <a:cubicBezTo>
                  <a:pt x="15228" y="17178"/>
                  <a:pt x="15243" y="17212"/>
                  <a:pt x="15243" y="17227"/>
                </a:cubicBezTo>
                <a:lnTo>
                  <a:pt x="15243" y="17227"/>
                </a:lnTo>
                <a:cubicBezTo>
                  <a:pt x="15207" y="17176"/>
                  <a:pt x="15171" y="17122"/>
                  <a:pt x="15152" y="17074"/>
                </a:cubicBezTo>
                <a:lnTo>
                  <a:pt x="15152" y="17074"/>
                </a:lnTo>
                <a:cubicBezTo>
                  <a:pt x="15151" y="17072"/>
                  <a:pt x="15150" y="17071"/>
                  <a:pt x="15150" y="17070"/>
                </a:cubicBezTo>
                <a:lnTo>
                  <a:pt x="15150" y="17070"/>
                </a:lnTo>
                <a:cubicBezTo>
                  <a:pt x="15179" y="17181"/>
                  <a:pt x="15223" y="17235"/>
                  <a:pt x="15238" y="17235"/>
                </a:cubicBezTo>
                <a:cubicBezTo>
                  <a:pt x="15241" y="17235"/>
                  <a:pt x="15243" y="17232"/>
                  <a:pt x="15243" y="17227"/>
                </a:cubicBezTo>
                <a:lnTo>
                  <a:pt x="15243" y="17227"/>
                </a:lnTo>
                <a:cubicBezTo>
                  <a:pt x="15273" y="17269"/>
                  <a:pt x="15303" y="17310"/>
                  <a:pt x="15323" y="17346"/>
                </a:cubicBezTo>
                <a:cubicBezTo>
                  <a:pt x="15341" y="17378"/>
                  <a:pt x="15358" y="17413"/>
                  <a:pt x="15377" y="17446"/>
                </a:cubicBezTo>
                <a:lnTo>
                  <a:pt x="15377" y="17446"/>
                </a:lnTo>
                <a:cubicBezTo>
                  <a:pt x="15421" y="17551"/>
                  <a:pt x="15471" y="17653"/>
                  <a:pt x="15515" y="17758"/>
                </a:cubicBezTo>
                <a:cubicBezTo>
                  <a:pt x="15533" y="17804"/>
                  <a:pt x="15604" y="18008"/>
                  <a:pt x="15607" y="18008"/>
                </a:cubicBezTo>
                <a:cubicBezTo>
                  <a:pt x="15608" y="18008"/>
                  <a:pt x="15601" y="17983"/>
                  <a:pt x="15580" y="17917"/>
                </a:cubicBezTo>
                <a:lnTo>
                  <a:pt x="15580" y="17917"/>
                </a:lnTo>
                <a:cubicBezTo>
                  <a:pt x="15732" y="18397"/>
                  <a:pt x="15828" y="18892"/>
                  <a:pt x="15869" y="19394"/>
                </a:cubicBezTo>
                <a:cubicBezTo>
                  <a:pt x="15923" y="20020"/>
                  <a:pt x="16631" y="20719"/>
                  <a:pt x="17088" y="21093"/>
                </a:cubicBezTo>
                <a:cubicBezTo>
                  <a:pt x="17252" y="21227"/>
                  <a:pt x="17547" y="21434"/>
                  <a:pt x="17741" y="21434"/>
                </a:cubicBezTo>
                <a:cubicBezTo>
                  <a:pt x="17866" y="21434"/>
                  <a:pt x="17950" y="21347"/>
                  <a:pt x="17928" y="21098"/>
                </a:cubicBezTo>
                <a:cubicBezTo>
                  <a:pt x="17561" y="16782"/>
                  <a:pt x="13593" y="13949"/>
                  <a:pt x="10037" y="12192"/>
                </a:cubicBezTo>
                <a:cubicBezTo>
                  <a:pt x="9204" y="11781"/>
                  <a:pt x="8359" y="11398"/>
                  <a:pt x="7520" y="11005"/>
                </a:cubicBezTo>
                <a:cubicBezTo>
                  <a:pt x="7105" y="10810"/>
                  <a:pt x="6691" y="10615"/>
                  <a:pt x="6282" y="10412"/>
                </a:cubicBezTo>
                <a:cubicBezTo>
                  <a:pt x="6086" y="10315"/>
                  <a:pt x="5891" y="10217"/>
                  <a:pt x="5698" y="10117"/>
                </a:cubicBezTo>
                <a:cubicBezTo>
                  <a:pt x="5595" y="10064"/>
                  <a:pt x="5495" y="10011"/>
                  <a:pt x="5394" y="9957"/>
                </a:cubicBezTo>
                <a:lnTo>
                  <a:pt x="5394" y="9957"/>
                </a:lnTo>
                <a:cubicBezTo>
                  <a:pt x="5445" y="9984"/>
                  <a:pt x="5466" y="9995"/>
                  <a:pt x="5466" y="9995"/>
                </a:cubicBezTo>
                <a:cubicBezTo>
                  <a:pt x="5467" y="9995"/>
                  <a:pt x="5267" y="9887"/>
                  <a:pt x="5223" y="9863"/>
                </a:cubicBezTo>
                <a:cubicBezTo>
                  <a:pt x="4862" y="9660"/>
                  <a:pt x="4504" y="9447"/>
                  <a:pt x="4158" y="9219"/>
                </a:cubicBezTo>
                <a:cubicBezTo>
                  <a:pt x="4070" y="9160"/>
                  <a:pt x="3980" y="9101"/>
                  <a:pt x="3894" y="9040"/>
                </a:cubicBezTo>
                <a:cubicBezTo>
                  <a:pt x="3847" y="9007"/>
                  <a:pt x="3694" y="8892"/>
                  <a:pt x="3692" y="8892"/>
                </a:cubicBezTo>
                <a:lnTo>
                  <a:pt x="3692" y="8892"/>
                </a:lnTo>
                <a:cubicBezTo>
                  <a:pt x="3692" y="8892"/>
                  <a:pt x="3692" y="8893"/>
                  <a:pt x="3692" y="8893"/>
                </a:cubicBezTo>
                <a:lnTo>
                  <a:pt x="3692" y="8893"/>
                </a:lnTo>
                <a:cubicBezTo>
                  <a:pt x="3577" y="8804"/>
                  <a:pt x="3463" y="8714"/>
                  <a:pt x="3351" y="8620"/>
                </a:cubicBezTo>
                <a:cubicBezTo>
                  <a:pt x="3314" y="8588"/>
                  <a:pt x="3278" y="8550"/>
                  <a:pt x="3240" y="8515"/>
                </a:cubicBezTo>
                <a:lnTo>
                  <a:pt x="3240" y="8515"/>
                </a:lnTo>
                <a:cubicBezTo>
                  <a:pt x="3286" y="8550"/>
                  <a:pt x="3328" y="8573"/>
                  <a:pt x="3336" y="8573"/>
                </a:cubicBezTo>
                <a:cubicBezTo>
                  <a:pt x="3345" y="8573"/>
                  <a:pt x="3307" y="8541"/>
                  <a:pt x="3173" y="8458"/>
                </a:cubicBezTo>
                <a:lnTo>
                  <a:pt x="3173" y="8458"/>
                </a:lnTo>
                <a:cubicBezTo>
                  <a:pt x="3174" y="8459"/>
                  <a:pt x="3175" y="8460"/>
                  <a:pt x="3177" y="8462"/>
                </a:cubicBezTo>
                <a:cubicBezTo>
                  <a:pt x="3177" y="8462"/>
                  <a:pt x="3177" y="8462"/>
                  <a:pt x="3178" y="8462"/>
                </a:cubicBezTo>
                <a:lnTo>
                  <a:pt x="3178" y="8462"/>
                </a:lnTo>
                <a:cubicBezTo>
                  <a:pt x="3199" y="8478"/>
                  <a:pt x="3220" y="8496"/>
                  <a:pt x="3240" y="8515"/>
                </a:cubicBezTo>
                <a:lnTo>
                  <a:pt x="3240" y="8515"/>
                </a:lnTo>
                <a:cubicBezTo>
                  <a:pt x="3219" y="8500"/>
                  <a:pt x="3197" y="8482"/>
                  <a:pt x="3178" y="8462"/>
                </a:cubicBezTo>
                <a:lnTo>
                  <a:pt x="3178" y="8462"/>
                </a:lnTo>
                <a:cubicBezTo>
                  <a:pt x="3168" y="8456"/>
                  <a:pt x="3159" y="8449"/>
                  <a:pt x="3150" y="8444"/>
                </a:cubicBezTo>
                <a:lnTo>
                  <a:pt x="3150" y="8444"/>
                </a:lnTo>
                <a:cubicBezTo>
                  <a:pt x="3158" y="8448"/>
                  <a:pt x="3165" y="8453"/>
                  <a:pt x="3173" y="8458"/>
                </a:cubicBezTo>
                <a:lnTo>
                  <a:pt x="3173" y="8458"/>
                </a:lnTo>
                <a:cubicBezTo>
                  <a:pt x="3134" y="8419"/>
                  <a:pt x="3096" y="8380"/>
                  <a:pt x="3058" y="8340"/>
                </a:cubicBezTo>
                <a:lnTo>
                  <a:pt x="3058" y="8340"/>
                </a:lnTo>
                <a:cubicBezTo>
                  <a:pt x="3046" y="8326"/>
                  <a:pt x="3031" y="8309"/>
                  <a:pt x="3013" y="8288"/>
                </a:cubicBezTo>
                <a:lnTo>
                  <a:pt x="3013" y="8288"/>
                </a:lnTo>
                <a:cubicBezTo>
                  <a:pt x="2977" y="8229"/>
                  <a:pt x="2931" y="8152"/>
                  <a:pt x="2886" y="8105"/>
                </a:cubicBezTo>
                <a:lnTo>
                  <a:pt x="2886" y="8105"/>
                </a:lnTo>
                <a:cubicBezTo>
                  <a:pt x="2847" y="8032"/>
                  <a:pt x="2793" y="7903"/>
                  <a:pt x="2792" y="7903"/>
                </a:cubicBezTo>
                <a:lnTo>
                  <a:pt x="2792" y="7903"/>
                </a:lnTo>
                <a:cubicBezTo>
                  <a:pt x="2792" y="7903"/>
                  <a:pt x="2809" y="7946"/>
                  <a:pt x="2859" y="8067"/>
                </a:cubicBezTo>
                <a:lnTo>
                  <a:pt x="2859" y="8067"/>
                </a:lnTo>
                <a:cubicBezTo>
                  <a:pt x="2819" y="7971"/>
                  <a:pt x="2770" y="7879"/>
                  <a:pt x="2730" y="7784"/>
                </a:cubicBezTo>
                <a:cubicBezTo>
                  <a:pt x="2710" y="7737"/>
                  <a:pt x="2649" y="7554"/>
                  <a:pt x="2645" y="7554"/>
                </a:cubicBezTo>
                <a:lnTo>
                  <a:pt x="2645" y="7554"/>
                </a:lnTo>
                <a:cubicBezTo>
                  <a:pt x="2644" y="7554"/>
                  <a:pt x="2652" y="7584"/>
                  <a:pt x="2677" y="7665"/>
                </a:cubicBezTo>
                <a:cubicBezTo>
                  <a:pt x="2614" y="7463"/>
                  <a:pt x="2563" y="7260"/>
                  <a:pt x="2522" y="7056"/>
                </a:cubicBezTo>
                <a:cubicBezTo>
                  <a:pt x="2431" y="6580"/>
                  <a:pt x="2420" y="6315"/>
                  <a:pt x="2456" y="5783"/>
                </a:cubicBezTo>
                <a:cubicBezTo>
                  <a:pt x="2539" y="4548"/>
                  <a:pt x="2955" y="3358"/>
                  <a:pt x="3466" y="2241"/>
                </a:cubicBezTo>
                <a:cubicBezTo>
                  <a:pt x="3543" y="2073"/>
                  <a:pt x="3290" y="1635"/>
                  <a:pt x="3226" y="1525"/>
                </a:cubicBezTo>
                <a:cubicBezTo>
                  <a:pt x="3036" y="1191"/>
                  <a:pt x="2776" y="869"/>
                  <a:pt x="2504" y="599"/>
                </a:cubicBezTo>
                <a:cubicBezTo>
                  <a:pt x="2352" y="448"/>
                  <a:pt x="1904" y="0"/>
                  <a:pt x="1603" y="0"/>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1"/>
          <p:cNvSpPr/>
          <p:nvPr/>
        </p:nvSpPr>
        <p:spPr>
          <a:xfrm rot="10800000" flipH="1">
            <a:off x="715108" y="1082890"/>
            <a:ext cx="246230" cy="229772"/>
          </a:xfrm>
          <a:custGeom>
            <a:avLst/>
            <a:gdLst/>
            <a:ahLst/>
            <a:cxnLst/>
            <a:rect l="l" t="t" r="r" b="b"/>
            <a:pathLst>
              <a:path w="8498" h="7930" extrusionOk="0">
                <a:moveTo>
                  <a:pt x="5850" y="1"/>
                </a:moveTo>
                <a:cubicBezTo>
                  <a:pt x="4962" y="1555"/>
                  <a:pt x="3595" y="2685"/>
                  <a:pt x="2149" y="3881"/>
                </a:cubicBezTo>
                <a:cubicBezTo>
                  <a:pt x="1424" y="4482"/>
                  <a:pt x="673" y="5102"/>
                  <a:pt x="0" y="5774"/>
                </a:cubicBezTo>
                <a:lnTo>
                  <a:pt x="2155" y="7929"/>
                </a:lnTo>
                <a:cubicBezTo>
                  <a:pt x="2726" y="7358"/>
                  <a:pt x="3389" y="6811"/>
                  <a:pt x="4092" y="6231"/>
                </a:cubicBezTo>
                <a:cubicBezTo>
                  <a:pt x="5611" y="4974"/>
                  <a:pt x="7333" y="3551"/>
                  <a:pt x="8498" y="1512"/>
                </a:cubicBezTo>
                <a:lnTo>
                  <a:pt x="5850" y="1"/>
                </a:ln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Anaheim"/>
              <a:buChar char="●"/>
              <a:defRPr>
                <a:solidFill>
                  <a:schemeClr val="dk2"/>
                </a:solidFill>
                <a:latin typeface="Anaheim"/>
                <a:ea typeface="Anaheim"/>
                <a:cs typeface="Anaheim"/>
                <a:sym typeface="Anaheim"/>
              </a:defRPr>
            </a:lvl1pPr>
            <a:lvl2pPr marL="914400" lvl="1" indent="-317500">
              <a:lnSpc>
                <a:spcPct val="115000"/>
              </a:lnSpc>
              <a:spcBef>
                <a:spcPts val="1600"/>
              </a:spcBef>
              <a:spcAft>
                <a:spcPts val="0"/>
              </a:spcAft>
              <a:buClr>
                <a:schemeClr val="dk2"/>
              </a:buClr>
              <a:buSzPts val="1400"/>
              <a:buFont typeface="Anaheim"/>
              <a:buChar char="○"/>
              <a:defRPr>
                <a:solidFill>
                  <a:schemeClr val="dk2"/>
                </a:solidFill>
                <a:latin typeface="Anaheim"/>
                <a:ea typeface="Anaheim"/>
                <a:cs typeface="Anaheim"/>
                <a:sym typeface="Anaheim"/>
              </a:defRPr>
            </a:lvl2pPr>
            <a:lvl3pPr marL="1371600" lvl="2" indent="-317500">
              <a:lnSpc>
                <a:spcPct val="115000"/>
              </a:lnSpc>
              <a:spcBef>
                <a:spcPts val="1600"/>
              </a:spcBef>
              <a:spcAft>
                <a:spcPts val="0"/>
              </a:spcAft>
              <a:buClr>
                <a:schemeClr val="dk2"/>
              </a:buClr>
              <a:buSzPts val="1400"/>
              <a:buFont typeface="Anaheim"/>
              <a:buChar char="■"/>
              <a:defRPr>
                <a:solidFill>
                  <a:schemeClr val="dk2"/>
                </a:solidFill>
                <a:latin typeface="Anaheim"/>
                <a:ea typeface="Anaheim"/>
                <a:cs typeface="Anaheim"/>
                <a:sym typeface="Anaheim"/>
              </a:defRPr>
            </a:lvl3pPr>
            <a:lvl4pPr marL="1828800" lvl="3" indent="-317500">
              <a:lnSpc>
                <a:spcPct val="115000"/>
              </a:lnSpc>
              <a:spcBef>
                <a:spcPts val="1600"/>
              </a:spcBef>
              <a:spcAft>
                <a:spcPts val="0"/>
              </a:spcAft>
              <a:buClr>
                <a:schemeClr val="dk2"/>
              </a:buClr>
              <a:buSzPts val="1400"/>
              <a:buFont typeface="Anaheim"/>
              <a:buChar char="●"/>
              <a:defRPr>
                <a:solidFill>
                  <a:schemeClr val="dk2"/>
                </a:solidFill>
                <a:latin typeface="Anaheim"/>
                <a:ea typeface="Anaheim"/>
                <a:cs typeface="Anaheim"/>
                <a:sym typeface="Anaheim"/>
              </a:defRPr>
            </a:lvl4pPr>
            <a:lvl5pPr marL="2286000" lvl="4" indent="-317500">
              <a:lnSpc>
                <a:spcPct val="115000"/>
              </a:lnSpc>
              <a:spcBef>
                <a:spcPts val="1600"/>
              </a:spcBef>
              <a:spcAft>
                <a:spcPts val="0"/>
              </a:spcAft>
              <a:buClr>
                <a:schemeClr val="dk2"/>
              </a:buClr>
              <a:buSzPts val="1400"/>
              <a:buFont typeface="Anaheim"/>
              <a:buChar char="○"/>
              <a:defRPr>
                <a:solidFill>
                  <a:schemeClr val="dk2"/>
                </a:solidFill>
                <a:latin typeface="Anaheim"/>
                <a:ea typeface="Anaheim"/>
                <a:cs typeface="Anaheim"/>
                <a:sym typeface="Anaheim"/>
              </a:defRPr>
            </a:lvl5pPr>
            <a:lvl6pPr marL="2743200" lvl="5" indent="-317500">
              <a:lnSpc>
                <a:spcPct val="115000"/>
              </a:lnSpc>
              <a:spcBef>
                <a:spcPts val="1600"/>
              </a:spcBef>
              <a:spcAft>
                <a:spcPts val="0"/>
              </a:spcAft>
              <a:buClr>
                <a:schemeClr val="dk2"/>
              </a:buClr>
              <a:buSzPts val="1400"/>
              <a:buFont typeface="Anaheim"/>
              <a:buChar char="■"/>
              <a:defRPr>
                <a:solidFill>
                  <a:schemeClr val="dk2"/>
                </a:solidFill>
                <a:latin typeface="Anaheim"/>
                <a:ea typeface="Anaheim"/>
                <a:cs typeface="Anaheim"/>
                <a:sym typeface="Anaheim"/>
              </a:defRPr>
            </a:lvl6pPr>
            <a:lvl7pPr marL="3200400" lvl="6" indent="-317500">
              <a:lnSpc>
                <a:spcPct val="115000"/>
              </a:lnSpc>
              <a:spcBef>
                <a:spcPts val="1600"/>
              </a:spcBef>
              <a:spcAft>
                <a:spcPts val="0"/>
              </a:spcAft>
              <a:buClr>
                <a:schemeClr val="dk2"/>
              </a:buClr>
              <a:buSzPts val="1400"/>
              <a:buFont typeface="Anaheim"/>
              <a:buChar char="●"/>
              <a:defRPr>
                <a:solidFill>
                  <a:schemeClr val="dk2"/>
                </a:solidFill>
                <a:latin typeface="Anaheim"/>
                <a:ea typeface="Anaheim"/>
                <a:cs typeface="Anaheim"/>
                <a:sym typeface="Anaheim"/>
              </a:defRPr>
            </a:lvl7pPr>
            <a:lvl8pPr marL="3657600" lvl="7" indent="-317500">
              <a:lnSpc>
                <a:spcPct val="115000"/>
              </a:lnSpc>
              <a:spcBef>
                <a:spcPts val="1600"/>
              </a:spcBef>
              <a:spcAft>
                <a:spcPts val="0"/>
              </a:spcAft>
              <a:buClr>
                <a:schemeClr val="dk2"/>
              </a:buClr>
              <a:buSzPts val="1400"/>
              <a:buFont typeface="Anaheim"/>
              <a:buChar char="○"/>
              <a:defRPr>
                <a:solidFill>
                  <a:schemeClr val="dk2"/>
                </a:solidFill>
                <a:latin typeface="Anaheim"/>
                <a:ea typeface="Anaheim"/>
                <a:cs typeface="Anaheim"/>
                <a:sym typeface="Anaheim"/>
              </a:defRPr>
            </a:lvl8pPr>
            <a:lvl9pPr marL="4114800" lvl="8" indent="-317500">
              <a:lnSpc>
                <a:spcPct val="115000"/>
              </a:lnSpc>
              <a:spcBef>
                <a:spcPts val="1600"/>
              </a:spcBef>
              <a:spcAft>
                <a:spcPts val="1600"/>
              </a:spcAft>
              <a:buClr>
                <a:schemeClr val="dk2"/>
              </a:buClr>
              <a:buSzPts val="1400"/>
              <a:buFont typeface="Anaheim"/>
              <a:buChar char="■"/>
              <a:defRPr>
                <a:solidFill>
                  <a:schemeClr val="dk2"/>
                </a:solidFill>
                <a:latin typeface="Anaheim"/>
                <a:ea typeface="Anaheim"/>
                <a:cs typeface="Anaheim"/>
                <a:sym typeface="Anahei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0">
          <p15:clr>
            <a:srgbClr val="EA4335"/>
          </p15:clr>
        </p15:guide>
        <p15:guide id="2" orient="horz" pos="337">
          <p15:clr>
            <a:srgbClr val="EA4335"/>
          </p15:clr>
        </p15:guide>
        <p15:guide id="3" pos="5310">
          <p15:clr>
            <a:srgbClr val="EA4335"/>
          </p15:clr>
        </p15:guide>
        <p15:guide id="4" orient="horz" pos="2903">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12/31/2022</a:t>
            </a:fld>
            <a:endParaRPr lang="en-US"/>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14930153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3.xml"/><Relationship Id="rId1" Type="http://schemas.openxmlformats.org/officeDocument/2006/relationships/slideLayout" Target="../slideLayouts/slideLayout21.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8" Type="http://schemas.openxmlformats.org/officeDocument/2006/relationships/image" Target="../media/image35.png"/><Relationship Id="rId3" Type="http://schemas.microsoft.com/office/2007/relationships/media" Target="../media/media2.mp3"/><Relationship Id="rId7" Type="http://schemas.openxmlformats.org/officeDocument/2006/relationships/image" Target="../media/image3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3.png"/><Relationship Id="rId5" Type="http://schemas.openxmlformats.org/officeDocument/2006/relationships/slideLayout" Target="../slideLayouts/slideLayout36.xml"/><Relationship Id="rId10" Type="http://schemas.openxmlformats.org/officeDocument/2006/relationships/image" Target="../media/image37.png"/><Relationship Id="rId4" Type="http://schemas.openxmlformats.org/officeDocument/2006/relationships/audio" Target="../media/media2.mp3"/><Relationship Id="rId9" Type="http://schemas.openxmlformats.org/officeDocument/2006/relationships/image" Target="../media/image36.png"/></Relationships>
</file>

<file path=ppt/slides/_rels/slide31.xml.rels><?xml version="1.0" encoding="UTF-8" standalone="yes"?>
<Relationships xmlns="http://schemas.openxmlformats.org/package/2006/relationships"><Relationship Id="rId8" Type="http://schemas.openxmlformats.org/officeDocument/2006/relationships/image" Target="../media/image35.png"/><Relationship Id="rId3" Type="http://schemas.microsoft.com/office/2007/relationships/media" Target="../media/media2.mp3"/><Relationship Id="rId7" Type="http://schemas.openxmlformats.org/officeDocument/2006/relationships/image" Target="../media/image3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3.png"/><Relationship Id="rId5" Type="http://schemas.openxmlformats.org/officeDocument/2006/relationships/slideLayout" Target="../slideLayouts/slideLayout36.xml"/><Relationship Id="rId10" Type="http://schemas.openxmlformats.org/officeDocument/2006/relationships/image" Target="../media/image37.png"/><Relationship Id="rId4" Type="http://schemas.openxmlformats.org/officeDocument/2006/relationships/audio" Target="../media/media2.mp3"/><Relationship Id="rId9" Type="http://schemas.openxmlformats.org/officeDocument/2006/relationships/image" Target="../media/image36.png"/></Relationships>
</file>

<file path=ppt/slides/_rels/slide32.xml.rels><?xml version="1.0" encoding="UTF-8" standalone="yes"?>
<Relationships xmlns="http://schemas.openxmlformats.org/package/2006/relationships"><Relationship Id="rId8" Type="http://schemas.openxmlformats.org/officeDocument/2006/relationships/image" Target="../media/image35.png"/><Relationship Id="rId3" Type="http://schemas.microsoft.com/office/2007/relationships/media" Target="../media/media2.mp3"/><Relationship Id="rId7" Type="http://schemas.openxmlformats.org/officeDocument/2006/relationships/image" Target="../media/image3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3.png"/><Relationship Id="rId5" Type="http://schemas.openxmlformats.org/officeDocument/2006/relationships/slideLayout" Target="../slideLayouts/slideLayout36.xml"/><Relationship Id="rId10" Type="http://schemas.openxmlformats.org/officeDocument/2006/relationships/image" Target="../media/image37.png"/><Relationship Id="rId4" Type="http://schemas.openxmlformats.org/officeDocument/2006/relationships/audio" Target="../media/media2.mp3"/><Relationship Id="rId9" Type="http://schemas.openxmlformats.org/officeDocument/2006/relationships/image" Target="../media/image36.png"/></Relationships>
</file>

<file path=ppt/slides/_rels/slide33.xml.rels><?xml version="1.0" encoding="UTF-8" standalone="yes"?>
<Relationships xmlns="http://schemas.openxmlformats.org/package/2006/relationships"><Relationship Id="rId8" Type="http://schemas.openxmlformats.org/officeDocument/2006/relationships/image" Target="../media/image35.png"/><Relationship Id="rId3" Type="http://schemas.microsoft.com/office/2007/relationships/media" Target="../media/media2.mp3"/><Relationship Id="rId7" Type="http://schemas.openxmlformats.org/officeDocument/2006/relationships/image" Target="../media/image3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3.png"/><Relationship Id="rId5" Type="http://schemas.openxmlformats.org/officeDocument/2006/relationships/slideLayout" Target="../slideLayouts/slideLayout36.xml"/><Relationship Id="rId10" Type="http://schemas.openxmlformats.org/officeDocument/2006/relationships/image" Target="../media/image37.png"/><Relationship Id="rId4" Type="http://schemas.openxmlformats.org/officeDocument/2006/relationships/audio" Target="../media/media2.mp3"/><Relationship Id="rId9" Type="http://schemas.openxmlformats.org/officeDocument/2006/relationships/image" Target="../media/image36.png"/></Relationships>
</file>

<file path=ppt/slides/_rels/slide34.xml.rels><?xml version="1.0" encoding="UTF-8" standalone="yes"?>
<Relationships xmlns="http://schemas.openxmlformats.org/package/2006/relationships"><Relationship Id="rId8" Type="http://schemas.openxmlformats.org/officeDocument/2006/relationships/image" Target="../media/image35.png"/><Relationship Id="rId3" Type="http://schemas.microsoft.com/office/2007/relationships/media" Target="../media/media2.mp3"/><Relationship Id="rId7" Type="http://schemas.openxmlformats.org/officeDocument/2006/relationships/image" Target="../media/image3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3.png"/><Relationship Id="rId5" Type="http://schemas.openxmlformats.org/officeDocument/2006/relationships/slideLayout" Target="../slideLayouts/slideLayout36.xml"/><Relationship Id="rId10" Type="http://schemas.openxmlformats.org/officeDocument/2006/relationships/image" Target="../media/image37.png"/><Relationship Id="rId4" Type="http://schemas.openxmlformats.org/officeDocument/2006/relationships/audio" Target="../media/media2.mp3"/><Relationship Id="rId9" Type="http://schemas.openxmlformats.org/officeDocument/2006/relationships/image" Target="../media/image3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0.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2"/>
        <p:cNvGrpSpPr/>
        <p:nvPr/>
      </p:nvGrpSpPr>
      <p:grpSpPr>
        <a:xfrm>
          <a:off x="0" y="0"/>
          <a:ext cx="0" cy="0"/>
          <a:chOff x="0" y="0"/>
          <a:chExt cx="0" cy="0"/>
        </a:xfrm>
      </p:grpSpPr>
      <p:grpSp>
        <p:nvGrpSpPr>
          <p:cNvPr id="1323" name="Google Shape;1323;p36"/>
          <p:cNvGrpSpPr/>
          <p:nvPr/>
        </p:nvGrpSpPr>
        <p:grpSpPr>
          <a:xfrm>
            <a:off x="549735" y="3984477"/>
            <a:ext cx="732822" cy="694261"/>
            <a:chOff x="7193957" y="3695477"/>
            <a:chExt cx="459623" cy="435437"/>
          </a:xfrm>
        </p:grpSpPr>
        <p:sp>
          <p:nvSpPr>
            <p:cNvPr id="1324" name="Google Shape;1324;p36"/>
            <p:cNvSpPr/>
            <p:nvPr/>
          </p:nvSpPr>
          <p:spPr>
            <a:xfrm>
              <a:off x="7310228" y="4010903"/>
              <a:ext cx="134680" cy="120011"/>
            </a:xfrm>
            <a:custGeom>
              <a:avLst/>
              <a:gdLst/>
              <a:ahLst/>
              <a:cxnLst/>
              <a:rect l="l" t="t" r="r" b="b"/>
              <a:pathLst>
                <a:path w="3856" h="3436" extrusionOk="0">
                  <a:moveTo>
                    <a:pt x="3003" y="1"/>
                  </a:moveTo>
                  <a:cubicBezTo>
                    <a:pt x="2963" y="1"/>
                    <a:pt x="2917" y="9"/>
                    <a:pt x="2863" y="27"/>
                  </a:cubicBezTo>
                  <a:cubicBezTo>
                    <a:pt x="2507" y="144"/>
                    <a:pt x="2141" y="793"/>
                    <a:pt x="1905" y="1078"/>
                  </a:cubicBezTo>
                  <a:cubicBezTo>
                    <a:pt x="1634" y="1403"/>
                    <a:pt x="1366" y="1730"/>
                    <a:pt x="1099" y="2059"/>
                  </a:cubicBezTo>
                  <a:cubicBezTo>
                    <a:pt x="728" y="2514"/>
                    <a:pt x="363" y="2973"/>
                    <a:pt x="1" y="3435"/>
                  </a:cubicBezTo>
                  <a:lnTo>
                    <a:pt x="3856" y="532"/>
                  </a:lnTo>
                  <a:cubicBezTo>
                    <a:pt x="3710" y="435"/>
                    <a:pt x="3564" y="338"/>
                    <a:pt x="3421" y="239"/>
                  </a:cubicBezTo>
                  <a:cubicBezTo>
                    <a:pt x="3232" y="109"/>
                    <a:pt x="3151" y="1"/>
                    <a:pt x="3003" y="1"/>
                  </a:cubicBezTo>
                  <a:close/>
                </a:path>
              </a:pathLst>
            </a:custGeom>
            <a:solidFill>
              <a:srgbClr val="D2D5F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6"/>
            <p:cNvSpPr/>
            <p:nvPr/>
          </p:nvSpPr>
          <p:spPr>
            <a:xfrm>
              <a:off x="7287754" y="3743572"/>
              <a:ext cx="313230" cy="375401"/>
            </a:xfrm>
            <a:custGeom>
              <a:avLst/>
              <a:gdLst/>
              <a:ahLst/>
              <a:cxnLst/>
              <a:rect l="l" t="t" r="r" b="b"/>
              <a:pathLst>
                <a:path w="8968" h="10748" extrusionOk="0">
                  <a:moveTo>
                    <a:pt x="8967" y="1"/>
                  </a:moveTo>
                  <a:cubicBezTo>
                    <a:pt x="6354" y="1996"/>
                    <a:pt x="3522" y="3704"/>
                    <a:pt x="748" y="5460"/>
                  </a:cubicBezTo>
                  <a:cubicBezTo>
                    <a:pt x="738" y="5494"/>
                    <a:pt x="721" y="5525"/>
                    <a:pt x="699" y="5551"/>
                  </a:cubicBezTo>
                  <a:cubicBezTo>
                    <a:pt x="448" y="7280"/>
                    <a:pt x="215" y="9012"/>
                    <a:pt x="0" y="10747"/>
                  </a:cubicBezTo>
                  <a:cubicBezTo>
                    <a:pt x="529" y="10072"/>
                    <a:pt x="1065" y="9402"/>
                    <a:pt x="1607" y="8737"/>
                  </a:cubicBezTo>
                  <a:cubicBezTo>
                    <a:pt x="1983" y="8278"/>
                    <a:pt x="2363" y="7823"/>
                    <a:pt x="2745" y="7369"/>
                  </a:cubicBezTo>
                  <a:cubicBezTo>
                    <a:pt x="2866" y="7226"/>
                    <a:pt x="3008" y="6987"/>
                    <a:pt x="3185" y="6862"/>
                  </a:cubicBezTo>
                  <a:cubicBezTo>
                    <a:pt x="5052" y="4524"/>
                    <a:pt x="6979" y="2238"/>
                    <a:pt x="8967" y="1"/>
                  </a:cubicBezTo>
                  <a:close/>
                </a:path>
              </a:pathLst>
            </a:custGeom>
            <a:solidFill>
              <a:srgbClr val="E6E7F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6"/>
            <p:cNvSpPr/>
            <p:nvPr/>
          </p:nvSpPr>
          <p:spPr>
            <a:xfrm>
              <a:off x="7193957" y="3695477"/>
              <a:ext cx="423182" cy="214001"/>
            </a:xfrm>
            <a:custGeom>
              <a:avLst/>
              <a:gdLst/>
              <a:ahLst/>
              <a:cxnLst/>
              <a:rect l="l" t="t" r="r" b="b"/>
              <a:pathLst>
                <a:path w="12116" h="6127" extrusionOk="0">
                  <a:moveTo>
                    <a:pt x="12116" y="1"/>
                  </a:moveTo>
                  <a:cubicBezTo>
                    <a:pt x="8025" y="1008"/>
                    <a:pt x="3957" y="2026"/>
                    <a:pt x="1" y="3493"/>
                  </a:cubicBezTo>
                  <a:cubicBezTo>
                    <a:pt x="1013" y="4377"/>
                    <a:pt x="2030" y="5255"/>
                    <a:pt x="3052" y="6127"/>
                  </a:cubicBezTo>
                  <a:cubicBezTo>
                    <a:pt x="6129" y="4178"/>
                    <a:pt x="9278" y="2294"/>
                    <a:pt x="12116" y="1"/>
                  </a:cubicBezTo>
                  <a:close/>
                </a:path>
              </a:pathLst>
            </a:custGeom>
            <a:solidFill>
              <a:srgbClr val="FFFFF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6"/>
            <p:cNvSpPr/>
            <p:nvPr/>
          </p:nvSpPr>
          <p:spPr>
            <a:xfrm>
              <a:off x="7427354" y="3721684"/>
              <a:ext cx="226225" cy="357343"/>
            </a:xfrm>
            <a:custGeom>
              <a:avLst/>
              <a:gdLst/>
              <a:ahLst/>
              <a:cxnLst/>
              <a:rect l="l" t="t" r="r" b="b"/>
              <a:pathLst>
                <a:path w="6477" h="10231" extrusionOk="0">
                  <a:moveTo>
                    <a:pt x="6477" y="0"/>
                  </a:moveTo>
                  <a:lnTo>
                    <a:pt x="6477" y="0"/>
                  </a:lnTo>
                  <a:cubicBezTo>
                    <a:pt x="4244" y="2474"/>
                    <a:pt x="2085" y="5011"/>
                    <a:pt x="1" y="7611"/>
                  </a:cubicBezTo>
                  <a:cubicBezTo>
                    <a:pt x="136" y="7687"/>
                    <a:pt x="259" y="7798"/>
                    <a:pt x="363" y="7870"/>
                  </a:cubicBezTo>
                  <a:cubicBezTo>
                    <a:pt x="813" y="8184"/>
                    <a:pt x="1272" y="8484"/>
                    <a:pt x="1739" y="8774"/>
                  </a:cubicBezTo>
                  <a:cubicBezTo>
                    <a:pt x="2595" y="9303"/>
                    <a:pt x="3476" y="9784"/>
                    <a:pt x="4377" y="10230"/>
                  </a:cubicBezTo>
                  <a:cubicBezTo>
                    <a:pt x="5077" y="6820"/>
                    <a:pt x="5777" y="3410"/>
                    <a:pt x="6477" y="0"/>
                  </a:cubicBezTo>
                  <a:close/>
                </a:path>
              </a:pathLst>
            </a:custGeom>
            <a:solidFill>
              <a:srgbClr val="FFFFF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8" name="Google Shape;1328;p36"/>
          <p:cNvGrpSpPr/>
          <p:nvPr/>
        </p:nvGrpSpPr>
        <p:grpSpPr>
          <a:xfrm>
            <a:off x="608480" y="409910"/>
            <a:ext cx="940638" cy="1077670"/>
            <a:chOff x="7156626" y="3330831"/>
            <a:chExt cx="547838" cy="627647"/>
          </a:xfrm>
        </p:grpSpPr>
        <p:sp>
          <p:nvSpPr>
            <p:cNvPr id="1329" name="Google Shape;1329;p36"/>
            <p:cNvSpPr/>
            <p:nvPr/>
          </p:nvSpPr>
          <p:spPr>
            <a:xfrm>
              <a:off x="7252257" y="3597223"/>
              <a:ext cx="90113" cy="85398"/>
            </a:xfrm>
            <a:custGeom>
              <a:avLst/>
              <a:gdLst/>
              <a:ahLst/>
              <a:cxnLst/>
              <a:rect l="l" t="t" r="r" b="b"/>
              <a:pathLst>
                <a:path w="2580" h="2445" extrusionOk="0">
                  <a:moveTo>
                    <a:pt x="2073" y="0"/>
                  </a:moveTo>
                  <a:cubicBezTo>
                    <a:pt x="1368" y="98"/>
                    <a:pt x="646" y="277"/>
                    <a:pt x="1" y="584"/>
                  </a:cubicBezTo>
                  <a:cubicBezTo>
                    <a:pt x="186" y="1211"/>
                    <a:pt x="399" y="1831"/>
                    <a:pt x="630" y="2445"/>
                  </a:cubicBezTo>
                  <a:cubicBezTo>
                    <a:pt x="1296" y="2332"/>
                    <a:pt x="1959" y="2047"/>
                    <a:pt x="2580" y="1778"/>
                  </a:cubicBezTo>
                  <a:cubicBezTo>
                    <a:pt x="2466" y="1173"/>
                    <a:pt x="2287" y="578"/>
                    <a:pt x="20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6"/>
            <p:cNvSpPr/>
            <p:nvPr/>
          </p:nvSpPr>
          <p:spPr>
            <a:xfrm>
              <a:off x="7398254" y="3678709"/>
              <a:ext cx="90113" cy="85398"/>
            </a:xfrm>
            <a:custGeom>
              <a:avLst/>
              <a:gdLst/>
              <a:ahLst/>
              <a:cxnLst/>
              <a:rect l="l" t="t" r="r" b="b"/>
              <a:pathLst>
                <a:path w="2580" h="2445" extrusionOk="0">
                  <a:moveTo>
                    <a:pt x="2074" y="0"/>
                  </a:moveTo>
                  <a:cubicBezTo>
                    <a:pt x="1369" y="98"/>
                    <a:pt x="647" y="277"/>
                    <a:pt x="1" y="584"/>
                  </a:cubicBezTo>
                  <a:cubicBezTo>
                    <a:pt x="186" y="1211"/>
                    <a:pt x="399" y="1831"/>
                    <a:pt x="630" y="2445"/>
                  </a:cubicBezTo>
                  <a:cubicBezTo>
                    <a:pt x="1297" y="2332"/>
                    <a:pt x="1959" y="2047"/>
                    <a:pt x="2580" y="1778"/>
                  </a:cubicBezTo>
                  <a:cubicBezTo>
                    <a:pt x="2467" y="1174"/>
                    <a:pt x="2288" y="578"/>
                    <a:pt x="20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6"/>
            <p:cNvSpPr/>
            <p:nvPr/>
          </p:nvSpPr>
          <p:spPr>
            <a:xfrm>
              <a:off x="7284530" y="3710982"/>
              <a:ext cx="90113" cy="85398"/>
            </a:xfrm>
            <a:custGeom>
              <a:avLst/>
              <a:gdLst/>
              <a:ahLst/>
              <a:cxnLst/>
              <a:rect l="l" t="t" r="r" b="b"/>
              <a:pathLst>
                <a:path w="2580" h="2445" extrusionOk="0">
                  <a:moveTo>
                    <a:pt x="2072" y="0"/>
                  </a:moveTo>
                  <a:cubicBezTo>
                    <a:pt x="1368" y="98"/>
                    <a:pt x="646" y="278"/>
                    <a:pt x="0" y="584"/>
                  </a:cubicBezTo>
                  <a:cubicBezTo>
                    <a:pt x="186" y="1212"/>
                    <a:pt x="398" y="1832"/>
                    <a:pt x="630" y="2444"/>
                  </a:cubicBezTo>
                  <a:cubicBezTo>
                    <a:pt x="1296" y="2333"/>
                    <a:pt x="1959" y="2046"/>
                    <a:pt x="2579" y="1778"/>
                  </a:cubicBezTo>
                  <a:cubicBezTo>
                    <a:pt x="2466" y="1173"/>
                    <a:pt x="2286" y="577"/>
                    <a:pt x="20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6"/>
            <p:cNvSpPr/>
            <p:nvPr/>
          </p:nvSpPr>
          <p:spPr>
            <a:xfrm>
              <a:off x="7428362" y="3784889"/>
              <a:ext cx="90148" cy="85398"/>
            </a:xfrm>
            <a:custGeom>
              <a:avLst/>
              <a:gdLst/>
              <a:ahLst/>
              <a:cxnLst/>
              <a:rect l="l" t="t" r="r" b="b"/>
              <a:pathLst>
                <a:path w="2581" h="2445" extrusionOk="0">
                  <a:moveTo>
                    <a:pt x="2074" y="1"/>
                  </a:moveTo>
                  <a:cubicBezTo>
                    <a:pt x="1369" y="98"/>
                    <a:pt x="647" y="278"/>
                    <a:pt x="1" y="583"/>
                  </a:cubicBezTo>
                  <a:cubicBezTo>
                    <a:pt x="186" y="1211"/>
                    <a:pt x="400" y="1832"/>
                    <a:pt x="631" y="2445"/>
                  </a:cubicBezTo>
                  <a:cubicBezTo>
                    <a:pt x="1298" y="2332"/>
                    <a:pt x="1960" y="2047"/>
                    <a:pt x="2581" y="1777"/>
                  </a:cubicBezTo>
                  <a:cubicBezTo>
                    <a:pt x="2467" y="1173"/>
                    <a:pt x="2288" y="578"/>
                    <a:pt x="20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6"/>
            <p:cNvSpPr/>
            <p:nvPr/>
          </p:nvSpPr>
          <p:spPr>
            <a:xfrm>
              <a:off x="7483547" y="3531629"/>
              <a:ext cx="90113" cy="85398"/>
            </a:xfrm>
            <a:custGeom>
              <a:avLst/>
              <a:gdLst/>
              <a:ahLst/>
              <a:cxnLst/>
              <a:rect l="l" t="t" r="r" b="b"/>
              <a:pathLst>
                <a:path w="2580" h="2445" extrusionOk="0">
                  <a:moveTo>
                    <a:pt x="2074" y="0"/>
                  </a:moveTo>
                  <a:cubicBezTo>
                    <a:pt x="1368" y="98"/>
                    <a:pt x="646" y="277"/>
                    <a:pt x="1" y="583"/>
                  </a:cubicBezTo>
                  <a:cubicBezTo>
                    <a:pt x="186" y="1211"/>
                    <a:pt x="399" y="1831"/>
                    <a:pt x="630" y="2445"/>
                  </a:cubicBezTo>
                  <a:cubicBezTo>
                    <a:pt x="1296" y="2332"/>
                    <a:pt x="1959" y="2047"/>
                    <a:pt x="2580" y="1777"/>
                  </a:cubicBezTo>
                  <a:cubicBezTo>
                    <a:pt x="2467" y="1172"/>
                    <a:pt x="2287" y="578"/>
                    <a:pt x="20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6"/>
            <p:cNvSpPr/>
            <p:nvPr/>
          </p:nvSpPr>
          <p:spPr>
            <a:xfrm>
              <a:off x="7214291" y="3400511"/>
              <a:ext cx="323010" cy="172437"/>
            </a:xfrm>
            <a:custGeom>
              <a:avLst/>
              <a:gdLst/>
              <a:ahLst/>
              <a:cxnLst/>
              <a:rect l="l" t="t" r="r" b="b"/>
              <a:pathLst>
                <a:path w="9248" h="4937" extrusionOk="0">
                  <a:moveTo>
                    <a:pt x="8604" y="1"/>
                  </a:moveTo>
                  <a:cubicBezTo>
                    <a:pt x="5712" y="702"/>
                    <a:pt x="2811" y="1457"/>
                    <a:pt x="1" y="2438"/>
                  </a:cubicBezTo>
                  <a:cubicBezTo>
                    <a:pt x="179" y="3285"/>
                    <a:pt x="426" y="4119"/>
                    <a:pt x="711" y="4936"/>
                  </a:cubicBezTo>
                  <a:cubicBezTo>
                    <a:pt x="3546" y="4024"/>
                    <a:pt x="6383" y="3107"/>
                    <a:pt x="9248" y="2288"/>
                  </a:cubicBezTo>
                  <a:cubicBezTo>
                    <a:pt x="9077" y="1517"/>
                    <a:pt x="8888" y="736"/>
                    <a:pt x="8604" y="1"/>
                  </a:cubicBezTo>
                  <a:close/>
                </a:path>
              </a:pathLst>
            </a:custGeom>
            <a:solidFill>
              <a:srgbClr val="FF9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6"/>
            <p:cNvSpPr/>
            <p:nvPr/>
          </p:nvSpPr>
          <p:spPr>
            <a:xfrm>
              <a:off x="7314638" y="3817162"/>
              <a:ext cx="90113" cy="85398"/>
            </a:xfrm>
            <a:custGeom>
              <a:avLst/>
              <a:gdLst/>
              <a:ahLst/>
              <a:cxnLst/>
              <a:rect l="l" t="t" r="r" b="b"/>
              <a:pathLst>
                <a:path w="2580" h="2445" extrusionOk="0">
                  <a:moveTo>
                    <a:pt x="2073" y="0"/>
                  </a:moveTo>
                  <a:cubicBezTo>
                    <a:pt x="1369" y="98"/>
                    <a:pt x="647" y="277"/>
                    <a:pt x="0" y="583"/>
                  </a:cubicBezTo>
                  <a:cubicBezTo>
                    <a:pt x="187" y="1211"/>
                    <a:pt x="398" y="1831"/>
                    <a:pt x="629" y="2444"/>
                  </a:cubicBezTo>
                  <a:cubicBezTo>
                    <a:pt x="1296" y="2332"/>
                    <a:pt x="1958" y="2046"/>
                    <a:pt x="2579" y="1777"/>
                  </a:cubicBezTo>
                  <a:cubicBezTo>
                    <a:pt x="2467" y="1172"/>
                    <a:pt x="2287" y="578"/>
                    <a:pt x="20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6"/>
            <p:cNvSpPr/>
            <p:nvPr/>
          </p:nvSpPr>
          <p:spPr>
            <a:xfrm>
              <a:off x="7518021" y="3646890"/>
              <a:ext cx="126752" cy="179877"/>
            </a:xfrm>
            <a:custGeom>
              <a:avLst/>
              <a:gdLst/>
              <a:ahLst/>
              <a:cxnLst/>
              <a:rect l="l" t="t" r="r" b="b"/>
              <a:pathLst>
                <a:path w="3629" h="5150" extrusionOk="0">
                  <a:moveTo>
                    <a:pt x="2362" y="0"/>
                  </a:moveTo>
                  <a:cubicBezTo>
                    <a:pt x="1568" y="234"/>
                    <a:pt x="783" y="500"/>
                    <a:pt x="0" y="774"/>
                  </a:cubicBezTo>
                  <a:lnTo>
                    <a:pt x="1242" y="5150"/>
                  </a:lnTo>
                  <a:cubicBezTo>
                    <a:pt x="2059" y="5051"/>
                    <a:pt x="2870" y="4785"/>
                    <a:pt x="3629" y="4468"/>
                  </a:cubicBezTo>
                  <a:lnTo>
                    <a:pt x="2362" y="0"/>
                  </a:lnTo>
                  <a:close/>
                </a:path>
              </a:pathLst>
            </a:custGeom>
            <a:solidFill>
              <a:srgbClr val="FF9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6"/>
            <p:cNvSpPr/>
            <p:nvPr/>
          </p:nvSpPr>
          <p:spPr>
            <a:xfrm>
              <a:off x="7366016" y="3564950"/>
              <a:ext cx="90113" cy="85433"/>
            </a:xfrm>
            <a:custGeom>
              <a:avLst/>
              <a:gdLst/>
              <a:ahLst/>
              <a:cxnLst/>
              <a:rect l="l" t="t" r="r" b="b"/>
              <a:pathLst>
                <a:path w="2580" h="2446" extrusionOk="0">
                  <a:moveTo>
                    <a:pt x="2074" y="1"/>
                  </a:moveTo>
                  <a:cubicBezTo>
                    <a:pt x="1368" y="99"/>
                    <a:pt x="646" y="278"/>
                    <a:pt x="0" y="583"/>
                  </a:cubicBezTo>
                  <a:cubicBezTo>
                    <a:pt x="186" y="1211"/>
                    <a:pt x="398" y="1832"/>
                    <a:pt x="630" y="2445"/>
                  </a:cubicBezTo>
                  <a:cubicBezTo>
                    <a:pt x="1296" y="2333"/>
                    <a:pt x="1959" y="2047"/>
                    <a:pt x="2579" y="1778"/>
                  </a:cubicBezTo>
                  <a:cubicBezTo>
                    <a:pt x="2467" y="1173"/>
                    <a:pt x="2286" y="578"/>
                    <a:pt x="20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6"/>
            <p:cNvSpPr/>
            <p:nvPr/>
          </p:nvSpPr>
          <p:spPr>
            <a:xfrm>
              <a:off x="7156626" y="3330831"/>
              <a:ext cx="547838" cy="627647"/>
            </a:xfrm>
            <a:custGeom>
              <a:avLst/>
              <a:gdLst/>
              <a:ahLst/>
              <a:cxnLst/>
              <a:rect l="l" t="t" r="r" b="b"/>
              <a:pathLst>
                <a:path w="15685" h="17970" extrusionOk="0">
                  <a:moveTo>
                    <a:pt x="10357" y="1627"/>
                  </a:moveTo>
                  <a:cubicBezTo>
                    <a:pt x="10433" y="1627"/>
                    <a:pt x="10491" y="1676"/>
                    <a:pt x="10520" y="1750"/>
                  </a:cubicBezTo>
                  <a:cubicBezTo>
                    <a:pt x="10860" y="2582"/>
                    <a:pt x="11068" y="3477"/>
                    <a:pt x="11260" y="4355"/>
                  </a:cubicBezTo>
                  <a:cubicBezTo>
                    <a:pt x="11279" y="4444"/>
                    <a:pt x="11235" y="4538"/>
                    <a:pt x="11143" y="4564"/>
                  </a:cubicBezTo>
                  <a:cubicBezTo>
                    <a:pt x="8176" y="5408"/>
                    <a:pt x="5239" y="6361"/>
                    <a:pt x="2304" y="7306"/>
                  </a:cubicBezTo>
                  <a:cubicBezTo>
                    <a:pt x="2288" y="7311"/>
                    <a:pt x="2272" y="7313"/>
                    <a:pt x="2257" y="7313"/>
                  </a:cubicBezTo>
                  <a:cubicBezTo>
                    <a:pt x="2184" y="7313"/>
                    <a:pt x="2119" y="7258"/>
                    <a:pt x="2095" y="7190"/>
                  </a:cubicBezTo>
                  <a:cubicBezTo>
                    <a:pt x="1767" y="6270"/>
                    <a:pt x="1484" y="5325"/>
                    <a:pt x="1293" y="4367"/>
                  </a:cubicBezTo>
                  <a:cubicBezTo>
                    <a:pt x="1286" y="4329"/>
                    <a:pt x="1290" y="4291"/>
                    <a:pt x="1307" y="4256"/>
                  </a:cubicBezTo>
                  <a:cubicBezTo>
                    <a:pt x="1324" y="4209"/>
                    <a:pt x="1363" y="4173"/>
                    <a:pt x="1410" y="4157"/>
                  </a:cubicBezTo>
                  <a:cubicBezTo>
                    <a:pt x="4315" y="3135"/>
                    <a:pt x="7319" y="2357"/>
                    <a:pt x="10311" y="1632"/>
                  </a:cubicBezTo>
                  <a:cubicBezTo>
                    <a:pt x="10327" y="1629"/>
                    <a:pt x="10342" y="1627"/>
                    <a:pt x="10357" y="1627"/>
                  </a:cubicBezTo>
                  <a:close/>
                  <a:moveTo>
                    <a:pt x="11557" y="5394"/>
                  </a:moveTo>
                  <a:cubicBezTo>
                    <a:pt x="11628" y="5394"/>
                    <a:pt x="11685" y="5459"/>
                    <a:pt x="11707" y="5518"/>
                  </a:cubicBezTo>
                  <a:cubicBezTo>
                    <a:pt x="11962" y="6185"/>
                    <a:pt x="12173" y="6877"/>
                    <a:pt x="12292" y="7580"/>
                  </a:cubicBezTo>
                  <a:cubicBezTo>
                    <a:pt x="12309" y="7682"/>
                    <a:pt x="12267" y="7751"/>
                    <a:pt x="12176" y="7789"/>
                  </a:cubicBezTo>
                  <a:cubicBezTo>
                    <a:pt x="11446" y="8105"/>
                    <a:pt x="10672" y="8442"/>
                    <a:pt x="9882" y="8552"/>
                  </a:cubicBezTo>
                  <a:cubicBezTo>
                    <a:pt x="9878" y="8553"/>
                    <a:pt x="9873" y="8553"/>
                    <a:pt x="9868" y="8553"/>
                  </a:cubicBezTo>
                  <a:cubicBezTo>
                    <a:pt x="9798" y="8553"/>
                    <a:pt x="9740" y="8487"/>
                    <a:pt x="9718" y="8429"/>
                  </a:cubicBezTo>
                  <a:cubicBezTo>
                    <a:pt x="9448" y="7725"/>
                    <a:pt x="9202" y="7011"/>
                    <a:pt x="8993" y="6287"/>
                  </a:cubicBezTo>
                  <a:cubicBezTo>
                    <a:pt x="8991" y="6279"/>
                    <a:pt x="8990" y="6269"/>
                    <a:pt x="8988" y="6260"/>
                  </a:cubicBezTo>
                  <a:cubicBezTo>
                    <a:pt x="8988" y="6258"/>
                    <a:pt x="8987" y="6255"/>
                    <a:pt x="8987" y="6253"/>
                  </a:cubicBezTo>
                  <a:lnTo>
                    <a:pt x="8987" y="6248"/>
                  </a:lnTo>
                  <a:cubicBezTo>
                    <a:pt x="8977" y="6191"/>
                    <a:pt x="9000" y="6131"/>
                    <a:pt x="9069" y="6097"/>
                  </a:cubicBezTo>
                  <a:cubicBezTo>
                    <a:pt x="9837" y="5710"/>
                    <a:pt x="10696" y="5501"/>
                    <a:pt x="11544" y="5395"/>
                  </a:cubicBezTo>
                  <a:cubicBezTo>
                    <a:pt x="11548" y="5394"/>
                    <a:pt x="11553" y="5394"/>
                    <a:pt x="11557" y="5394"/>
                  </a:cubicBezTo>
                  <a:close/>
                  <a:moveTo>
                    <a:pt x="8192" y="6348"/>
                  </a:moveTo>
                  <a:cubicBezTo>
                    <a:pt x="8262" y="6348"/>
                    <a:pt x="8320" y="6413"/>
                    <a:pt x="8342" y="6473"/>
                  </a:cubicBezTo>
                  <a:cubicBezTo>
                    <a:pt x="8597" y="7139"/>
                    <a:pt x="8809" y="7831"/>
                    <a:pt x="8927" y="8535"/>
                  </a:cubicBezTo>
                  <a:lnTo>
                    <a:pt x="8927" y="8536"/>
                  </a:lnTo>
                  <a:cubicBezTo>
                    <a:pt x="8944" y="8636"/>
                    <a:pt x="8902" y="8706"/>
                    <a:pt x="8810" y="8745"/>
                  </a:cubicBezTo>
                  <a:cubicBezTo>
                    <a:pt x="8081" y="9059"/>
                    <a:pt x="7307" y="9397"/>
                    <a:pt x="6517" y="9507"/>
                  </a:cubicBezTo>
                  <a:cubicBezTo>
                    <a:pt x="6512" y="9507"/>
                    <a:pt x="6507" y="9508"/>
                    <a:pt x="6503" y="9508"/>
                  </a:cubicBezTo>
                  <a:cubicBezTo>
                    <a:pt x="6432" y="9508"/>
                    <a:pt x="6375" y="9442"/>
                    <a:pt x="6353" y="9383"/>
                  </a:cubicBezTo>
                  <a:cubicBezTo>
                    <a:pt x="6083" y="8680"/>
                    <a:pt x="5837" y="7966"/>
                    <a:pt x="5628" y="7243"/>
                  </a:cubicBezTo>
                  <a:cubicBezTo>
                    <a:pt x="5626" y="7233"/>
                    <a:pt x="5624" y="7223"/>
                    <a:pt x="5623" y="7215"/>
                  </a:cubicBezTo>
                  <a:cubicBezTo>
                    <a:pt x="5623" y="7212"/>
                    <a:pt x="5622" y="7210"/>
                    <a:pt x="5622" y="7208"/>
                  </a:cubicBezTo>
                  <a:cubicBezTo>
                    <a:pt x="5621" y="7206"/>
                    <a:pt x="5622" y="7205"/>
                    <a:pt x="5622" y="7203"/>
                  </a:cubicBezTo>
                  <a:cubicBezTo>
                    <a:pt x="5612" y="7145"/>
                    <a:pt x="5634" y="7086"/>
                    <a:pt x="5704" y="7051"/>
                  </a:cubicBezTo>
                  <a:cubicBezTo>
                    <a:pt x="6471" y="6666"/>
                    <a:pt x="7331" y="6457"/>
                    <a:pt x="8179" y="6349"/>
                  </a:cubicBezTo>
                  <a:cubicBezTo>
                    <a:pt x="8183" y="6349"/>
                    <a:pt x="8187" y="6348"/>
                    <a:pt x="8192" y="6348"/>
                  </a:cubicBezTo>
                  <a:close/>
                  <a:moveTo>
                    <a:pt x="4935" y="7272"/>
                  </a:moveTo>
                  <a:cubicBezTo>
                    <a:pt x="5006" y="7272"/>
                    <a:pt x="5062" y="7337"/>
                    <a:pt x="5085" y="7396"/>
                  </a:cubicBezTo>
                  <a:cubicBezTo>
                    <a:pt x="5339" y="8064"/>
                    <a:pt x="5551" y="8755"/>
                    <a:pt x="5670" y="9460"/>
                  </a:cubicBezTo>
                  <a:cubicBezTo>
                    <a:pt x="5687" y="9560"/>
                    <a:pt x="5645" y="9629"/>
                    <a:pt x="5554" y="9669"/>
                  </a:cubicBezTo>
                  <a:cubicBezTo>
                    <a:pt x="4824" y="9983"/>
                    <a:pt x="4050" y="10321"/>
                    <a:pt x="3259" y="10430"/>
                  </a:cubicBezTo>
                  <a:cubicBezTo>
                    <a:pt x="3254" y="10431"/>
                    <a:pt x="3250" y="10431"/>
                    <a:pt x="3245" y="10431"/>
                  </a:cubicBezTo>
                  <a:cubicBezTo>
                    <a:pt x="3175" y="10431"/>
                    <a:pt x="3118" y="10366"/>
                    <a:pt x="3096" y="10307"/>
                  </a:cubicBezTo>
                  <a:cubicBezTo>
                    <a:pt x="2827" y="9603"/>
                    <a:pt x="2580" y="8890"/>
                    <a:pt x="2372" y="8167"/>
                  </a:cubicBezTo>
                  <a:cubicBezTo>
                    <a:pt x="2369" y="8157"/>
                    <a:pt x="2367" y="8148"/>
                    <a:pt x="2365" y="8138"/>
                  </a:cubicBezTo>
                  <a:cubicBezTo>
                    <a:pt x="2365" y="8136"/>
                    <a:pt x="2365" y="8133"/>
                    <a:pt x="2364" y="8132"/>
                  </a:cubicBezTo>
                  <a:lnTo>
                    <a:pt x="2364" y="8127"/>
                  </a:lnTo>
                  <a:cubicBezTo>
                    <a:pt x="2355" y="8069"/>
                    <a:pt x="2378" y="8009"/>
                    <a:pt x="2447" y="7975"/>
                  </a:cubicBezTo>
                  <a:cubicBezTo>
                    <a:pt x="3215" y="7589"/>
                    <a:pt x="4074" y="7380"/>
                    <a:pt x="4922" y="7273"/>
                  </a:cubicBezTo>
                  <a:cubicBezTo>
                    <a:pt x="4927" y="7272"/>
                    <a:pt x="4931" y="7272"/>
                    <a:pt x="4935" y="7272"/>
                  </a:cubicBezTo>
                  <a:close/>
                  <a:moveTo>
                    <a:pt x="9117" y="9606"/>
                  </a:moveTo>
                  <a:cubicBezTo>
                    <a:pt x="9187" y="9606"/>
                    <a:pt x="9244" y="9670"/>
                    <a:pt x="9267" y="9730"/>
                  </a:cubicBezTo>
                  <a:cubicBezTo>
                    <a:pt x="9520" y="10397"/>
                    <a:pt x="9733" y="11088"/>
                    <a:pt x="9851" y="11793"/>
                  </a:cubicBezTo>
                  <a:cubicBezTo>
                    <a:pt x="9868" y="11893"/>
                    <a:pt x="9826" y="11962"/>
                    <a:pt x="9734" y="12002"/>
                  </a:cubicBezTo>
                  <a:cubicBezTo>
                    <a:pt x="9005" y="12316"/>
                    <a:pt x="8231" y="12654"/>
                    <a:pt x="7441" y="12763"/>
                  </a:cubicBezTo>
                  <a:cubicBezTo>
                    <a:pt x="7435" y="12764"/>
                    <a:pt x="7430" y="12764"/>
                    <a:pt x="7424" y="12764"/>
                  </a:cubicBezTo>
                  <a:cubicBezTo>
                    <a:pt x="7354" y="12764"/>
                    <a:pt x="7298" y="12698"/>
                    <a:pt x="7276" y="12640"/>
                  </a:cubicBezTo>
                  <a:cubicBezTo>
                    <a:pt x="7007" y="11936"/>
                    <a:pt x="6762" y="11223"/>
                    <a:pt x="6552" y="10500"/>
                  </a:cubicBezTo>
                  <a:cubicBezTo>
                    <a:pt x="6549" y="10490"/>
                    <a:pt x="6548" y="10481"/>
                    <a:pt x="6547" y="10471"/>
                  </a:cubicBezTo>
                  <a:cubicBezTo>
                    <a:pt x="6547" y="10469"/>
                    <a:pt x="6545" y="10467"/>
                    <a:pt x="6545" y="10465"/>
                  </a:cubicBezTo>
                  <a:lnTo>
                    <a:pt x="6545" y="10460"/>
                  </a:lnTo>
                  <a:cubicBezTo>
                    <a:pt x="6537" y="10403"/>
                    <a:pt x="6558" y="10344"/>
                    <a:pt x="6627" y="10308"/>
                  </a:cubicBezTo>
                  <a:cubicBezTo>
                    <a:pt x="7395" y="9922"/>
                    <a:pt x="8254" y="9713"/>
                    <a:pt x="9102" y="9607"/>
                  </a:cubicBezTo>
                  <a:cubicBezTo>
                    <a:pt x="9107" y="9606"/>
                    <a:pt x="9112" y="9606"/>
                    <a:pt x="9117" y="9606"/>
                  </a:cubicBezTo>
                  <a:close/>
                  <a:moveTo>
                    <a:pt x="5860" y="10529"/>
                  </a:moveTo>
                  <a:cubicBezTo>
                    <a:pt x="5930" y="10529"/>
                    <a:pt x="5987" y="10594"/>
                    <a:pt x="6010" y="10654"/>
                  </a:cubicBezTo>
                  <a:cubicBezTo>
                    <a:pt x="6264" y="11320"/>
                    <a:pt x="6476" y="12012"/>
                    <a:pt x="6594" y="12716"/>
                  </a:cubicBezTo>
                  <a:cubicBezTo>
                    <a:pt x="6611" y="12818"/>
                    <a:pt x="6569" y="12887"/>
                    <a:pt x="6477" y="12925"/>
                  </a:cubicBezTo>
                  <a:cubicBezTo>
                    <a:pt x="5748" y="13240"/>
                    <a:pt x="4974" y="13578"/>
                    <a:pt x="4183" y="13687"/>
                  </a:cubicBezTo>
                  <a:cubicBezTo>
                    <a:pt x="4178" y="13688"/>
                    <a:pt x="4172" y="13688"/>
                    <a:pt x="4167" y="13688"/>
                  </a:cubicBezTo>
                  <a:cubicBezTo>
                    <a:pt x="4099" y="13688"/>
                    <a:pt x="4041" y="13622"/>
                    <a:pt x="4020" y="13563"/>
                  </a:cubicBezTo>
                  <a:cubicBezTo>
                    <a:pt x="3750" y="12860"/>
                    <a:pt x="3504" y="12146"/>
                    <a:pt x="3295" y="11423"/>
                  </a:cubicBezTo>
                  <a:cubicBezTo>
                    <a:pt x="3293" y="11413"/>
                    <a:pt x="3290" y="11405"/>
                    <a:pt x="3290" y="11395"/>
                  </a:cubicBezTo>
                  <a:cubicBezTo>
                    <a:pt x="3290" y="11392"/>
                    <a:pt x="3289" y="11391"/>
                    <a:pt x="3289" y="11388"/>
                  </a:cubicBezTo>
                  <a:cubicBezTo>
                    <a:pt x="3289" y="11386"/>
                    <a:pt x="3289" y="11385"/>
                    <a:pt x="3289" y="11383"/>
                  </a:cubicBezTo>
                  <a:cubicBezTo>
                    <a:pt x="3280" y="11327"/>
                    <a:pt x="3301" y="11267"/>
                    <a:pt x="3371" y="11233"/>
                  </a:cubicBezTo>
                  <a:cubicBezTo>
                    <a:pt x="4138" y="10846"/>
                    <a:pt x="4998" y="10637"/>
                    <a:pt x="5846" y="10530"/>
                  </a:cubicBezTo>
                  <a:cubicBezTo>
                    <a:pt x="5851" y="10530"/>
                    <a:pt x="5856" y="10529"/>
                    <a:pt x="5860" y="10529"/>
                  </a:cubicBezTo>
                  <a:close/>
                  <a:moveTo>
                    <a:pt x="12823" y="8668"/>
                  </a:moveTo>
                  <a:cubicBezTo>
                    <a:pt x="12898" y="8668"/>
                    <a:pt x="12965" y="8717"/>
                    <a:pt x="12988" y="8791"/>
                  </a:cubicBezTo>
                  <a:lnTo>
                    <a:pt x="14342" y="13568"/>
                  </a:lnTo>
                  <a:cubicBezTo>
                    <a:pt x="14370" y="13666"/>
                    <a:pt x="14310" y="13741"/>
                    <a:pt x="14226" y="13777"/>
                  </a:cubicBezTo>
                  <a:cubicBezTo>
                    <a:pt x="13352" y="14153"/>
                    <a:pt x="12416" y="14460"/>
                    <a:pt x="11466" y="14554"/>
                  </a:cubicBezTo>
                  <a:cubicBezTo>
                    <a:pt x="11462" y="14554"/>
                    <a:pt x="11458" y="14554"/>
                    <a:pt x="11455" y="14554"/>
                  </a:cubicBezTo>
                  <a:cubicBezTo>
                    <a:pt x="11386" y="14554"/>
                    <a:pt x="11321" y="14493"/>
                    <a:pt x="11303" y="14430"/>
                  </a:cubicBezTo>
                  <a:lnTo>
                    <a:pt x="9979" y="9761"/>
                  </a:lnTo>
                  <a:cubicBezTo>
                    <a:pt x="9959" y="9701"/>
                    <a:pt x="9979" y="9634"/>
                    <a:pt x="10028" y="9594"/>
                  </a:cubicBezTo>
                  <a:cubicBezTo>
                    <a:pt x="10047" y="9576"/>
                    <a:pt x="10070" y="9561"/>
                    <a:pt x="10095" y="9552"/>
                  </a:cubicBezTo>
                  <a:cubicBezTo>
                    <a:pt x="10983" y="9241"/>
                    <a:pt x="11874" y="8934"/>
                    <a:pt x="12778" y="8675"/>
                  </a:cubicBezTo>
                  <a:cubicBezTo>
                    <a:pt x="12793" y="8670"/>
                    <a:pt x="12808" y="8668"/>
                    <a:pt x="12823" y="8668"/>
                  </a:cubicBezTo>
                  <a:close/>
                  <a:moveTo>
                    <a:pt x="9979" y="12645"/>
                  </a:moveTo>
                  <a:cubicBezTo>
                    <a:pt x="10050" y="12645"/>
                    <a:pt x="10106" y="12710"/>
                    <a:pt x="10128" y="12769"/>
                  </a:cubicBezTo>
                  <a:cubicBezTo>
                    <a:pt x="10383" y="13436"/>
                    <a:pt x="10595" y="14128"/>
                    <a:pt x="10713" y="14832"/>
                  </a:cubicBezTo>
                  <a:lnTo>
                    <a:pt x="10713" y="14833"/>
                  </a:lnTo>
                  <a:cubicBezTo>
                    <a:pt x="10731" y="14933"/>
                    <a:pt x="10687" y="15002"/>
                    <a:pt x="10596" y="15042"/>
                  </a:cubicBezTo>
                  <a:cubicBezTo>
                    <a:pt x="9868" y="15356"/>
                    <a:pt x="9094" y="15693"/>
                    <a:pt x="8302" y="15803"/>
                  </a:cubicBezTo>
                  <a:cubicBezTo>
                    <a:pt x="8297" y="15804"/>
                    <a:pt x="8293" y="15804"/>
                    <a:pt x="8288" y="15804"/>
                  </a:cubicBezTo>
                  <a:cubicBezTo>
                    <a:pt x="8218" y="15804"/>
                    <a:pt x="8161" y="15739"/>
                    <a:pt x="8138" y="15680"/>
                  </a:cubicBezTo>
                  <a:cubicBezTo>
                    <a:pt x="7870" y="14976"/>
                    <a:pt x="7624" y="14262"/>
                    <a:pt x="7415" y="13538"/>
                  </a:cubicBezTo>
                  <a:cubicBezTo>
                    <a:pt x="7411" y="13530"/>
                    <a:pt x="7410" y="13520"/>
                    <a:pt x="7408" y="13511"/>
                  </a:cubicBezTo>
                  <a:cubicBezTo>
                    <a:pt x="7408" y="13509"/>
                    <a:pt x="7408" y="13506"/>
                    <a:pt x="7407" y="13504"/>
                  </a:cubicBezTo>
                  <a:cubicBezTo>
                    <a:pt x="7407" y="13503"/>
                    <a:pt x="7407" y="13501"/>
                    <a:pt x="7407" y="13499"/>
                  </a:cubicBezTo>
                  <a:cubicBezTo>
                    <a:pt x="7399" y="13442"/>
                    <a:pt x="7421" y="13383"/>
                    <a:pt x="7490" y="13348"/>
                  </a:cubicBezTo>
                  <a:cubicBezTo>
                    <a:pt x="8257" y="12961"/>
                    <a:pt x="9117" y="12752"/>
                    <a:pt x="9964" y="12646"/>
                  </a:cubicBezTo>
                  <a:cubicBezTo>
                    <a:pt x="9969" y="12645"/>
                    <a:pt x="9974" y="12645"/>
                    <a:pt x="9979" y="12645"/>
                  </a:cubicBezTo>
                  <a:close/>
                  <a:moveTo>
                    <a:pt x="6722" y="13568"/>
                  </a:moveTo>
                  <a:cubicBezTo>
                    <a:pt x="6793" y="13568"/>
                    <a:pt x="6849" y="13634"/>
                    <a:pt x="6872" y="13693"/>
                  </a:cubicBezTo>
                  <a:cubicBezTo>
                    <a:pt x="7125" y="14359"/>
                    <a:pt x="7338" y="15052"/>
                    <a:pt x="7457" y="15755"/>
                  </a:cubicBezTo>
                  <a:cubicBezTo>
                    <a:pt x="7473" y="15857"/>
                    <a:pt x="7431" y="15926"/>
                    <a:pt x="7339" y="15964"/>
                  </a:cubicBezTo>
                  <a:cubicBezTo>
                    <a:pt x="6610" y="16279"/>
                    <a:pt x="5837" y="16617"/>
                    <a:pt x="5046" y="16727"/>
                  </a:cubicBezTo>
                  <a:cubicBezTo>
                    <a:pt x="5041" y="16728"/>
                    <a:pt x="5036" y="16728"/>
                    <a:pt x="5031" y="16728"/>
                  </a:cubicBezTo>
                  <a:cubicBezTo>
                    <a:pt x="4961" y="16728"/>
                    <a:pt x="4905" y="16661"/>
                    <a:pt x="4881" y="16603"/>
                  </a:cubicBezTo>
                  <a:cubicBezTo>
                    <a:pt x="4612" y="15900"/>
                    <a:pt x="4367" y="15185"/>
                    <a:pt x="4157" y="14462"/>
                  </a:cubicBezTo>
                  <a:cubicBezTo>
                    <a:pt x="4154" y="14453"/>
                    <a:pt x="4153" y="14443"/>
                    <a:pt x="4152" y="14435"/>
                  </a:cubicBezTo>
                  <a:cubicBezTo>
                    <a:pt x="4152" y="14432"/>
                    <a:pt x="4152" y="14430"/>
                    <a:pt x="4151" y="14427"/>
                  </a:cubicBezTo>
                  <a:lnTo>
                    <a:pt x="4151" y="14422"/>
                  </a:lnTo>
                  <a:cubicBezTo>
                    <a:pt x="4142" y="14366"/>
                    <a:pt x="4163" y="14306"/>
                    <a:pt x="4232" y="14272"/>
                  </a:cubicBezTo>
                  <a:cubicBezTo>
                    <a:pt x="5000" y="13885"/>
                    <a:pt x="5859" y="13676"/>
                    <a:pt x="6707" y="13569"/>
                  </a:cubicBezTo>
                  <a:cubicBezTo>
                    <a:pt x="6712" y="13569"/>
                    <a:pt x="6717" y="13568"/>
                    <a:pt x="6722" y="13568"/>
                  </a:cubicBezTo>
                  <a:close/>
                  <a:moveTo>
                    <a:pt x="11088" y="0"/>
                  </a:moveTo>
                  <a:cubicBezTo>
                    <a:pt x="7334" y="931"/>
                    <a:pt x="3605" y="2081"/>
                    <a:pt x="0" y="3484"/>
                  </a:cubicBezTo>
                  <a:cubicBezTo>
                    <a:pt x="255" y="4177"/>
                    <a:pt x="434" y="4905"/>
                    <a:pt x="638" y="5611"/>
                  </a:cubicBezTo>
                  <a:cubicBezTo>
                    <a:pt x="1828" y="9721"/>
                    <a:pt x="2963" y="13845"/>
                    <a:pt x="4097" y="17970"/>
                  </a:cubicBezTo>
                  <a:cubicBezTo>
                    <a:pt x="8061" y="17620"/>
                    <a:pt x="12154" y="16429"/>
                    <a:pt x="15685" y="14568"/>
                  </a:cubicBezTo>
                  <a:cubicBezTo>
                    <a:pt x="15435" y="13580"/>
                    <a:pt x="15136" y="12604"/>
                    <a:pt x="14838" y="11630"/>
                  </a:cubicBezTo>
                  <a:cubicBezTo>
                    <a:pt x="13647" y="7735"/>
                    <a:pt x="12376" y="3864"/>
                    <a:pt x="11088" y="0"/>
                  </a:cubicBezTo>
                  <a:close/>
                </a:path>
              </a:pathLst>
            </a:custGeom>
            <a:solidFill>
              <a:srgbClr val="FFBD39"/>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9" name="Google Shape;1339;p36"/>
          <p:cNvSpPr txBox="1">
            <a:spLocks noGrp="1"/>
          </p:cNvSpPr>
          <p:nvPr>
            <p:ph type="ctrTitle"/>
          </p:nvPr>
        </p:nvSpPr>
        <p:spPr>
          <a:xfrm>
            <a:off x="1484059" y="1491831"/>
            <a:ext cx="6266364" cy="21804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3600" dirty="0">
                <a:solidFill>
                  <a:schemeClr val="dk1"/>
                </a:solidFill>
              </a:rPr>
              <a:t>CHÀO MỪNG CÁC EM ĐẾN VỚI BÀI HỌC HÔM NAY!</a:t>
            </a:r>
            <a:endParaRPr sz="2800" dirty="0">
              <a:solidFill>
                <a:schemeClr val="lt1"/>
              </a:solidFill>
            </a:endParaRPr>
          </a:p>
        </p:txBody>
      </p:sp>
      <p:grpSp>
        <p:nvGrpSpPr>
          <p:cNvPr id="1341" name="Google Shape;1341;p36"/>
          <p:cNvGrpSpPr/>
          <p:nvPr/>
        </p:nvGrpSpPr>
        <p:grpSpPr>
          <a:xfrm>
            <a:off x="7712533" y="2514102"/>
            <a:ext cx="1367533" cy="1326647"/>
            <a:chOff x="6018658" y="2886155"/>
            <a:chExt cx="1739095" cy="1634629"/>
          </a:xfrm>
        </p:grpSpPr>
        <p:sp>
          <p:nvSpPr>
            <p:cNvPr id="1342" name="Google Shape;1342;p36"/>
            <p:cNvSpPr/>
            <p:nvPr/>
          </p:nvSpPr>
          <p:spPr>
            <a:xfrm rot="833552">
              <a:off x="6150419" y="3934581"/>
              <a:ext cx="1080029" cy="349819"/>
            </a:xfrm>
            <a:custGeom>
              <a:avLst/>
              <a:gdLst/>
              <a:ahLst/>
              <a:cxnLst/>
              <a:rect l="l" t="t" r="r" b="b"/>
              <a:pathLst>
                <a:path w="15014" h="4863" extrusionOk="0">
                  <a:moveTo>
                    <a:pt x="554" y="0"/>
                  </a:moveTo>
                  <a:cubicBezTo>
                    <a:pt x="365" y="0"/>
                    <a:pt x="179" y="13"/>
                    <a:pt x="1" y="44"/>
                  </a:cubicBezTo>
                  <a:cubicBezTo>
                    <a:pt x="2268" y="654"/>
                    <a:pt x="4420" y="1601"/>
                    <a:pt x="6604" y="2450"/>
                  </a:cubicBezTo>
                  <a:cubicBezTo>
                    <a:pt x="7881" y="2946"/>
                    <a:pt x="9173" y="3390"/>
                    <a:pt x="10501" y="3729"/>
                  </a:cubicBezTo>
                  <a:cubicBezTo>
                    <a:pt x="11629" y="4017"/>
                    <a:pt x="12755" y="4294"/>
                    <a:pt x="13779" y="4863"/>
                  </a:cubicBezTo>
                  <a:cubicBezTo>
                    <a:pt x="14132" y="4558"/>
                    <a:pt x="14558" y="4351"/>
                    <a:pt x="15014" y="4259"/>
                  </a:cubicBezTo>
                  <a:cubicBezTo>
                    <a:pt x="12360" y="3573"/>
                    <a:pt x="9790" y="2607"/>
                    <a:pt x="7198" y="1720"/>
                  </a:cubicBezTo>
                  <a:cubicBezTo>
                    <a:pt x="5702" y="1209"/>
                    <a:pt x="4196" y="724"/>
                    <a:pt x="2662" y="346"/>
                  </a:cubicBezTo>
                  <a:cubicBezTo>
                    <a:pt x="2051" y="195"/>
                    <a:pt x="1277" y="0"/>
                    <a:pt x="554" y="0"/>
                  </a:cubicBezTo>
                  <a:close/>
                </a:path>
              </a:pathLst>
            </a:custGeom>
            <a:solidFill>
              <a:srgbClr val="FFFFF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6"/>
            <p:cNvSpPr/>
            <p:nvPr/>
          </p:nvSpPr>
          <p:spPr>
            <a:xfrm rot="833552">
              <a:off x="6018658" y="3982516"/>
              <a:ext cx="1044709" cy="470813"/>
            </a:xfrm>
            <a:custGeom>
              <a:avLst/>
              <a:gdLst/>
              <a:ahLst/>
              <a:cxnLst/>
              <a:rect l="l" t="t" r="r" b="b"/>
              <a:pathLst>
                <a:path w="14523" h="6545" extrusionOk="0">
                  <a:moveTo>
                    <a:pt x="7" y="0"/>
                  </a:moveTo>
                  <a:lnTo>
                    <a:pt x="7" y="0"/>
                  </a:lnTo>
                  <a:cubicBezTo>
                    <a:pt x="0" y="253"/>
                    <a:pt x="38" y="504"/>
                    <a:pt x="115" y="743"/>
                  </a:cubicBezTo>
                  <a:cubicBezTo>
                    <a:pt x="136" y="746"/>
                    <a:pt x="156" y="752"/>
                    <a:pt x="175" y="761"/>
                  </a:cubicBezTo>
                  <a:cubicBezTo>
                    <a:pt x="2537" y="1941"/>
                    <a:pt x="4894" y="3219"/>
                    <a:pt x="7352" y="4193"/>
                  </a:cubicBezTo>
                  <a:cubicBezTo>
                    <a:pt x="8575" y="4677"/>
                    <a:pt x="9858" y="4993"/>
                    <a:pt x="11113" y="5383"/>
                  </a:cubicBezTo>
                  <a:cubicBezTo>
                    <a:pt x="12259" y="5741"/>
                    <a:pt x="13395" y="6128"/>
                    <a:pt x="14523" y="6544"/>
                  </a:cubicBezTo>
                  <a:cubicBezTo>
                    <a:pt x="14383" y="6186"/>
                    <a:pt x="14315" y="5812"/>
                    <a:pt x="14342" y="5428"/>
                  </a:cubicBezTo>
                  <a:cubicBezTo>
                    <a:pt x="9601" y="3529"/>
                    <a:pt x="4788" y="1798"/>
                    <a:pt x="7" y="0"/>
                  </a:cubicBezTo>
                  <a:close/>
                </a:path>
              </a:pathLst>
            </a:custGeom>
            <a:solidFill>
              <a:srgbClr val="FFFFF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6"/>
            <p:cNvSpPr/>
            <p:nvPr/>
          </p:nvSpPr>
          <p:spPr>
            <a:xfrm rot="833552">
              <a:off x="6469625" y="3161879"/>
              <a:ext cx="1062477" cy="843507"/>
            </a:xfrm>
            <a:custGeom>
              <a:avLst/>
              <a:gdLst/>
              <a:ahLst/>
              <a:cxnLst/>
              <a:rect l="l" t="t" r="r" b="b"/>
              <a:pathLst>
                <a:path w="14770" h="11726" extrusionOk="0">
                  <a:moveTo>
                    <a:pt x="4607" y="0"/>
                  </a:moveTo>
                  <a:cubicBezTo>
                    <a:pt x="4439" y="426"/>
                    <a:pt x="4193" y="811"/>
                    <a:pt x="3690" y="867"/>
                  </a:cubicBezTo>
                  <a:cubicBezTo>
                    <a:pt x="3648" y="872"/>
                    <a:pt x="3607" y="874"/>
                    <a:pt x="3565" y="874"/>
                  </a:cubicBezTo>
                  <a:cubicBezTo>
                    <a:pt x="3270" y="874"/>
                    <a:pt x="2974" y="761"/>
                    <a:pt x="2761" y="564"/>
                  </a:cubicBezTo>
                  <a:cubicBezTo>
                    <a:pt x="1840" y="2708"/>
                    <a:pt x="920" y="4853"/>
                    <a:pt x="0" y="6997"/>
                  </a:cubicBezTo>
                  <a:cubicBezTo>
                    <a:pt x="45" y="6990"/>
                    <a:pt x="89" y="6987"/>
                    <a:pt x="134" y="6987"/>
                  </a:cubicBezTo>
                  <a:cubicBezTo>
                    <a:pt x="353" y="6987"/>
                    <a:pt x="566" y="7069"/>
                    <a:pt x="744" y="7254"/>
                  </a:cubicBezTo>
                  <a:cubicBezTo>
                    <a:pt x="1097" y="7627"/>
                    <a:pt x="992" y="8096"/>
                    <a:pt x="783" y="8499"/>
                  </a:cubicBezTo>
                  <a:lnTo>
                    <a:pt x="1954" y="8855"/>
                  </a:lnTo>
                  <a:lnTo>
                    <a:pt x="11406" y="11726"/>
                  </a:lnTo>
                  <a:cubicBezTo>
                    <a:pt x="11437" y="11040"/>
                    <a:pt x="11863" y="10595"/>
                    <a:pt x="12507" y="10595"/>
                  </a:cubicBezTo>
                  <a:cubicBezTo>
                    <a:pt x="12602" y="10595"/>
                    <a:pt x="12701" y="10604"/>
                    <a:pt x="12805" y="10624"/>
                  </a:cubicBezTo>
                  <a:cubicBezTo>
                    <a:pt x="13461" y="8861"/>
                    <a:pt x="14115" y="7099"/>
                    <a:pt x="14770" y="5336"/>
                  </a:cubicBezTo>
                  <a:cubicBezTo>
                    <a:pt x="13984" y="5047"/>
                    <a:pt x="13723" y="4305"/>
                    <a:pt x="14019" y="3534"/>
                  </a:cubicBezTo>
                  <a:lnTo>
                    <a:pt x="12959" y="3136"/>
                  </a:lnTo>
                  <a:lnTo>
                    <a:pt x="4607" y="0"/>
                  </a:lnTo>
                  <a:close/>
                </a:path>
              </a:pathLst>
            </a:custGeom>
            <a:solidFill>
              <a:srgbClr val="FFB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6"/>
            <p:cNvSpPr/>
            <p:nvPr/>
          </p:nvSpPr>
          <p:spPr>
            <a:xfrm rot="833552">
              <a:off x="6024630" y="4075867"/>
              <a:ext cx="1054348" cy="444917"/>
            </a:xfrm>
            <a:custGeom>
              <a:avLst/>
              <a:gdLst/>
              <a:ahLst/>
              <a:cxnLst/>
              <a:rect l="l" t="t" r="r" b="b"/>
              <a:pathLst>
                <a:path w="14657" h="6185" extrusionOk="0">
                  <a:moveTo>
                    <a:pt x="1" y="0"/>
                  </a:moveTo>
                  <a:lnTo>
                    <a:pt x="1" y="0"/>
                  </a:lnTo>
                  <a:cubicBezTo>
                    <a:pt x="489" y="761"/>
                    <a:pt x="1399" y="1254"/>
                    <a:pt x="2139" y="1703"/>
                  </a:cubicBezTo>
                  <a:cubicBezTo>
                    <a:pt x="5963" y="4021"/>
                    <a:pt x="10235" y="5537"/>
                    <a:pt x="14657" y="6185"/>
                  </a:cubicBezTo>
                  <a:cubicBezTo>
                    <a:pt x="14558" y="6046"/>
                    <a:pt x="14466" y="5903"/>
                    <a:pt x="14382" y="5753"/>
                  </a:cubicBezTo>
                  <a:cubicBezTo>
                    <a:pt x="13078" y="5267"/>
                    <a:pt x="11760" y="4818"/>
                    <a:pt x="10430" y="4405"/>
                  </a:cubicBezTo>
                  <a:cubicBezTo>
                    <a:pt x="9238" y="4037"/>
                    <a:pt x="8022" y="3733"/>
                    <a:pt x="6861" y="3273"/>
                  </a:cubicBezTo>
                  <a:cubicBezTo>
                    <a:pt x="4514" y="2343"/>
                    <a:pt x="2258" y="1136"/>
                    <a:pt x="1" y="0"/>
                  </a:cubicBezTo>
                  <a:close/>
                </a:path>
              </a:pathLst>
            </a:custGeom>
            <a:solidFill>
              <a:srgbClr val="FFFFF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6"/>
            <p:cNvSpPr/>
            <p:nvPr/>
          </p:nvSpPr>
          <p:spPr>
            <a:xfrm rot="833552">
              <a:off x="6050787" y="3926773"/>
              <a:ext cx="1062117" cy="428875"/>
            </a:xfrm>
            <a:custGeom>
              <a:avLst/>
              <a:gdLst/>
              <a:ahLst/>
              <a:cxnLst/>
              <a:rect l="l" t="t" r="r" b="b"/>
              <a:pathLst>
                <a:path w="14765" h="5962" extrusionOk="0">
                  <a:moveTo>
                    <a:pt x="635" y="0"/>
                  </a:moveTo>
                  <a:cubicBezTo>
                    <a:pt x="375" y="134"/>
                    <a:pt x="157" y="334"/>
                    <a:pt x="1" y="580"/>
                  </a:cubicBezTo>
                  <a:cubicBezTo>
                    <a:pt x="4742" y="2363"/>
                    <a:pt x="9516" y="4081"/>
                    <a:pt x="14219" y="5962"/>
                  </a:cubicBezTo>
                  <a:cubicBezTo>
                    <a:pt x="14263" y="5765"/>
                    <a:pt x="14330" y="5574"/>
                    <a:pt x="14419" y="5393"/>
                  </a:cubicBezTo>
                  <a:cubicBezTo>
                    <a:pt x="14511" y="5205"/>
                    <a:pt x="14627" y="5031"/>
                    <a:pt x="14764" y="4873"/>
                  </a:cubicBezTo>
                  <a:cubicBezTo>
                    <a:pt x="13674" y="4294"/>
                    <a:pt x="12473" y="4037"/>
                    <a:pt x="11286" y="3723"/>
                  </a:cubicBezTo>
                  <a:cubicBezTo>
                    <a:pt x="10134" y="3417"/>
                    <a:pt x="9009" y="3024"/>
                    <a:pt x="7896" y="2596"/>
                  </a:cubicBezTo>
                  <a:cubicBezTo>
                    <a:pt x="5495" y="1673"/>
                    <a:pt x="3144" y="607"/>
                    <a:pt x="635" y="0"/>
                  </a:cubicBezTo>
                  <a:close/>
                </a:path>
              </a:pathLst>
            </a:custGeom>
            <a:solidFill>
              <a:srgbClr val="FFFFF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6"/>
            <p:cNvSpPr/>
            <p:nvPr/>
          </p:nvSpPr>
          <p:spPr>
            <a:xfrm rot="833552">
              <a:off x="6191301" y="2886155"/>
              <a:ext cx="1566452" cy="1394600"/>
            </a:xfrm>
            <a:custGeom>
              <a:avLst/>
              <a:gdLst/>
              <a:ahLst/>
              <a:cxnLst/>
              <a:rect l="l" t="t" r="r" b="b"/>
              <a:pathLst>
                <a:path w="21776" h="19387" extrusionOk="0">
                  <a:moveTo>
                    <a:pt x="8367" y="3358"/>
                  </a:moveTo>
                  <a:cubicBezTo>
                    <a:pt x="8392" y="3358"/>
                    <a:pt x="8417" y="3363"/>
                    <a:pt x="8439" y="3371"/>
                  </a:cubicBezTo>
                  <a:lnTo>
                    <a:pt x="9655" y="3828"/>
                  </a:lnTo>
                  <a:lnTo>
                    <a:pt x="18178" y="7028"/>
                  </a:lnTo>
                  <a:cubicBezTo>
                    <a:pt x="18263" y="7060"/>
                    <a:pt x="18299" y="7176"/>
                    <a:pt x="18261" y="7254"/>
                  </a:cubicBezTo>
                  <a:cubicBezTo>
                    <a:pt x="17929" y="7933"/>
                    <a:pt x="18102" y="8613"/>
                    <a:pt x="18879" y="8806"/>
                  </a:cubicBezTo>
                  <a:cubicBezTo>
                    <a:pt x="18991" y="8834"/>
                    <a:pt x="19046" y="8936"/>
                    <a:pt x="19005" y="9046"/>
                  </a:cubicBezTo>
                  <a:lnTo>
                    <a:pt x="16928" y="14639"/>
                  </a:lnTo>
                  <a:cubicBezTo>
                    <a:pt x="16907" y="14694"/>
                    <a:pt x="16836" y="14739"/>
                    <a:pt x="16774" y="14739"/>
                  </a:cubicBezTo>
                  <a:cubicBezTo>
                    <a:pt x="16764" y="14739"/>
                    <a:pt x="16754" y="14738"/>
                    <a:pt x="16745" y="14735"/>
                  </a:cubicBezTo>
                  <a:cubicBezTo>
                    <a:pt x="16613" y="14700"/>
                    <a:pt x="16491" y="14683"/>
                    <a:pt x="16379" y="14683"/>
                  </a:cubicBezTo>
                  <a:cubicBezTo>
                    <a:pt x="15853" y="14683"/>
                    <a:pt x="15554" y="15061"/>
                    <a:pt x="15607" y="15682"/>
                  </a:cubicBezTo>
                  <a:cubicBezTo>
                    <a:pt x="15615" y="15769"/>
                    <a:pt x="15540" y="15873"/>
                    <a:pt x="15447" y="15873"/>
                  </a:cubicBezTo>
                  <a:cubicBezTo>
                    <a:pt x="15435" y="15873"/>
                    <a:pt x="15422" y="15872"/>
                    <a:pt x="15409" y="15868"/>
                  </a:cubicBezTo>
                  <a:lnTo>
                    <a:pt x="14016" y="15444"/>
                  </a:lnTo>
                  <a:lnTo>
                    <a:pt x="4363" y="12512"/>
                  </a:lnTo>
                  <a:cubicBezTo>
                    <a:pt x="4270" y="12484"/>
                    <a:pt x="4172" y="12379"/>
                    <a:pt x="4237" y="12272"/>
                  </a:cubicBezTo>
                  <a:cubicBezTo>
                    <a:pt x="4374" y="12046"/>
                    <a:pt x="4415" y="11960"/>
                    <a:pt x="4443" y="11685"/>
                  </a:cubicBezTo>
                  <a:cubicBezTo>
                    <a:pt x="4537" y="11429"/>
                    <a:pt x="4447" y="11234"/>
                    <a:pt x="4172" y="11102"/>
                  </a:cubicBezTo>
                  <a:lnTo>
                    <a:pt x="3653" y="11159"/>
                  </a:lnTo>
                  <a:cubicBezTo>
                    <a:pt x="3622" y="11176"/>
                    <a:pt x="3590" y="11184"/>
                    <a:pt x="3558" y="11184"/>
                  </a:cubicBezTo>
                  <a:cubicBezTo>
                    <a:pt x="3444" y="11184"/>
                    <a:pt x="3344" y="11079"/>
                    <a:pt x="3400" y="10948"/>
                  </a:cubicBezTo>
                  <a:cubicBezTo>
                    <a:pt x="4396" y="8626"/>
                    <a:pt x="5393" y="6305"/>
                    <a:pt x="6389" y="3983"/>
                  </a:cubicBezTo>
                  <a:cubicBezTo>
                    <a:pt x="6361" y="3873"/>
                    <a:pt x="6460" y="3795"/>
                    <a:pt x="6561" y="3795"/>
                  </a:cubicBezTo>
                  <a:cubicBezTo>
                    <a:pt x="6623" y="3795"/>
                    <a:pt x="6686" y="3825"/>
                    <a:pt x="6719" y="3895"/>
                  </a:cubicBezTo>
                  <a:cubicBezTo>
                    <a:pt x="6836" y="4141"/>
                    <a:pt x="7082" y="4250"/>
                    <a:pt x="7328" y="4250"/>
                  </a:cubicBezTo>
                  <a:cubicBezTo>
                    <a:pt x="7471" y="4250"/>
                    <a:pt x="7615" y="4213"/>
                    <a:pt x="7733" y="4145"/>
                  </a:cubicBezTo>
                  <a:cubicBezTo>
                    <a:pt x="8027" y="3975"/>
                    <a:pt x="8103" y="3761"/>
                    <a:pt x="8213" y="3454"/>
                  </a:cubicBezTo>
                  <a:cubicBezTo>
                    <a:pt x="8236" y="3387"/>
                    <a:pt x="8302" y="3358"/>
                    <a:pt x="8367" y="3358"/>
                  </a:cubicBezTo>
                  <a:close/>
                  <a:moveTo>
                    <a:pt x="6536" y="0"/>
                  </a:moveTo>
                  <a:cubicBezTo>
                    <a:pt x="5410" y="2394"/>
                    <a:pt x="4285" y="4788"/>
                    <a:pt x="3230" y="7213"/>
                  </a:cubicBezTo>
                  <a:cubicBezTo>
                    <a:pt x="2276" y="9407"/>
                    <a:pt x="1379" y="11626"/>
                    <a:pt x="595" y="13886"/>
                  </a:cubicBezTo>
                  <a:cubicBezTo>
                    <a:pt x="408" y="14424"/>
                    <a:pt x="144" y="15047"/>
                    <a:pt x="1" y="15674"/>
                  </a:cubicBezTo>
                  <a:cubicBezTo>
                    <a:pt x="152" y="15518"/>
                    <a:pt x="326" y="15387"/>
                    <a:pt x="518" y="15287"/>
                  </a:cubicBezTo>
                  <a:cubicBezTo>
                    <a:pt x="540" y="15233"/>
                    <a:pt x="586" y="15193"/>
                    <a:pt x="651" y="15193"/>
                  </a:cubicBezTo>
                  <a:cubicBezTo>
                    <a:pt x="665" y="15193"/>
                    <a:pt x="678" y="15194"/>
                    <a:pt x="693" y="15198"/>
                  </a:cubicBezTo>
                  <a:lnTo>
                    <a:pt x="699" y="15199"/>
                  </a:lnTo>
                  <a:cubicBezTo>
                    <a:pt x="1084" y="15036"/>
                    <a:pt x="1519" y="14968"/>
                    <a:pt x="1954" y="14968"/>
                  </a:cubicBezTo>
                  <a:cubicBezTo>
                    <a:pt x="2167" y="14968"/>
                    <a:pt x="2380" y="14984"/>
                    <a:pt x="2587" y="15013"/>
                  </a:cubicBezTo>
                  <a:cubicBezTo>
                    <a:pt x="4149" y="15235"/>
                    <a:pt x="5700" y="15754"/>
                    <a:pt x="7198" y="16237"/>
                  </a:cubicBezTo>
                  <a:cubicBezTo>
                    <a:pt x="10460" y="17293"/>
                    <a:pt x="13649" y="18584"/>
                    <a:pt x="16990" y="19386"/>
                  </a:cubicBezTo>
                  <a:cubicBezTo>
                    <a:pt x="18487" y="14415"/>
                    <a:pt x="20082" y="9475"/>
                    <a:pt x="21775" y="4565"/>
                  </a:cubicBezTo>
                  <a:cubicBezTo>
                    <a:pt x="17023" y="2113"/>
                    <a:pt x="11855" y="564"/>
                    <a:pt x="6536" y="0"/>
                  </a:cubicBezTo>
                  <a:close/>
                </a:path>
              </a:pathLst>
            </a:custGeom>
            <a:solidFill>
              <a:srgbClr val="FF92A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6"/>
            <p:cNvSpPr/>
            <p:nvPr/>
          </p:nvSpPr>
          <p:spPr>
            <a:xfrm rot="2196710">
              <a:off x="6866025" y="3464973"/>
              <a:ext cx="246031" cy="215500"/>
            </a:xfrm>
            <a:custGeom>
              <a:avLst/>
              <a:gdLst/>
              <a:ahLst/>
              <a:cxnLst/>
              <a:rect l="l" t="t" r="r" b="b"/>
              <a:pathLst>
                <a:path w="1386" h="1214" extrusionOk="0">
                  <a:moveTo>
                    <a:pt x="632" y="0"/>
                  </a:moveTo>
                  <a:cubicBezTo>
                    <a:pt x="579" y="0"/>
                    <a:pt x="527" y="35"/>
                    <a:pt x="527" y="104"/>
                  </a:cubicBezTo>
                  <a:cubicBezTo>
                    <a:pt x="494" y="225"/>
                    <a:pt x="486" y="338"/>
                    <a:pt x="494" y="460"/>
                  </a:cubicBezTo>
                  <a:cubicBezTo>
                    <a:pt x="349" y="476"/>
                    <a:pt x="211" y="508"/>
                    <a:pt x="73" y="549"/>
                  </a:cubicBezTo>
                  <a:cubicBezTo>
                    <a:pt x="1" y="589"/>
                    <a:pt x="17" y="711"/>
                    <a:pt x="98" y="735"/>
                  </a:cubicBezTo>
                  <a:cubicBezTo>
                    <a:pt x="235" y="735"/>
                    <a:pt x="373" y="735"/>
                    <a:pt x="503" y="719"/>
                  </a:cubicBezTo>
                  <a:cubicBezTo>
                    <a:pt x="503" y="865"/>
                    <a:pt x="527" y="1002"/>
                    <a:pt x="584" y="1140"/>
                  </a:cubicBezTo>
                  <a:cubicBezTo>
                    <a:pt x="605" y="1190"/>
                    <a:pt x="650" y="1213"/>
                    <a:pt x="696" y="1213"/>
                  </a:cubicBezTo>
                  <a:cubicBezTo>
                    <a:pt x="754" y="1213"/>
                    <a:pt x="813" y="1176"/>
                    <a:pt x="826" y="1108"/>
                  </a:cubicBezTo>
                  <a:cubicBezTo>
                    <a:pt x="835" y="970"/>
                    <a:pt x="818" y="824"/>
                    <a:pt x="794" y="687"/>
                  </a:cubicBezTo>
                  <a:cubicBezTo>
                    <a:pt x="964" y="678"/>
                    <a:pt x="1134" y="646"/>
                    <a:pt x="1288" y="581"/>
                  </a:cubicBezTo>
                  <a:cubicBezTo>
                    <a:pt x="1385" y="549"/>
                    <a:pt x="1369" y="411"/>
                    <a:pt x="1264" y="403"/>
                  </a:cubicBezTo>
                  <a:cubicBezTo>
                    <a:pt x="1200" y="394"/>
                    <a:pt x="1135" y="389"/>
                    <a:pt x="1069" y="389"/>
                  </a:cubicBezTo>
                  <a:cubicBezTo>
                    <a:pt x="969" y="389"/>
                    <a:pt x="868" y="400"/>
                    <a:pt x="770" y="419"/>
                  </a:cubicBezTo>
                  <a:cubicBezTo>
                    <a:pt x="770" y="314"/>
                    <a:pt x="754" y="209"/>
                    <a:pt x="737" y="104"/>
                  </a:cubicBezTo>
                  <a:cubicBezTo>
                    <a:pt x="737" y="35"/>
                    <a:pt x="685" y="0"/>
                    <a:pt x="632" y="0"/>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6" name="Google Shape;1356;p36"/>
          <p:cNvSpPr txBox="1"/>
          <p:nvPr/>
        </p:nvSpPr>
        <p:spPr>
          <a:xfrm>
            <a:off x="6830875" y="923252"/>
            <a:ext cx="1910204" cy="3795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hlink"/>
              </a:buClr>
              <a:buSzPts val="1100"/>
              <a:buFont typeface="Arial"/>
              <a:buNone/>
            </a:pPr>
            <a:r>
              <a:rPr lang="en" sz="2100" b="1" dirty="0">
                <a:solidFill>
                  <a:schemeClr val="dk2"/>
                </a:solidFill>
                <a:latin typeface="Arial" panose="020B0604020202020204" pitchFamily="34" charset="0"/>
                <a:ea typeface="Patrick Hand"/>
                <a:cs typeface="Arial" panose="020B0604020202020204" pitchFamily="34" charset="0"/>
                <a:sym typeface="Patrick Hand"/>
              </a:rPr>
              <a:t>10TH GRADE</a:t>
            </a:r>
            <a:endParaRPr sz="2100" dirty="0">
              <a:solidFill>
                <a:schemeClr val="dk2"/>
              </a:solidFill>
              <a:latin typeface="Arial" panose="020B0604020202020204" pitchFamily="34" charset="0"/>
              <a:ea typeface="Patrick Hand"/>
              <a:cs typeface="Arial" panose="020B0604020202020204" pitchFamily="34" charset="0"/>
              <a:sym typeface="Patrick Hand"/>
            </a:endParaRPr>
          </a:p>
        </p:txBody>
      </p:sp>
      <p:grpSp>
        <p:nvGrpSpPr>
          <p:cNvPr id="1357" name="Google Shape;1357;p36"/>
          <p:cNvGrpSpPr/>
          <p:nvPr/>
        </p:nvGrpSpPr>
        <p:grpSpPr>
          <a:xfrm>
            <a:off x="8133254" y="675472"/>
            <a:ext cx="275229" cy="351227"/>
            <a:chOff x="6472041" y="1958998"/>
            <a:chExt cx="275229" cy="351227"/>
          </a:xfrm>
        </p:grpSpPr>
        <p:cxnSp>
          <p:nvCxnSpPr>
            <p:cNvPr id="1358" name="Google Shape;1358;p36"/>
            <p:cNvCxnSpPr/>
            <p:nvPr/>
          </p:nvCxnSpPr>
          <p:spPr>
            <a:xfrm rot="10800000" flipH="1">
              <a:off x="6569950" y="2135925"/>
              <a:ext cx="38100" cy="174300"/>
            </a:xfrm>
            <a:prstGeom prst="straightConnector1">
              <a:avLst/>
            </a:prstGeom>
            <a:noFill/>
            <a:ln w="19050" cap="flat" cmpd="sng">
              <a:solidFill>
                <a:schemeClr val="dk2"/>
              </a:solidFill>
              <a:prstDash val="solid"/>
              <a:round/>
              <a:headEnd type="none" w="med" len="med"/>
              <a:tailEnd type="none" w="med" len="med"/>
            </a:ln>
          </p:spPr>
        </p:cxnSp>
        <p:sp>
          <p:nvSpPr>
            <p:cNvPr id="1359" name="Google Shape;1359;p36"/>
            <p:cNvSpPr/>
            <p:nvPr/>
          </p:nvSpPr>
          <p:spPr>
            <a:xfrm>
              <a:off x="6472041" y="1958998"/>
              <a:ext cx="275229" cy="273273"/>
            </a:xfrm>
            <a:custGeom>
              <a:avLst/>
              <a:gdLst/>
              <a:ahLst/>
              <a:cxnLst/>
              <a:rect l="l" t="t" r="r" b="b"/>
              <a:pathLst>
                <a:path w="7880" h="7824" extrusionOk="0">
                  <a:moveTo>
                    <a:pt x="4058" y="0"/>
                  </a:moveTo>
                  <a:cubicBezTo>
                    <a:pt x="3618" y="0"/>
                    <a:pt x="3187" y="55"/>
                    <a:pt x="2834" y="212"/>
                  </a:cubicBezTo>
                  <a:cubicBezTo>
                    <a:pt x="1891" y="631"/>
                    <a:pt x="2290" y="1638"/>
                    <a:pt x="2759" y="2265"/>
                  </a:cubicBezTo>
                  <a:cubicBezTo>
                    <a:pt x="2804" y="2284"/>
                    <a:pt x="2840" y="2325"/>
                    <a:pt x="2835" y="2378"/>
                  </a:cubicBezTo>
                  <a:cubicBezTo>
                    <a:pt x="2749" y="3336"/>
                    <a:pt x="2469" y="4339"/>
                    <a:pt x="2171" y="5251"/>
                  </a:cubicBezTo>
                  <a:cubicBezTo>
                    <a:pt x="2148" y="5322"/>
                    <a:pt x="2079" y="5394"/>
                    <a:pt x="1999" y="5394"/>
                  </a:cubicBezTo>
                  <a:cubicBezTo>
                    <a:pt x="1994" y="5394"/>
                    <a:pt x="1989" y="5394"/>
                    <a:pt x="1983" y="5393"/>
                  </a:cubicBezTo>
                  <a:cubicBezTo>
                    <a:pt x="1942" y="5389"/>
                    <a:pt x="1901" y="5387"/>
                    <a:pt x="1861" y="5387"/>
                  </a:cubicBezTo>
                  <a:cubicBezTo>
                    <a:pt x="840" y="5387"/>
                    <a:pt x="0" y="6772"/>
                    <a:pt x="1303" y="7179"/>
                  </a:cubicBezTo>
                  <a:cubicBezTo>
                    <a:pt x="1841" y="7347"/>
                    <a:pt x="2424" y="7421"/>
                    <a:pt x="2986" y="7512"/>
                  </a:cubicBezTo>
                  <a:cubicBezTo>
                    <a:pt x="3076" y="7527"/>
                    <a:pt x="3165" y="7543"/>
                    <a:pt x="3254" y="7559"/>
                  </a:cubicBezTo>
                  <a:cubicBezTo>
                    <a:pt x="3334" y="7573"/>
                    <a:pt x="3415" y="7589"/>
                    <a:pt x="3497" y="7605"/>
                  </a:cubicBezTo>
                  <a:cubicBezTo>
                    <a:pt x="3967" y="7701"/>
                    <a:pt x="4476" y="7823"/>
                    <a:pt x="4964" y="7823"/>
                  </a:cubicBezTo>
                  <a:cubicBezTo>
                    <a:pt x="5196" y="7823"/>
                    <a:pt x="5422" y="7796"/>
                    <a:pt x="5638" y="7725"/>
                  </a:cubicBezTo>
                  <a:cubicBezTo>
                    <a:pt x="6055" y="7589"/>
                    <a:pt x="6521" y="7217"/>
                    <a:pt x="6494" y="6729"/>
                  </a:cubicBezTo>
                  <a:cubicBezTo>
                    <a:pt x="6469" y="6257"/>
                    <a:pt x="6036" y="5918"/>
                    <a:pt x="5594" y="5918"/>
                  </a:cubicBezTo>
                  <a:cubicBezTo>
                    <a:pt x="5558" y="5918"/>
                    <a:pt x="5521" y="5920"/>
                    <a:pt x="5485" y="5925"/>
                  </a:cubicBezTo>
                  <a:cubicBezTo>
                    <a:pt x="5475" y="5926"/>
                    <a:pt x="5466" y="5927"/>
                    <a:pt x="5457" y="5927"/>
                  </a:cubicBezTo>
                  <a:cubicBezTo>
                    <a:pt x="5273" y="5927"/>
                    <a:pt x="5232" y="5670"/>
                    <a:pt x="5354" y="5559"/>
                  </a:cubicBezTo>
                  <a:cubicBezTo>
                    <a:pt x="5601" y="4669"/>
                    <a:pt x="5847" y="3779"/>
                    <a:pt x="6093" y="2888"/>
                  </a:cubicBezTo>
                  <a:cubicBezTo>
                    <a:pt x="6114" y="2809"/>
                    <a:pt x="6197" y="2732"/>
                    <a:pt x="6284" y="2732"/>
                  </a:cubicBezTo>
                  <a:cubicBezTo>
                    <a:pt x="6289" y="2732"/>
                    <a:pt x="6294" y="2732"/>
                    <a:pt x="6300" y="2733"/>
                  </a:cubicBezTo>
                  <a:cubicBezTo>
                    <a:pt x="6434" y="2746"/>
                    <a:pt x="6579" y="2759"/>
                    <a:pt x="6724" y="2759"/>
                  </a:cubicBezTo>
                  <a:cubicBezTo>
                    <a:pt x="7040" y="2759"/>
                    <a:pt x="7357" y="2699"/>
                    <a:pt x="7571" y="2458"/>
                  </a:cubicBezTo>
                  <a:cubicBezTo>
                    <a:pt x="7880" y="2108"/>
                    <a:pt x="7819" y="1540"/>
                    <a:pt x="7589" y="1170"/>
                  </a:cubicBezTo>
                  <a:cubicBezTo>
                    <a:pt x="7164" y="485"/>
                    <a:pt x="6233" y="267"/>
                    <a:pt x="5495" y="142"/>
                  </a:cubicBezTo>
                  <a:cubicBezTo>
                    <a:pt x="5073" y="71"/>
                    <a:pt x="4560" y="0"/>
                    <a:pt x="4058" y="0"/>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9"/>
        <p:cNvGrpSpPr/>
        <p:nvPr/>
      </p:nvGrpSpPr>
      <p:grpSpPr>
        <a:xfrm>
          <a:off x="0" y="0"/>
          <a:ext cx="0" cy="0"/>
          <a:chOff x="0" y="0"/>
          <a:chExt cx="0" cy="0"/>
        </a:xfrm>
      </p:grpSpPr>
      <p:sp>
        <p:nvSpPr>
          <p:cNvPr id="1580" name="Google Shape;1580;p44"/>
          <p:cNvSpPr txBox="1">
            <a:spLocks noGrp="1"/>
          </p:cNvSpPr>
          <p:nvPr>
            <p:ph type="title"/>
          </p:nvPr>
        </p:nvSpPr>
        <p:spPr>
          <a:xfrm>
            <a:off x="3953466" y="237995"/>
            <a:ext cx="1212016" cy="501041"/>
          </a:xfrm>
          <a:prstGeom prst="rect">
            <a:avLst/>
          </a:prstGeom>
          <a:solidFill>
            <a:schemeClr val="tx2">
              <a:lumMod val="60000"/>
              <a:lumOff val="40000"/>
            </a:schemeClr>
          </a:solidFill>
          <a:ln w="28575"/>
        </p:spPr>
        <p:txBody>
          <a:bodyPr spcFirstLastPara="1" wrap="square" lIns="91425" tIns="91425" rIns="91425" bIns="91425" anchor="ctr" anchorCtr="0">
            <a:noAutofit/>
          </a:bodyPr>
          <a:lstStyle/>
          <a:p>
            <a:pPr marL="0" marR="0">
              <a:lnSpc>
                <a:spcPct val="150000"/>
              </a:lnSpc>
              <a:spcBef>
                <a:spcPts val="600"/>
              </a:spcBef>
              <a:spcAft>
                <a:spcPts val="800"/>
              </a:spcAft>
            </a:pPr>
            <a:r>
              <a:rPr lang="en" sz="2000" dirty="0">
                <a:latin typeface="+mn-lt"/>
              </a:rPr>
              <a:t>Câu hỏi </a:t>
            </a:r>
            <a:endParaRPr sz="2000" dirty="0">
              <a:latin typeface="+mn-lt"/>
            </a:endParaRPr>
          </a:p>
        </p:txBody>
      </p:sp>
      <p:sp>
        <p:nvSpPr>
          <p:cNvPr id="37" name="TextBox 36">
            <a:extLst>
              <a:ext uri="{FF2B5EF4-FFF2-40B4-BE49-F238E27FC236}">
                <a16:creationId xmlns:a16="http://schemas.microsoft.com/office/drawing/2014/main" id="{AF9896B5-D22D-4620-88CA-A96CDB2EBC61}"/>
              </a:ext>
            </a:extLst>
          </p:cNvPr>
          <p:cNvSpPr txBox="1"/>
          <p:nvPr/>
        </p:nvSpPr>
        <p:spPr>
          <a:xfrm>
            <a:off x="704402" y="1399922"/>
            <a:ext cx="3720295" cy="2343655"/>
          </a:xfrm>
          <a:prstGeom prst="rect">
            <a:avLst/>
          </a:prstGeom>
          <a:solidFill>
            <a:schemeClr val="accent2"/>
          </a:solidFill>
        </p:spPr>
        <p:txBody>
          <a:bodyPr wrap="square">
            <a:spAutoFit/>
          </a:bodyPr>
          <a:lstStyle/>
          <a:p>
            <a:pPr marL="342900" indent="-342900" algn="just">
              <a:lnSpc>
                <a:spcPct val="150000"/>
              </a:lnSpc>
              <a:buFont typeface="Wingdings" panose="05000000000000000000" pitchFamily="2" charset="2"/>
              <a:buChar char="Ø"/>
            </a:pPr>
            <a:r>
              <a:rPr lang="en-US" sz="2000" b="0" i="1" dirty="0" err="1">
                <a:solidFill>
                  <a:srgbClr val="002060"/>
                </a:solidFill>
                <a:effectLst/>
                <a:latin typeface="+mn-lt"/>
                <a:ea typeface="Calibri" panose="020F0502020204030204" pitchFamily="34" charset="0"/>
                <a:cs typeface="Times New Roman" panose="02020603050405020304" pitchFamily="18" charset="0"/>
              </a:rPr>
              <a:t>Thế</a:t>
            </a:r>
            <a:r>
              <a:rPr lang="en-US" sz="2000" b="0" i="1" dirty="0">
                <a:solidFill>
                  <a:srgbClr val="002060"/>
                </a:solidFill>
                <a:effectLst/>
                <a:latin typeface="+mn-lt"/>
                <a:ea typeface="Calibri" panose="020F0502020204030204" pitchFamily="34" charset="0"/>
                <a:cs typeface="Times New Roman" panose="02020603050405020304" pitchFamily="18" charset="0"/>
              </a:rPr>
              <a:t> </a:t>
            </a:r>
            <a:r>
              <a:rPr lang="en-US" sz="2000" b="0" i="1" dirty="0" err="1">
                <a:solidFill>
                  <a:srgbClr val="002060"/>
                </a:solidFill>
                <a:effectLst/>
                <a:latin typeface="+mn-lt"/>
                <a:ea typeface="Calibri" panose="020F0502020204030204" pitchFamily="34" charset="0"/>
                <a:cs typeface="Times New Roman" panose="02020603050405020304" pitchFamily="18" charset="0"/>
              </a:rPr>
              <a:t>nào</a:t>
            </a:r>
            <a:r>
              <a:rPr lang="en-US" sz="2000" b="0" i="1" dirty="0">
                <a:solidFill>
                  <a:srgbClr val="002060"/>
                </a:solidFill>
                <a:effectLst/>
                <a:latin typeface="+mn-lt"/>
                <a:ea typeface="Calibri" panose="020F0502020204030204" pitchFamily="34" charset="0"/>
                <a:cs typeface="Times New Roman" panose="02020603050405020304" pitchFamily="18" charset="0"/>
              </a:rPr>
              <a:t> </a:t>
            </a:r>
            <a:r>
              <a:rPr lang="en-US" sz="2000" b="0" i="1" dirty="0" err="1">
                <a:solidFill>
                  <a:srgbClr val="002060"/>
                </a:solidFill>
                <a:effectLst/>
                <a:latin typeface="+mn-lt"/>
                <a:ea typeface="Calibri" panose="020F0502020204030204" pitchFamily="34" charset="0"/>
                <a:cs typeface="Times New Roman" panose="02020603050405020304" pitchFamily="18" charset="0"/>
              </a:rPr>
              <a:t>là</a:t>
            </a:r>
            <a:r>
              <a:rPr lang="en-US" sz="2000" b="0" i="1" dirty="0">
                <a:solidFill>
                  <a:srgbClr val="002060"/>
                </a:solidFill>
                <a:effectLst/>
                <a:latin typeface="+mn-lt"/>
                <a:ea typeface="Calibri" panose="020F0502020204030204" pitchFamily="34" charset="0"/>
                <a:cs typeface="Times New Roman" panose="02020603050405020304" pitchFamily="18" charset="0"/>
              </a:rPr>
              <a:t> </a:t>
            </a:r>
            <a:r>
              <a:rPr lang="en-US" sz="2000" b="0" i="1" dirty="0" err="1">
                <a:solidFill>
                  <a:srgbClr val="002060"/>
                </a:solidFill>
                <a:effectLst/>
                <a:latin typeface="+mn-lt"/>
                <a:ea typeface="Calibri" panose="020F0502020204030204" pitchFamily="34" charset="0"/>
                <a:cs typeface="Times New Roman" panose="02020603050405020304" pitchFamily="18" charset="0"/>
              </a:rPr>
              <a:t>biến</a:t>
            </a:r>
            <a:r>
              <a:rPr lang="en-US" sz="2000" b="0" i="1" dirty="0">
                <a:solidFill>
                  <a:srgbClr val="002060"/>
                </a:solidFill>
                <a:effectLst/>
                <a:latin typeface="+mn-lt"/>
                <a:ea typeface="Calibri" panose="020F0502020204030204" pitchFamily="34" charset="0"/>
                <a:cs typeface="Times New Roman" panose="02020603050405020304" pitchFamily="18" charset="0"/>
              </a:rPr>
              <a:t> </a:t>
            </a:r>
            <a:r>
              <a:rPr lang="en-US" sz="2000" b="0" i="1" dirty="0" err="1">
                <a:solidFill>
                  <a:srgbClr val="002060"/>
                </a:solidFill>
                <a:effectLst/>
                <a:latin typeface="+mn-lt"/>
                <a:ea typeface="Calibri" panose="020F0502020204030204" pitchFamily="34" charset="0"/>
                <a:cs typeface="Times New Roman" panose="02020603050405020304" pitchFamily="18" charset="0"/>
              </a:rPr>
              <a:t>dạng</a:t>
            </a:r>
            <a:r>
              <a:rPr lang="en-US" sz="2000" b="0" i="1" dirty="0">
                <a:solidFill>
                  <a:srgbClr val="002060"/>
                </a:solidFill>
                <a:effectLst/>
                <a:latin typeface="+mn-lt"/>
                <a:ea typeface="Calibri" panose="020F0502020204030204" pitchFamily="34" charset="0"/>
                <a:cs typeface="Times New Roman" panose="02020603050405020304" pitchFamily="18" charset="0"/>
              </a:rPr>
              <a:t> </a:t>
            </a:r>
            <a:r>
              <a:rPr lang="en-US" sz="2000" b="0" i="1" dirty="0" err="1">
                <a:solidFill>
                  <a:srgbClr val="002060"/>
                </a:solidFill>
                <a:effectLst/>
                <a:latin typeface="+mn-lt"/>
                <a:ea typeface="Calibri" panose="020F0502020204030204" pitchFamily="34" charset="0"/>
                <a:cs typeface="Times New Roman" panose="02020603050405020304" pitchFamily="18" charset="0"/>
              </a:rPr>
              <a:t>đàn</a:t>
            </a:r>
            <a:r>
              <a:rPr lang="en-US" sz="2000" b="0" i="1" dirty="0">
                <a:solidFill>
                  <a:srgbClr val="002060"/>
                </a:solidFill>
                <a:effectLst/>
                <a:latin typeface="+mn-lt"/>
                <a:ea typeface="Calibri" panose="020F0502020204030204" pitchFamily="34" charset="0"/>
                <a:cs typeface="Times New Roman" panose="02020603050405020304" pitchFamily="18" charset="0"/>
              </a:rPr>
              <a:t> </a:t>
            </a:r>
            <a:r>
              <a:rPr lang="en-US" sz="2000" b="0" i="1" dirty="0" err="1">
                <a:solidFill>
                  <a:srgbClr val="002060"/>
                </a:solidFill>
                <a:effectLst/>
                <a:latin typeface="+mn-lt"/>
                <a:ea typeface="Calibri" panose="020F0502020204030204" pitchFamily="34" charset="0"/>
                <a:cs typeface="Times New Roman" panose="02020603050405020304" pitchFamily="18" charset="0"/>
              </a:rPr>
              <a:t>hồi</a:t>
            </a:r>
            <a:r>
              <a:rPr lang="en-US" sz="2000" b="0" i="1" dirty="0">
                <a:solidFill>
                  <a:srgbClr val="002060"/>
                </a:solidFill>
                <a:effectLst/>
                <a:latin typeface="+mn-lt"/>
                <a:ea typeface="Calibri" panose="020F0502020204030204" pitchFamily="34" charset="0"/>
                <a:cs typeface="Times New Roman" panose="02020603050405020304" pitchFamily="18" charset="0"/>
              </a:rPr>
              <a:t>, </a:t>
            </a:r>
            <a:r>
              <a:rPr lang="en-US" sz="2000" b="0" i="1" dirty="0" err="1">
                <a:solidFill>
                  <a:srgbClr val="002060"/>
                </a:solidFill>
                <a:effectLst/>
                <a:latin typeface="+mn-lt"/>
                <a:ea typeface="Calibri" panose="020F0502020204030204" pitchFamily="34" charset="0"/>
                <a:cs typeface="Times New Roman" panose="02020603050405020304" pitchFamily="18" charset="0"/>
              </a:rPr>
              <a:t>giới</a:t>
            </a:r>
            <a:r>
              <a:rPr lang="en-US" sz="2000" b="0" i="1" dirty="0">
                <a:solidFill>
                  <a:srgbClr val="002060"/>
                </a:solidFill>
                <a:effectLst/>
                <a:latin typeface="+mn-lt"/>
                <a:ea typeface="Calibri" panose="020F0502020204030204" pitchFamily="34" charset="0"/>
                <a:cs typeface="Times New Roman" panose="02020603050405020304" pitchFamily="18" charset="0"/>
              </a:rPr>
              <a:t> </a:t>
            </a:r>
            <a:r>
              <a:rPr lang="en-US" sz="2000" b="0" i="1" dirty="0" err="1">
                <a:solidFill>
                  <a:srgbClr val="002060"/>
                </a:solidFill>
                <a:effectLst/>
                <a:latin typeface="+mn-lt"/>
                <a:ea typeface="Calibri" panose="020F0502020204030204" pitchFamily="34" charset="0"/>
                <a:cs typeface="Times New Roman" panose="02020603050405020304" pitchFamily="18" charset="0"/>
              </a:rPr>
              <a:t>hạn</a:t>
            </a:r>
            <a:r>
              <a:rPr lang="en-US" sz="2000" b="0" i="1" dirty="0">
                <a:solidFill>
                  <a:srgbClr val="002060"/>
                </a:solidFill>
                <a:effectLst/>
                <a:latin typeface="+mn-lt"/>
                <a:ea typeface="Calibri" panose="020F0502020204030204" pitchFamily="34" charset="0"/>
                <a:cs typeface="Times New Roman" panose="02020603050405020304" pitchFamily="18" charset="0"/>
              </a:rPr>
              <a:t> </a:t>
            </a:r>
            <a:r>
              <a:rPr lang="en-US" sz="2000" b="0" i="1" dirty="0" err="1">
                <a:solidFill>
                  <a:srgbClr val="002060"/>
                </a:solidFill>
                <a:effectLst/>
                <a:latin typeface="+mn-lt"/>
                <a:ea typeface="Calibri" panose="020F0502020204030204" pitchFamily="34" charset="0"/>
                <a:cs typeface="Times New Roman" panose="02020603050405020304" pitchFamily="18" charset="0"/>
              </a:rPr>
              <a:t>đàn</a:t>
            </a:r>
            <a:r>
              <a:rPr lang="en-US" sz="2000" b="0" i="1" dirty="0">
                <a:solidFill>
                  <a:srgbClr val="002060"/>
                </a:solidFill>
                <a:effectLst/>
                <a:latin typeface="+mn-lt"/>
                <a:ea typeface="Calibri" panose="020F0502020204030204" pitchFamily="34" charset="0"/>
                <a:cs typeface="Times New Roman" panose="02020603050405020304" pitchFamily="18" charset="0"/>
              </a:rPr>
              <a:t> </a:t>
            </a:r>
            <a:r>
              <a:rPr lang="en-US" sz="2000" b="0" i="1" dirty="0" err="1">
                <a:solidFill>
                  <a:srgbClr val="002060"/>
                </a:solidFill>
                <a:effectLst/>
                <a:latin typeface="+mn-lt"/>
                <a:ea typeface="Calibri" panose="020F0502020204030204" pitchFamily="34" charset="0"/>
                <a:cs typeface="Times New Roman" panose="02020603050405020304" pitchFamily="18" charset="0"/>
              </a:rPr>
              <a:t>hồi</a:t>
            </a:r>
            <a:r>
              <a:rPr lang="en-US" sz="2000" b="0" i="1" dirty="0">
                <a:solidFill>
                  <a:srgbClr val="002060"/>
                </a:solidFill>
                <a:effectLst/>
                <a:latin typeface="+mn-lt"/>
                <a:ea typeface="Calibri" panose="020F0502020204030204" pitchFamily="34" charset="0"/>
                <a:cs typeface="Times New Roman" panose="02020603050405020304" pitchFamily="18" charset="0"/>
              </a:rPr>
              <a:t>?</a:t>
            </a:r>
            <a:endParaRPr lang="en-US" sz="2000" i="1" dirty="0">
              <a:solidFill>
                <a:srgbClr val="002060"/>
              </a:solidFill>
              <a:latin typeface="+mn-lt"/>
              <a:ea typeface="Calibri" panose="020F0502020204030204" pitchFamily="34" charset="0"/>
              <a:cs typeface="Times New Roman" panose="02020603050405020304" pitchFamily="18" charset="0"/>
            </a:endParaRPr>
          </a:p>
          <a:p>
            <a:pPr marL="342900" indent="-342900" algn="just">
              <a:lnSpc>
                <a:spcPct val="150000"/>
              </a:lnSpc>
              <a:buFont typeface="Wingdings" panose="05000000000000000000" pitchFamily="2" charset="2"/>
              <a:buChar char="Ø"/>
            </a:pPr>
            <a:r>
              <a:rPr lang="en-US" sz="2000" b="0" i="1" dirty="0">
                <a:solidFill>
                  <a:srgbClr val="002060"/>
                </a:solidFill>
                <a:effectLst/>
                <a:latin typeface="+mn-lt"/>
                <a:ea typeface="Calibri" panose="020F0502020204030204" pitchFamily="34" charset="0"/>
                <a:cs typeface="Times New Roman" panose="02020603050405020304" pitchFamily="18" charset="0"/>
              </a:rPr>
              <a:t>Quan </a:t>
            </a:r>
            <a:r>
              <a:rPr lang="en-US" sz="2000" b="0" i="1" dirty="0" err="1">
                <a:solidFill>
                  <a:srgbClr val="002060"/>
                </a:solidFill>
                <a:effectLst/>
                <a:latin typeface="+mn-lt"/>
                <a:ea typeface="Calibri" panose="020F0502020204030204" pitchFamily="34" charset="0"/>
                <a:cs typeface="Times New Roman" panose="02020603050405020304" pitchFamily="18" charset="0"/>
              </a:rPr>
              <a:t>sát</a:t>
            </a:r>
            <a:r>
              <a:rPr lang="en-US" sz="2000" b="0" i="1" dirty="0">
                <a:solidFill>
                  <a:srgbClr val="002060"/>
                </a:solidFill>
                <a:effectLst/>
                <a:latin typeface="+mn-lt"/>
                <a:ea typeface="Calibri" panose="020F0502020204030204" pitchFamily="34" charset="0"/>
                <a:cs typeface="Times New Roman" panose="02020603050405020304" pitchFamily="18" charset="0"/>
              </a:rPr>
              <a:t> </a:t>
            </a:r>
            <a:r>
              <a:rPr lang="en-US" sz="2000" b="0" i="1" dirty="0" err="1">
                <a:solidFill>
                  <a:srgbClr val="002060"/>
                </a:solidFill>
                <a:effectLst/>
                <a:latin typeface="+mn-lt"/>
                <a:ea typeface="Calibri" panose="020F0502020204030204" pitchFamily="34" charset="0"/>
                <a:cs typeface="Times New Roman" panose="02020603050405020304" pitchFamily="18" charset="0"/>
              </a:rPr>
              <a:t>hình</a:t>
            </a:r>
            <a:r>
              <a:rPr lang="en-US" sz="2000" b="0" i="1" dirty="0">
                <a:solidFill>
                  <a:srgbClr val="002060"/>
                </a:solidFill>
                <a:effectLst/>
                <a:latin typeface="+mn-lt"/>
                <a:ea typeface="Calibri" panose="020F0502020204030204" pitchFamily="34" charset="0"/>
                <a:cs typeface="Times New Roman" panose="02020603050405020304" pitchFamily="18" charset="0"/>
              </a:rPr>
              <a:t> 33.2 </a:t>
            </a:r>
            <a:r>
              <a:rPr lang="en-US" sz="2000" b="0" i="1" dirty="0" err="1">
                <a:solidFill>
                  <a:srgbClr val="002060"/>
                </a:solidFill>
                <a:effectLst/>
                <a:latin typeface="+mn-lt"/>
                <a:ea typeface="Calibri" panose="020F0502020204030204" pitchFamily="34" charset="0"/>
                <a:cs typeface="Times New Roman" panose="02020603050405020304" pitchFamily="18" charset="0"/>
              </a:rPr>
              <a:t>và</a:t>
            </a:r>
            <a:r>
              <a:rPr lang="en-US" sz="2000" b="0" i="1" dirty="0">
                <a:solidFill>
                  <a:srgbClr val="002060"/>
                </a:solidFill>
                <a:effectLst/>
                <a:latin typeface="+mn-lt"/>
                <a:ea typeface="Calibri" panose="020F0502020204030204" pitchFamily="34" charset="0"/>
                <a:cs typeface="Times New Roman" panose="02020603050405020304" pitchFamily="18" charset="0"/>
              </a:rPr>
              <a:t> </a:t>
            </a:r>
            <a:r>
              <a:rPr lang="en-US" sz="2000" b="0" i="1" dirty="0" err="1">
                <a:solidFill>
                  <a:srgbClr val="002060"/>
                </a:solidFill>
                <a:effectLst/>
                <a:latin typeface="+mn-lt"/>
                <a:ea typeface="Calibri" panose="020F0502020204030204" pitchFamily="34" charset="0"/>
                <a:cs typeface="Times New Roman" panose="02020603050405020304" pitchFamily="18" charset="0"/>
              </a:rPr>
              <a:t>cho</a:t>
            </a:r>
            <a:r>
              <a:rPr lang="en-US" sz="2000" b="0" i="1" dirty="0">
                <a:solidFill>
                  <a:srgbClr val="002060"/>
                </a:solidFill>
                <a:effectLst/>
                <a:latin typeface="+mn-lt"/>
                <a:ea typeface="Calibri" panose="020F0502020204030204" pitchFamily="34" charset="0"/>
                <a:cs typeface="Times New Roman" panose="02020603050405020304" pitchFamily="18" charset="0"/>
              </a:rPr>
              <a:t> </a:t>
            </a:r>
            <a:r>
              <a:rPr lang="en-US" sz="2000" b="0" i="1" dirty="0" err="1">
                <a:solidFill>
                  <a:srgbClr val="002060"/>
                </a:solidFill>
                <a:effectLst/>
                <a:latin typeface="+mn-lt"/>
                <a:ea typeface="Calibri" panose="020F0502020204030204" pitchFamily="34" charset="0"/>
                <a:cs typeface="Times New Roman" panose="02020603050405020304" pitchFamily="18" charset="0"/>
              </a:rPr>
              <a:t>biết</a:t>
            </a:r>
            <a:r>
              <a:rPr lang="en-US" sz="2000" b="0" i="1" dirty="0">
                <a:solidFill>
                  <a:srgbClr val="002060"/>
                </a:solidFill>
                <a:effectLst/>
                <a:latin typeface="+mn-lt"/>
                <a:ea typeface="Calibri" panose="020F0502020204030204" pitchFamily="34" charset="0"/>
                <a:cs typeface="Times New Roman" panose="02020603050405020304" pitchFamily="18" charset="0"/>
              </a:rPr>
              <a:t> </a:t>
            </a:r>
            <a:r>
              <a:rPr lang="en-US" sz="2000" b="0" i="1" dirty="0" err="1">
                <a:solidFill>
                  <a:srgbClr val="002060"/>
                </a:solidFill>
                <a:effectLst/>
                <a:latin typeface="+mn-lt"/>
                <a:ea typeface="Calibri" panose="020F0502020204030204" pitchFamily="34" charset="0"/>
                <a:cs typeface="Times New Roman" panose="02020603050405020304" pitchFamily="18" charset="0"/>
              </a:rPr>
              <a:t>thế</a:t>
            </a:r>
            <a:r>
              <a:rPr lang="en-US" sz="2000" b="0" i="1" dirty="0">
                <a:solidFill>
                  <a:srgbClr val="002060"/>
                </a:solidFill>
                <a:effectLst/>
                <a:latin typeface="+mn-lt"/>
                <a:ea typeface="Calibri" panose="020F0502020204030204" pitchFamily="34" charset="0"/>
                <a:cs typeface="Times New Roman" panose="02020603050405020304" pitchFamily="18" charset="0"/>
              </a:rPr>
              <a:t> </a:t>
            </a:r>
            <a:r>
              <a:rPr lang="en-US" sz="2000" b="0" i="1" dirty="0" err="1">
                <a:solidFill>
                  <a:srgbClr val="002060"/>
                </a:solidFill>
                <a:effectLst/>
                <a:latin typeface="+mn-lt"/>
                <a:ea typeface="Calibri" panose="020F0502020204030204" pitchFamily="34" charset="0"/>
                <a:cs typeface="Times New Roman" panose="02020603050405020304" pitchFamily="18" charset="0"/>
              </a:rPr>
              <a:t>nào</a:t>
            </a:r>
            <a:r>
              <a:rPr lang="en-US" sz="2000" b="0" i="1" dirty="0">
                <a:solidFill>
                  <a:srgbClr val="002060"/>
                </a:solidFill>
                <a:effectLst/>
                <a:latin typeface="+mn-lt"/>
                <a:ea typeface="Calibri" panose="020F0502020204030204" pitchFamily="34" charset="0"/>
                <a:cs typeface="Times New Roman" panose="02020603050405020304" pitchFamily="18" charset="0"/>
              </a:rPr>
              <a:t> </a:t>
            </a:r>
            <a:r>
              <a:rPr lang="en-US" sz="2000" b="0" i="1" dirty="0" err="1">
                <a:solidFill>
                  <a:srgbClr val="002060"/>
                </a:solidFill>
                <a:effectLst/>
                <a:latin typeface="+mn-lt"/>
                <a:ea typeface="Calibri" panose="020F0502020204030204" pitchFamily="34" charset="0"/>
                <a:cs typeface="Times New Roman" panose="02020603050405020304" pitchFamily="18" charset="0"/>
              </a:rPr>
              <a:t>là</a:t>
            </a:r>
            <a:r>
              <a:rPr lang="en-US" sz="2000" b="0" i="1" dirty="0">
                <a:solidFill>
                  <a:srgbClr val="002060"/>
                </a:solidFill>
                <a:effectLst/>
                <a:latin typeface="+mn-lt"/>
                <a:ea typeface="Calibri" panose="020F0502020204030204" pitchFamily="34" charset="0"/>
                <a:cs typeface="Times New Roman" panose="02020603050405020304" pitchFamily="18" charset="0"/>
              </a:rPr>
              <a:t> </a:t>
            </a:r>
            <a:r>
              <a:rPr lang="en-US" sz="2000" b="0" i="1" dirty="0" err="1">
                <a:solidFill>
                  <a:srgbClr val="002060"/>
                </a:solidFill>
                <a:effectLst/>
                <a:latin typeface="+mn-lt"/>
                <a:ea typeface="Calibri" panose="020F0502020204030204" pitchFamily="34" charset="0"/>
                <a:cs typeface="Times New Roman" panose="02020603050405020304" pitchFamily="18" charset="0"/>
              </a:rPr>
              <a:t>biến</a:t>
            </a:r>
            <a:r>
              <a:rPr lang="en-US" sz="2000" b="0" i="1" dirty="0">
                <a:solidFill>
                  <a:srgbClr val="002060"/>
                </a:solidFill>
                <a:effectLst/>
                <a:latin typeface="+mn-lt"/>
                <a:ea typeface="Calibri" panose="020F0502020204030204" pitchFamily="34" charset="0"/>
                <a:cs typeface="Times New Roman" panose="02020603050405020304" pitchFamily="18" charset="0"/>
              </a:rPr>
              <a:t> </a:t>
            </a:r>
            <a:r>
              <a:rPr lang="en-US" sz="2000" b="0" i="1" dirty="0" err="1">
                <a:solidFill>
                  <a:srgbClr val="002060"/>
                </a:solidFill>
                <a:effectLst/>
                <a:latin typeface="+mn-lt"/>
                <a:ea typeface="Calibri" panose="020F0502020204030204" pitchFamily="34" charset="0"/>
                <a:cs typeface="Times New Roman" panose="02020603050405020304" pitchFamily="18" charset="0"/>
              </a:rPr>
              <a:t>dạng</a:t>
            </a:r>
            <a:r>
              <a:rPr lang="en-US" sz="2000" b="0" i="1" dirty="0">
                <a:solidFill>
                  <a:srgbClr val="002060"/>
                </a:solidFill>
                <a:effectLst/>
                <a:latin typeface="+mn-lt"/>
                <a:ea typeface="Calibri" panose="020F0502020204030204" pitchFamily="34" charset="0"/>
                <a:cs typeface="Times New Roman" panose="02020603050405020304" pitchFamily="18" charset="0"/>
              </a:rPr>
              <a:t> </a:t>
            </a:r>
            <a:r>
              <a:rPr lang="en-US" sz="2000" b="0" i="1" dirty="0" err="1">
                <a:solidFill>
                  <a:srgbClr val="002060"/>
                </a:solidFill>
                <a:effectLst/>
                <a:latin typeface="+mn-lt"/>
                <a:ea typeface="Calibri" panose="020F0502020204030204" pitchFamily="34" charset="0"/>
                <a:cs typeface="Times New Roman" panose="02020603050405020304" pitchFamily="18" charset="0"/>
              </a:rPr>
              <a:t>nén</a:t>
            </a:r>
            <a:r>
              <a:rPr lang="en-US" sz="2000" b="0" i="1" dirty="0">
                <a:solidFill>
                  <a:srgbClr val="002060"/>
                </a:solidFill>
                <a:effectLst/>
                <a:latin typeface="+mn-lt"/>
                <a:ea typeface="Calibri" panose="020F0502020204030204" pitchFamily="34" charset="0"/>
                <a:cs typeface="Times New Roman" panose="02020603050405020304" pitchFamily="18" charset="0"/>
              </a:rPr>
              <a:t>, </a:t>
            </a:r>
            <a:r>
              <a:rPr lang="en-US" sz="2000" b="0" i="1" dirty="0" err="1">
                <a:solidFill>
                  <a:srgbClr val="002060"/>
                </a:solidFill>
                <a:effectLst/>
                <a:latin typeface="+mn-lt"/>
                <a:ea typeface="Calibri" panose="020F0502020204030204" pitchFamily="34" charset="0"/>
                <a:cs typeface="Times New Roman" panose="02020603050405020304" pitchFamily="18" charset="0"/>
              </a:rPr>
              <a:t>biến</a:t>
            </a:r>
            <a:r>
              <a:rPr lang="en-US" sz="2000" b="0" i="1" dirty="0">
                <a:solidFill>
                  <a:srgbClr val="002060"/>
                </a:solidFill>
                <a:effectLst/>
                <a:latin typeface="+mn-lt"/>
                <a:ea typeface="Calibri" panose="020F0502020204030204" pitchFamily="34" charset="0"/>
                <a:cs typeface="Times New Roman" panose="02020603050405020304" pitchFamily="18" charset="0"/>
              </a:rPr>
              <a:t> </a:t>
            </a:r>
            <a:r>
              <a:rPr lang="en-US" sz="2000" b="0" i="1" dirty="0" err="1">
                <a:solidFill>
                  <a:srgbClr val="002060"/>
                </a:solidFill>
                <a:effectLst/>
                <a:latin typeface="+mn-lt"/>
                <a:ea typeface="Calibri" panose="020F0502020204030204" pitchFamily="34" charset="0"/>
                <a:cs typeface="Times New Roman" panose="02020603050405020304" pitchFamily="18" charset="0"/>
              </a:rPr>
              <a:t>dạng</a:t>
            </a:r>
            <a:r>
              <a:rPr lang="en-US" sz="2000" b="0" i="1" dirty="0">
                <a:solidFill>
                  <a:srgbClr val="002060"/>
                </a:solidFill>
                <a:effectLst/>
                <a:latin typeface="+mn-lt"/>
                <a:ea typeface="Calibri" panose="020F0502020204030204" pitchFamily="34" charset="0"/>
                <a:cs typeface="Times New Roman" panose="02020603050405020304" pitchFamily="18" charset="0"/>
              </a:rPr>
              <a:t> </a:t>
            </a:r>
            <a:r>
              <a:rPr lang="en-US" sz="2000" b="0" i="1" dirty="0" err="1">
                <a:solidFill>
                  <a:srgbClr val="002060"/>
                </a:solidFill>
                <a:effectLst/>
                <a:latin typeface="+mn-lt"/>
                <a:ea typeface="Calibri" panose="020F0502020204030204" pitchFamily="34" charset="0"/>
                <a:cs typeface="Times New Roman" panose="02020603050405020304" pitchFamily="18" charset="0"/>
              </a:rPr>
              <a:t>kéo</a:t>
            </a:r>
            <a:r>
              <a:rPr lang="en-US" sz="2000" b="0" i="1" dirty="0">
                <a:solidFill>
                  <a:srgbClr val="002060"/>
                </a:solidFill>
                <a:effectLst/>
                <a:latin typeface="+mn-lt"/>
                <a:ea typeface="Calibri" panose="020F0502020204030204" pitchFamily="34" charset="0"/>
                <a:cs typeface="Times New Roman" panose="02020603050405020304" pitchFamily="18" charset="0"/>
              </a:rPr>
              <a:t>?</a:t>
            </a:r>
            <a:endParaRPr lang="en-US" sz="2000" i="1" dirty="0">
              <a:solidFill>
                <a:srgbClr val="002060"/>
              </a:solidFill>
            </a:endParaRPr>
          </a:p>
        </p:txBody>
      </p:sp>
      <p:pic>
        <p:nvPicPr>
          <p:cNvPr id="13" name="Picture 12">
            <a:extLst>
              <a:ext uri="{FF2B5EF4-FFF2-40B4-BE49-F238E27FC236}">
                <a16:creationId xmlns:a16="http://schemas.microsoft.com/office/drawing/2014/main" id="{AB5A1256-B0A3-4D1C-A17F-5ACA16D8769E}"/>
              </a:ext>
            </a:extLst>
          </p:cNvPr>
          <p:cNvPicPr>
            <a:picLocks noChangeAspect="1"/>
          </p:cNvPicPr>
          <p:nvPr/>
        </p:nvPicPr>
        <p:blipFill>
          <a:blip r:embed="rId3">
            <a:clrChange>
              <a:clrFrom>
                <a:srgbClr val="FEFFFF"/>
              </a:clrFrom>
              <a:clrTo>
                <a:srgbClr val="FEFFFF">
                  <a:alpha val="0"/>
                </a:srgbClr>
              </a:clrTo>
            </a:clrChange>
          </a:blip>
          <a:stretch>
            <a:fillRect/>
          </a:stretch>
        </p:blipFill>
        <p:spPr>
          <a:xfrm>
            <a:off x="5057635" y="975601"/>
            <a:ext cx="3673006" cy="38356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bg/>
                                          </p:spTgt>
                                        </p:tgtEl>
                                        <p:attrNameLst>
                                          <p:attrName>style.visibility</p:attrName>
                                        </p:attrNameLst>
                                      </p:cBhvr>
                                      <p:to>
                                        <p:strVal val="visible"/>
                                      </p:to>
                                    </p:set>
                                    <p:anim calcmode="lin" valueType="num">
                                      <p:cBhvr additive="base">
                                        <p:cTn id="7" dur="500" fill="hold"/>
                                        <p:tgtEl>
                                          <p:spTgt spid="3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7">
                                            <p:bg/>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7">
                                            <p:txEl>
                                              <p:pRg st="0" end="0"/>
                                            </p:txEl>
                                          </p:spTgt>
                                        </p:tgtEl>
                                        <p:attrNameLst>
                                          <p:attrName>style.visibility</p:attrName>
                                        </p:attrNameLst>
                                      </p:cBhvr>
                                      <p:to>
                                        <p:strVal val="visible"/>
                                      </p:to>
                                    </p:set>
                                    <p:anim calcmode="lin" valueType="num">
                                      <p:cBhvr additive="base">
                                        <p:cTn id="12"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7">
                                            <p:txEl>
                                              <p:pRg st="1" end="1"/>
                                            </p:txEl>
                                          </p:spTgt>
                                        </p:tgtEl>
                                        <p:attrNameLst>
                                          <p:attrName>style.visibility</p:attrName>
                                        </p:attrNameLst>
                                      </p:cBhvr>
                                      <p:to>
                                        <p:strVal val="visible"/>
                                      </p:to>
                                    </p:set>
                                    <p:anim calcmode="lin" valueType="num">
                                      <p:cBhvr additive="base">
                                        <p:cTn id="18" dur="500" fill="hold"/>
                                        <p:tgtEl>
                                          <p:spTgt spid="3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7">
                                            <p:txEl>
                                              <p:pRg st="1" end="1"/>
                                            </p:txEl>
                                          </p:spTgt>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14" presetClass="entr" presetSubtype="1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randombar(horizont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8"/>
        <p:cNvGrpSpPr/>
        <p:nvPr/>
      </p:nvGrpSpPr>
      <p:grpSpPr>
        <a:xfrm>
          <a:off x="0" y="0"/>
          <a:ext cx="0" cy="0"/>
          <a:chOff x="0" y="0"/>
          <a:chExt cx="0" cy="0"/>
        </a:xfrm>
      </p:grpSpPr>
      <p:sp>
        <p:nvSpPr>
          <p:cNvPr id="16" name="TextBox 15">
            <a:extLst>
              <a:ext uri="{FF2B5EF4-FFF2-40B4-BE49-F238E27FC236}">
                <a16:creationId xmlns:a16="http://schemas.microsoft.com/office/drawing/2014/main" id="{B4EA3832-2A74-4ABC-B7DA-7CD3AE098D9F}"/>
              </a:ext>
            </a:extLst>
          </p:cNvPr>
          <p:cNvSpPr txBox="1"/>
          <p:nvPr/>
        </p:nvSpPr>
        <p:spPr>
          <a:xfrm>
            <a:off x="350728" y="754641"/>
            <a:ext cx="8442543" cy="4301177"/>
          </a:xfrm>
          <a:prstGeom prst="rect">
            <a:avLst/>
          </a:prstGeom>
          <a:noFill/>
        </p:spPr>
        <p:txBody>
          <a:bodyPr wrap="square" rtlCol="0">
            <a:spAutoFit/>
          </a:bodyPr>
          <a:lstStyle/>
          <a:p>
            <a:pPr marL="0" marR="0" algn="just">
              <a:lnSpc>
                <a:spcPct val="150000"/>
              </a:lnSpc>
              <a:spcBef>
                <a:spcPts val="300"/>
              </a:spcBef>
              <a:spcAft>
                <a:spcPts val="300"/>
              </a:spcAft>
            </a:pPr>
            <a:r>
              <a:rPr lang="vi-VN" sz="2000" dirty="0">
                <a:solidFill>
                  <a:srgbClr val="000000"/>
                </a:solidFill>
                <a:effectLst/>
                <a:latin typeface="+mn-lt"/>
                <a:ea typeface="Calibri" panose="020F0502020204030204" pitchFamily="34" charset="0"/>
                <a:cs typeface="Times New Roman" panose="02020603050405020304" pitchFamily="18" charset="0"/>
              </a:rPr>
              <a:t>- Khi không còn tác dụng của ngoại lực, nếu vật rắn lấy lại được hình dạng và kích thước ban đầu thì biến dạng của vật là </a:t>
            </a:r>
            <a:r>
              <a:rPr lang="vi-VN" sz="2000" b="1" dirty="0">
                <a:solidFill>
                  <a:srgbClr val="000000"/>
                </a:solidFill>
                <a:effectLst/>
                <a:latin typeface="+mn-lt"/>
                <a:ea typeface="Calibri" panose="020F0502020204030204" pitchFamily="34" charset="0"/>
                <a:cs typeface="Times New Roman" panose="02020603050405020304" pitchFamily="18" charset="0"/>
              </a:rPr>
              <a:t>biến dạng đàn hồi.</a:t>
            </a:r>
            <a:r>
              <a:rPr lang="vi-VN" sz="2000" dirty="0">
                <a:solidFill>
                  <a:srgbClr val="000000"/>
                </a:solidFill>
                <a:effectLst/>
                <a:latin typeface="+mn-lt"/>
                <a:ea typeface="Calibri" panose="020F0502020204030204" pitchFamily="34" charset="0"/>
                <a:cs typeface="Times New Roman" panose="02020603050405020304" pitchFamily="18" charset="0"/>
              </a:rPr>
              <a:t> </a:t>
            </a:r>
            <a:endParaRPr lang="en-US" sz="20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300"/>
              </a:spcBef>
              <a:spcAft>
                <a:spcPts val="300"/>
              </a:spcAft>
            </a:pPr>
            <a:r>
              <a:rPr lang="vi-VN" sz="2000" dirty="0">
                <a:solidFill>
                  <a:srgbClr val="000000"/>
                </a:solidFill>
                <a:effectLst/>
                <a:latin typeface="+mn-lt"/>
                <a:ea typeface="Calibri" panose="020F0502020204030204" pitchFamily="34" charset="0"/>
                <a:cs typeface="Times New Roman" panose="02020603050405020304" pitchFamily="18" charset="0"/>
              </a:rPr>
              <a:t>- Giới hạn mà trong đó vật rắn còn giữ được tính đàn hồi được gọi là </a:t>
            </a:r>
            <a:r>
              <a:rPr lang="vi-VN" sz="2000" b="1" dirty="0">
                <a:solidFill>
                  <a:srgbClr val="000000"/>
                </a:solidFill>
                <a:effectLst/>
                <a:latin typeface="+mn-lt"/>
                <a:ea typeface="Calibri" panose="020F0502020204030204" pitchFamily="34" charset="0"/>
                <a:cs typeface="Times New Roman" panose="02020603050405020304" pitchFamily="18" charset="0"/>
              </a:rPr>
              <a:t>giới hạn đàn hồi của vật rắn. </a:t>
            </a:r>
            <a:endParaRPr lang="en-US" sz="20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300"/>
              </a:spcBef>
              <a:spcAft>
                <a:spcPts val="300"/>
              </a:spcAft>
            </a:pPr>
            <a:r>
              <a:rPr lang="vi-VN" sz="2000" dirty="0">
                <a:solidFill>
                  <a:srgbClr val="000000"/>
                </a:solidFill>
                <a:effectLst/>
                <a:latin typeface="+mn-lt"/>
                <a:ea typeface="Calibri" panose="020F0502020204030204" pitchFamily="34" charset="0"/>
                <a:cs typeface="Times New Roman" panose="02020603050405020304" pitchFamily="18" charset="0"/>
              </a:rPr>
              <a:t>- Khi vật chịu tác dụng của cặp lực </a:t>
            </a:r>
            <a:r>
              <a:rPr lang="vi-VN" sz="2000" b="1" dirty="0">
                <a:solidFill>
                  <a:srgbClr val="000000"/>
                </a:solidFill>
                <a:effectLst/>
                <a:latin typeface="+mn-lt"/>
                <a:ea typeface="Calibri" panose="020F0502020204030204" pitchFamily="34" charset="0"/>
                <a:cs typeface="Times New Roman" panose="02020603050405020304" pitchFamily="18" charset="0"/>
              </a:rPr>
              <a:t>nén</a:t>
            </a:r>
            <a:r>
              <a:rPr lang="vi-VN" sz="2000" dirty="0">
                <a:solidFill>
                  <a:srgbClr val="000000"/>
                </a:solidFill>
                <a:effectLst/>
                <a:latin typeface="+mn-lt"/>
                <a:ea typeface="Calibri" panose="020F0502020204030204" pitchFamily="34" charset="0"/>
                <a:cs typeface="Times New Roman" panose="02020603050405020304" pitchFamily="18" charset="0"/>
              </a:rPr>
              <a:t> ngược chiều nhau, vuông góc với bề mặt của vật, hướng vào phía trong vật, ta có </a:t>
            </a:r>
            <a:r>
              <a:rPr lang="vi-VN" sz="2000" b="1" dirty="0">
                <a:solidFill>
                  <a:srgbClr val="000000"/>
                </a:solidFill>
                <a:effectLst/>
                <a:latin typeface="+mn-lt"/>
                <a:ea typeface="Calibri" panose="020F0502020204030204" pitchFamily="34" charset="0"/>
                <a:cs typeface="Times New Roman" panose="02020603050405020304" pitchFamily="18" charset="0"/>
              </a:rPr>
              <a:t>biến dạng né</a:t>
            </a:r>
            <a:r>
              <a:rPr lang="en-US" sz="2000" b="1" dirty="0">
                <a:solidFill>
                  <a:srgbClr val="000000"/>
                </a:solidFill>
                <a:effectLst/>
                <a:latin typeface="+mn-lt"/>
                <a:ea typeface="Calibri" panose="020F0502020204030204" pitchFamily="34" charset="0"/>
                <a:cs typeface="Times New Roman" panose="02020603050405020304" pitchFamily="18" charset="0"/>
              </a:rPr>
              <a:t>n</a:t>
            </a:r>
            <a:endParaRPr lang="en-US" sz="20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300"/>
              </a:spcBef>
              <a:spcAft>
                <a:spcPts val="300"/>
              </a:spcAft>
            </a:pPr>
            <a:r>
              <a:rPr lang="en-US" sz="2000" dirty="0">
                <a:solidFill>
                  <a:srgbClr val="000000"/>
                </a:solidFill>
                <a:effectLst/>
                <a:latin typeface="+mn-lt"/>
                <a:ea typeface="Calibri" panose="020F0502020204030204" pitchFamily="34" charset="0"/>
                <a:cs typeface="Times New Roman" panose="02020603050405020304" pitchFamily="18" charset="0"/>
              </a:rPr>
              <a:t>- Khi </a:t>
            </a:r>
            <a:r>
              <a:rPr lang="en-US" sz="2000" dirty="0" err="1">
                <a:solidFill>
                  <a:srgbClr val="000000"/>
                </a:solidFill>
                <a:effectLst/>
                <a:latin typeface="+mn-lt"/>
                <a:ea typeface="Calibri" panose="020F0502020204030204" pitchFamily="34" charset="0"/>
                <a:cs typeface="Times New Roman" panose="02020603050405020304" pitchFamily="18" charset="0"/>
              </a:rPr>
              <a:t>vật</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chịu</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tác</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dụng</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của</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cặp</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lực</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kéo</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ngược</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chiều</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nhau</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vuông</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góc</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với</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bề</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mặt</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vật</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và</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hướng</a:t>
            </a:r>
            <a:r>
              <a:rPr lang="en-US" sz="2000" dirty="0">
                <a:solidFill>
                  <a:srgbClr val="000000"/>
                </a:solidFill>
                <a:effectLst/>
                <a:latin typeface="+mn-lt"/>
                <a:ea typeface="Calibri" panose="020F0502020204030204" pitchFamily="34" charset="0"/>
                <a:cs typeface="Times New Roman" panose="02020603050405020304" pitchFamily="18" charset="0"/>
              </a:rPr>
              <a:t> ra </a:t>
            </a:r>
            <a:r>
              <a:rPr lang="en-US" sz="2000" dirty="0" err="1">
                <a:solidFill>
                  <a:srgbClr val="000000"/>
                </a:solidFill>
                <a:effectLst/>
                <a:latin typeface="+mn-lt"/>
                <a:ea typeface="Calibri" panose="020F0502020204030204" pitchFamily="34" charset="0"/>
                <a:cs typeface="Times New Roman" panose="02020603050405020304" pitchFamily="18" charset="0"/>
              </a:rPr>
              <a:t>phía</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ngoài</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vật</a:t>
            </a:r>
            <a:r>
              <a:rPr lang="en-US" sz="2000" dirty="0">
                <a:solidFill>
                  <a:srgbClr val="000000"/>
                </a:solidFill>
                <a:effectLst/>
                <a:latin typeface="+mn-lt"/>
                <a:ea typeface="Calibri" panose="020F0502020204030204" pitchFamily="34" charset="0"/>
                <a:cs typeface="Times New Roman" panose="02020603050405020304" pitchFamily="18" charset="0"/>
              </a:rPr>
              <a:t>, ta </a:t>
            </a:r>
            <a:r>
              <a:rPr lang="en-US" sz="2000" dirty="0" err="1">
                <a:solidFill>
                  <a:srgbClr val="000000"/>
                </a:solidFill>
                <a:effectLst/>
                <a:latin typeface="+mn-lt"/>
                <a:ea typeface="Calibri" panose="020F0502020204030204" pitchFamily="34" charset="0"/>
                <a:cs typeface="Times New Roman" panose="02020603050405020304" pitchFamily="18" charset="0"/>
              </a:rPr>
              <a:t>có</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biến</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dạng</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kéo</a:t>
            </a:r>
            <a:r>
              <a:rPr lang="en-US" sz="2000" dirty="0">
                <a:solidFill>
                  <a:srgbClr val="000000"/>
                </a:solidFill>
                <a:effectLst/>
                <a:latin typeface="+mn-lt"/>
                <a:ea typeface="Calibri" panose="020F0502020204030204" pitchFamily="34" charset="0"/>
                <a:cs typeface="Times New Roman" panose="02020603050405020304" pitchFamily="18" charset="0"/>
              </a:rPr>
              <a:t>. </a:t>
            </a:r>
            <a:endParaRPr lang="en-US" sz="2000" dirty="0">
              <a:effectLst/>
              <a:latin typeface="+mn-lt"/>
              <a:ea typeface="Calibri" panose="020F0502020204030204" pitchFamily="34" charset="0"/>
              <a:cs typeface="Times New Roman" panose="02020603050405020304" pitchFamily="18" charset="0"/>
            </a:endParaRPr>
          </a:p>
          <a:p>
            <a:endParaRPr lang="en-US" sz="1600" dirty="0">
              <a:latin typeface="+mn-lt"/>
            </a:endParaRPr>
          </a:p>
        </p:txBody>
      </p:sp>
      <p:sp>
        <p:nvSpPr>
          <p:cNvPr id="58" name="Rectangle 57">
            <a:extLst>
              <a:ext uri="{FF2B5EF4-FFF2-40B4-BE49-F238E27FC236}">
                <a16:creationId xmlns:a16="http://schemas.microsoft.com/office/drawing/2014/main" id="{99978523-ACF7-4533-8927-5F7D7C5AC0B2}"/>
              </a:ext>
            </a:extLst>
          </p:cNvPr>
          <p:cNvSpPr/>
          <p:nvPr/>
        </p:nvSpPr>
        <p:spPr>
          <a:xfrm>
            <a:off x="3851752" y="266127"/>
            <a:ext cx="1440493" cy="48851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C00000"/>
                </a:solidFill>
              </a:rPr>
              <a:t>KẾT QUẢ</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 calcmode="lin" valueType="num">
                                      <p:cBhvr additive="base">
                                        <p:cTn id="25"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xEl>
                                              <p:pRg st="3" end="3"/>
                                            </p:txEl>
                                          </p:spTgt>
                                        </p:tgtEl>
                                        <p:attrNameLst>
                                          <p:attrName>style.visibility</p:attrName>
                                        </p:attrNameLst>
                                      </p:cBhvr>
                                      <p:to>
                                        <p:strVal val="visible"/>
                                      </p:to>
                                    </p:set>
                                    <p:anim calcmode="lin" valueType="num">
                                      <p:cBhvr additive="base">
                                        <p:cTn id="31"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5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1"/>
        <p:cNvGrpSpPr/>
        <p:nvPr/>
      </p:nvGrpSpPr>
      <p:grpSpPr>
        <a:xfrm>
          <a:off x="0" y="0"/>
          <a:ext cx="0" cy="0"/>
          <a:chOff x="0" y="0"/>
          <a:chExt cx="0" cy="0"/>
        </a:xfrm>
      </p:grpSpPr>
      <p:sp>
        <p:nvSpPr>
          <p:cNvPr id="1656" name="Google Shape;1656;p46"/>
          <p:cNvSpPr txBox="1">
            <a:spLocks noGrp="1"/>
          </p:cNvSpPr>
          <p:nvPr>
            <p:ph type="title" idx="8"/>
          </p:nvPr>
        </p:nvSpPr>
        <p:spPr>
          <a:xfrm>
            <a:off x="378789" y="1114459"/>
            <a:ext cx="8386422" cy="484800"/>
          </a:xfrm>
          <a:prstGeom prst="rect">
            <a:avLst/>
          </a:prstGeom>
          <a:solidFill>
            <a:schemeClr val="bg2">
              <a:lumMod val="10000"/>
              <a:lumOff val="9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2200" dirty="0"/>
              <a:t>THẢO LUẬN: </a:t>
            </a:r>
            <a:r>
              <a:rPr lang="en" sz="2200" b="0" dirty="0">
                <a:solidFill>
                  <a:srgbClr val="000000"/>
                </a:solidFill>
              </a:rPr>
              <a:t>Trả lời câu hỏi 1, 2 (tr129):</a:t>
            </a:r>
            <a:endParaRPr sz="2200" b="0" dirty="0">
              <a:solidFill>
                <a:srgbClr val="000000"/>
              </a:solidFill>
            </a:endParaRPr>
          </a:p>
        </p:txBody>
      </p:sp>
      <p:pic>
        <p:nvPicPr>
          <p:cNvPr id="19" name="Picture 18">
            <a:extLst>
              <a:ext uri="{FF2B5EF4-FFF2-40B4-BE49-F238E27FC236}">
                <a16:creationId xmlns:a16="http://schemas.microsoft.com/office/drawing/2014/main" id="{645D23AE-1C01-4E73-967A-7C71366CECC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883068" y="-102720"/>
            <a:ext cx="1728592" cy="1345589"/>
          </a:xfrm>
          <a:prstGeom prst="rect">
            <a:avLst/>
          </a:prstGeom>
        </p:spPr>
      </p:pic>
      <p:sp>
        <p:nvSpPr>
          <p:cNvPr id="88" name="TextBox 87">
            <a:extLst>
              <a:ext uri="{FF2B5EF4-FFF2-40B4-BE49-F238E27FC236}">
                <a16:creationId xmlns:a16="http://schemas.microsoft.com/office/drawing/2014/main" id="{D534C435-3540-4BA0-91C2-8FFA57288B20}"/>
              </a:ext>
            </a:extLst>
          </p:cNvPr>
          <p:cNvSpPr txBox="1"/>
          <p:nvPr/>
        </p:nvSpPr>
        <p:spPr>
          <a:xfrm>
            <a:off x="801664" y="1839274"/>
            <a:ext cx="8163963" cy="2189767"/>
          </a:xfrm>
          <a:prstGeom prst="rect">
            <a:avLst/>
          </a:prstGeom>
          <a:noFill/>
        </p:spPr>
        <p:txBody>
          <a:bodyPr wrap="square">
            <a:spAutoFit/>
          </a:bodyPr>
          <a:lstStyle/>
          <a:p>
            <a:pPr marL="0" marR="0" algn="just">
              <a:lnSpc>
                <a:spcPct val="150000"/>
              </a:lnSpc>
              <a:spcBef>
                <a:spcPts val="0"/>
              </a:spcBef>
              <a:spcAft>
                <a:spcPts val="800"/>
              </a:spcAft>
            </a:pPr>
            <a:r>
              <a:rPr lang="en-US" sz="2000" b="1" dirty="0">
                <a:solidFill>
                  <a:srgbClr val="000000"/>
                </a:solidFill>
                <a:effectLst/>
                <a:latin typeface="+mn-lt"/>
                <a:ea typeface="Calibri" panose="020F0502020204030204" pitchFamily="34" charset="0"/>
                <a:cs typeface="Times New Roman" panose="02020603050405020304" pitchFamily="18" charset="0"/>
              </a:rPr>
              <a:t>1.</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vi-VN" sz="2000" i="1" dirty="0">
                <a:effectLst/>
                <a:latin typeface="+mn-lt"/>
                <a:ea typeface="Calibri" panose="020F0502020204030204" pitchFamily="34" charset="0"/>
                <a:cs typeface="Times New Roman" panose="02020603050405020304" pitchFamily="18" charset="0"/>
              </a:rPr>
              <a:t>Em hãy cho biết loại biến dạng trong mỗi trường hợp sau:</a:t>
            </a:r>
            <a:endParaRPr lang="en-US" sz="20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2000" i="1" dirty="0">
                <a:effectLst/>
                <a:latin typeface="+mn-lt"/>
                <a:ea typeface="Calibri" panose="020F0502020204030204" pitchFamily="34" charset="0"/>
                <a:cs typeface="Times New Roman" panose="02020603050405020304" pitchFamily="18" charset="0"/>
              </a:rPr>
              <a:t>a. </a:t>
            </a:r>
            <a:r>
              <a:rPr lang="en-US" sz="2000" i="1" dirty="0" err="1">
                <a:effectLst/>
                <a:latin typeface="+mn-lt"/>
                <a:ea typeface="Calibri" panose="020F0502020204030204" pitchFamily="34" charset="0"/>
                <a:cs typeface="Times New Roman" panose="02020603050405020304" pitchFamily="18" charset="0"/>
              </a:rPr>
              <a:t>Cột</a:t>
            </a:r>
            <a:r>
              <a:rPr lang="en-US" sz="2000" i="1" dirty="0">
                <a:effectLst/>
                <a:latin typeface="+mn-lt"/>
                <a:ea typeface="Calibri" panose="020F0502020204030204" pitchFamily="34" charset="0"/>
                <a:cs typeface="Times New Roman" panose="02020603050405020304" pitchFamily="18" charset="0"/>
              </a:rPr>
              <a:t> </a:t>
            </a:r>
            <a:r>
              <a:rPr lang="en-US" sz="2000" i="1" dirty="0" err="1">
                <a:effectLst/>
                <a:latin typeface="+mn-lt"/>
                <a:ea typeface="Calibri" panose="020F0502020204030204" pitchFamily="34" charset="0"/>
                <a:cs typeface="Times New Roman" panose="02020603050405020304" pitchFamily="18" charset="0"/>
              </a:rPr>
              <a:t>chịu</a:t>
            </a:r>
            <a:r>
              <a:rPr lang="en-US" sz="2000" i="1" dirty="0">
                <a:effectLst/>
                <a:latin typeface="+mn-lt"/>
                <a:ea typeface="Calibri" panose="020F0502020204030204" pitchFamily="34" charset="0"/>
                <a:cs typeface="Times New Roman" panose="02020603050405020304" pitchFamily="18" charset="0"/>
              </a:rPr>
              <a:t> </a:t>
            </a:r>
            <a:r>
              <a:rPr lang="en-US" sz="2000" i="1" dirty="0" err="1">
                <a:effectLst/>
                <a:latin typeface="+mn-lt"/>
                <a:ea typeface="Calibri" panose="020F0502020204030204" pitchFamily="34" charset="0"/>
                <a:cs typeface="Times New Roman" panose="02020603050405020304" pitchFamily="18" charset="0"/>
              </a:rPr>
              <a:t>lực</a:t>
            </a:r>
            <a:r>
              <a:rPr lang="en-US" sz="2000" i="1" dirty="0">
                <a:effectLst/>
                <a:latin typeface="+mn-lt"/>
                <a:ea typeface="Calibri" panose="020F0502020204030204" pitchFamily="34" charset="0"/>
                <a:cs typeface="Times New Roman" panose="02020603050405020304" pitchFamily="18" charset="0"/>
              </a:rPr>
              <a:t> </a:t>
            </a:r>
            <a:r>
              <a:rPr lang="en-US" sz="2000" i="1" dirty="0" err="1">
                <a:effectLst/>
                <a:latin typeface="+mn-lt"/>
                <a:ea typeface="Calibri" panose="020F0502020204030204" pitchFamily="34" charset="0"/>
                <a:cs typeface="Times New Roman" panose="02020603050405020304" pitchFamily="18" charset="0"/>
              </a:rPr>
              <a:t>trong</a:t>
            </a:r>
            <a:r>
              <a:rPr lang="en-US" sz="2000" i="1" dirty="0">
                <a:effectLst/>
                <a:latin typeface="+mn-lt"/>
                <a:ea typeface="Calibri" panose="020F0502020204030204" pitchFamily="34" charset="0"/>
                <a:cs typeface="Times New Roman" panose="02020603050405020304" pitchFamily="18" charset="0"/>
              </a:rPr>
              <a:t> </a:t>
            </a:r>
            <a:r>
              <a:rPr lang="en-US" sz="2000" i="1" dirty="0" err="1">
                <a:effectLst/>
                <a:latin typeface="+mn-lt"/>
                <a:ea typeface="Calibri" panose="020F0502020204030204" pitchFamily="34" charset="0"/>
                <a:cs typeface="Times New Roman" panose="02020603050405020304" pitchFamily="18" charset="0"/>
              </a:rPr>
              <a:t>toà</a:t>
            </a:r>
            <a:r>
              <a:rPr lang="en-US" sz="2000" i="1" dirty="0">
                <a:effectLst/>
                <a:latin typeface="+mn-lt"/>
                <a:ea typeface="Calibri" panose="020F0502020204030204" pitchFamily="34" charset="0"/>
                <a:cs typeface="Times New Roman" panose="02020603050405020304" pitchFamily="18" charset="0"/>
              </a:rPr>
              <a:t> </a:t>
            </a:r>
            <a:r>
              <a:rPr lang="en-US" sz="2000" i="1" dirty="0" err="1">
                <a:effectLst/>
                <a:latin typeface="+mn-lt"/>
                <a:ea typeface="Calibri" panose="020F0502020204030204" pitchFamily="34" charset="0"/>
                <a:cs typeface="Times New Roman" panose="02020603050405020304" pitchFamily="18" charset="0"/>
              </a:rPr>
              <a:t>nhà</a:t>
            </a:r>
            <a:endParaRPr lang="en-US" sz="20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2000" i="1" dirty="0">
                <a:effectLst/>
                <a:latin typeface="+mn-lt"/>
                <a:ea typeface="Calibri" panose="020F0502020204030204" pitchFamily="34" charset="0"/>
                <a:cs typeface="Times New Roman" panose="02020603050405020304" pitchFamily="18" charset="0"/>
              </a:rPr>
              <a:t>b. </a:t>
            </a:r>
            <a:r>
              <a:rPr lang="en-US" sz="2000" i="1" dirty="0" err="1">
                <a:effectLst/>
                <a:latin typeface="+mn-lt"/>
                <a:ea typeface="Calibri" panose="020F0502020204030204" pitchFamily="34" charset="0"/>
                <a:cs typeface="Times New Roman" panose="02020603050405020304" pitchFamily="18" charset="0"/>
              </a:rPr>
              <a:t>Cánh</a:t>
            </a:r>
            <a:r>
              <a:rPr lang="en-US" sz="2000" i="1" dirty="0">
                <a:effectLst/>
                <a:latin typeface="+mn-lt"/>
                <a:ea typeface="Calibri" panose="020F0502020204030204" pitchFamily="34" charset="0"/>
                <a:cs typeface="Times New Roman" panose="02020603050405020304" pitchFamily="18" charset="0"/>
              </a:rPr>
              <a:t> </a:t>
            </a:r>
            <a:r>
              <a:rPr lang="en-US" sz="2000" i="1" dirty="0" err="1">
                <a:effectLst/>
                <a:latin typeface="+mn-lt"/>
                <a:ea typeface="Calibri" panose="020F0502020204030204" pitchFamily="34" charset="0"/>
                <a:cs typeface="Times New Roman" panose="02020603050405020304" pitchFamily="18" charset="0"/>
              </a:rPr>
              <a:t>cung</a:t>
            </a:r>
            <a:r>
              <a:rPr lang="en-US" sz="2000" i="1" dirty="0">
                <a:effectLst/>
                <a:latin typeface="+mn-lt"/>
                <a:ea typeface="Calibri" panose="020F0502020204030204" pitchFamily="34" charset="0"/>
                <a:cs typeface="Times New Roman" panose="02020603050405020304" pitchFamily="18" charset="0"/>
              </a:rPr>
              <a:t> </a:t>
            </a:r>
            <a:r>
              <a:rPr lang="en-US" sz="2000" i="1" dirty="0" err="1">
                <a:effectLst/>
                <a:latin typeface="+mn-lt"/>
                <a:ea typeface="Calibri" panose="020F0502020204030204" pitchFamily="34" charset="0"/>
                <a:cs typeface="Times New Roman" panose="02020603050405020304" pitchFamily="18" charset="0"/>
              </a:rPr>
              <a:t>khi</a:t>
            </a:r>
            <a:r>
              <a:rPr lang="en-US" sz="2000" i="1" dirty="0">
                <a:effectLst/>
                <a:latin typeface="+mn-lt"/>
                <a:ea typeface="Calibri" panose="020F0502020204030204" pitchFamily="34" charset="0"/>
                <a:cs typeface="Times New Roman" panose="02020603050405020304" pitchFamily="18" charset="0"/>
              </a:rPr>
              <a:t> </a:t>
            </a:r>
            <a:r>
              <a:rPr lang="en-US" sz="2000" i="1" dirty="0" err="1">
                <a:effectLst/>
                <a:latin typeface="+mn-lt"/>
                <a:ea typeface="Calibri" panose="020F0502020204030204" pitchFamily="34" charset="0"/>
                <a:cs typeface="Times New Roman" panose="02020603050405020304" pitchFamily="18" charset="0"/>
              </a:rPr>
              <a:t>kéo</a:t>
            </a:r>
            <a:r>
              <a:rPr lang="en-US" sz="2000" i="1" dirty="0">
                <a:effectLst/>
                <a:latin typeface="+mn-lt"/>
                <a:ea typeface="Calibri" panose="020F0502020204030204" pitchFamily="34" charset="0"/>
                <a:cs typeface="Times New Roman" panose="02020603050405020304" pitchFamily="18" charset="0"/>
              </a:rPr>
              <a:t> </a:t>
            </a:r>
            <a:r>
              <a:rPr lang="en-US" sz="2000" i="1" dirty="0" err="1">
                <a:effectLst/>
                <a:latin typeface="+mn-lt"/>
                <a:ea typeface="Calibri" panose="020F0502020204030204" pitchFamily="34" charset="0"/>
                <a:cs typeface="Times New Roman" panose="02020603050405020304" pitchFamily="18" charset="0"/>
              </a:rPr>
              <a:t>dây</a:t>
            </a:r>
            <a:r>
              <a:rPr lang="en-US" sz="2000" i="1" dirty="0">
                <a:effectLst/>
                <a:latin typeface="+mn-lt"/>
                <a:ea typeface="Calibri" panose="020F0502020204030204" pitchFamily="34" charset="0"/>
                <a:cs typeface="Times New Roman" panose="02020603050405020304" pitchFamily="18" charset="0"/>
              </a:rPr>
              <a:t> </a:t>
            </a:r>
            <a:r>
              <a:rPr lang="en-US" sz="2000" i="1" dirty="0" err="1">
                <a:effectLst/>
                <a:latin typeface="+mn-lt"/>
                <a:ea typeface="Calibri" panose="020F0502020204030204" pitchFamily="34" charset="0"/>
                <a:cs typeface="Times New Roman" panose="02020603050405020304" pitchFamily="18" charset="0"/>
              </a:rPr>
              <a:t>cung</a:t>
            </a:r>
            <a:endParaRPr lang="en-US" sz="2000" dirty="0">
              <a:effectLst/>
              <a:latin typeface="+mn-lt"/>
              <a:ea typeface="Calibri" panose="020F0502020204030204" pitchFamily="34" charset="0"/>
              <a:cs typeface="Times New Roman" panose="02020603050405020304" pitchFamily="18" charset="0"/>
            </a:endParaRPr>
          </a:p>
          <a:p>
            <a:pPr>
              <a:lnSpc>
                <a:spcPct val="150000"/>
              </a:lnSpc>
            </a:pPr>
            <a:r>
              <a:rPr lang="en-US" sz="2000" b="1" dirty="0">
                <a:effectLst/>
                <a:latin typeface="+mn-lt"/>
                <a:ea typeface="Calibri" panose="020F0502020204030204" pitchFamily="34" charset="0"/>
              </a:rPr>
              <a:t>2.</a:t>
            </a:r>
            <a:r>
              <a:rPr lang="en-US" sz="2000" i="1" dirty="0">
                <a:effectLst/>
                <a:latin typeface="+mn-lt"/>
                <a:ea typeface="Calibri" panose="020F0502020204030204" pitchFamily="34" charset="0"/>
              </a:rPr>
              <a:t> </a:t>
            </a:r>
            <a:r>
              <a:rPr lang="en-US" sz="2000" i="1" dirty="0" err="1">
                <a:effectLst/>
                <a:latin typeface="+mn-lt"/>
                <a:ea typeface="Calibri" panose="020F0502020204030204" pitchFamily="34" charset="0"/>
              </a:rPr>
              <a:t>Tìm</a:t>
            </a:r>
            <a:r>
              <a:rPr lang="en-US" sz="2000" i="1" dirty="0">
                <a:effectLst/>
                <a:latin typeface="+mn-lt"/>
                <a:ea typeface="Calibri" panose="020F0502020204030204" pitchFamily="34" charset="0"/>
              </a:rPr>
              <a:t> </a:t>
            </a:r>
            <a:r>
              <a:rPr lang="en-US" sz="2000" i="1" dirty="0" err="1">
                <a:effectLst/>
                <a:latin typeface="+mn-lt"/>
                <a:ea typeface="Calibri" panose="020F0502020204030204" pitchFamily="34" charset="0"/>
              </a:rPr>
              <a:t>thêm</a:t>
            </a:r>
            <a:r>
              <a:rPr lang="en-US" sz="2000" i="1" dirty="0">
                <a:effectLst/>
                <a:latin typeface="+mn-lt"/>
                <a:ea typeface="Calibri" panose="020F0502020204030204" pitchFamily="34" charset="0"/>
              </a:rPr>
              <a:t> </a:t>
            </a:r>
            <a:r>
              <a:rPr lang="en-US" sz="2000" i="1" dirty="0" err="1">
                <a:effectLst/>
                <a:latin typeface="+mn-lt"/>
                <a:ea typeface="Calibri" panose="020F0502020204030204" pitchFamily="34" charset="0"/>
              </a:rPr>
              <a:t>ví</a:t>
            </a:r>
            <a:r>
              <a:rPr lang="en-US" sz="2000" i="1" dirty="0">
                <a:effectLst/>
                <a:latin typeface="+mn-lt"/>
                <a:ea typeface="Calibri" panose="020F0502020204030204" pitchFamily="34" charset="0"/>
              </a:rPr>
              <a:t> </a:t>
            </a:r>
            <a:r>
              <a:rPr lang="en-US" sz="2000" i="1" dirty="0" err="1">
                <a:effectLst/>
                <a:latin typeface="+mn-lt"/>
                <a:ea typeface="Calibri" panose="020F0502020204030204" pitchFamily="34" charset="0"/>
              </a:rPr>
              <a:t>dụ</a:t>
            </a:r>
            <a:r>
              <a:rPr lang="en-US" sz="2000" i="1" dirty="0">
                <a:effectLst/>
                <a:latin typeface="+mn-lt"/>
                <a:ea typeface="Calibri" panose="020F0502020204030204" pitchFamily="34" charset="0"/>
              </a:rPr>
              <a:t> </a:t>
            </a:r>
            <a:r>
              <a:rPr lang="en-US" sz="2000" i="1" dirty="0" err="1">
                <a:effectLst/>
                <a:latin typeface="+mn-lt"/>
                <a:ea typeface="Calibri" panose="020F0502020204030204" pitchFamily="34" charset="0"/>
              </a:rPr>
              <a:t>về</a:t>
            </a:r>
            <a:r>
              <a:rPr lang="en-US" sz="2000" i="1" dirty="0">
                <a:effectLst/>
                <a:latin typeface="+mn-lt"/>
                <a:ea typeface="Calibri" panose="020F0502020204030204" pitchFamily="34" charset="0"/>
              </a:rPr>
              <a:t> </a:t>
            </a:r>
            <a:r>
              <a:rPr lang="en-US" sz="2000" i="1" dirty="0" err="1">
                <a:effectLst/>
                <a:latin typeface="+mn-lt"/>
                <a:ea typeface="Calibri" panose="020F0502020204030204" pitchFamily="34" charset="0"/>
              </a:rPr>
              <a:t>biến</a:t>
            </a:r>
            <a:r>
              <a:rPr lang="en-US" sz="2000" i="1" dirty="0">
                <a:effectLst/>
                <a:latin typeface="+mn-lt"/>
                <a:ea typeface="Calibri" panose="020F0502020204030204" pitchFamily="34" charset="0"/>
              </a:rPr>
              <a:t> </a:t>
            </a:r>
            <a:r>
              <a:rPr lang="en-US" sz="2000" i="1" dirty="0" err="1">
                <a:effectLst/>
                <a:latin typeface="+mn-lt"/>
                <a:ea typeface="Calibri" panose="020F0502020204030204" pitchFamily="34" charset="0"/>
              </a:rPr>
              <a:t>dạng</a:t>
            </a:r>
            <a:r>
              <a:rPr lang="en-US" sz="2000" i="1" dirty="0">
                <a:effectLst/>
                <a:latin typeface="+mn-lt"/>
                <a:ea typeface="Calibri" panose="020F0502020204030204" pitchFamily="34" charset="0"/>
              </a:rPr>
              <a:t> </a:t>
            </a:r>
            <a:r>
              <a:rPr lang="en-US" sz="2000" i="1" dirty="0" err="1">
                <a:effectLst/>
                <a:latin typeface="+mn-lt"/>
                <a:ea typeface="Calibri" panose="020F0502020204030204" pitchFamily="34" charset="0"/>
              </a:rPr>
              <a:t>nén</a:t>
            </a:r>
            <a:r>
              <a:rPr lang="en-US" sz="2000" i="1" dirty="0">
                <a:effectLst/>
                <a:latin typeface="+mn-lt"/>
                <a:ea typeface="Calibri" panose="020F0502020204030204" pitchFamily="34" charset="0"/>
              </a:rPr>
              <a:t> </a:t>
            </a:r>
            <a:r>
              <a:rPr lang="en-US" sz="2000" i="1" dirty="0" err="1">
                <a:effectLst/>
                <a:latin typeface="+mn-lt"/>
                <a:ea typeface="Calibri" panose="020F0502020204030204" pitchFamily="34" charset="0"/>
              </a:rPr>
              <a:t>và</a:t>
            </a:r>
            <a:r>
              <a:rPr lang="en-US" sz="2000" i="1" dirty="0">
                <a:effectLst/>
                <a:latin typeface="+mn-lt"/>
                <a:ea typeface="Calibri" panose="020F0502020204030204" pitchFamily="34" charset="0"/>
              </a:rPr>
              <a:t> </a:t>
            </a:r>
            <a:r>
              <a:rPr lang="en-US" sz="2000" i="1" dirty="0" err="1">
                <a:effectLst/>
                <a:latin typeface="+mn-lt"/>
                <a:ea typeface="Calibri" panose="020F0502020204030204" pitchFamily="34" charset="0"/>
              </a:rPr>
              <a:t>biến</a:t>
            </a:r>
            <a:r>
              <a:rPr lang="en-US" sz="2000" i="1" dirty="0">
                <a:effectLst/>
                <a:latin typeface="+mn-lt"/>
                <a:ea typeface="Calibri" panose="020F0502020204030204" pitchFamily="34" charset="0"/>
              </a:rPr>
              <a:t> </a:t>
            </a:r>
            <a:r>
              <a:rPr lang="en-US" sz="2000" i="1" dirty="0" err="1">
                <a:effectLst/>
                <a:latin typeface="+mn-lt"/>
                <a:ea typeface="Calibri" panose="020F0502020204030204" pitchFamily="34" charset="0"/>
              </a:rPr>
              <a:t>dạng</a:t>
            </a:r>
            <a:r>
              <a:rPr lang="en-US" sz="2000" i="1" dirty="0">
                <a:effectLst/>
                <a:latin typeface="+mn-lt"/>
                <a:ea typeface="Calibri" panose="020F0502020204030204" pitchFamily="34" charset="0"/>
              </a:rPr>
              <a:t> </a:t>
            </a:r>
            <a:r>
              <a:rPr lang="en-US" sz="2000" i="1" dirty="0" err="1">
                <a:effectLst/>
                <a:latin typeface="+mn-lt"/>
                <a:ea typeface="Calibri" panose="020F0502020204030204" pitchFamily="34" charset="0"/>
              </a:rPr>
              <a:t>kéo</a:t>
            </a:r>
            <a:r>
              <a:rPr lang="en-US" sz="2000" i="1" dirty="0">
                <a:effectLst/>
                <a:latin typeface="+mn-lt"/>
                <a:ea typeface="Calibri" panose="020F0502020204030204" pitchFamily="34" charset="0"/>
              </a:rPr>
              <a:t> </a:t>
            </a:r>
            <a:r>
              <a:rPr lang="en-US" sz="2000" i="1" dirty="0" err="1">
                <a:effectLst/>
                <a:latin typeface="+mn-lt"/>
                <a:ea typeface="Calibri" panose="020F0502020204030204" pitchFamily="34" charset="0"/>
              </a:rPr>
              <a:t>trong</a:t>
            </a:r>
            <a:r>
              <a:rPr lang="en-US" sz="2000" i="1" dirty="0">
                <a:effectLst/>
                <a:latin typeface="+mn-lt"/>
                <a:ea typeface="Calibri" panose="020F0502020204030204" pitchFamily="34" charset="0"/>
              </a:rPr>
              <a:t> </a:t>
            </a:r>
            <a:r>
              <a:rPr lang="en-US" sz="2000" i="1" dirty="0" err="1">
                <a:effectLst/>
                <a:latin typeface="+mn-lt"/>
                <a:ea typeface="Calibri" panose="020F0502020204030204" pitchFamily="34" charset="0"/>
              </a:rPr>
              <a:t>đời</a:t>
            </a:r>
            <a:r>
              <a:rPr lang="en-US" sz="2000" i="1" dirty="0">
                <a:effectLst/>
                <a:latin typeface="+mn-lt"/>
                <a:ea typeface="Calibri" panose="020F0502020204030204" pitchFamily="34" charset="0"/>
              </a:rPr>
              <a:t> </a:t>
            </a:r>
            <a:r>
              <a:rPr lang="en-US" sz="2000" i="1" dirty="0" err="1">
                <a:effectLst/>
                <a:latin typeface="+mn-lt"/>
                <a:ea typeface="Calibri" panose="020F0502020204030204" pitchFamily="34" charset="0"/>
              </a:rPr>
              <a:t>sống</a:t>
            </a:r>
            <a:endParaRPr lang="en-US" sz="20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56"/>
                                        </p:tgtEl>
                                        <p:attrNameLst>
                                          <p:attrName>style.visibility</p:attrName>
                                        </p:attrNameLst>
                                      </p:cBhvr>
                                      <p:to>
                                        <p:strVal val="visible"/>
                                      </p:to>
                                    </p:set>
                                    <p:animEffect transition="in" filter="randombar(horizontal)">
                                      <p:cBhvr>
                                        <p:cTn id="10" dur="500"/>
                                        <p:tgtEl>
                                          <p:spTgt spid="165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8">
                                            <p:txEl>
                                              <p:pRg st="0" end="0"/>
                                            </p:txEl>
                                          </p:spTgt>
                                        </p:tgtEl>
                                        <p:attrNameLst>
                                          <p:attrName>style.visibility</p:attrName>
                                        </p:attrNameLst>
                                      </p:cBhvr>
                                      <p:to>
                                        <p:strVal val="visible"/>
                                      </p:to>
                                    </p:set>
                                    <p:anim calcmode="lin" valueType="num">
                                      <p:cBhvr additive="base">
                                        <p:cTn id="15" dur="500" fill="hold"/>
                                        <p:tgtEl>
                                          <p:spTgt spid="88">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8">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8">
                                            <p:txEl>
                                              <p:pRg st="1" end="1"/>
                                            </p:txEl>
                                          </p:spTgt>
                                        </p:tgtEl>
                                        <p:attrNameLst>
                                          <p:attrName>style.visibility</p:attrName>
                                        </p:attrNameLst>
                                      </p:cBhvr>
                                      <p:to>
                                        <p:strVal val="visible"/>
                                      </p:to>
                                    </p:set>
                                    <p:anim calcmode="lin" valueType="num">
                                      <p:cBhvr additive="base">
                                        <p:cTn id="19" dur="500" fill="hold"/>
                                        <p:tgtEl>
                                          <p:spTgt spid="8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8">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8">
                                            <p:txEl>
                                              <p:pRg st="2" end="2"/>
                                            </p:txEl>
                                          </p:spTgt>
                                        </p:tgtEl>
                                        <p:attrNameLst>
                                          <p:attrName>style.visibility</p:attrName>
                                        </p:attrNameLst>
                                      </p:cBhvr>
                                      <p:to>
                                        <p:strVal val="visible"/>
                                      </p:to>
                                    </p:set>
                                    <p:anim calcmode="lin" valueType="num">
                                      <p:cBhvr additive="base">
                                        <p:cTn id="23" dur="500" fill="hold"/>
                                        <p:tgtEl>
                                          <p:spTgt spid="8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8">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8">
                                            <p:txEl>
                                              <p:pRg st="3" end="3"/>
                                            </p:txEl>
                                          </p:spTgt>
                                        </p:tgtEl>
                                        <p:attrNameLst>
                                          <p:attrName>style.visibility</p:attrName>
                                        </p:attrNameLst>
                                      </p:cBhvr>
                                      <p:to>
                                        <p:strVal val="visible"/>
                                      </p:to>
                                    </p:set>
                                    <p:anim calcmode="lin" valueType="num">
                                      <p:cBhvr additive="base">
                                        <p:cTn id="27" dur="500" fill="hold"/>
                                        <p:tgtEl>
                                          <p:spTgt spid="88">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6" grpId="0" animBg="1"/>
      <p:bldP spid="88"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1"/>
        <p:cNvGrpSpPr/>
        <p:nvPr/>
      </p:nvGrpSpPr>
      <p:grpSpPr>
        <a:xfrm>
          <a:off x="0" y="0"/>
          <a:ext cx="0" cy="0"/>
          <a:chOff x="0" y="0"/>
          <a:chExt cx="0" cy="0"/>
        </a:xfrm>
      </p:grpSpPr>
      <p:sp>
        <p:nvSpPr>
          <p:cNvPr id="41" name="Rectangle 40">
            <a:extLst>
              <a:ext uri="{FF2B5EF4-FFF2-40B4-BE49-F238E27FC236}">
                <a16:creationId xmlns:a16="http://schemas.microsoft.com/office/drawing/2014/main" id="{A54BF027-D475-40E4-A812-5CDB7143F157}"/>
              </a:ext>
            </a:extLst>
          </p:cNvPr>
          <p:cNvSpPr/>
          <p:nvPr/>
        </p:nvSpPr>
        <p:spPr>
          <a:xfrm>
            <a:off x="3835280" y="178444"/>
            <a:ext cx="1440493" cy="48851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C00000"/>
                </a:solidFill>
              </a:rPr>
              <a:t>KẾT QUẢ</a:t>
            </a:r>
          </a:p>
        </p:txBody>
      </p:sp>
      <mc:AlternateContent xmlns:mc="http://schemas.openxmlformats.org/markup-compatibility/2006">
        <mc:Choice xmlns:a14="http://schemas.microsoft.com/office/drawing/2010/main" Requires="a14">
          <p:sp>
            <p:nvSpPr>
              <p:cNvPr id="42" name="TextBox 41">
                <a:extLst>
                  <a:ext uri="{FF2B5EF4-FFF2-40B4-BE49-F238E27FC236}">
                    <a16:creationId xmlns:a16="http://schemas.microsoft.com/office/drawing/2014/main" id="{E7E6C019-DAA7-473C-9569-B7D29860E43F}"/>
                  </a:ext>
                </a:extLst>
              </p:cNvPr>
              <p:cNvSpPr txBox="1"/>
              <p:nvPr/>
            </p:nvSpPr>
            <p:spPr>
              <a:xfrm>
                <a:off x="438408" y="666958"/>
                <a:ext cx="5064338" cy="2118529"/>
              </a:xfrm>
              <a:prstGeom prst="rect">
                <a:avLst/>
              </a:prstGeom>
              <a:noFill/>
            </p:spPr>
            <p:txBody>
              <a:bodyPr wrap="square" rtlCol="0">
                <a:spAutoFit/>
              </a:bodyPr>
              <a:lstStyle/>
              <a:p>
                <a:pPr algn="just">
                  <a:lnSpc>
                    <a:spcPct val="150000"/>
                  </a:lnSpc>
                </a:pPr>
                <a:r>
                  <a:rPr lang="en-US" sz="1800" b="1" dirty="0"/>
                  <a:t>Câu 1.</a:t>
                </a:r>
                <a:endParaRPr lang="en-US" sz="1800" dirty="0"/>
              </a:p>
              <a:p>
                <a:pPr algn="just">
                  <a:lnSpc>
                    <a:spcPct val="150000"/>
                  </a:lnSpc>
                </a:pPr>
                <a:r>
                  <a:rPr lang="en-US" sz="1800" dirty="0"/>
                  <a:t>a) </a:t>
                </a:r>
                <a:r>
                  <a:rPr lang="en-US" sz="1800" dirty="0" err="1"/>
                  <a:t>Cột</a:t>
                </a:r>
                <a:r>
                  <a:rPr lang="en-US" sz="1800" dirty="0"/>
                  <a:t> </a:t>
                </a:r>
                <a:r>
                  <a:rPr lang="en-US" sz="1800" dirty="0" err="1"/>
                  <a:t>chịu</a:t>
                </a:r>
                <a:r>
                  <a:rPr lang="en-US" sz="1800" dirty="0"/>
                  <a:t> </a:t>
                </a:r>
                <a:r>
                  <a:rPr lang="en-US" sz="1800" dirty="0" err="1"/>
                  <a:t>lực</a:t>
                </a:r>
                <a:r>
                  <a:rPr lang="en-US" sz="1800" dirty="0"/>
                  <a:t> </a:t>
                </a:r>
                <a:r>
                  <a:rPr lang="en-US" sz="1800" dirty="0" err="1"/>
                  <a:t>trong</a:t>
                </a:r>
                <a:r>
                  <a:rPr lang="en-US" sz="1800" dirty="0"/>
                  <a:t> </a:t>
                </a:r>
                <a:r>
                  <a:rPr lang="en-US" sz="1800" dirty="0" err="1"/>
                  <a:t>tòa</a:t>
                </a:r>
                <a:r>
                  <a:rPr lang="en-US" sz="1800" dirty="0"/>
                  <a:t> </a:t>
                </a:r>
                <a:r>
                  <a:rPr lang="en-US" sz="1800" dirty="0" err="1"/>
                  <a:t>nhà</a:t>
                </a:r>
                <a:r>
                  <a:rPr lang="en-US" sz="1800" dirty="0"/>
                  <a:t> </a:t>
                </a:r>
                <a:r>
                  <a:rPr lang="en-US" sz="1800" dirty="0" err="1"/>
                  <a:t>chịu</a:t>
                </a:r>
                <a:r>
                  <a:rPr lang="en-US" sz="1800" dirty="0"/>
                  <a:t> </a:t>
                </a:r>
                <a:r>
                  <a:rPr lang="en-US" sz="1800" dirty="0" err="1"/>
                  <a:t>tác</a:t>
                </a:r>
                <a:r>
                  <a:rPr lang="en-US" sz="1800" dirty="0"/>
                  <a:t> </a:t>
                </a:r>
                <a:r>
                  <a:rPr lang="en-US" sz="1800" dirty="0" err="1"/>
                  <a:t>dụng</a:t>
                </a:r>
                <a:r>
                  <a:rPr lang="en-US" sz="1800" dirty="0"/>
                  <a:t> </a:t>
                </a:r>
                <a:r>
                  <a:rPr lang="en-US" sz="1800" dirty="0" err="1"/>
                  <a:t>của</a:t>
                </a:r>
                <a:r>
                  <a:rPr lang="en-US" sz="1800" dirty="0"/>
                  <a:t> </a:t>
                </a:r>
                <a:r>
                  <a:rPr lang="en-US" sz="1800" dirty="0" err="1"/>
                  <a:t>cặp</a:t>
                </a:r>
                <a:r>
                  <a:rPr lang="en-US" sz="1800" dirty="0"/>
                  <a:t> </a:t>
                </a:r>
                <a:r>
                  <a:rPr lang="en-US" sz="1800" dirty="0" err="1"/>
                  <a:t>lực</a:t>
                </a:r>
                <a:r>
                  <a:rPr lang="en-US" sz="1800" dirty="0"/>
                  <a:t> </a:t>
                </a:r>
                <a:r>
                  <a:rPr lang="en-US" sz="1800" dirty="0" err="1"/>
                  <a:t>nén</a:t>
                </a:r>
                <a:r>
                  <a:rPr lang="en-US" sz="1800" dirty="0"/>
                  <a:t> </a:t>
                </a:r>
                <a:r>
                  <a:rPr lang="en-US" sz="1800" dirty="0" err="1"/>
                  <a:t>ngược</a:t>
                </a:r>
                <a:r>
                  <a:rPr lang="en-US" sz="1800" dirty="0"/>
                  <a:t> </a:t>
                </a:r>
                <a:r>
                  <a:rPr lang="en-US" sz="1800" dirty="0" err="1"/>
                  <a:t>chiều</a:t>
                </a:r>
                <a:r>
                  <a:rPr lang="en-US" sz="1800" dirty="0"/>
                  <a:t> </a:t>
                </a:r>
                <a:r>
                  <a:rPr lang="en-US" sz="1800" dirty="0" err="1"/>
                  <a:t>nhau</a:t>
                </a:r>
                <a:r>
                  <a:rPr lang="en-US" sz="1800" dirty="0"/>
                  <a:t>, </a:t>
                </a:r>
                <a:r>
                  <a:rPr lang="en-US" sz="1800" dirty="0" err="1"/>
                  <a:t>vuông</a:t>
                </a:r>
                <a:r>
                  <a:rPr lang="en-US" sz="1800" dirty="0"/>
                  <a:t> </a:t>
                </a:r>
                <a:r>
                  <a:rPr lang="en-US" sz="1800" dirty="0" err="1"/>
                  <a:t>góc</a:t>
                </a:r>
                <a:r>
                  <a:rPr lang="en-US" sz="1800" dirty="0"/>
                  <a:t> </a:t>
                </a:r>
                <a:r>
                  <a:rPr lang="en-US" sz="1800" dirty="0" err="1"/>
                  <a:t>với</a:t>
                </a:r>
                <a:r>
                  <a:rPr lang="en-US" sz="1800" dirty="0"/>
                  <a:t> </a:t>
                </a:r>
                <a:r>
                  <a:rPr lang="en-US" sz="1800" dirty="0" err="1"/>
                  <a:t>bề</a:t>
                </a:r>
                <a:r>
                  <a:rPr lang="en-US" sz="1800" dirty="0"/>
                  <a:t> </a:t>
                </a:r>
                <a:r>
                  <a:rPr lang="en-US" sz="1800" dirty="0" err="1"/>
                  <a:t>mặt</a:t>
                </a:r>
                <a:r>
                  <a:rPr lang="en-US" sz="1800" dirty="0"/>
                  <a:t> </a:t>
                </a:r>
                <a:r>
                  <a:rPr lang="en-US" sz="1800" dirty="0" err="1"/>
                  <a:t>của</a:t>
                </a:r>
                <a:r>
                  <a:rPr lang="en-US" sz="1800" dirty="0"/>
                  <a:t> </a:t>
                </a:r>
                <a:r>
                  <a:rPr lang="en-US" sz="1800" dirty="0" err="1"/>
                  <a:t>cột</a:t>
                </a:r>
                <a:r>
                  <a:rPr lang="en-US" sz="1800" dirty="0"/>
                  <a:t> </a:t>
                </a:r>
                <a:r>
                  <a:rPr lang="en-US" sz="1800" dirty="0" err="1"/>
                  <a:t>và</a:t>
                </a:r>
                <a:r>
                  <a:rPr lang="en-US" sz="1800" dirty="0"/>
                  <a:t> </a:t>
                </a:r>
                <a:r>
                  <a:rPr lang="en-US" sz="1800" dirty="0" err="1"/>
                  <a:t>hướng</a:t>
                </a:r>
                <a:r>
                  <a:rPr lang="en-US" sz="1800" dirty="0"/>
                  <a:t> </a:t>
                </a:r>
                <a:r>
                  <a:rPr lang="en-US" sz="1800" dirty="0" err="1"/>
                  <a:t>vào</a:t>
                </a:r>
                <a:r>
                  <a:rPr lang="en-US" sz="1800" dirty="0"/>
                  <a:t> </a:t>
                </a:r>
                <a:r>
                  <a:rPr lang="en-US" sz="1800" dirty="0" err="1"/>
                  <a:t>phía</a:t>
                </a:r>
                <a:r>
                  <a:rPr lang="en-US" sz="1800" dirty="0"/>
                  <a:t> </a:t>
                </a:r>
                <a:r>
                  <a:rPr lang="en-US" sz="1800" dirty="0" err="1"/>
                  <a:t>trong</a:t>
                </a:r>
                <a:r>
                  <a:rPr lang="en-US" sz="1800" dirty="0"/>
                  <a:t> </a:t>
                </a:r>
                <a:r>
                  <a:rPr lang="en-US" sz="1800" dirty="0" err="1"/>
                  <a:t>cột</a:t>
                </a:r>
                <a:r>
                  <a:rPr lang="en-US" sz="1800" dirty="0"/>
                  <a:t>.</a:t>
                </a:r>
              </a:p>
              <a:p>
                <a:pPr algn="just">
                  <a:lnSpc>
                    <a:spcPct val="150000"/>
                  </a:lnSpc>
                </a:pPr>
                <a:r>
                  <a:rPr lang="en-US" sz="1800" dirty="0"/>
                  <a:t> </a:t>
                </a:r>
                <a14:m>
                  <m:oMath xmlns:m="http://schemas.openxmlformats.org/officeDocument/2006/math">
                    <m:r>
                      <a:rPr lang="en-US" sz="1800" b="0" i="1" dirty="0" smtClean="0">
                        <a:latin typeface="Cambria Math" panose="02040503050406030204" pitchFamily="18" charset="0"/>
                      </a:rPr>
                      <m:t>→ </m:t>
                    </m:r>
                  </m:oMath>
                </a14:m>
                <a:r>
                  <a:rPr lang="en-US" sz="1800" dirty="0" err="1"/>
                  <a:t>biến</a:t>
                </a:r>
                <a:r>
                  <a:rPr lang="en-US" sz="1800" dirty="0"/>
                  <a:t> </a:t>
                </a:r>
                <a:r>
                  <a:rPr lang="en-US" sz="1800" dirty="0" err="1"/>
                  <a:t>dạng</a:t>
                </a:r>
                <a:r>
                  <a:rPr lang="en-US" sz="1800" dirty="0"/>
                  <a:t> </a:t>
                </a:r>
                <a:r>
                  <a:rPr lang="en-US" sz="1800" dirty="0" err="1"/>
                  <a:t>nén</a:t>
                </a:r>
                <a:r>
                  <a:rPr lang="en-US" sz="1800" dirty="0"/>
                  <a:t>.</a:t>
                </a:r>
              </a:p>
            </p:txBody>
          </p:sp>
        </mc:Choice>
        <mc:Fallback>
          <p:sp>
            <p:nvSpPr>
              <p:cNvPr id="42" name="TextBox 41">
                <a:extLst>
                  <a:ext uri="{FF2B5EF4-FFF2-40B4-BE49-F238E27FC236}">
                    <a16:creationId xmlns:a16="http://schemas.microsoft.com/office/drawing/2014/main" id="{E7E6C019-DAA7-473C-9569-B7D29860E43F}"/>
                  </a:ext>
                </a:extLst>
              </p:cNvPr>
              <p:cNvSpPr txBox="1">
                <a:spLocks noRot="1" noChangeAspect="1" noMove="1" noResize="1" noEditPoints="1" noAdjustHandles="1" noChangeArrowheads="1" noChangeShapeType="1" noTextEdit="1"/>
              </p:cNvSpPr>
              <p:nvPr/>
            </p:nvSpPr>
            <p:spPr>
              <a:xfrm>
                <a:off x="438408" y="666958"/>
                <a:ext cx="5064338" cy="2118529"/>
              </a:xfrm>
              <a:prstGeom prst="rect">
                <a:avLst/>
              </a:prstGeom>
              <a:blipFill>
                <a:blip r:embed="rId3"/>
                <a:stretch>
                  <a:fillRect l="-1083" r="-963" b="-3736"/>
                </a:stretch>
              </a:blipFill>
            </p:spPr>
            <p:txBody>
              <a:bodyPr/>
              <a:lstStyle/>
              <a:p>
                <a:r>
                  <a:rPr lang="en-US">
                    <a:noFill/>
                  </a:rPr>
                  <a:t> </a:t>
                </a:r>
              </a:p>
            </p:txBody>
          </p:sp>
        </mc:Fallback>
      </mc:AlternateContent>
      <p:grpSp>
        <p:nvGrpSpPr>
          <p:cNvPr id="111" name="Group 110">
            <a:extLst>
              <a:ext uri="{FF2B5EF4-FFF2-40B4-BE49-F238E27FC236}">
                <a16:creationId xmlns:a16="http://schemas.microsoft.com/office/drawing/2014/main" id="{CE2271ED-ED35-4C85-ADDD-72C0C936FFEC}"/>
              </a:ext>
            </a:extLst>
          </p:cNvPr>
          <p:cNvGrpSpPr/>
          <p:nvPr/>
        </p:nvGrpSpPr>
        <p:grpSpPr>
          <a:xfrm>
            <a:off x="5974098" y="347292"/>
            <a:ext cx="2293080" cy="2224458"/>
            <a:chOff x="3087975" y="554636"/>
            <a:chExt cx="6011055" cy="5831174"/>
          </a:xfrm>
        </p:grpSpPr>
        <p:sp>
          <p:nvSpPr>
            <p:cNvPr id="112" name="Isosceles Triangle 111">
              <a:extLst>
                <a:ext uri="{FF2B5EF4-FFF2-40B4-BE49-F238E27FC236}">
                  <a16:creationId xmlns:a16="http://schemas.microsoft.com/office/drawing/2014/main" id="{080C0CBA-2605-43EB-9E13-F65ADAA467EC}"/>
                </a:ext>
              </a:extLst>
            </p:cNvPr>
            <p:cNvSpPr/>
            <p:nvPr/>
          </p:nvSpPr>
          <p:spPr>
            <a:xfrm>
              <a:off x="4002374" y="554636"/>
              <a:ext cx="4272196" cy="2443396"/>
            </a:xfrm>
            <a:prstGeom prst="triangle">
              <a:avLst/>
            </a:prstGeom>
            <a:solidFill>
              <a:sysClr val="window" lastClr="FFFFFF"/>
            </a:solidFill>
            <a:ln w="3810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Isosceles Triangle 112">
              <a:extLst>
                <a:ext uri="{FF2B5EF4-FFF2-40B4-BE49-F238E27FC236}">
                  <a16:creationId xmlns:a16="http://schemas.microsoft.com/office/drawing/2014/main" id="{13FC513B-9D64-4CA8-98C7-C4BF9385CFDF}"/>
                </a:ext>
              </a:extLst>
            </p:cNvPr>
            <p:cNvSpPr/>
            <p:nvPr/>
          </p:nvSpPr>
          <p:spPr>
            <a:xfrm>
              <a:off x="4631960" y="891914"/>
              <a:ext cx="3013023" cy="1768839"/>
            </a:xfrm>
            <a:prstGeom prst="triangle">
              <a:avLst/>
            </a:prstGeom>
            <a:solidFill>
              <a:sysClr val="window" lastClr="FFFFFF"/>
            </a:solidFill>
            <a:ln w="3810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4" name="Straight Connector 113">
              <a:extLst>
                <a:ext uri="{FF2B5EF4-FFF2-40B4-BE49-F238E27FC236}">
                  <a16:creationId xmlns:a16="http://schemas.microsoft.com/office/drawing/2014/main" id="{196B3862-6C28-4991-A2ED-643AB1212DEA}"/>
                </a:ext>
              </a:extLst>
            </p:cNvPr>
            <p:cNvCxnSpPr/>
            <p:nvPr/>
          </p:nvCxnSpPr>
          <p:spPr>
            <a:xfrm>
              <a:off x="4362138" y="2998032"/>
              <a:ext cx="0" cy="3192906"/>
            </a:xfrm>
            <a:prstGeom prst="line">
              <a:avLst/>
            </a:prstGeom>
            <a:noFill/>
            <a:ln w="38100" cap="flat" cmpd="sng" algn="ctr">
              <a:solidFill>
                <a:srgbClr val="5B9BD5"/>
              </a:solidFill>
              <a:prstDash val="solid"/>
              <a:miter lim="800000"/>
            </a:ln>
            <a:effectLst/>
          </p:spPr>
        </p:cxnSp>
        <p:cxnSp>
          <p:nvCxnSpPr>
            <p:cNvPr id="115" name="Straight Connector 114">
              <a:extLst>
                <a:ext uri="{FF2B5EF4-FFF2-40B4-BE49-F238E27FC236}">
                  <a16:creationId xmlns:a16="http://schemas.microsoft.com/office/drawing/2014/main" id="{ECAF823F-FD0A-42D4-AE2A-17582521C906}"/>
                </a:ext>
              </a:extLst>
            </p:cNvPr>
            <p:cNvCxnSpPr/>
            <p:nvPr/>
          </p:nvCxnSpPr>
          <p:spPr>
            <a:xfrm>
              <a:off x="4781862" y="2998032"/>
              <a:ext cx="0" cy="3192906"/>
            </a:xfrm>
            <a:prstGeom prst="line">
              <a:avLst/>
            </a:prstGeom>
            <a:noFill/>
            <a:ln w="38100" cap="flat" cmpd="sng" algn="ctr">
              <a:solidFill>
                <a:srgbClr val="5B9BD5"/>
              </a:solidFill>
              <a:prstDash val="solid"/>
              <a:miter lim="800000"/>
            </a:ln>
            <a:effectLst/>
          </p:spPr>
        </p:cxnSp>
        <p:cxnSp>
          <p:nvCxnSpPr>
            <p:cNvPr id="116" name="Straight Connector 115">
              <a:extLst>
                <a:ext uri="{FF2B5EF4-FFF2-40B4-BE49-F238E27FC236}">
                  <a16:creationId xmlns:a16="http://schemas.microsoft.com/office/drawing/2014/main" id="{7547EBD2-82DF-4ADB-96AB-D9261BCBEB59}"/>
                </a:ext>
              </a:extLst>
            </p:cNvPr>
            <p:cNvCxnSpPr/>
            <p:nvPr/>
          </p:nvCxnSpPr>
          <p:spPr>
            <a:xfrm>
              <a:off x="7450112" y="2998032"/>
              <a:ext cx="0" cy="3192906"/>
            </a:xfrm>
            <a:prstGeom prst="line">
              <a:avLst/>
            </a:prstGeom>
            <a:noFill/>
            <a:ln w="38100" cap="flat" cmpd="sng" algn="ctr">
              <a:solidFill>
                <a:srgbClr val="5B9BD5"/>
              </a:solidFill>
              <a:prstDash val="solid"/>
              <a:miter lim="800000"/>
            </a:ln>
            <a:effectLst/>
          </p:spPr>
        </p:cxnSp>
        <p:cxnSp>
          <p:nvCxnSpPr>
            <p:cNvPr id="117" name="Straight Connector 116">
              <a:extLst>
                <a:ext uri="{FF2B5EF4-FFF2-40B4-BE49-F238E27FC236}">
                  <a16:creationId xmlns:a16="http://schemas.microsoft.com/office/drawing/2014/main" id="{4846045B-1FD0-4040-9D99-F149F6593480}"/>
                </a:ext>
              </a:extLst>
            </p:cNvPr>
            <p:cNvCxnSpPr/>
            <p:nvPr/>
          </p:nvCxnSpPr>
          <p:spPr>
            <a:xfrm>
              <a:off x="7869836" y="2998032"/>
              <a:ext cx="0" cy="3192906"/>
            </a:xfrm>
            <a:prstGeom prst="line">
              <a:avLst/>
            </a:prstGeom>
            <a:noFill/>
            <a:ln w="38100" cap="flat" cmpd="sng" algn="ctr">
              <a:solidFill>
                <a:srgbClr val="5B9BD5"/>
              </a:solidFill>
              <a:prstDash val="solid"/>
              <a:miter lim="800000"/>
            </a:ln>
            <a:effectLst/>
          </p:spPr>
        </p:cxnSp>
        <p:cxnSp>
          <p:nvCxnSpPr>
            <p:cNvPr id="118" name="Straight Connector 117">
              <a:extLst>
                <a:ext uri="{FF2B5EF4-FFF2-40B4-BE49-F238E27FC236}">
                  <a16:creationId xmlns:a16="http://schemas.microsoft.com/office/drawing/2014/main" id="{E3A7744B-6489-4BF6-905B-FAA6130AE9BD}"/>
                </a:ext>
              </a:extLst>
            </p:cNvPr>
            <p:cNvCxnSpPr/>
            <p:nvPr/>
          </p:nvCxnSpPr>
          <p:spPr>
            <a:xfrm>
              <a:off x="3087975" y="6190938"/>
              <a:ext cx="6011055" cy="0"/>
            </a:xfrm>
            <a:prstGeom prst="line">
              <a:avLst/>
            </a:prstGeom>
            <a:noFill/>
            <a:ln w="38100" cap="flat" cmpd="sng" algn="ctr">
              <a:solidFill>
                <a:srgbClr val="5B9BD5"/>
              </a:solidFill>
              <a:prstDash val="solid"/>
              <a:miter lim="800000"/>
            </a:ln>
            <a:effectLst/>
          </p:spPr>
        </p:cxnSp>
        <p:cxnSp>
          <p:nvCxnSpPr>
            <p:cNvPr id="119" name="Straight Connector 118">
              <a:extLst>
                <a:ext uri="{FF2B5EF4-FFF2-40B4-BE49-F238E27FC236}">
                  <a16:creationId xmlns:a16="http://schemas.microsoft.com/office/drawing/2014/main" id="{6E1B664D-881D-4C42-AD47-71B043913759}"/>
                </a:ext>
              </a:extLst>
            </p:cNvPr>
            <p:cNvCxnSpPr/>
            <p:nvPr/>
          </p:nvCxnSpPr>
          <p:spPr>
            <a:xfrm flipH="1">
              <a:off x="3192906" y="6190938"/>
              <a:ext cx="179882" cy="194872"/>
            </a:xfrm>
            <a:prstGeom prst="line">
              <a:avLst/>
            </a:prstGeom>
            <a:noFill/>
            <a:ln w="38100" cap="flat" cmpd="sng" algn="ctr">
              <a:solidFill>
                <a:srgbClr val="5B9BD5"/>
              </a:solidFill>
              <a:prstDash val="solid"/>
              <a:miter lim="800000"/>
            </a:ln>
            <a:effectLst/>
          </p:spPr>
        </p:cxnSp>
        <p:cxnSp>
          <p:nvCxnSpPr>
            <p:cNvPr id="120" name="Straight Connector 119">
              <a:extLst>
                <a:ext uri="{FF2B5EF4-FFF2-40B4-BE49-F238E27FC236}">
                  <a16:creationId xmlns:a16="http://schemas.microsoft.com/office/drawing/2014/main" id="{2BD274F4-AB8B-4017-B9FB-0F2DAFABBDAF}"/>
                </a:ext>
              </a:extLst>
            </p:cNvPr>
            <p:cNvCxnSpPr/>
            <p:nvPr/>
          </p:nvCxnSpPr>
          <p:spPr>
            <a:xfrm flipH="1">
              <a:off x="3312828" y="6190938"/>
              <a:ext cx="179882" cy="194872"/>
            </a:xfrm>
            <a:prstGeom prst="line">
              <a:avLst/>
            </a:prstGeom>
            <a:noFill/>
            <a:ln w="38100" cap="flat" cmpd="sng" algn="ctr">
              <a:solidFill>
                <a:srgbClr val="5B9BD5"/>
              </a:solidFill>
              <a:prstDash val="solid"/>
              <a:miter lim="800000"/>
            </a:ln>
            <a:effectLst/>
          </p:spPr>
        </p:cxnSp>
        <p:cxnSp>
          <p:nvCxnSpPr>
            <p:cNvPr id="121" name="Straight Connector 120">
              <a:extLst>
                <a:ext uri="{FF2B5EF4-FFF2-40B4-BE49-F238E27FC236}">
                  <a16:creationId xmlns:a16="http://schemas.microsoft.com/office/drawing/2014/main" id="{65945ADC-7EAB-46FF-909E-9394DF80D9AD}"/>
                </a:ext>
              </a:extLst>
            </p:cNvPr>
            <p:cNvCxnSpPr/>
            <p:nvPr/>
          </p:nvCxnSpPr>
          <p:spPr>
            <a:xfrm flipH="1">
              <a:off x="3432749" y="6190938"/>
              <a:ext cx="179882" cy="194872"/>
            </a:xfrm>
            <a:prstGeom prst="line">
              <a:avLst/>
            </a:prstGeom>
            <a:noFill/>
            <a:ln w="38100" cap="flat" cmpd="sng" algn="ctr">
              <a:solidFill>
                <a:srgbClr val="5B9BD5"/>
              </a:solidFill>
              <a:prstDash val="solid"/>
              <a:miter lim="800000"/>
            </a:ln>
            <a:effectLst/>
          </p:spPr>
        </p:cxnSp>
        <p:cxnSp>
          <p:nvCxnSpPr>
            <p:cNvPr id="122" name="Straight Connector 121">
              <a:extLst>
                <a:ext uri="{FF2B5EF4-FFF2-40B4-BE49-F238E27FC236}">
                  <a16:creationId xmlns:a16="http://schemas.microsoft.com/office/drawing/2014/main" id="{7CCBAF86-572B-493C-971B-272204CEC8D5}"/>
                </a:ext>
              </a:extLst>
            </p:cNvPr>
            <p:cNvCxnSpPr/>
            <p:nvPr/>
          </p:nvCxnSpPr>
          <p:spPr>
            <a:xfrm flipH="1">
              <a:off x="3552670" y="6190938"/>
              <a:ext cx="179882" cy="194872"/>
            </a:xfrm>
            <a:prstGeom prst="line">
              <a:avLst/>
            </a:prstGeom>
            <a:noFill/>
            <a:ln w="38100" cap="flat" cmpd="sng" algn="ctr">
              <a:solidFill>
                <a:srgbClr val="5B9BD5"/>
              </a:solidFill>
              <a:prstDash val="solid"/>
              <a:miter lim="800000"/>
            </a:ln>
            <a:effectLst/>
          </p:spPr>
        </p:cxnSp>
        <p:cxnSp>
          <p:nvCxnSpPr>
            <p:cNvPr id="123" name="Straight Connector 122">
              <a:extLst>
                <a:ext uri="{FF2B5EF4-FFF2-40B4-BE49-F238E27FC236}">
                  <a16:creationId xmlns:a16="http://schemas.microsoft.com/office/drawing/2014/main" id="{6292490C-18AE-40CA-8DB3-C94092F98ABD}"/>
                </a:ext>
              </a:extLst>
            </p:cNvPr>
            <p:cNvCxnSpPr/>
            <p:nvPr/>
          </p:nvCxnSpPr>
          <p:spPr>
            <a:xfrm flipH="1">
              <a:off x="3672592" y="6190938"/>
              <a:ext cx="179882" cy="194872"/>
            </a:xfrm>
            <a:prstGeom prst="line">
              <a:avLst/>
            </a:prstGeom>
            <a:noFill/>
            <a:ln w="38100" cap="flat" cmpd="sng" algn="ctr">
              <a:solidFill>
                <a:srgbClr val="5B9BD5"/>
              </a:solidFill>
              <a:prstDash val="solid"/>
              <a:miter lim="800000"/>
            </a:ln>
            <a:effectLst/>
          </p:spPr>
        </p:cxnSp>
        <p:cxnSp>
          <p:nvCxnSpPr>
            <p:cNvPr id="124" name="Straight Connector 123">
              <a:extLst>
                <a:ext uri="{FF2B5EF4-FFF2-40B4-BE49-F238E27FC236}">
                  <a16:creationId xmlns:a16="http://schemas.microsoft.com/office/drawing/2014/main" id="{EDB147CE-38CC-4D03-BF9E-AA96349C6285}"/>
                </a:ext>
              </a:extLst>
            </p:cNvPr>
            <p:cNvCxnSpPr/>
            <p:nvPr/>
          </p:nvCxnSpPr>
          <p:spPr>
            <a:xfrm flipH="1">
              <a:off x="3792514" y="6190938"/>
              <a:ext cx="179882" cy="194872"/>
            </a:xfrm>
            <a:prstGeom prst="line">
              <a:avLst/>
            </a:prstGeom>
            <a:noFill/>
            <a:ln w="38100" cap="flat" cmpd="sng" algn="ctr">
              <a:solidFill>
                <a:srgbClr val="5B9BD5"/>
              </a:solidFill>
              <a:prstDash val="solid"/>
              <a:miter lim="800000"/>
            </a:ln>
            <a:effectLst/>
          </p:spPr>
        </p:cxnSp>
        <p:cxnSp>
          <p:nvCxnSpPr>
            <p:cNvPr id="125" name="Straight Connector 124">
              <a:extLst>
                <a:ext uri="{FF2B5EF4-FFF2-40B4-BE49-F238E27FC236}">
                  <a16:creationId xmlns:a16="http://schemas.microsoft.com/office/drawing/2014/main" id="{F194C629-361F-42EC-832C-14F1E2FCD2BC}"/>
                </a:ext>
              </a:extLst>
            </p:cNvPr>
            <p:cNvCxnSpPr/>
            <p:nvPr/>
          </p:nvCxnSpPr>
          <p:spPr>
            <a:xfrm flipH="1">
              <a:off x="3912435" y="6190938"/>
              <a:ext cx="179882" cy="194872"/>
            </a:xfrm>
            <a:prstGeom prst="line">
              <a:avLst/>
            </a:prstGeom>
            <a:noFill/>
            <a:ln w="38100" cap="flat" cmpd="sng" algn="ctr">
              <a:solidFill>
                <a:srgbClr val="5B9BD5"/>
              </a:solidFill>
              <a:prstDash val="solid"/>
              <a:miter lim="800000"/>
            </a:ln>
            <a:effectLst/>
          </p:spPr>
        </p:cxnSp>
        <p:cxnSp>
          <p:nvCxnSpPr>
            <p:cNvPr id="126" name="Straight Connector 125">
              <a:extLst>
                <a:ext uri="{FF2B5EF4-FFF2-40B4-BE49-F238E27FC236}">
                  <a16:creationId xmlns:a16="http://schemas.microsoft.com/office/drawing/2014/main" id="{0AB5CBE1-1BCB-4499-A838-B4A8BEF5723D}"/>
                </a:ext>
              </a:extLst>
            </p:cNvPr>
            <p:cNvCxnSpPr/>
            <p:nvPr/>
          </p:nvCxnSpPr>
          <p:spPr>
            <a:xfrm flipH="1">
              <a:off x="4032356" y="6190938"/>
              <a:ext cx="179882" cy="194872"/>
            </a:xfrm>
            <a:prstGeom prst="line">
              <a:avLst/>
            </a:prstGeom>
            <a:noFill/>
            <a:ln w="38100" cap="flat" cmpd="sng" algn="ctr">
              <a:solidFill>
                <a:srgbClr val="5B9BD5"/>
              </a:solidFill>
              <a:prstDash val="solid"/>
              <a:miter lim="800000"/>
            </a:ln>
            <a:effectLst/>
          </p:spPr>
        </p:cxnSp>
        <p:cxnSp>
          <p:nvCxnSpPr>
            <p:cNvPr id="127" name="Straight Connector 126">
              <a:extLst>
                <a:ext uri="{FF2B5EF4-FFF2-40B4-BE49-F238E27FC236}">
                  <a16:creationId xmlns:a16="http://schemas.microsoft.com/office/drawing/2014/main" id="{EB9F62C9-9188-41D7-82E1-1D960DA69061}"/>
                </a:ext>
              </a:extLst>
            </p:cNvPr>
            <p:cNvCxnSpPr/>
            <p:nvPr/>
          </p:nvCxnSpPr>
          <p:spPr>
            <a:xfrm flipH="1">
              <a:off x="4129791" y="6190938"/>
              <a:ext cx="179882" cy="194872"/>
            </a:xfrm>
            <a:prstGeom prst="line">
              <a:avLst/>
            </a:prstGeom>
            <a:noFill/>
            <a:ln w="38100" cap="flat" cmpd="sng" algn="ctr">
              <a:solidFill>
                <a:srgbClr val="5B9BD5"/>
              </a:solidFill>
              <a:prstDash val="solid"/>
              <a:miter lim="800000"/>
            </a:ln>
            <a:effectLst/>
          </p:spPr>
        </p:cxnSp>
        <p:cxnSp>
          <p:nvCxnSpPr>
            <p:cNvPr id="128" name="Straight Connector 127">
              <a:extLst>
                <a:ext uri="{FF2B5EF4-FFF2-40B4-BE49-F238E27FC236}">
                  <a16:creationId xmlns:a16="http://schemas.microsoft.com/office/drawing/2014/main" id="{BEE1C719-B3BF-4E37-8EC5-D3B954D1BAEB}"/>
                </a:ext>
              </a:extLst>
            </p:cNvPr>
            <p:cNvCxnSpPr/>
            <p:nvPr/>
          </p:nvCxnSpPr>
          <p:spPr>
            <a:xfrm flipH="1">
              <a:off x="4249713" y="6190938"/>
              <a:ext cx="179882" cy="194872"/>
            </a:xfrm>
            <a:prstGeom prst="line">
              <a:avLst/>
            </a:prstGeom>
            <a:noFill/>
            <a:ln w="38100" cap="flat" cmpd="sng" algn="ctr">
              <a:solidFill>
                <a:srgbClr val="5B9BD5"/>
              </a:solidFill>
              <a:prstDash val="solid"/>
              <a:miter lim="800000"/>
            </a:ln>
            <a:effectLst/>
          </p:spPr>
        </p:cxnSp>
        <p:cxnSp>
          <p:nvCxnSpPr>
            <p:cNvPr id="129" name="Straight Connector 128">
              <a:extLst>
                <a:ext uri="{FF2B5EF4-FFF2-40B4-BE49-F238E27FC236}">
                  <a16:creationId xmlns:a16="http://schemas.microsoft.com/office/drawing/2014/main" id="{99D8B1AC-74E5-4D9D-BF2A-3F25E5947559}"/>
                </a:ext>
              </a:extLst>
            </p:cNvPr>
            <p:cNvCxnSpPr/>
            <p:nvPr/>
          </p:nvCxnSpPr>
          <p:spPr>
            <a:xfrm flipH="1">
              <a:off x="4369634" y="6190938"/>
              <a:ext cx="179882" cy="194872"/>
            </a:xfrm>
            <a:prstGeom prst="line">
              <a:avLst/>
            </a:prstGeom>
            <a:noFill/>
            <a:ln w="38100" cap="flat" cmpd="sng" algn="ctr">
              <a:solidFill>
                <a:srgbClr val="5B9BD5"/>
              </a:solidFill>
              <a:prstDash val="solid"/>
              <a:miter lim="800000"/>
            </a:ln>
            <a:effectLst/>
          </p:spPr>
        </p:cxnSp>
        <p:cxnSp>
          <p:nvCxnSpPr>
            <p:cNvPr id="130" name="Straight Connector 129">
              <a:extLst>
                <a:ext uri="{FF2B5EF4-FFF2-40B4-BE49-F238E27FC236}">
                  <a16:creationId xmlns:a16="http://schemas.microsoft.com/office/drawing/2014/main" id="{D95882E6-3F21-4B61-8E83-FBC61B5D2E9D}"/>
                </a:ext>
              </a:extLst>
            </p:cNvPr>
            <p:cNvCxnSpPr/>
            <p:nvPr/>
          </p:nvCxnSpPr>
          <p:spPr>
            <a:xfrm flipH="1">
              <a:off x="4489555" y="6190938"/>
              <a:ext cx="179882" cy="194872"/>
            </a:xfrm>
            <a:prstGeom prst="line">
              <a:avLst/>
            </a:prstGeom>
            <a:noFill/>
            <a:ln w="38100" cap="flat" cmpd="sng" algn="ctr">
              <a:solidFill>
                <a:srgbClr val="5B9BD5"/>
              </a:solidFill>
              <a:prstDash val="solid"/>
              <a:miter lim="800000"/>
            </a:ln>
            <a:effectLst/>
          </p:spPr>
        </p:cxnSp>
        <p:cxnSp>
          <p:nvCxnSpPr>
            <p:cNvPr id="131" name="Straight Connector 130">
              <a:extLst>
                <a:ext uri="{FF2B5EF4-FFF2-40B4-BE49-F238E27FC236}">
                  <a16:creationId xmlns:a16="http://schemas.microsoft.com/office/drawing/2014/main" id="{0BCF48FC-C615-410B-8FBD-3B00FAFDEBE9}"/>
                </a:ext>
              </a:extLst>
            </p:cNvPr>
            <p:cNvCxnSpPr/>
            <p:nvPr/>
          </p:nvCxnSpPr>
          <p:spPr>
            <a:xfrm flipH="1">
              <a:off x="4616971" y="6190938"/>
              <a:ext cx="179882" cy="194872"/>
            </a:xfrm>
            <a:prstGeom prst="line">
              <a:avLst/>
            </a:prstGeom>
            <a:noFill/>
            <a:ln w="38100" cap="flat" cmpd="sng" algn="ctr">
              <a:solidFill>
                <a:srgbClr val="5B9BD5"/>
              </a:solidFill>
              <a:prstDash val="solid"/>
              <a:miter lim="800000"/>
            </a:ln>
            <a:effectLst/>
          </p:spPr>
        </p:cxnSp>
        <p:cxnSp>
          <p:nvCxnSpPr>
            <p:cNvPr id="132" name="Straight Connector 131">
              <a:extLst>
                <a:ext uri="{FF2B5EF4-FFF2-40B4-BE49-F238E27FC236}">
                  <a16:creationId xmlns:a16="http://schemas.microsoft.com/office/drawing/2014/main" id="{B978E32A-7B21-467D-94DF-6CAB132E2DB8}"/>
                </a:ext>
              </a:extLst>
            </p:cNvPr>
            <p:cNvCxnSpPr/>
            <p:nvPr/>
          </p:nvCxnSpPr>
          <p:spPr>
            <a:xfrm flipH="1">
              <a:off x="4736893" y="6190938"/>
              <a:ext cx="179882" cy="194872"/>
            </a:xfrm>
            <a:prstGeom prst="line">
              <a:avLst/>
            </a:prstGeom>
            <a:noFill/>
            <a:ln w="38100" cap="flat" cmpd="sng" algn="ctr">
              <a:solidFill>
                <a:srgbClr val="5B9BD5"/>
              </a:solidFill>
              <a:prstDash val="solid"/>
              <a:miter lim="800000"/>
            </a:ln>
            <a:effectLst/>
          </p:spPr>
        </p:cxnSp>
        <p:cxnSp>
          <p:nvCxnSpPr>
            <p:cNvPr id="133" name="Straight Connector 132">
              <a:extLst>
                <a:ext uri="{FF2B5EF4-FFF2-40B4-BE49-F238E27FC236}">
                  <a16:creationId xmlns:a16="http://schemas.microsoft.com/office/drawing/2014/main" id="{3AF90F9E-5A16-4687-9FCE-E01AF8997B80}"/>
                </a:ext>
              </a:extLst>
            </p:cNvPr>
            <p:cNvCxnSpPr/>
            <p:nvPr/>
          </p:nvCxnSpPr>
          <p:spPr>
            <a:xfrm flipH="1">
              <a:off x="4856814" y="6190938"/>
              <a:ext cx="179882" cy="194872"/>
            </a:xfrm>
            <a:prstGeom prst="line">
              <a:avLst/>
            </a:prstGeom>
            <a:noFill/>
            <a:ln w="38100" cap="flat" cmpd="sng" algn="ctr">
              <a:solidFill>
                <a:srgbClr val="5B9BD5"/>
              </a:solidFill>
              <a:prstDash val="solid"/>
              <a:miter lim="800000"/>
            </a:ln>
            <a:effectLst/>
          </p:spPr>
        </p:cxnSp>
        <p:cxnSp>
          <p:nvCxnSpPr>
            <p:cNvPr id="134" name="Straight Connector 133">
              <a:extLst>
                <a:ext uri="{FF2B5EF4-FFF2-40B4-BE49-F238E27FC236}">
                  <a16:creationId xmlns:a16="http://schemas.microsoft.com/office/drawing/2014/main" id="{5D607494-6E6B-4EB2-A9BB-FA725A1DC199}"/>
                </a:ext>
              </a:extLst>
            </p:cNvPr>
            <p:cNvCxnSpPr/>
            <p:nvPr/>
          </p:nvCxnSpPr>
          <p:spPr>
            <a:xfrm flipH="1">
              <a:off x="4976735" y="6190938"/>
              <a:ext cx="179882" cy="194872"/>
            </a:xfrm>
            <a:prstGeom prst="line">
              <a:avLst/>
            </a:prstGeom>
            <a:noFill/>
            <a:ln w="38100" cap="flat" cmpd="sng" algn="ctr">
              <a:solidFill>
                <a:srgbClr val="5B9BD5"/>
              </a:solidFill>
              <a:prstDash val="solid"/>
              <a:miter lim="800000"/>
            </a:ln>
            <a:effectLst/>
          </p:spPr>
        </p:cxnSp>
        <p:cxnSp>
          <p:nvCxnSpPr>
            <p:cNvPr id="135" name="Straight Connector 134">
              <a:extLst>
                <a:ext uri="{FF2B5EF4-FFF2-40B4-BE49-F238E27FC236}">
                  <a16:creationId xmlns:a16="http://schemas.microsoft.com/office/drawing/2014/main" id="{BF44E3F4-12CD-493D-BED6-D9AFAAD3207B}"/>
                </a:ext>
              </a:extLst>
            </p:cNvPr>
            <p:cNvCxnSpPr/>
            <p:nvPr/>
          </p:nvCxnSpPr>
          <p:spPr>
            <a:xfrm flipH="1">
              <a:off x="5096657" y="6190938"/>
              <a:ext cx="179882" cy="194872"/>
            </a:xfrm>
            <a:prstGeom prst="line">
              <a:avLst/>
            </a:prstGeom>
            <a:noFill/>
            <a:ln w="38100" cap="flat" cmpd="sng" algn="ctr">
              <a:solidFill>
                <a:srgbClr val="5B9BD5"/>
              </a:solidFill>
              <a:prstDash val="solid"/>
              <a:miter lim="800000"/>
            </a:ln>
            <a:effectLst/>
          </p:spPr>
        </p:cxnSp>
        <p:cxnSp>
          <p:nvCxnSpPr>
            <p:cNvPr id="136" name="Straight Connector 135">
              <a:extLst>
                <a:ext uri="{FF2B5EF4-FFF2-40B4-BE49-F238E27FC236}">
                  <a16:creationId xmlns:a16="http://schemas.microsoft.com/office/drawing/2014/main" id="{FDAA6A5F-4FCA-4AD2-A46E-B6AAA1295663}"/>
                </a:ext>
              </a:extLst>
            </p:cNvPr>
            <p:cNvCxnSpPr/>
            <p:nvPr/>
          </p:nvCxnSpPr>
          <p:spPr>
            <a:xfrm flipH="1">
              <a:off x="5216579" y="6190938"/>
              <a:ext cx="179882" cy="194872"/>
            </a:xfrm>
            <a:prstGeom prst="line">
              <a:avLst/>
            </a:prstGeom>
            <a:noFill/>
            <a:ln w="38100" cap="flat" cmpd="sng" algn="ctr">
              <a:solidFill>
                <a:srgbClr val="5B9BD5"/>
              </a:solidFill>
              <a:prstDash val="solid"/>
              <a:miter lim="800000"/>
            </a:ln>
            <a:effectLst/>
          </p:spPr>
        </p:cxnSp>
        <p:cxnSp>
          <p:nvCxnSpPr>
            <p:cNvPr id="137" name="Straight Connector 136">
              <a:extLst>
                <a:ext uri="{FF2B5EF4-FFF2-40B4-BE49-F238E27FC236}">
                  <a16:creationId xmlns:a16="http://schemas.microsoft.com/office/drawing/2014/main" id="{299D5ED0-9623-48A5-9B05-C539790EC3B2}"/>
                </a:ext>
              </a:extLst>
            </p:cNvPr>
            <p:cNvCxnSpPr/>
            <p:nvPr/>
          </p:nvCxnSpPr>
          <p:spPr>
            <a:xfrm flipH="1">
              <a:off x="5336500" y="6190938"/>
              <a:ext cx="179882" cy="194872"/>
            </a:xfrm>
            <a:prstGeom prst="line">
              <a:avLst/>
            </a:prstGeom>
            <a:noFill/>
            <a:ln w="38100" cap="flat" cmpd="sng" algn="ctr">
              <a:solidFill>
                <a:srgbClr val="5B9BD5"/>
              </a:solidFill>
              <a:prstDash val="solid"/>
              <a:miter lim="800000"/>
            </a:ln>
            <a:effectLst/>
          </p:spPr>
        </p:cxnSp>
        <p:cxnSp>
          <p:nvCxnSpPr>
            <p:cNvPr id="138" name="Straight Connector 137">
              <a:extLst>
                <a:ext uri="{FF2B5EF4-FFF2-40B4-BE49-F238E27FC236}">
                  <a16:creationId xmlns:a16="http://schemas.microsoft.com/office/drawing/2014/main" id="{CF6E2BB8-891D-4A35-9C63-8181BD52EFAF}"/>
                </a:ext>
              </a:extLst>
            </p:cNvPr>
            <p:cNvCxnSpPr/>
            <p:nvPr/>
          </p:nvCxnSpPr>
          <p:spPr>
            <a:xfrm flipH="1">
              <a:off x="5456421" y="6190938"/>
              <a:ext cx="179882" cy="194872"/>
            </a:xfrm>
            <a:prstGeom prst="line">
              <a:avLst/>
            </a:prstGeom>
            <a:noFill/>
            <a:ln w="38100" cap="flat" cmpd="sng" algn="ctr">
              <a:solidFill>
                <a:srgbClr val="5B9BD5"/>
              </a:solidFill>
              <a:prstDash val="solid"/>
              <a:miter lim="800000"/>
            </a:ln>
            <a:effectLst/>
          </p:spPr>
        </p:cxnSp>
        <p:cxnSp>
          <p:nvCxnSpPr>
            <p:cNvPr id="139" name="Straight Connector 138">
              <a:extLst>
                <a:ext uri="{FF2B5EF4-FFF2-40B4-BE49-F238E27FC236}">
                  <a16:creationId xmlns:a16="http://schemas.microsoft.com/office/drawing/2014/main" id="{F049ACA4-6957-4945-B78C-7A4E06B62C87}"/>
                </a:ext>
              </a:extLst>
            </p:cNvPr>
            <p:cNvCxnSpPr/>
            <p:nvPr/>
          </p:nvCxnSpPr>
          <p:spPr>
            <a:xfrm flipH="1">
              <a:off x="5553856" y="6190938"/>
              <a:ext cx="179882" cy="194872"/>
            </a:xfrm>
            <a:prstGeom prst="line">
              <a:avLst/>
            </a:prstGeom>
            <a:noFill/>
            <a:ln w="38100" cap="flat" cmpd="sng" algn="ctr">
              <a:solidFill>
                <a:srgbClr val="5B9BD5"/>
              </a:solidFill>
              <a:prstDash val="solid"/>
              <a:miter lim="800000"/>
            </a:ln>
            <a:effectLst/>
          </p:spPr>
        </p:cxnSp>
        <p:cxnSp>
          <p:nvCxnSpPr>
            <p:cNvPr id="140" name="Straight Connector 139">
              <a:extLst>
                <a:ext uri="{FF2B5EF4-FFF2-40B4-BE49-F238E27FC236}">
                  <a16:creationId xmlns:a16="http://schemas.microsoft.com/office/drawing/2014/main" id="{65D371B0-99B6-4735-A1D6-47AE711D5484}"/>
                </a:ext>
              </a:extLst>
            </p:cNvPr>
            <p:cNvCxnSpPr/>
            <p:nvPr/>
          </p:nvCxnSpPr>
          <p:spPr>
            <a:xfrm flipH="1">
              <a:off x="5673778" y="6190938"/>
              <a:ext cx="179882" cy="194872"/>
            </a:xfrm>
            <a:prstGeom prst="line">
              <a:avLst/>
            </a:prstGeom>
            <a:noFill/>
            <a:ln w="38100" cap="flat" cmpd="sng" algn="ctr">
              <a:solidFill>
                <a:srgbClr val="5B9BD5"/>
              </a:solidFill>
              <a:prstDash val="solid"/>
              <a:miter lim="800000"/>
            </a:ln>
            <a:effectLst/>
          </p:spPr>
        </p:cxnSp>
        <p:cxnSp>
          <p:nvCxnSpPr>
            <p:cNvPr id="141" name="Straight Connector 140">
              <a:extLst>
                <a:ext uri="{FF2B5EF4-FFF2-40B4-BE49-F238E27FC236}">
                  <a16:creationId xmlns:a16="http://schemas.microsoft.com/office/drawing/2014/main" id="{D5F0BB66-3B9C-4DF9-A8E5-776DCAFF51EF}"/>
                </a:ext>
              </a:extLst>
            </p:cNvPr>
            <p:cNvCxnSpPr/>
            <p:nvPr/>
          </p:nvCxnSpPr>
          <p:spPr>
            <a:xfrm flipH="1">
              <a:off x="5793699" y="6190938"/>
              <a:ext cx="179882" cy="194872"/>
            </a:xfrm>
            <a:prstGeom prst="line">
              <a:avLst/>
            </a:prstGeom>
            <a:noFill/>
            <a:ln w="38100" cap="flat" cmpd="sng" algn="ctr">
              <a:solidFill>
                <a:srgbClr val="5B9BD5"/>
              </a:solidFill>
              <a:prstDash val="solid"/>
              <a:miter lim="800000"/>
            </a:ln>
            <a:effectLst/>
          </p:spPr>
        </p:cxnSp>
        <p:cxnSp>
          <p:nvCxnSpPr>
            <p:cNvPr id="142" name="Straight Connector 141">
              <a:extLst>
                <a:ext uri="{FF2B5EF4-FFF2-40B4-BE49-F238E27FC236}">
                  <a16:creationId xmlns:a16="http://schemas.microsoft.com/office/drawing/2014/main" id="{1DF26C70-DC46-42C4-9505-2C0BA0818E2D}"/>
                </a:ext>
              </a:extLst>
            </p:cNvPr>
            <p:cNvCxnSpPr/>
            <p:nvPr/>
          </p:nvCxnSpPr>
          <p:spPr>
            <a:xfrm flipH="1">
              <a:off x="5913620" y="6190938"/>
              <a:ext cx="179882" cy="194872"/>
            </a:xfrm>
            <a:prstGeom prst="line">
              <a:avLst/>
            </a:prstGeom>
            <a:noFill/>
            <a:ln w="38100" cap="flat" cmpd="sng" algn="ctr">
              <a:solidFill>
                <a:srgbClr val="5B9BD5"/>
              </a:solidFill>
              <a:prstDash val="solid"/>
              <a:miter lim="800000"/>
            </a:ln>
            <a:effectLst/>
          </p:spPr>
        </p:cxnSp>
        <p:cxnSp>
          <p:nvCxnSpPr>
            <p:cNvPr id="143" name="Straight Connector 142">
              <a:extLst>
                <a:ext uri="{FF2B5EF4-FFF2-40B4-BE49-F238E27FC236}">
                  <a16:creationId xmlns:a16="http://schemas.microsoft.com/office/drawing/2014/main" id="{D938B97D-CABD-472F-B91D-A394885172AB}"/>
                </a:ext>
              </a:extLst>
            </p:cNvPr>
            <p:cNvCxnSpPr/>
            <p:nvPr/>
          </p:nvCxnSpPr>
          <p:spPr>
            <a:xfrm flipH="1">
              <a:off x="6007311" y="6190938"/>
              <a:ext cx="179882" cy="194872"/>
            </a:xfrm>
            <a:prstGeom prst="line">
              <a:avLst/>
            </a:prstGeom>
            <a:noFill/>
            <a:ln w="38100" cap="flat" cmpd="sng" algn="ctr">
              <a:solidFill>
                <a:srgbClr val="5B9BD5"/>
              </a:solidFill>
              <a:prstDash val="solid"/>
              <a:miter lim="800000"/>
            </a:ln>
            <a:effectLst/>
          </p:spPr>
        </p:cxnSp>
        <p:cxnSp>
          <p:nvCxnSpPr>
            <p:cNvPr id="144" name="Straight Connector 143">
              <a:extLst>
                <a:ext uri="{FF2B5EF4-FFF2-40B4-BE49-F238E27FC236}">
                  <a16:creationId xmlns:a16="http://schemas.microsoft.com/office/drawing/2014/main" id="{7C7B9433-5190-426A-8AF6-A5028B5F478A}"/>
                </a:ext>
              </a:extLst>
            </p:cNvPr>
            <p:cNvCxnSpPr/>
            <p:nvPr/>
          </p:nvCxnSpPr>
          <p:spPr>
            <a:xfrm flipH="1">
              <a:off x="6127233" y="6190938"/>
              <a:ext cx="179882" cy="194872"/>
            </a:xfrm>
            <a:prstGeom prst="line">
              <a:avLst/>
            </a:prstGeom>
            <a:noFill/>
            <a:ln w="38100" cap="flat" cmpd="sng" algn="ctr">
              <a:solidFill>
                <a:srgbClr val="5B9BD5"/>
              </a:solidFill>
              <a:prstDash val="solid"/>
              <a:miter lim="800000"/>
            </a:ln>
            <a:effectLst/>
          </p:spPr>
        </p:cxnSp>
        <p:cxnSp>
          <p:nvCxnSpPr>
            <p:cNvPr id="145" name="Straight Connector 144">
              <a:extLst>
                <a:ext uri="{FF2B5EF4-FFF2-40B4-BE49-F238E27FC236}">
                  <a16:creationId xmlns:a16="http://schemas.microsoft.com/office/drawing/2014/main" id="{22DF0F43-101E-44DB-B871-2B68FC474BCB}"/>
                </a:ext>
              </a:extLst>
            </p:cNvPr>
            <p:cNvCxnSpPr/>
            <p:nvPr/>
          </p:nvCxnSpPr>
          <p:spPr>
            <a:xfrm flipH="1">
              <a:off x="6247154" y="6190938"/>
              <a:ext cx="179882" cy="194872"/>
            </a:xfrm>
            <a:prstGeom prst="line">
              <a:avLst/>
            </a:prstGeom>
            <a:noFill/>
            <a:ln w="38100" cap="flat" cmpd="sng" algn="ctr">
              <a:solidFill>
                <a:srgbClr val="5B9BD5"/>
              </a:solidFill>
              <a:prstDash val="solid"/>
              <a:miter lim="800000"/>
            </a:ln>
            <a:effectLst/>
          </p:spPr>
        </p:cxnSp>
        <p:cxnSp>
          <p:nvCxnSpPr>
            <p:cNvPr id="146" name="Straight Connector 145">
              <a:extLst>
                <a:ext uri="{FF2B5EF4-FFF2-40B4-BE49-F238E27FC236}">
                  <a16:creationId xmlns:a16="http://schemas.microsoft.com/office/drawing/2014/main" id="{44D52D06-D26A-4F5C-AB0D-B09557F8D831}"/>
                </a:ext>
              </a:extLst>
            </p:cNvPr>
            <p:cNvCxnSpPr/>
            <p:nvPr/>
          </p:nvCxnSpPr>
          <p:spPr>
            <a:xfrm flipH="1">
              <a:off x="6367075" y="6190938"/>
              <a:ext cx="179882" cy="194872"/>
            </a:xfrm>
            <a:prstGeom prst="line">
              <a:avLst/>
            </a:prstGeom>
            <a:noFill/>
            <a:ln w="38100" cap="flat" cmpd="sng" algn="ctr">
              <a:solidFill>
                <a:srgbClr val="5B9BD5"/>
              </a:solidFill>
              <a:prstDash val="solid"/>
              <a:miter lim="800000"/>
            </a:ln>
            <a:effectLst/>
          </p:spPr>
        </p:cxnSp>
        <p:cxnSp>
          <p:nvCxnSpPr>
            <p:cNvPr id="147" name="Straight Connector 146">
              <a:extLst>
                <a:ext uri="{FF2B5EF4-FFF2-40B4-BE49-F238E27FC236}">
                  <a16:creationId xmlns:a16="http://schemas.microsoft.com/office/drawing/2014/main" id="{BA90EB7E-D159-4822-B0AC-C9C7923D1697}"/>
                </a:ext>
              </a:extLst>
            </p:cNvPr>
            <p:cNvCxnSpPr/>
            <p:nvPr/>
          </p:nvCxnSpPr>
          <p:spPr>
            <a:xfrm flipH="1">
              <a:off x="6486997" y="6190938"/>
              <a:ext cx="179882" cy="194872"/>
            </a:xfrm>
            <a:prstGeom prst="line">
              <a:avLst/>
            </a:prstGeom>
            <a:noFill/>
            <a:ln w="38100" cap="flat" cmpd="sng" algn="ctr">
              <a:solidFill>
                <a:srgbClr val="5B9BD5"/>
              </a:solidFill>
              <a:prstDash val="solid"/>
              <a:miter lim="800000"/>
            </a:ln>
            <a:effectLst/>
          </p:spPr>
        </p:cxnSp>
        <p:cxnSp>
          <p:nvCxnSpPr>
            <p:cNvPr id="148" name="Straight Connector 147">
              <a:extLst>
                <a:ext uri="{FF2B5EF4-FFF2-40B4-BE49-F238E27FC236}">
                  <a16:creationId xmlns:a16="http://schemas.microsoft.com/office/drawing/2014/main" id="{07EA0CDE-0C5B-4182-B2C4-D2F4CB9FBBDC}"/>
                </a:ext>
              </a:extLst>
            </p:cNvPr>
            <p:cNvCxnSpPr/>
            <p:nvPr/>
          </p:nvCxnSpPr>
          <p:spPr>
            <a:xfrm flipH="1">
              <a:off x="6606919" y="6190938"/>
              <a:ext cx="179882" cy="194872"/>
            </a:xfrm>
            <a:prstGeom prst="line">
              <a:avLst/>
            </a:prstGeom>
            <a:noFill/>
            <a:ln w="38100" cap="flat" cmpd="sng" algn="ctr">
              <a:solidFill>
                <a:srgbClr val="5B9BD5"/>
              </a:solidFill>
              <a:prstDash val="solid"/>
              <a:miter lim="800000"/>
            </a:ln>
            <a:effectLst/>
          </p:spPr>
        </p:cxnSp>
        <p:cxnSp>
          <p:nvCxnSpPr>
            <p:cNvPr id="149" name="Straight Connector 148">
              <a:extLst>
                <a:ext uri="{FF2B5EF4-FFF2-40B4-BE49-F238E27FC236}">
                  <a16:creationId xmlns:a16="http://schemas.microsoft.com/office/drawing/2014/main" id="{78EC642D-C832-4B88-8214-3593FEA32667}"/>
                </a:ext>
              </a:extLst>
            </p:cNvPr>
            <p:cNvCxnSpPr/>
            <p:nvPr/>
          </p:nvCxnSpPr>
          <p:spPr>
            <a:xfrm flipH="1">
              <a:off x="6726840" y="6190938"/>
              <a:ext cx="179882" cy="194872"/>
            </a:xfrm>
            <a:prstGeom prst="line">
              <a:avLst/>
            </a:prstGeom>
            <a:noFill/>
            <a:ln w="38100" cap="flat" cmpd="sng" algn="ctr">
              <a:solidFill>
                <a:srgbClr val="5B9BD5"/>
              </a:solidFill>
              <a:prstDash val="solid"/>
              <a:miter lim="800000"/>
            </a:ln>
            <a:effectLst/>
          </p:spPr>
        </p:cxnSp>
        <p:cxnSp>
          <p:nvCxnSpPr>
            <p:cNvPr id="150" name="Straight Connector 149">
              <a:extLst>
                <a:ext uri="{FF2B5EF4-FFF2-40B4-BE49-F238E27FC236}">
                  <a16:creationId xmlns:a16="http://schemas.microsoft.com/office/drawing/2014/main" id="{E6E01512-E65F-479C-95F1-AF7E7E860072}"/>
                </a:ext>
              </a:extLst>
            </p:cNvPr>
            <p:cNvCxnSpPr/>
            <p:nvPr/>
          </p:nvCxnSpPr>
          <p:spPr>
            <a:xfrm flipH="1">
              <a:off x="6846761" y="6190938"/>
              <a:ext cx="179882" cy="194872"/>
            </a:xfrm>
            <a:prstGeom prst="line">
              <a:avLst/>
            </a:prstGeom>
            <a:noFill/>
            <a:ln w="38100" cap="flat" cmpd="sng" algn="ctr">
              <a:solidFill>
                <a:srgbClr val="5B9BD5"/>
              </a:solidFill>
              <a:prstDash val="solid"/>
              <a:miter lim="800000"/>
            </a:ln>
            <a:effectLst/>
          </p:spPr>
        </p:cxnSp>
        <p:cxnSp>
          <p:nvCxnSpPr>
            <p:cNvPr id="151" name="Straight Connector 150">
              <a:extLst>
                <a:ext uri="{FF2B5EF4-FFF2-40B4-BE49-F238E27FC236}">
                  <a16:creationId xmlns:a16="http://schemas.microsoft.com/office/drawing/2014/main" id="{EF16F968-415A-4655-B4B0-3723C7E2CB17}"/>
                </a:ext>
              </a:extLst>
            </p:cNvPr>
            <p:cNvCxnSpPr/>
            <p:nvPr/>
          </p:nvCxnSpPr>
          <p:spPr>
            <a:xfrm flipH="1">
              <a:off x="6944196" y="6190938"/>
              <a:ext cx="179882" cy="194872"/>
            </a:xfrm>
            <a:prstGeom prst="line">
              <a:avLst/>
            </a:prstGeom>
            <a:noFill/>
            <a:ln w="38100" cap="flat" cmpd="sng" algn="ctr">
              <a:solidFill>
                <a:srgbClr val="5B9BD5"/>
              </a:solidFill>
              <a:prstDash val="solid"/>
              <a:miter lim="800000"/>
            </a:ln>
            <a:effectLst/>
          </p:spPr>
        </p:cxnSp>
        <p:cxnSp>
          <p:nvCxnSpPr>
            <p:cNvPr id="152" name="Straight Connector 151">
              <a:extLst>
                <a:ext uri="{FF2B5EF4-FFF2-40B4-BE49-F238E27FC236}">
                  <a16:creationId xmlns:a16="http://schemas.microsoft.com/office/drawing/2014/main" id="{7CA6FBC5-F785-4825-8F60-E49E228D26EA}"/>
                </a:ext>
              </a:extLst>
            </p:cNvPr>
            <p:cNvCxnSpPr/>
            <p:nvPr/>
          </p:nvCxnSpPr>
          <p:spPr>
            <a:xfrm flipH="1">
              <a:off x="7064118" y="6190938"/>
              <a:ext cx="179882" cy="194872"/>
            </a:xfrm>
            <a:prstGeom prst="line">
              <a:avLst/>
            </a:prstGeom>
            <a:noFill/>
            <a:ln w="38100" cap="flat" cmpd="sng" algn="ctr">
              <a:solidFill>
                <a:srgbClr val="5B9BD5"/>
              </a:solidFill>
              <a:prstDash val="solid"/>
              <a:miter lim="800000"/>
            </a:ln>
            <a:effectLst/>
          </p:spPr>
        </p:cxnSp>
        <p:cxnSp>
          <p:nvCxnSpPr>
            <p:cNvPr id="153" name="Straight Connector 152">
              <a:extLst>
                <a:ext uri="{FF2B5EF4-FFF2-40B4-BE49-F238E27FC236}">
                  <a16:creationId xmlns:a16="http://schemas.microsoft.com/office/drawing/2014/main" id="{842C32B8-B3DC-46F8-A224-4A79E7A36503}"/>
                </a:ext>
              </a:extLst>
            </p:cNvPr>
            <p:cNvCxnSpPr/>
            <p:nvPr/>
          </p:nvCxnSpPr>
          <p:spPr>
            <a:xfrm flipH="1">
              <a:off x="7184039" y="6190938"/>
              <a:ext cx="179882" cy="194872"/>
            </a:xfrm>
            <a:prstGeom prst="line">
              <a:avLst/>
            </a:prstGeom>
            <a:noFill/>
            <a:ln w="38100" cap="flat" cmpd="sng" algn="ctr">
              <a:solidFill>
                <a:srgbClr val="5B9BD5"/>
              </a:solidFill>
              <a:prstDash val="solid"/>
              <a:miter lim="800000"/>
            </a:ln>
            <a:effectLst/>
          </p:spPr>
        </p:cxnSp>
        <p:cxnSp>
          <p:nvCxnSpPr>
            <p:cNvPr id="154" name="Straight Connector 153">
              <a:extLst>
                <a:ext uri="{FF2B5EF4-FFF2-40B4-BE49-F238E27FC236}">
                  <a16:creationId xmlns:a16="http://schemas.microsoft.com/office/drawing/2014/main" id="{D0F86C72-C90D-4356-812B-CC8C0BCAC7C3}"/>
                </a:ext>
              </a:extLst>
            </p:cNvPr>
            <p:cNvCxnSpPr/>
            <p:nvPr/>
          </p:nvCxnSpPr>
          <p:spPr>
            <a:xfrm flipH="1">
              <a:off x="7303960" y="6190938"/>
              <a:ext cx="179882" cy="194872"/>
            </a:xfrm>
            <a:prstGeom prst="line">
              <a:avLst/>
            </a:prstGeom>
            <a:noFill/>
            <a:ln w="38100" cap="flat" cmpd="sng" algn="ctr">
              <a:solidFill>
                <a:srgbClr val="5B9BD5"/>
              </a:solidFill>
              <a:prstDash val="solid"/>
              <a:miter lim="800000"/>
            </a:ln>
            <a:effectLst/>
          </p:spPr>
        </p:cxnSp>
        <p:cxnSp>
          <p:nvCxnSpPr>
            <p:cNvPr id="155" name="Straight Connector 154">
              <a:extLst>
                <a:ext uri="{FF2B5EF4-FFF2-40B4-BE49-F238E27FC236}">
                  <a16:creationId xmlns:a16="http://schemas.microsoft.com/office/drawing/2014/main" id="{96CBF15F-96CD-403A-B7EE-090295C0F43A}"/>
                </a:ext>
              </a:extLst>
            </p:cNvPr>
            <p:cNvCxnSpPr/>
            <p:nvPr/>
          </p:nvCxnSpPr>
          <p:spPr>
            <a:xfrm flipH="1">
              <a:off x="7431376" y="6190938"/>
              <a:ext cx="179882" cy="194872"/>
            </a:xfrm>
            <a:prstGeom prst="line">
              <a:avLst/>
            </a:prstGeom>
            <a:noFill/>
            <a:ln w="38100" cap="flat" cmpd="sng" algn="ctr">
              <a:solidFill>
                <a:srgbClr val="5B9BD5"/>
              </a:solidFill>
              <a:prstDash val="solid"/>
              <a:miter lim="800000"/>
            </a:ln>
            <a:effectLst/>
          </p:spPr>
        </p:cxnSp>
        <p:cxnSp>
          <p:nvCxnSpPr>
            <p:cNvPr id="156" name="Straight Connector 155">
              <a:extLst>
                <a:ext uri="{FF2B5EF4-FFF2-40B4-BE49-F238E27FC236}">
                  <a16:creationId xmlns:a16="http://schemas.microsoft.com/office/drawing/2014/main" id="{F5904B16-CAE7-4549-94E0-F57731845B57}"/>
                </a:ext>
              </a:extLst>
            </p:cNvPr>
            <p:cNvCxnSpPr/>
            <p:nvPr/>
          </p:nvCxnSpPr>
          <p:spPr>
            <a:xfrm flipH="1">
              <a:off x="7551298" y="6190938"/>
              <a:ext cx="179882" cy="194872"/>
            </a:xfrm>
            <a:prstGeom prst="line">
              <a:avLst/>
            </a:prstGeom>
            <a:noFill/>
            <a:ln w="38100" cap="flat" cmpd="sng" algn="ctr">
              <a:solidFill>
                <a:srgbClr val="5B9BD5"/>
              </a:solidFill>
              <a:prstDash val="solid"/>
              <a:miter lim="800000"/>
            </a:ln>
            <a:effectLst/>
          </p:spPr>
        </p:cxnSp>
        <p:cxnSp>
          <p:nvCxnSpPr>
            <p:cNvPr id="157" name="Straight Connector 156">
              <a:extLst>
                <a:ext uri="{FF2B5EF4-FFF2-40B4-BE49-F238E27FC236}">
                  <a16:creationId xmlns:a16="http://schemas.microsoft.com/office/drawing/2014/main" id="{8DF14F46-8ABB-4A79-BE9A-DA9244006EE6}"/>
                </a:ext>
              </a:extLst>
            </p:cNvPr>
            <p:cNvCxnSpPr/>
            <p:nvPr/>
          </p:nvCxnSpPr>
          <p:spPr>
            <a:xfrm flipH="1">
              <a:off x="7671219" y="6190938"/>
              <a:ext cx="179882" cy="194872"/>
            </a:xfrm>
            <a:prstGeom prst="line">
              <a:avLst/>
            </a:prstGeom>
            <a:noFill/>
            <a:ln w="38100" cap="flat" cmpd="sng" algn="ctr">
              <a:solidFill>
                <a:srgbClr val="5B9BD5"/>
              </a:solidFill>
              <a:prstDash val="solid"/>
              <a:miter lim="800000"/>
            </a:ln>
            <a:effectLst/>
          </p:spPr>
        </p:cxnSp>
        <p:cxnSp>
          <p:nvCxnSpPr>
            <p:cNvPr id="158" name="Straight Connector 157">
              <a:extLst>
                <a:ext uri="{FF2B5EF4-FFF2-40B4-BE49-F238E27FC236}">
                  <a16:creationId xmlns:a16="http://schemas.microsoft.com/office/drawing/2014/main" id="{FDC34B3F-E1D7-43D0-B08E-23A051AD1E98}"/>
                </a:ext>
              </a:extLst>
            </p:cNvPr>
            <p:cNvCxnSpPr/>
            <p:nvPr/>
          </p:nvCxnSpPr>
          <p:spPr>
            <a:xfrm flipH="1">
              <a:off x="7791140" y="6190938"/>
              <a:ext cx="179882" cy="194872"/>
            </a:xfrm>
            <a:prstGeom prst="line">
              <a:avLst/>
            </a:prstGeom>
            <a:noFill/>
            <a:ln w="38100" cap="flat" cmpd="sng" algn="ctr">
              <a:solidFill>
                <a:srgbClr val="5B9BD5"/>
              </a:solidFill>
              <a:prstDash val="solid"/>
              <a:miter lim="800000"/>
            </a:ln>
            <a:effectLst/>
          </p:spPr>
        </p:cxnSp>
        <p:cxnSp>
          <p:nvCxnSpPr>
            <p:cNvPr id="159" name="Straight Connector 158">
              <a:extLst>
                <a:ext uri="{FF2B5EF4-FFF2-40B4-BE49-F238E27FC236}">
                  <a16:creationId xmlns:a16="http://schemas.microsoft.com/office/drawing/2014/main" id="{3CD60381-C071-41BD-BB8D-93F1DD4890A5}"/>
                </a:ext>
              </a:extLst>
            </p:cNvPr>
            <p:cNvCxnSpPr/>
            <p:nvPr/>
          </p:nvCxnSpPr>
          <p:spPr>
            <a:xfrm flipH="1">
              <a:off x="7911062" y="6190938"/>
              <a:ext cx="179882" cy="194872"/>
            </a:xfrm>
            <a:prstGeom prst="line">
              <a:avLst/>
            </a:prstGeom>
            <a:noFill/>
            <a:ln w="38100" cap="flat" cmpd="sng" algn="ctr">
              <a:solidFill>
                <a:srgbClr val="5B9BD5"/>
              </a:solidFill>
              <a:prstDash val="solid"/>
              <a:miter lim="800000"/>
            </a:ln>
            <a:effectLst/>
          </p:spPr>
        </p:cxnSp>
        <p:cxnSp>
          <p:nvCxnSpPr>
            <p:cNvPr id="160" name="Straight Connector 159">
              <a:extLst>
                <a:ext uri="{FF2B5EF4-FFF2-40B4-BE49-F238E27FC236}">
                  <a16:creationId xmlns:a16="http://schemas.microsoft.com/office/drawing/2014/main" id="{C668047C-B021-4711-9208-243A64196929}"/>
                </a:ext>
              </a:extLst>
            </p:cNvPr>
            <p:cNvCxnSpPr/>
            <p:nvPr/>
          </p:nvCxnSpPr>
          <p:spPr>
            <a:xfrm flipH="1">
              <a:off x="8030984" y="6190938"/>
              <a:ext cx="179882" cy="194872"/>
            </a:xfrm>
            <a:prstGeom prst="line">
              <a:avLst/>
            </a:prstGeom>
            <a:noFill/>
            <a:ln w="38100" cap="flat" cmpd="sng" algn="ctr">
              <a:solidFill>
                <a:srgbClr val="5B9BD5"/>
              </a:solidFill>
              <a:prstDash val="solid"/>
              <a:miter lim="800000"/>
            </a:ln>
            <a:effectLst/>
          </p:spPr>
        </p:cxnSp>
        <p:cxnSp>
          <p:nvCxnSpPr>
            <p:cNvPr id="161" name="Straight Connector 160">
              <a:extLst>
                <a:ext uri="{FF2B5EF4-FFF2-40B4-BE49-F238E27FC236}">
                  <a16:creationId xmlns:a16="http://schemas.microsoft.com/office/drawing/2014/main" id="{4FC583F6-38DD-45A7-AF46-B906E6785C73}"/>
                </a:ext>
              </a:extLst>
            </p:cNvPr>
            <p:cNvCxnSpPr/>
            <p:nvPr/>
          </p:nvCxnSpPr>
          <p:spPr>
            <a:xfrm flipH="1">
              <a:off x="8150905" y="6190938"/>
              <a:ext cx="179882" cy="194872"/>
            </a:xfrm>
            <a:prstGeom prst="line">
              <a:avLst/>
            </a:prstGeom>
            <a:noFill/>
            <a:ln w="38100" cap="flat" cmpd="sng" algn="ctr">
              <a:solidFill>
                <a:srgbClr val="5B9BD5"/>
              </a:solidFill>
              <a:prstDash val="solid"/>
              <a:miter lim="800000"/>
            </a:ln>
            <a:effectLst/>
          </p:spPr>
        </p:cxnSp>
        <p:cxnSp>
          <p:nvCxnSpPr>
            <p:cNvPr id="162" name="Straight Connector 161">
              <a:extLst>
                <a:ext uri="{FF2B5EF4-FFF2-40B4-BE49-F238E27FC236}">
                  <a16:creationId xmlns:a16="http://schemas.microsoft.com/office/drawing/2014/main" id="{DEF76258-CBE6-4F7B-83CA-90B83A7FE055}"/>
                </a:ext>
              </a:extLst>
            </p:cNvPr>
            <p:cNvCxnSpPr/>
            <p:nvPr/>
          </p:nvCxnSpPr>
          <p:spPr>
            <a:xfrm flipH="1">
              <a:off x="8270826" y="6190938"/>
              <a:ext cx="179882" cy="194872"/>
            </a:xfrm>
            <a:prstGeom prst="line">
              <a:avLst/>
            </a:prstGeom>
            <a:noFill/>
            <a:ln w="38100" cap="flat" cmpd="sng" algn="ctr">
              <a:solidFill>
                <a:srgbClr val="5B9BD5"/>
              </a:solidFill>
              <a:prstDash val="solid"/>
              <a:miter lim="800000"/>
            </a:ln>
            <a:effectLst/>
          </p:spPr>
        </p:cxnSp>
        <p:cxnSp>
          <p:nvCxnSpPr>
            <p:cNvPr id="163" name="Straight Connector 162">
              <a:extLst>
                <a:ext uri="{FF2B5EF4-FFF2-40B4-BE49-F238E27FC236}">
                  <a16:creationId xmlns:a16="http://schemas.microsoft.com/office/drawing/2014/main" id="{8B76AE7A-57D1-45EA-ACB2-828CA322BFDA}"/>
                </a:ext>
              </a:extLst>
            </p:cNvPr>
            <p:cNvCxnSpPr/>
            <p:nvPr/>
          </p:nvCxnSpPr>
          <p:spPr>
            <a:xfrm flipH="1">
              <a:off x="8368261" y="6190938"/>
              <a:ext cx="179882" cy="194872"/>
            </a:xfrm>
            <a:prstGeom prst="line">
              <a:avLst/>
            </a:prstGeom>
            <a:noFill/>
            <a:ln w="38100" cap="flat" cmpd="sng" algn="ctr">
              <a:solidFill>
                <a:srgbClr val="5B9BD5"/>
              </a:solidFill>
              <a:prstDash val="solid"/>
              <a:miter lim="800000"/>
            </a:ln>
            <a:effectLst/>
          </p:spPr>
        </p:cxnSp>
        <p:cxnSp>
          <p:nvCxnSpPr>
            <p:cNvPr id="164" name="Straight Connector 163">
              <a:extLst>
                <a:ext uri="{FF2B5EF4-FFF2-40B4-BE49-F238E27FC236}">
                  <a16:creationId xmlns:a16="http://schemas.microsoft.com/office/drawing/2014/main" id="{0C221CCB-8D2F-41D3-87E2-628745A549BB}"/>
                </a:ext>
              </a:extLst>
            </p:cNvPr>
            <p:cNvCxnSpPr/>
            <p:nvPr/>
          </p:nvCxnSpPr>
          <p:spPr>
            <a:xfrm flipH="1">
              <a:off x="8488183" y="6190938"/>
              <a:ext cx="179882" cy="194872"/>
            </a:xfrm>
            <a:prstGeom prst="line">
              <a:avLst/>
            </a:prstGeom>
            <a:noFill/>
            <a:ln w="38100" cap="flat" cmpd="sng" algn="ctr">
              <a:solidFill>
                <a:srgbClr val="5B9BD5"/>
              </a:solidFill>
              <a:prstDash val="solid"/>
              <a:miter lim="800000"/>
            </a:ln>
            <a:effectLst/>
          </p:spPr>
        </p:cxnSp>
        <p:cxnSp>
          <p:nvCxnSpPr>
            <p:cNvPr id="165" name="Straight Connector 164">
              <a:extLst>
                <a:ext uri="{FF2B5EF4-FFF2-40B4-BE49-F238E27FC236}">
                  <a16:creationId xmlns:a16="http://schemas.microsoft.com/office/drawing/2014/main" id="{B676A2FF-2FD1-445F-970A-008B28B1F100}"/>
                </a:ext>
              </a:extLst>
            </p:cNvPr>
            <p:cNvCxnSpPr/>
            <p:nvPr/>
          </p:nvCxnSpPr>
          <p:spPr>
            <a:xfrm flipH="1">
              <a:off x="8608104" y="6190938"/>
              <a:ext cx="179882" cy="194872"/>
            </a:xfrm>
            <a:prstGeom prst="line">
              <a:avLst/>
            </a:prstGeom>
            <a:noFill/>
            <a:ln w="38100" cap="flat" cmpd="sng" algn="ctr">
              <a:solidFill>
                <a:srgbClr val="5B9BD5"/>
              </a:solidFill>
              <a:prstDash val="solid"/>
              <a:miter lim="800000"/>
            </a:ln>
            <a:effectLst/>
          </p:spPr>
        </p:cxnSp>
        <p:cxnSp>
          <p:nvCxnSpPr>
            <p:cNvPr id="166" name="Straight Connector 165">
              <a:extLst>
                <a:ext uri="{FF2B5EF4-FFF2-40B4-BE49-F238E27FC236}">
                  <a16:creationId xmlns:a16="http://schemas.microsoft.com/office/drawing/2014/main" id="{58A3774A-709B-4797-BC73-E2234ADAC958}"/>
                </a:ext>
              </a:extLst>
            </p:cNvPr>
            <p:cNvCxnSpPr/>
            <p:nvPr/>
          </p:nvCxnSpPr>
          <p:spPr>
            <a:xfrm flipH="1">
              <a:off x="8728025" y="6190938"/>
              <a:ext cx="179882" cy="194872"/>
            </a:xfrm>
            <a:prstGeom prst="line">
              <a:avLst/>
            </a:prstGeom>
            <a:noFill/>
            <a:ln w="38100" cap="flat" cmpd="sng" algn="ctr">
              <a:solidFill>
                <a:srgbClr val="5B9BD5"/>
              </a:solidFill>
              <a:prstDash val="solid"/>
              <a:miter lim="800000"/>
            </a:ln>
            <a:effectLst/>
          </p:spPr>
        </p:cxnSp>
        <p:cxnSp>
          <p:nvCxnSpPr>
            <p:cNvPr id="167" name="Straight Arrow Connector 166">
              <a:extLst>
                <a:ext uri="{FF2B5EF4-FFF2-40B4-BE49-F238E27FC236}">
                  <a16:creationId xmlns:a16="http://schemas.microsoft.com/office/drawing/2014/main" id="{50A00758-B62B-4578-98B1-3C957A47C076}"/>
                </a:ext>
              </a:extLst>
            </p:cNvPr>
            <p:cNvCxnSpPr/>
            <p:nvPr/>
          </p:nvCxnSpPr>
          <p:spPr>
            <a:xfrm flipV="1">
              <a:off x="7671219" y="5561351"/>
              <a:ext cx="0" cy="629587"/>
            </a:xfrm>
            <a:prstGeom prst="straightConnector1">
              <a:avLst/>
            </a:prstGeom>
            <a:noFill/>
            <a:ln w="38100" cap="flat" cmpd="sng" algn="ctr">
              <a:solidFill>
                <a:srgbClr val="5B9BD5"/>
              </a:solidFill>
              <a:prstDash val="solid"/>
              <a:miter lim="800000"/>
              <a:tailEnd type="triangle"/>
            </a:ln>
            <a:effectLst/>
          </p:spPr>
        </p:cxnSp>
        <p:cxnSp>
          <p:nvCxnSpPr>
            <p:cNvPr id="168" name="Straight Arrow Connector 167">
              <a:extLst>
                <a:ext uri="{FF2B5EF4-FFF2-40B4-BE49-F238E27FC236}">
                  <a16:creationId xmlns:a16="http://schemas.microsoft.com/office/drawing/2014/main" id="{867C7A00-1BF5-40AE-9C7A-B6CF75084BB6}"/>
                </a:ext>
              </a:extLst>
            </p:cNvPr>
            <p:cNvCxnSpPr/>
            <p:nvPr/>
          </p:nvCxnSpPr>
          <p:spPr>
            <a:xfrm flipV="1">
              <a:off x="4549516" y="5561351"/>
              <a:ext cx="0" cy="629587"/>
            </a:xfrm>
            <a:prstGeom prst="straightConnector1">
              <a:avLst/>
            </a:prstGeom>
            <a:noFill/>
            <a:ln w="38100" cap="flat" cmpd="sng" algn="ctr">
              <a:solidFill>
                <a:srgbClr val="5B9BD5"/>
              </a:solidFill>
              <a:prstDash val="solid"/>
              <a:miter lim="800000"/>
              <a:tailEnd type="triangle"/>
            </a:ln>
            <a:effectLst/>
          </p:spPr>
        </p:cxnSp>
        <p:cxnSp>
          <p:nvCxnSpPr>
            <p:cNvPr id="169" name="Straight Arrow Connector 168">
              <a:extLst>
                <a:ext uri="{FF2B5EF4-FFF2-40B4-BE49-F238E27FC236}">
                  <a16:creationId xmlns:a16="http://schemas.microsoft.com/office/drawing/2014/main" id="{9921538F-3E1D-4723-810F-3D79116F1E1C}"/>
                </a:ext>
              </a:extLst>
            </p:cNvPr>
            <p:cNvCxnSpPr/>
            <p:nvPr/>
          </p:nvCxnSpPr>
          <p:spPr>
            <a:xfrm>
              <a:off x="4549516" y="2998032"/>
              <a:ext cx="0" cy="704538"/>
            </a:xfrm>
            <a:prstGeom prst="straightConnector1">
              <a:avLst/>
            </a:prstGeom>
            <a:noFill/>
            <a:ln w="38100" cap="flat" cmpd="sng" algn="ctr">
              <a:solidFill>
                <a:srgbClr val="5B9BD5"/>
              </a:solidFill>
              <a:prstDash val="solid"/>
              <a:miter lim="800000"/>
              <a:tailEnd type="triangle"/>
            </a:ln>
            <a:effectLst/>
          </p:spPr>
        </p:cxnSp>
        <p:cxnSp>
          <p:nvCxnSpPr>
            <p:cNvPr id="170" name="Straight Arrow Connector 169">
              <a:extLst>
                <a:ext uri="{FF2B5EF4-FFF2-40B4-BE49-F238E27FC236}">
                  <a16:creationId xmlns:a16="http://schemas.microsoft.com/office/drawing/2014/main" id="{A9A576E1-2786-458F-9756-593E525252BA}"/>
                </a:ext>
              </a:extLst>
            </p:cNvPr>
            <p:cNvCxnSpPr/>
            <p:nvPr/>
          </p:nvCxnSpPr>
          <p:spPr>
            <a:xfrm>
              <a:off x="7671219" y="2998032"/>
              <a:ext cx="0" cy="704538"/>
            </a:xfrm>
            <a:prstGeom prst="straightConnector1">
              <a:avLst/>
            </a:prstGeom>
            <a:noFill/>
            <a:ln w="38100" cap="flat" cmpd="sng" algn="ctr">
              <a:solidFill>
                <a:srgbClr val="5B9BD5"/>
              </a:solidFill>
              <a:prstDash val="solid"/>
              <a:miter lim="800000"/>
              <a:tailEnd type="triangle"/>
            </a:ln>
            <a:effectLst/>
          </p:spPr>
        </p:cxnSp>
        <p:cxnSp>
          <p:nvCxnSpPr>
            <p:cNvPr id="171" name="Straight Connector 170">
              <a:extLst>
                <a:ext uri="{FF2B5EF4-FFF2-40B4-BE49-F238E27FC236}">
                  <a16:creationId xmlns:a16="http://schemas.microsoft.com/office/drawing/2014/main" id="{8AF10300-E142-45F9-B2E0-8E5E67902AC1}"/>
                </a:ext>
              </a:extLst>
            </p:cNvPr>
            <p:cNvCxnSpPr/>
            <p:nvPr/>
          </p:nvCxnSpPr>
          <p:spPr>
            <a:xfrm flipV="1">
              <a:off x="4766873" y="4392118"/>
              <a:ext cx="479686" cy="224852"/>
            </a:xfrm>
            <a:prstGeom prst="line">
              <a:avLst/>
            </a:prstGeom>
            <a:noFill/>
            <a:ln w="38100" cap="flat" cmpd="sng" algn="ctr">
              <a:solidFill>
                <a:srgbClr val="5B9BD5"/>
              </a:solidFill>
              <a:prstDash val="solid"/>
              <a:miter lim="800000"/>
            </a:ln>
            <a:effectLst/>
          </p:spPr>
        </p:cxnSp>
        <p:cxnSp>
          <p:nvCxnSpPr>
            <p:cNvPr id="172" name="Straight Connector 171">
              <a:extLst>
                <a:ext uri="{FF2B5EF4-FFF2-40B4-BE49-F238E27FC236}">
                  <a16:creationId xmlns:a16="http://schemas.microsoft.com/office/drawing/2014/main" id="{F903441B-F53B-4864-9C88-56F007C3F98C}"/>
                </a:ext>
              </a:extLst>
            </p:cNvPr>
            <p:cNvCxnSpPr/>
            <p:nvPr/>
          </p:nvCxnSpPr>
          <p:spPr>
            <a:xfrm>
              <a:off x="7011648" y="4392118"/>
              <a:ext cx="438464" cy="217357"/>
            </a:xfrm>
            <a:prstGeom prst="line">
              <a:avLst/>
            </a:prstGeom>
            <a:noFill/>
            <a:ln w="38100" cap="flat" cmpd="sng" algn="ctr">
              <a:solidFill>
                <a:srgbClr val="5B9BD5"/>
              </a:solidFill>
              <a:prstDash val="solid"/>
              <a:miter lim="800000"/>
            </a:ln>
            <a:effectLst/>
          </p:spPr>
        </p:cxnSp>
        <p:sp>
          <p:nvSpPr>
            <p:cNvPr id="173" name="TextBox 172">
              <a:extLst>
                <a:ext uri="{FF2B5EF4-FFF2-40B4-BE49-F238E27FC236}">
                  <a16:creationId xmlns:a16="http://schemas.microsoft.com/office/drawing/2014/main" id="{31D16EA8-9C20-497E-86F9-BEAF74D8065C}"/>
                </a:ext>
              </a:extLst>
            </p:cNvPr>
            <p:cNvSpPr txBox="1"/>
            <p:nvPr/>
          </p:nvSpPr>
          <p:spPr>
            <a:xfrm>
              <a:off x="5135070" y="3747341"/>
              <a:ext cx="2167954" cy="16942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Cột</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chống</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174" name="TextBox 173">
                  <a:extLst>
                    <a:ext uri="{FF2B5EF4-FFF2-40B4-BE49-F238E27FC236}">
                      <a16:creationId xmlns:a16="http://schemas.microsoft.com/office/drawing/2014/main" id="{01238A1B-7640-4745-8339-A8FFC9A64B48}"/>
                    </a:ext>
                  </a:extLst>
                </p:cNvPr>
                <p:cNvSpPr txBox="1"/>
                <p:nvPr/>
              </p:nvSpPr>
              <p:spPr>
                <a:xfrm>
                  <a:off x="3498327" y="3170766"/>
                  <a:ext cx="674559" cy="88266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e>
                        </m:acc>
                      </m:oMath>
                    </m:oMathPara>
                  </a14:m>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p:sp>
              <p:nvSpPr>
                <p:cNvPr id="174" name="TextBox 173">
                  <a:extLst>
                    <a:ext uri="{FF2B5EF4-FFF2-40B4-BE49-F238E27FC236}">
                      <a16:creationId xmlns:a16="http://schemas.microsoft.com/office/drawing/2014/main" id="{01238A1B-7640-4745-8339-A8FFC9A64B48}"/>
                    </a:ext>
                  </a:extLst>
                </p:cNvPr>
                <p:cNvSpPr txBox="1">
                  <a:spLocks noRot="1" noChangeAspect="1" noMove="1" noResize="1" noEditPoints="1" noAdjustHandles="1" noChangeArrowheads="1" noChangeShapeType="1" noTextEdit="1"/>
                </p:cNvSpPr>
                <p:nvPr/>
              </p:nvSpPr>
              <p:spPr>
                <a:xfrm>
                  <a:off x="3498327" y="3170766"/>
                  <a:ext cx="674559" cy="882662"/>
                </a:xfrm>
                <a:prstGeom prst="rect">
                  <a:avLst/>
                </a:prstGeom>
                <a:blipFill>
                  <a:blip r:embed="rId4"/>
                  <a:stretch>
                    <a:fillRect t="-25455" r="-33333" b="-1454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5" name="TextBox 174">
                  <a:extLst>
                    <a:ext uri="{FF2B5EF4-FFF2-40B4-BE49-F238E27FC236}">
                      <a16:creationId xmlns:a16="http://schemas.microsoft.com/office/drawing/2014/main" id="{7041C12A-BE31-46A7-8B74-31F177E3716A}"/>
                    </a:ext>
                  </a:extLst>
                </p:cNvPr>
                <p:cNvSpPr txBox="1"/>
                <p:nvPr/>
              </p:nvSpPr>
              <p:spPr>
                <a:xfrm>
                  <a:off x="7948533" y="3062561"/>
                  <a:ext cx="674559" cy="88266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e>
                        </m:acc>
                      </m:oMath>
                    </m:oMathPara>
                  </a14:m>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p:sp>
              <p:nvSpPr>
                <p:cNvPr id="175" name="TextBox 174">
                  <a:extLst>
                    <a:ext uri="{FF2B5EF4-FFF2-40B4-BE49-F238E27FC236}">
                      <a16:creationId xmlns:a16="http://schemas.microsoft.com/office/drawing/2014/main" id="{7041C12A-BE31-46A7-8B74-31F177E3716A}"/>
                    </a:ext>
                  </a:extLst>
                </p:cNvPr>
                <p:cNvSpPr txBox="1">
                  <a:spLocks noRot="1" noChangeAspect="1" noMove="1" noResize="1" noEditPoints="1" noAdjustHandles="1" noChangeArrowheads="1" noChangeShapeType="1" noTextEdit="1"/>
                </p:cNvSpPr>
                <p:nvPr/>
              </p:nvSpPr>
              <p:spPr>
                <a:xfrm>
                  <a:off x="7948533" y="3062561"/>
                  <a:ext cx="674559" cy="882662"/>
                </a:xfrm>
                <a:prstGeom prst="rect">
                  <a:avLst/>
                </a:prstGeom>
                <a:blipFill>
                  <a:blip r:embed="rId5"/>
                  <a:stretch>
                    <a:fillRect t="-25455" r="-35714" b="-1454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6" name="TextBox 175">
                  <a:extLst>
                    <a:ext uri="{FF2B5EF4-FFF2-40B4-BE49-F238E27FC236}">
                      <a16:creationId xmlns:a16="http://schemas.microsoft.com/office/drawing/2014/main" id="{865DBD84-10D9-4719-817C-560CA31F1280}"/>
                    </a:ext>
                  </a:extLst>
                </p:cNvPr>
                <p:cNvSpPr txBox="1"/>
                <p:nvPr/>
              </p:nvSpPr>
              <p:spPr>
                <a:xfrm>
                  <a:off x="3794243" y="5576873"/>
                  <a:ext cx="595557" cy="680397"/>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acc>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up>
                        </m:sSup>
                      </m:oMath>
                    </m:oMathPara>
                  </a14:m>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Choice>
          <mc:Fallback>
            <p:sp>
              <p:nvSpPr>
                <p:cNvPr id="176" name="TextBox 175">
                  <a:extLst>
                    <a:ext uri="{FF2B5EF4-FFF2-40B4-BE49-F238E27FC236}">
                      <a16:creationId xmlns:a16="http://schemas.microsoft.com/office/drawing/2014/main" id="{865DBD84-10D9-4719-817C-560CA31F1280}"/>
                    </a:ext>
                  </a:extLst>
                </p:cNvPr>
                <p:cNvSpPr txBox="1">
                  <a:spLocks noRot="1" noChangeAspect="1" noMove="1" noResize="1" noEditPoints="1" noAdjustHandles="1" noChangeArrowheads="1" noChangeShapeType="1" noTextEdit="1"/>
                </p:cNvSpPr>
                <p:nvPr/>
              </p:nvSpPr>
              <p:spPr>
                <a:xfrm>
                  <a:off x="3794243" y="5576873"/>
                  <a:ext cx="595557" cy="680397"/>
                </a:xfrm>
                <a:prstGeom prst="rect">
                  <a:avLst/>
                </a:prstGeom>
                <a:blipFill>
                  <a:blip r:embed="rId6"/>
                  <a:stretch>
                    <a:fillRect l="-32432" t="-51163" r="-83784" b="-2790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7" name="TextBox 176">
                  <a:extLst>
                    <a:ext uri="{FF2B5EF4-FFF2-40B4-BE49-F238E27FC236}">
                      <a16:creationId xmlns:a16="http://schemas.microsoft.com/office/drawing/2014/main" id="{C7085B41-6D8D-4868-A344-CF538F803C43}"/>
                    </a:ext>
                  </a:extLst>
                </p:cNvPr>
                <p:cNvSpPr txBox="1"/>
                <p:nvPr/>
              </p:nvSpPr>
              <p:spPr>
                <a:xfrm>
                  <a:off x="8029061" y="5576873"/>
                  <a:ext cx="595557" cy="680397"/>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acc>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up>
                        </m:sSup>
                      </m:oMath>
                    </m:oMathPara>
                  </a14:m>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Choice>
          <mc:Fallback>
            <p:sp>
              <p:nvSpPr>
                <p:cNvPr id="177" name="TextBox 176">
                  <a:extLst>
                    <a:ext uri="{FF2B5EF4-FFF2-40B4-BE49-F238E27FC236}">
                      <a16:creationId xmlns:a16="http://schemas.microsoft.com/office/drawing/2014/main" id="{C7085B41-6D8D-4868-A344-CF538F803C43}"/>
                    </a:ext>
                  </a:extLst>
                </p:cNvPr>
                <p:cNvSpPr txBox="1">
                  <a:spLocks noRot="1" noChangeAspect="1" noMove="1" noResize="1" noEditPoints="1" noAdjustHandles="1" noChangeArrowheads="1" noChangeShapeType="1" noTextEdit="1"/>
                </p:cNvSpPr>
                <p:nvPr/>
              </p:nvSpPr>
              <p:spPr>
                <a:xfrm>
                  <a:off x="8029061" y="5576873"/>
                  <a:ext cx="595557" cy="680397"/>
                </a:xfrm>
                <a:prstGeom prst="rect">
                  <a:avLst/>
                </a:prstGeom>
                <a:blipFill>
                  <a:blip r:embed="rId7"/>
                  <a:stretch>
                    <a:fillRect l="-32432" t="-51163" r="-83784" b="-27907"/>
                  </a:stretch>
                </a:blipFill>
              </p:spPr>
              <p:txBody>
                <a:bodyPr/>
                <a:lstStyle/>
                <a:p>
                  <a:r>
                    <a:rPr lang="en-US">
                      <a:noFill/>
                    </a:rPr>
                    <a:t> </a:t>
                  </a:r>
                </a:p>
              </p:txBody>
            </p:sp>
          </mc:Fallback>
        </mc:AlternateContent>
      </p:grpSp>
      <p:sp>
        <p:nvSpPr>
          <p:cNvPr id="178" name="TextBox 177">
            <a:extLst>
              <a:ext uri="{FF2B5EF4-FFF2-40B4-BE49-F238E27FC236}">
                <a16:creationId xmlns:a16="http://schemas.microsoft.com/office/drawing/2014/main" id="{CF2EDC88-C48B-49C2-A693-BAC8A8E0F27C}"/>
              </a:ext>
            </a:extLst>
          </p:cNvPr>
          <p:cNvSpPr txBox="1"/>
          <p:nvPr/>
        </p:nvSpPr>
        <p:spPr>
          <a:xfrm>
            <a:off x="484599" y="3033292"/>
            <a:ext cx="5064338" cy="1495281"/>
          </a:xfrm>
          <a:prstGeom prst="rect">
            <a:avLst/>
          </a:prstGeom>
          <a:noFill/>
        </p:spPr>
        <p:txBody>
          <a:bodyPr wrap="square" rtlCol="0">
            <a:spAutoFit/>
          </a:bodyPr>
          <a:lstStyle/>
          <a:p>
            <a:pPr algn="just">
              <a:lnSpc>
                <a:spcPct val="130000"/>
              </a:lnSpc>
            </a:pPr>
            <a:r>
              <a:rPr lang="en-US" sz="1800" dirty="0"/>
              <a:t>b) </a:t>
            </a:r>
            <a:r>
              <a:rPr lang="en-US" sz="1800" dirty="0" err="1"/>
              <a:t>Cánh</a:t>
            </a:r>
            <a:r>
              <a:rPr lang="en-US" sz="1800" dirty="0"/>
              <a:t> </a:t>
            </a:r>
            <a:r>
              <a:rPr lang="en-US" sz="1800" dirty="0" err="1"/>
              <a:t>cung</a:t>
            </a:r>
            <a:r>
              <a:rPr lang="en-US" sz="1800" dirty="0"/>
              <a:t> </a:t>
            </a:r>
            <a:r>
              <a:rPr lang="en-US" sz="1800" dirty="0" err="1"/>
              <a:t>khi</a:t>
            </a:r>
            <a:r>
              <a:rPr lang="en-US" sz="1800" dirty="0"/>
              <a:t> </a:t>
            </a:r>
            <a:r>
              <a:rPr lang="en-US" sz="1800" dirty="0" err="1"/>
              <a:t>kéo</a:t>
            </a:r>
            <a:r>
              <a:rPr lang="en-US" sz="1800" dirty="0"/>
              <a:t> </a:t>
            </a:r>
            <a:r>
              <a:rPr lang="en-US" sz="1800" dirty="0" err="1"/>
              <a:t>dây</a:t>
            </a:r>
            <a:r>
              <a:rPr lang="en-US" sz="1800" dirty="0"/>
              <a:t> </a:t>
            </a:r>
            <a:r>
              <a:rPr lang="en-US" sz="1800" dirty="0" err="1"/>
              <a:t>cung</a:t>
            </a:r>
            <a:r>
              <a:rPr lang="en-US" sz="1800" dirty="0"/>
              <a:t> </a:t>
            </a:r>
            <a:r>
              <a:rPr lang="en-US" sz="1800" dirty="0" err="1"/>
              <a:t>chịu</a:t>
            </a:r>
            <a:r>
              <a:rPr lang="en-US" sz="1800" dirty="0"/>
              <a:t> </a:t>
            </a:r>
            <a:r>
              <a:rPr lang="en-US" sz="1800" dirty="0" err="1"/>
              <a:t>tác</a:t>
            </a:r>
            <a:r>
              <a:rPr lang="en-US" sz="1800" dirty="0"/>
              <a:t> </a:t>
            </a:r>
            <a:r>
              <a:rPr lang="en-US" sz="1800" dirty="0" err="1"/>
              <a:t>dụng</a:t>
            </a:r>
            <a:r>
              <a:rPr lang="en-US" sz="1800" dirty="0"/>
              <a:t> </a:t>
            </a:r>
            <a:r>
              <a:rPr lang="en-US" sz="1800" dirty="0" err="1"/>
              <a:t>của</a:t>
            </a:r>
            <a:r>
              <a:rPr lang="en-US" sz="1800" dirty="0"/>
              <a:t> </a:t>
            </a:r>
            <a:r>
              <a:rPr lang="en-US" sz="1800" dirty="0" err="1"/>
              <a:t>cặp</a:t>
            </a:r>
            <a:r>
              <a:rPr lang="en-US" sz="1800" dirty="0"/>
              <a:t> </a:t>
            </a:r>
            <a:r>
              <a:rPr lang="en-US" sz="1800" dirty="0" err="1"/>
              <a:t>lực</a:t>
            </a:r>
            <a:r>
              <a:rPr lang="en-US" sz="1800" dirty="0"/>
              <a:t> </a:t>
            </a:r>
            <a:r>
              <a:rPr lang="en-US" sz="1800" dirty="0" err="1"/>
              <a:t>kéo</a:t>
            </a:r>
            <a:r>
              <a:rPr lang="en-US" sz="1800" dirty="0"/>
              <a:t> </a:t>
            </a:r>
            <a:r>
              <a:rPr lang="en-US" sz="1800" dirty="0" err="1"/>
              <a:t>ngược</a:t>
            </a:r>
            <a:r>
              <a:rPr lang="en-US" sz="1800" dirty="0"/>
              <a:t> </a:t>
            </a:r>
            <a:r>
              <a:rPr lang="en-US" sz="1800" dirty="0" err="1"/>
              <a:t>chiều</a:t>
            </a:r>
            <a:r>
              <a:rPr lang="en-US" sz="1800" dirty="0"/>
              <a:t> </a:t>
            </a:r>
            <a:r>
              <a:rPr lang="en-US" sz="1800" dirty="0" err="1"/>
              <a:t>nhau</a:t>
            </a:r>
            <a:r>
              <a:rPr lang="en-US" sz="1800" dirty="0"/>
              <a:t>, </a:t>
            </a:r>
            <a:r>
              <a:rPr lang="en-US" sz="1800" dirty="0" err="1"/>
              <a:t>vuông</a:t>
            </a:r>
            <a:r>
              <a:rPr lang="en-US" sz="1800" dirty="0"/>
              <a:t> </a:t>
            </a:r>
            <a:r>
              <a:rPr lang="en-US" sz="1800" dirty="0" err="1"/>
              <a:t>góc</a:t>
            </a:r>
            <a:r>
              <a:rPr lang="en-US" sz="1800" dirty="0"/>
              <a:t> </a:t>
            </a:r>
            <a:r>
              <a:rPr lang="en-US" sz="1800" dirty="0" err="1"/>
              <a:t>với</a:t>
            </a:r>
            <a:r>
              <a:rPr lang="en-US" sz="1800" dirty="0"/>
              <a:t> </a:t>
            </a:r>
            <a:r>
              <a:rPr lang="en-US" sz="1800" dirty="0" err="1"/>
              <a:t>bề</a:t>
            </a:r>
            <a:r>
              <a:rPr lang="en-US" sz="1800" dirty="0"/>
              <a:t> </a:t>
            </a:r>
            <a:r>
              <a:rPr lang="en-US" sz="1800" dirty="0" err="1"/>
              <a:t>mặt</a:t>
            </a:r>
            <a:r>
              <a:rPr lang="en-US" sz="1800" dirty="0"/>
              <a:t> </a:t>
            </a:r>
            <a:r>
              <a:rPr lang="en-US" sz="1800" dirty="0" err="1"/>
              <a:t>của</a:t>
            </a:r>
            <a:r>
              <a:rPr lang="en-US" sz="1800" dirty="0"/>
              <a:t> </a:t>
            </a:r>
            <a:r>
              <a:rPr lang="en-US" sz="1800" dirty="0" err="1"/>
              <a:t>cánh</a:t>
            </a:r>
            <a:r>
              <a:rPr lang="en-US" sz="1800" dirty="0"/>
              <a:t> </a:t>
            </a:r>
            <a:r>
              <a:rPr lang="en-US" sz="1800" dirty="0" err="1"/>
              <a:t>cung</a:t>
            </a:r>
            <a:r>
              <a:rPr lang="en-US" sz="1800" dirty="0"/>
              <a:t> </a:t>
            </a:r>
            <a:r>
              <a:rPr lang="en-US" sz="1800" dirty="0" err="1"/>
              <a:t>và</a:t>
            </a:r>
            <a:r>
              <a:rPr lang="en-US" sz="1800" dirty="0"/>
              <a:t> </a:t>
            </a:r>
            <a:r>
              <a:rPr lang="en-US" sz="1800" dirty="0" err="1"/>
              <a:t>hướng</a:t>
            </a:r>
            <a:r>
              <a:rPr lang="en-US" sz="1800" dirty="0"/>
              <a:t> ra </a:t>
            </a:r>
            <a:r>
              <a:rPr lang="en-US" sz="1800" dirty="0" err="1"/>
              <a:t>phía</a:t>
            </a:r>
            <a:r>
              <a:rPr lang="en-US" sz="1800" dirty="0"/>
              <a:t> </a:t>
            </a:r>
            <a:r>
              <a:rPr lang="en-US" sz="1800" dirty="0" err="1"/>
              <a:t>ngoài</a:t>
            </a:r>
            <a:r>
              <a:rPr lang="en-US" sz="1800" dirty="0"/>
              <a:t> </a:t>
            </a:r>
            <a:r>
              <a:rPr lang="en-US" sz="1800" dirty="0" err="1"/>
              <a:t>cánh</a:t>
            </a:r>
            <a:r>
              <a:rPr lang="en-US" sz="1800" dirty="0"/>
              <a:t> </a:t>
            </a:r>
            <a:r>
              <a:rPr lang="en-US" sz="1800" dirty="0" err="1"/>
              <a:t>cung</a:t>
            </a:r>
            <a:r>
              <a:rPr lang="en-US" sz="1800" dirty="0"/>
              <a:t>. </a:t>
            </a:r>
            <a:r>
              <a:rPr lang="en-US" sz="1800" dirty="0" err="1"/>
              <a:t>Đây</a:t>
            </a:r>
            <a:r>
              <a:rPr lang="en-US" sz="1800" dirty="0"/>
              <a:t> </a:t>
            </a:r>
            <a:r>
              <a:rPr lang="en-US" sz="1800" dirty="0" err="1"/>
              <a:t>là</a:t>
            </a:r>
            <a:r>
              <a:rPr lang="en-US" sz="1800" dirty="0"/>
              <a:t> </a:t>
            </a:r>
            <a:r>
              <a:rPr lang="en-US" sz="1800" dirty="0" err="1"/>
              <a:t>biến</a:t>
            </a:r>
            <a:r>
              <a:rPr lang="en-US" sz="1800" dirty="0"/>
              <a:t> </a:t>
            </a:r>
            <a:r>
              <a:rPr lang="en-US" sz="1800" dirty="0" err="1"/>
              <a:t>dạng</a:t>
            </a:r>
            <a:r>
              <a:rPr lang="en-US" sz="1800" dirty="0"/>
              <a:t> </a:t>
            </a:r>
            <a:r>
              <a:rPr lang="en-US" sz="1800" dirty="0" err="1"/>
              <a:t>kéo</a:t>
            </a:r>
            <a:r>
              <a:rPr lang="en-US" sz="1800" dirty="0"/>
              <a:t>.</a:t>
            </a:r>
          </a:p>
        </p:txBody>
      </p:sp>
      <p:grpSp>
        <p:nvGrpSpPr>
          <p:cNvPr id="180" name="Group 179">
            <a:extLst>
              <a:ext uri="{FF2B5EF4-FFF2-40B4-BE49-F238E27FC236}">
                <a16:creationId xmlns:a16="http://schemas.microsoft.com/office/drawing/2014/main" id="{557EE967-626E-430D-8997-5F63D3B5611D}"/>
              </a:ext>
            </a:extLst>
          </p:cNvPr>
          <p:cNvGrpSpPr/>
          <p:nvPr/>
        </p:nvGrpSpPr>
        <p:grpSpPr>
          <a:xfrm>
            <a:off x="6136732" y="2964889"/>
            <a:ext cx="2352434" cy="1501084"/>
            <a:chOff x="4245811" y="1104900"/>
            <a:chExt cx="12117960" cy="7732455"/>
          </a:xfrm>
        </p:grpSpPr>
        <p:pic>
          <p:nvPicPr>
            <p:cNvPr id="181" name="Picture 2">
              <a:extLst>
                <a:ext uri="{FF2B5EF4-FFF2-40B4-BE49-F238E27FC236}">
                  <a16:creationId xmlns:a16="http://schemas.microsoft.com/office/drawing/2014/main" id="{41353F90-41E0-4793-BA88-015D2E74550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029200" y="1104900"/>
              <a:ext cx="8462331" cy="7732455"/>
            </a:xfrm>
            <a:prstGeom prst="rect">
              <a:avLst/>
            </a:prstGeom>
          </p:spPr>
        </p:pic>
        <p:sp>
          <p:nvSpPr>
            <p:cNvPr id="182" name="Left Arrow 3">
              <a:extLst>
                <a:ext uri="{FF2B5EF4-FFF2-40B4-BE49-F238E27FC236}">
                  <a16:creationId xmlns:a16="http://schemas.microsoft.com/office/drawing/2014/main" id="{FF22F95B-9BCD-469F-AD6E-17A52DFA26CF}"/>
                </a:ext>
              </a:extLst>
            </p:cNvPr>
            <p:cNvSpPr/>
            <p:nvPr/>
          </p:nvSpPr>
          <p:spPr>
            <a:xfrm>
              <a:off x="4419600" y="3848100"/>
              <a:ext cx="3505200" cy="685800"/>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Left Arrow 4">
              <a:extLst>
                <a:ext uri="{FF2B5EF4-FFF2-40B4-BE49-F238E27FC236}">
                  <a16:creationId xmlns:a16="http://schemas.microsoft.com/office/drawing/2014/main" id="{C3B7DB2F-7375-4E5C-B17A-E527FF3ED287}"/>
                </a:ext>
              </a:extLst>
            </p:cNvPr>
            <p:cNvSpPr/>
            <p:nvPr/>
          </p:nvSpPr>
          <p:spPr>
            <a:xfrm rot="10800000">
              <a:off x="11738931" y="3848100"/>
              <a:ext cx="3505200" cy="685800"/>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84" name="TextBox 183">
                  <a:extLst>
                    <a:ext uri="{FF2B5EF4-FFF2-40B4-BE49-F238E27FC236}">
                      <a16:creationId xmlns:a16="http://schemas.microsoft.com/office/drawing/2014/main" id="{10EDADAF-E66F-48AB-81C3-D6C0B29E61D0}"/>
                    </a:ext>
                  </a:extLst>
                </p:cNvPr>
                <p:cNvSpPr txBox="1"/>
                <p:nvPr/>
              </p:nvSpPr>
              <p:spPr>
                <a:xfrm>
                  <a:off x="14518100" y="4533901"/>
                  <a:ext cx="1845671" cy="20250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800" i="1" smtClean="0">
                                <a:latin typeface="Cambria Math" panose="02040503050406030204" pitchFamily="18" charset="0"/>
                              </a:rPr>
                            </m:ctrlPr>
                          </m:sSupPr>
                          <m:e>
                            <m:acc>
                              <m:accPr>
                                <m:chr m:val="⃗"/>
                                <m:ctrlPr>
                                  <a:rPr lang="en-US" sz="1800" i="1" smtClean="0">
                                    <a:latin typeface="Cambria Math" panose="02040503050406030204" pitchFamily="18" charset="0"/>
                                  </a:rPr>
                                </m:ctrlPr>
                              </m:accPr>
                              <m:e>
                                <m:r>
                                  <a:rPr lang="en-US" sz="1800" b="0" i="1" smtClean="0">
                                    <a:latin typeface="Cambria Math" panose="02040503050406030204" pitchFamily="18" charset="0"/>
                                  </a:rPr>
                                  <m:t>𝐹</m:t>
                                </m:r>
                              </m:e>
                            </m:acc>
                          </m:e>
                          <m:sup>
                            <m:r>
                              <a:rPr lang="en-US" sz="1800" b="0" i="1" smtClean="0">
                                <a:latin typeface="Cambria Math" panose="02040503050406030204" pitchFamily="18" charset="0"/>
                              </a:rPr>
                              <m:t>′</m:t>
                            </m:r>
                          </m:sup>
                        </m:sSup>
                      </m:oMath>
                    </m:oMathPara>
                  </a14:m>
                  <a:endParaRPr lang="en-US" sz="4800" dirty="0"/>
                </a:p>
              </p:txBody>
            </p:sp>
          </mc:Choice>
          <mc:Fallback>
            <p:sp>
              <p:nvSpPr>
                <p:cNvPr id="184" name="TextBox 183">
                  <a:extLst>
                    <a:ext uri="{FF2B5EF4-FFF2-40B4-BE49-F238E27FC236}">
                      <a16:creationId xmlns:a16="http://schemas.microsoft.com/office/drawing/2014/main" id="{10EDADAF-E66F-48AB-81C3-D6C0B29E61D0}"/>
                    </a:ext>
                  </a:extLst>
                </p:cNvPr>
                <p:cNvSpPr txBox="1">
                  <a:spLocks noRot="1" noChangeAspect="1" noMove="1" noResize="1" noEditPoints="1" noAdjustHandles="1" noChangeArrowheads="1" noChangeShapeType="1" noTextEdit="1"/>
                </p:cNvSpPr>
                <p:nvPr/>
              </p:nvSpPr>
              <p:spPr>
                <a:xfrm>
                  <a:off x="14518100" y="4533901"/>
                  <a:ext cx="1845671" cy="2025016"/>
                </a:xfrm>
                <a:prstGeom prst="rect">
                  <a:avLst/>
                </a:prstGeom>
                <a:blipFill>
                  <a:blip r:embed="rId10"/>
                  <a:stretch>
                    <a:fillRect l="-3390" t="-34375" r="-6440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5" name="TextBox 184">
                  <a:extLst>
                    <a:ext uri="{FF2B5EF4-FFF2-40B4-BE49-F238E27FC236}">
                      <a16:creationId xmlns:a16="http://schemas.microsoft.com/office/drawing/2014/main" id="{13BC4A7F-D85A-4C01-A10A-F98A30E349A9}"/>
                    </a:ext>
                  </a:extLst>
                </p:cNvPr>
                <p:cNvSpPr txBox="1"/>
                <p:nvPr/>
              </p:nvSpPr>
              <p:spPr>
                <a:xfrm>
                  <a:off x="4245811" y="4533901"/>
                  <a:ext cx="1549278" cy="22503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𝐹</m:t>
                            </m:r>
                          </m:e>
                        </m:acc>
                      </m:oMath>
                    </m:oMathPara>
                  </a14:m>
                  <a:endParaRPr lang="en-US" sz="4800" dirty="0"/>
                </a:p>
              </p:txBody>
            </p:sp>
          </mc:Choice>
          <mc:Fallback>
            <p:sp>
              <p:nvSpPr>
                <p:cNvPr id="185" name="TextBox 184">
                  <a:extLst>
                    <a:ext uri="{FF2B5EF4-FFF2-40B4-BE49-F238E27FC236}">
                      <a16:creationId xmlns:a16="http://schemas.microsoft.com/office/drawing/2014/main" id="{13BC4A7F-D85A-4C01-A10A-F98A30E349A9}"/>
                    </a:ext>
                  </a:extLst>
                </p:cNvPr>
                <p:cNvSpPr txBox="1">
                  <a:spLocks noRot="1" noChangeAspect="1" noMove="1" noResize="1" noEditPoints="1" noAdjustHandles="1" noChangeArrowheads="1" noChangeShapeType="1" noTextEdit="1"/>
                </p:cNvSpPr>
                <p:nvPr/>
              </p:nvSpPr>
              <p:spPr>
                <a:xfrm>
                  <a:off x="4245811" y="4533901"/>
                  <a:ext cx="1549278" cy="2250344"/>
                </a:xfrm>
                <a:prstGeom prst="rect">
                  <a:avLst/>
                </a:prstGeom>
                <a:blipFill>
                  <a:blip r:embed="rId11"/>
                  <a:stretch>
                    <a:fillRect l="-8163" t="-28169" r="-81633"/>
                  </a:stretch>
                </a:blipFill>
              </p:spPr>
              <p:txBody>
                <a:bodyPr/>
                <a:lstStyle/>
                <a:p>
                  <a:r>
                    <a:rPr lang="en-US">
                      <a:noFill/>
                    </a:rPr>
                    <a:t> </a:t>
                  </a:r>
                </a:p>
              </p:txBody>
            </p:sp>
          </mc:Fallback>
        </mc:AlternateContent>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2">
                                            <p:txEl>
                                              <p:pRg st="0" end="0"/>
                                            </p:txEl>
                                          </p:spTgt>
                                        </p:tgtEl>
                                        <p:attrNameLst>
                                          <p:attrName>style.visibility</p:attrName>
                                        </p:attrNameLst>
                                      </p:cBhvr>
                                      <p:to>
                                        <p:strVal val="visible"/>
                                      </p:to>
                                    </p:set>
                                    <p:anim calcmode="lin" valueType="num">
                                      <p:cBhvr additive="base">
                                        <p:cTn id="13"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2">
                                            <p:txEl>
                                              <p:pRg st="1" end="1"/>
                                            </p:txEl>
                                          </p:spTgt>
                                        </p:tgtEl>
                                        <p:attrNameLst>
                                          <p:attrName>style.visibility</p:attrName>
                                        </p:attrNameLst>
                                      </p:cBhvr>
                                      <p:to>
                                        <p:strVal val="visible"/>
                                      </p:to>
                                    </p:set>
                                    <p:anim calcmode="lin" valueType="num">
                                      <p:cBhvr additive="base">
                                        <p:cTn id="19" dur="500" fill="hold"/>
                                        <p:tgtEl>
                                          <p:spTgt spid="4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2">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2">
                                            <p:txEl>
                                              <p:pRg st="2" end="2"/>
                                            </p:txEl>
                                          </p:spTgt>
                                        </p:tgtEl>
                                        <p:attrNameLst>
                                          <p:attrName>style.visibility</p:attrName>
                                        </p:attrNameLst>
                                      </p:cBhvr>
                                      <p:to>
                                        <p:strVal val="visible"/>
                                      </p:to>
                                    </p:set>
                                    <p:anim calcmode="lin" valueType="num">
                                      <p:cBhvr additive="base">
                                        <p:cTn id="23" dur="500" fill="hold"/>
                                        <p:tgtEl>
                                          <p:spTgt spid="42">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2">
                                            <p:txEl>
                                              <p:pRg st="2" end="2"/>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14" presetClass="entr" presetSubtype="10" fill="hold" nodeType="afterEffect">
                                  <p:stCondLst>
                                    <p:cond delay="0"/>
                                  </p:stCondLst>
                                  <p:childTnLst>
                                    <p:set>
                                      <p:cBhvr>
                                        <p:cTn id="27" dur="1" fill="hold">
                                          <p:stCondLst>
                                            <p:cond delay="0"/>
                                          </p:stCondLst>
                                        </p:cTn>
                                        <p:tgtEl>
                                          <p:spTgt spid="111"/>
                                        </p:tgtEl>
                                        <p:attrNameLst>
                                          <p:attrName>style.visibility</p:attrName>
                                        </p:attrNameLst>
                                      </p:cBhvr>
                                      <p:to>
                                        <p:strVal val="visible"/>
                                      </p:to>
                                    </p:set>
                                    <p:animEffect transition="in" filter="randombar(horizontal)">
                                      <p:cBhvr>
                                        <p:cTn id="28" dur="500"/>
                                        <p:tgtEl>
                                          <p:spTgt spid="11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8">
                                            <p:txEl>
                                              <p:pRg st="0" end="0"/>
                                            </p:txEl>
                                          </p:spTgt>
                                        </p:tgtEl>
                                        <p:attrNameLst>
                                          <p:attrName>style.visibility</p:attrName>
                                        </p:attrNameLst>
                                      </p:cBhvr>
                                      <p:to>
                                        <p:strVal val="visible"/>
                                      </p:to>
                                    </p:set>
                                    <p:anim calcmode="lin" valueType="num">
                                      <p:cBhvr additive="base">
                                        <p:cTn id="33" dur="500" fill="hold"/>
                                        <p:tgtEl>
                                          <p:spTgt spid="178">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8">
                                            <p:txEl>
                                              <p:pRg st="0" end="0"/>
                                            </p:txEl>
                                          </p:spTgt>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14" presetClass="entr" presetSubtype="10" fill="hold" nodeType="afterEffect">
                                  <p:stCondLst>
                                    <p:cond delay="0"/>
                                  </p:stCondLst>
                                  <p:childTnLst>
                                    <p:set>
                                      <p:cBhvr>
                                        <p:cTn id="37" dur="1" fill="hold">
                                          <p:stCondLst>
                                            <p:cond delay="0"/>
                                          </p:stCondLst>
                                        </p:cTn>
                                        <p:tgtEl>
                                          <p:spTgt spid="180"/>
                                        </p:tgtEl>
                                        <p:attrNameLst>
                                          <p:attrName>style.visibility</p:attrName>
                                        </p:attrNameLst>
                                      </p:cBhvr>
                                      <p:to>
                                        <p:strVal val="visible"/>
                                      </p:to>
                                    </p:set>
                                    <p:animEffect transition="in" filter="randombar(horizontal)">
                                      <p:cBhvr>
                                        <p:cTn id="38"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uiExpand="1" build="p"/>
      <p:bldP spid="17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3"/>
        <p:cNvGrpSpPr/>
        <p:nvPr/>
      </p:nvGrpSpPr>
      <p:grpSpPr>
        <a:xfrm>
          <a:off x="0" y="0"/>
          <a:ext cx="0" cy="0"/>
          <a:chOff x="0" y="0"/>
          <a:chExt cx="0" cy="0"/>
        </a:xfrm>
      </p:grpSpPr>
      <p:sp>
        <p:nvSpPr>
          <p:cNvPr id="2114" name="Google Shape;2114;p62"/>
          <p:cNvSpPr/>
          <p:nvPr/>
        </p:nvSpPr>
        <p:spPr>
          <a:xfrm>
            <a:off x="1188620" y="1334300"/>
            <a:ext cx="914400" cy="914400"/>
          </a:xfrm>
          <a:prstGeom prst="ellipse">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latin typeface="+mn-lt"/>
            </a:endParaRPr>
          </a:p>
        </p:txBody>
      </p:sp>
      <p:sp>
        <p:nvSpPr>
          <p:cNvPr id="2115" name="Google Shape;2115;p62"/>
          <p:cNvSpPr txBox="1">
            <a:spLocks noGrp="1"/>
          </p:cNvSpPr>
          <p:nvPr>
            <p:ph type="title"/>
          </p:nvPr>
        </p:nvSpPr>
        <p:spPr>
          <a:xfrm>
            <a:off x="1252294" y="2501606"/>
            <a:ext cx="6251593" cy="1119000"/>
          </a:xfrm>
          <a:prstGeom prst="rect">
            <a:avLst/>
          </a:prstGeom>
        </p:spPr>
        <p:txBody>
          <a:bodyPr spcFirstLastPara="1" wrap="square" lIns="91425" tIns="91425" rIns="91425" bIns="91425" anchor="ctr" anchorCtr="0">
            <a:noAutofit/>
          </a:bodyPr>
          <a:lstStyle/>
          <a:p>
            <a:pPr marL="0" marR="0">
              <a:lnSpc>
                <a:spcPct val="150000"/>
              </a:lnSpc>
              <a:spcBef>
                <a:spcPts val="0"/>
              </a:spcBef>
              <a:spcAft>
                <a:spcPts val="800"/>
              </a:spcAft>
            </a:pPr>
            <a:r>
              <a:rPr lang="en-US" sz="32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Lực</a:t>
            </a:r>
            <a:r>
              <a:rPr lang="en-US" sz="3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32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đàn</a:t>
            </a:r>
            <a:r>
              <a:rPr lang="en-US" sz="3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32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hồi</a:t>
            </a:r>
            <a:r>
              <a:rPr lang="en-US" sz="3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32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Định</a:t>
            </a:r>
            <a:r>
              <a:rPr lang="en-US" sz="3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32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luật</a:t>
            </a:r>
            <a:r>
              <a:rPr lang="en-US" sz="3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Hooke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16" name="Google Shape;2116;p62"/>
          <p:cNvSpPr txBox="1">
            <a:spLocks noGrp="1"/>
          </p:cNvSpPr>
          <p:nvPr>
            <p:ph type="title" idx="2"/>
          </p:nvPr>
        </p:nvSpPr>
        <p:spPr>
          <a:xfrm>
            <a:off x="1083900" y="1370600"/>
            <a:ext cx="11139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latin typeface="+mn-lt"/>
              </a:rPr>
              <a:t>02</a:t>
            </a:r>
            <a:endParaRPr sz="3600" dirty="0">
              <a:latin typeface="+mn-lt"/>
            </a:endParaRPr>
          </a:p>
        </p:txBody>
      </p:sp>
      <p:grpSp>
        <p:nvGrpSpPr>
          <p:cNvPr id="2118" name="Google Shape;2118;p62"/>
          <p:cNvGrpSpPr/>
          <p:nvPr/>
        </p:nvGrpSpPr>
        <p:grpSpPr>
          <a:xfrm rot="-1202489">
            <a:off x="7569875" y="3580955"/>
            <a:ext cx="1224564" cy="1245357"/>
            <a:chOff x="-5107387" y="3465875"/>
            <a:chExt cx="1007100" cy="1024200"/>
          </a:xfrm>
        </p:grpSpPr>
        <p:sp>
          <p:nvSpPr>
            <p:cNvPr id="2119" name="Google Shape;2119;p62"/>
            <p:cNvSpPr/>
            <p:nvPr/>
          </p:nvSpPr>
          <p:spPr>
            <a:xfrm>
              <a:off x="-4363212" y="3611850"/>
              <a:ext cx="178850" cy="134450"/>
            </a:xfrm>
            <a:custGeom>
              <a:avLst/>
              <a:gdLst/>
              <a:ahLst/>
              <a:cxnLst/>
              <a:rect l="l" t="t" r="r" b="b"/>
              <a:pathLst>
                <a:path w="7154" h="5378" extrusionOk="0">
                  <a:moveTo>
                    <a:pt x="6040" y="0"/>
                  </a:moveTo>
                  <a:lnTo>
                    <a:pt x="0" y="2169"/>
                  </a:lnTo>
                  <a:lnTo>
                    <a:pt x="1225" y="5377"/>
                  </a:lnTo>
                  <a:lnTo>
                    <a:pt x="7153" y="2587"/>
                  </a:lnTo>
                  <a:lnTo>
                    <a:pt x="5511" y="1812"/>
                  </a:lnTo>
                  <a:lnTo>
                    <a:pt x="6040" y="0"/>
                  </a:ln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latin typeface="+mn-lt"/>
              </a:endParaRPr>
            </a:p>
          </p:txBody>
        </p:sp>
        <p:sp>
          <p:nvSpPr>
            <p:cNvPr id="2120" name="Google Shape;2120;p62"/>
            <p:cNvSpPr/>
            <p:nvPr/>
          </p:nvSpPr>
          <p:spPr>
            <a:xfrm>
              <a:off x="-4317687" y="3746825"/>
              <a:ext cx="178850" cy="134450"/>
            </a:xfrm>
            <a:custGeom>
              <a:avLst/>
              <a:gdLst/>
              <a:ahLst/>
              <a:cxnLst/>
              <a:rect l="l" t="t" r="r" b="b"/>
              <a:pathLst>
                <a:path w="7154" h="5378" extrusionOk="0">
                  <a:moveTo>
                    <a:pt x="6041" y="0"/>
                  </a:moveTo>
                  <a:lnTo>
                    <a:pt x="1" y="2169"/>
                  </a:lnTo>
                  <a:lnTo>
                    <a:pt x="1226" y="5377"/>
                  </a:lnTo>
                  <a:lnTo>
                    <a:pt x="7154" y="2585"/>
                  </a:lnTo>
                  <a:lnTo>
                    <a:pt x="5512" y="1812"/>
                  </a:lnTo>
                  <a:lnTo>
                    <a:pt x="6041" y="0"/>
                  </a:ln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latin typeface="+mn-lt"/>
              </a:endParaRPr>
            </a:p>
          </p:txBody>
        </p:sp>
        <p:sp>
          <p:nvSpPr>
            <p:cNvPr id="2121" name="Google Shape;2121;p62"/>
            <p:cNvSpPr/>
            <p:nvPr/>
          </p:nvSpPr>
          <p:spPr>
            <a:xfrm>
              <a:off x="-4279137" y="3866200"/>
              <a:ext cx="178850" cy="134450"/>
            </a:xfrm>
            <a:custGeom>
              <a:avLst/>
              <a:gdLst/>
              <a:ahLst/>
              <a:cxnLst/>
              <a:rect l="l" t="t" r="r" b="b"/>
              <a:pathLst>
                <a:path w="7154" h="5378" extrusionOk="0">
                  <a:moveTo>
                    <a:pt x="6040" y="1"/>
                  </a:moveTo>
                  <a:lnTo>
                    <a:pt x="0" y="2169"/>
                  </a:lnTo>
                  <a:lnTo>
                    <a:pt x="1226" y="5378"/>
                  </a:lnTo>
                  <a:lnTo>
                    <a:pt x="7153" y="2587"/>
                  </a:lnTo>
                  <a:lnTo>
                    <a:pt x="5512" y="1812"/>
                  </a:lnTo>
                  <a:lnTo>
                    <a:pt x="6040" y="1"/>
                  </a:ln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latin typeface="+mn-lt"/>
              </a:endParaRPr>
            </a:p>
          </p:txBody>
        </p:sp>
        <p:sp>
          <p:nvSpPr>
            <p:cNvPr id="2122" name="Google Shape;2122;p62"/>
            <p:cNvSpPr/>
            <p:nvPr/>
          </p:nvSpPr>
          <p:spPr>
            <a:xfrm>
              <a:off x="-5107387" y="3465875"/>
              <a:ext cx="986700" cy="1024200"/>
            </a:xfrm>
            <a:custGeom>
              <a:avLst/>
              <a:gdLst/>
              <a:ahLst/>
              <a:cxnLst/>
              <a:rect l="l" t="t" r="r" b="b"/>
              <a:pathLst>
                <a:path w="39468" h="40968" extrusionOk="0">
                  <a:moveTo>
                    <a:pt x="29662" y="0"/>
                  </a:moveTo>
                  <a:cubicBezTo>
                    <a:pt x="20439" y="1674"/>
                    <a:pt x="11690" y="3978"/>
                    <a:pt x="6116" y="5569"/>
                  </a:cubicBezTo>
                  <a:cubicBezTo>
                    <a:pt x="5255" y="5816"/>
                    <a:pt x="4470" y="6045"/>
                    <a:pt x="3771" y="6251"/>
                  </a:cubicBezTo>
                  <a:cubicBezTo>
                    <a:pt x="1388" y="6956"/>
                    <a:pt x="0" y="7406"/>
                    <a:pt x="0" y="7406"/>
                  </a:cubicBezTo>
                  <a:cubicBezTo>
                    <a:pt x="1405" y="17936"/>
                    <a:pt x="9124" y="40968"/>
                    <a:pt x="9124" y="40968"/>
                  </a:cubicBezTo>
                  <a:cubicBezTo>
                    <a:pt x="10992" y="40708"/>
                    <a:pt x="13011" y="40349"/>
                    <a:pt x="15093" y="39931"/>
                  </a:cubicBezTo>
                  <a:cubicBezTo>
                    <a:pt x="26387" y="37663"/>
                    <a:pt x="39468" y="33606"/>
                    <a:pt x="39468" y="33606"/>
                  </a:cubicBezTo>
                  <a:cubicBezTo>
                    <a:pt x="39384" y="33232"/>
                    <a:pt x="39291" y="32845"/>
                    <a:pt x="39194" y="32444"/>
                  </a:cubicBezTo>
                  <a:cubicBezTo>
                    <a:pt x="36519" y="21353"/>
                    <a:pt x="29662" y="0"/>
                    <a:pt x="29662"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latin typeface="+mn-lt"/>
              </a:endParaRPr>
            </a:p>
          </p:txBody>
        </p:sp>
        <p:sp>
          <p:nvSpPr>
            <p:cNvPr id="2123" name="Google Shape;2123;p62"/>
            <p:cNvSpPr/>
            <p:nvPr/>
          </p:nvSpPr>
          <p:spPr>
            <a:xfrm>
              <a:off x="-5107387" y="3605100"/>
              <a:ext cx="377325" cy="884975"/>
            </a:xfrm>
            <a:custGeom>
              <a:avLst/>
              <a:gdLst/>
              <a:ahLst/>
              <a:cxnLst/>
              <a:rect l="l" t="t" r="r" b="b"/>
              <a:pathLst>
                <a:path w="15093" h="35399" extrusionOk="0">
                  <a:moveTo>
                    <a:pt x="6116" y="0"/>
                  </a:moveTo>
                  <a:cubicBezTo>
                    <a:pt x="5255" y="247"/>
                    <a:pt x="4470" y="476"/>
                    <a:pt x="3771" y="682"/>
                  </a:cubicBezTo>
                  <a:cubicBezTo>
                    <a:pt x="1388" y="1387"/>
                    <a:pt x="0" y="1837"/>
                    <a:pt x="0" y="1837"/>
                  </a:cubicBezTo>
                  <a:cubicBezTo>
                    <a:pt x="1405" y="12367"/>
                    <a:pt x="9124" y="35399"/>
                    <a:pt x="9124" y="35399"/>
                  </a:cubicBezTo>
                  <a:cubicBezTo>
                    <a:pt x="10992" y="35139"/>
                    <a:pt x="13011" y="34780"/>
                    <a:pt x="15093" y="34362"/>
                  </a:cubicBezTo>
                  <a:cubicBezTo>
                    <a:pt x="13159" y="27860"/>
                    <a:pt x="9772" y="16337"/>
                    <a:pt x="8538" y="11976"/>
                  </a:cubicBezTo>
                  <a:cubicBezTo>
                    <a:pt x="8326" y="11223"/>
                    <a:pt x="8178" y="10683"/>
                    <a:pt x="8111" y="10419"/>
                  </a:cubicBezTo>
                  <a:cubicBezTo>
                    <a:pt x="7343" y="7350"/>
                    <a:pt x="7017" y="3396"/>
                    <a:pt x="6116" y="0"/>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latin typeface="+mn-lt"/>
              </a:endParaRPr>
            </a:p>
          </p:txBody>
        </p:sp>
        <p:sp>
          <p:nvSpPr>
            <p:cNvPr id="2124" name="Google Shape;2124;p62"/>
            <p:cNvSpPr/>
            <p:nvPr/>
          </p:nvSpPr>
          <p:spPr>
            <a:xfrm>
              <a:off x="-4778062" y="3747875"/>
              <a:ext cx="446225" cy="352950"/>
            </a:xfrm>
            <a:custGeom>
              <a:avLst/>
              <a:gdLst/>
              <a:ahLst/>
              <a:cxnLst/>
              <a:rect l="l" t="t" r="r" b="b"/>
              <a:pathLst>
                <a:path w="17849" h="14118" extrusionOk="0">
                  <a:moveTo>
                    <a:pt x="13982" y="1"/>
                  </a:moveTo>
                  <a:cubicBezTo>
                    <a:pt x="9409" y="1034"/>
                    <a:pt x="3684" y="2980"/>
                    <a:pt x="1063" y="3904"/>
                  </a:cubicBezTo>
                  <a:cubicBezTo>
                    <a:pt x="1264" y="4843"/>
                    <a:pt x="951" y="5891"/>
                    <a:pt x="1" y="6372"/>
                  </a:cubicBezTo>
                  <a:cubicBezTo>
                    <a:pt x="545" y="8870"/>
                    <a:pt x="1367" y="11443"/>
                    <a:pt x="1904" y="13013"/>
                  </a:cubicBezTo>
                  <a:cubicBezTo>
                    <a:pt x="2016" y="12999"/>
                    <a:pt x="2124" y="12991"/>
                    <a:pt x="2229" y="12991"/>
                  </a:cubicBezTo>
                  <a:cubicBezTo>
                    <a:pt x="3090" y="12991"/>
                    <a:pt x="3720" y="13470"/>
                    <a:pt x="4063" y="14118"/>
                  </a:cubicBezTo>
                  <a:cubicBezTo>
                    <a:pt x="8335" y="13001"/>
                    <a:pt x="13695" y="11282"/>
                    <a:pt x="16392" y="10396"/>
                  </a:cubicBezTo>
                  <a:cubicBezTo>
                    <a:pt x="16373" y="9501"/>
                    <a:pt x="16825" y="8608"/>
                    <a:pt x="17848" y="8282"/>
                  </a:cubicBezTo>
                  <a:cubicBezTo>
                    <a:pt x="17310" y="5347"/>
                    <a:pt x="16618" y="2734"/>
                    <a:pt x="16168" y="1172"/>
                  </a:cubicBezTo>
                  <a:cubicBezTo>
                    <a:pt x="16059" y="1186"/>
                    <a:pt x="15953" y="1193"/>
                    <a:pt x="15851" y="1193"/>
                  </a:cubicBezTo>
                  <a:cubicBezTo>
                    <a:pt x="14960" y="1193"/>
                    <a:pt x="14317" y="682"/>
                    <a:pt x="13982" y="1"/>
                  </a:cubicBezTo>
                  <a:close/>
                </a:path>
              </a:pathLst>
            </a:cu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latin typeface="+mn-lt"/>
              </a:endParaRPr>
            </a:p>
          </p:txBody>
        </p:sp>
      </p:grpSp>
      <p:grpSp>
        <p:nvGrpSpPr>
          <p:cNvPr id="2125" name="Google Shape;2125;p62"/>
          <p:cNvGrpSpPr/>
          <p:nvPr/>
        </p:nvGrpSpPr>
        <p:grpSpPr>
          <a:xfrm>
            <a:off x="7290950" y="1919600"/>
            <a:ext cx="798175" cy="487950"/>
            <a:chOff x="10325950" y="3352200"/>
            <a:chExt cx="798175" cy="487950"/>
          </a:xfrm>
        </p:grpSpPr>
        <p:sp>
          <p:nvSpPr>
            <p:cNvPr id="2126" name="Google Shape;2126;p62"/>
            <p:cNvSpPr/>
            <p:nvPr/>
          </p:nvSpPr>
          <p:spPr>
            <a:xfrm>
              <a:off x="10325950" y="3352200"/>
              <a:ext cx="798175" cy="487950"/>
            </a:xfrm>
            <a:custGeom>
              <a:avLst/>
              <a:gdLst/>
              <a:ahLst/>
              <a:cxnLst/>
              <a:rect l="l" t="t" r="r" b="b"/>
              <a:pathLst>
                <a:path w="31927" h="19518" extrusionOk="0">
                  <a:moveTo>
                    <a:pt x="22259" y="1"/>
                  </a:moveTo>
                  <a:cubicBezTo>
                    <a:pt x="21177" y="1"/>
                    <a:pt x="20185" y="414"/>
                    <a:pt x="19210" y="823"/>
                  </a:cubicBezTo>
                  <a:cubicBezTo>
                    <a:pt x="17445" y="1567"/>
                    <a:pt x="14349" y="2735"/>
                    <a:pt x="11225" y="3940"/>
                  </a:cubicBezTo>
                  <a:cubicBezTo>
                    <a:pt x="6661" y="5698"/>
                    <a:pt x="2031" y="7535"/>
                    <a:pt x="1371" y="8232"/>
                  </a:cubicBezTo>
                  <a:cubicBezTo>
                    <a:pt x="0" y="9686"/>
                    <a:pt x="607" y="12500"/>
                    <a:pt x="1364" y="14825"/>
                  </a:cubicBezTo>
                  <a:cubicBezTo>
                    <a:pt x="1465" y="15137"/>
                    <a:pt x="1569" y="15442"/>
                    <a:pt x="1672" y="15733"/>
                  </a:cubicBezTo>
                  <a:cubicBezTo>
                    <a:pt x="1937" y="16484"/>
                    <a:pt x="2382" y="17747"/>
                    <a:pt x="2841" y="18348"/>
                  </a:cubicBezTo>
                  <a:cubicBezTo>
                    <a:pt x="3523" y="19243"/>
                    <a:pt x="4385" y="19517"/>
                    <a:pt x="5246" y="19517"/>
                  </a:cubicBezTo>
                  <a:cubicBezTo>
                    <a:pt x="5789" y="19517"/>
                    <a:pt x="6333" y="19407"/>
                    <a:pt x="6830" y="19275"/>
                  </a:cubicBezTo>
                  <a:cubicBezTo>
                    <a:pt x="9702" y="18511"/>
                    <a:pt x="12523" y="17590"/>
                    <a:pt x="15308" y="16557"/>
                  </a:cubicBezTo>
                  <a:cubicBezTo>
                    <a:pt x="19868" y="14869"/>
                    <a:pt x="24326" y="12880"/>
                    <a:pt x="28730" y="10774"/>
                  </a:cubicBezTo>
                  <a:cubicBezTo>
                    <a:pt x="29344" y="10481"/>
                    <a:pt x="29956" y="10186"/>
                    <a:pt x="30567" y="9887"/>
                  </a:cubicBezTo>
                  <a:cubicBezTo>
                    <a:pt x="31687" y="9339"/>
                    <a:pt x="31926" y="7948"/>
                    <a:pt x="31702" y="6527"/>
                  </a:cubicBezTo>
                  <a:cubicBezTo>
                    <a:pt x="31468" y="5047"/>
                    <a:pt x="30733" y="3536"/>
                    <a:pt x="29967" y="2914"/>
                  </a:cubicBezTo>
                  <a:cubicBezTo>
                    <a:pt x="28834" y="1992"/>
                    <a:pt x="27428" y="1232"/>
                    <a:pt x="26101" y="631"/>
                  </a:cubicBezTo>
                  <a:cubicBezTo>
                    <a:pt x="24973" y="122"/>
                    <a:pt x="23701" y="72"/>
                    <a:pt x="22485" y="7"/>
                  </a:cubicBezTo>
                  <a:cubicBezTo>
                    <a:pt x="22409" y="3"/>
                    <a:pt x="22334" y="1"/>
                    <a:pt x="22259"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latin typeface="+mn-lt"/>
              </a:endParaRPr>
            </a:p>
          </p:txBody>
        </p:sp>
        <p:sp>
          <p:nvSpPr>
            <p:cNvPr id="2127" name="Google Shape;2127;p62"/>
            <p:cNvSpPr/>
            <p:nvPr/>
          </p:nvSpPr>
          <p:spPr>
            <a:xfrm>
              <a:off x="10864950" y="3360750"/>
              <a:ext cx="48300" cy="160625"/>
            </a:xfrm>
            <a:custGeom>
              <a:avLst/>
              <a:gdLst/>
              <a:ahLst/>
              <a:cxnLst/>
              <a:rect l="l" t="t" r="r" b="b"/>
              <a:pathLst>
                <a:path w="1932" h="6425" extrusionOk="0">
                  <a:moveTo>
                    <a:pt x="283" y="0"/>
                  </a:moveTo>
                  <a:cubicBezTo>
                    <a:pt x="140" y="0"/>
                    <a:pt x="0" y="110"/>
                    <a:pt x="14" y="274"/>
                  </a:cubicBezTo>
                  <a:cubicBezTo>
                    <a:pt x="98" y="1339"/>
                    <a:pt x="459" y="2352"/>
                    <a:pt x="513" y="3430"/>
                  </a:cubicBezTo>
                  <a:cubicBezTo>
                    <a:pt x="557" y="4325"/>
                    <a:pt x="287" y="5491"/>
                    <a:pt x="774" y="6277"/>
                  </a:cubicBezTo>
                  <a:cubicBezTo>
                    <a:pt x="833" y="6374"/>
                    <a:pt x="945" y="6425"/>
                    <a:pt x="1056" y="6425"/>
                  </a:cubicBezTo>
                  <a:cubicBezTo>
                    <a:pt x="1150" y="6425"/>
                    <a:pt x="1244" y="6388"/>
                    <a:pt x="1304" y="6312"/>
                  </a:cubicBezTo>
                  <a:cubicBezTo>
                    <a:pt x="1931" y="5511"/>
                    <a:pt x="1735" y="4004"/>
                    <a:pt x="1639" y="3053"/>
                  </a:cubicBezTo>
                  <a:cubicBezTo>
                    <a:pt x="1530" y="1993"/>
                    <a:pt x="1305" y="780"/>
                    <a:pt x="453" y="62"/>
                  </a:cubicBezTo>
                  <a:cubicBezTo>
                    <a:pt x="403" y="19"/>
                    <a:pt x="343" y="0"/>
                    <a:pt x="283" y="0"/>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latin typeface="+mn-lt"/>
              </a:endParaRPr>
            </a:p>
          </p:txBody>
        </p:sp>
        <p:sp>
          <p:nvSpPr>
            <p:cNvPr id="2128" name="Google Shape;2128;p62"/>
            <p:cNvSpPr/>
            <p:nvPr/>
          </p:nvSpPr>
          <p:spPr>
            <a:xfrm>
              <a:off x="10360025" y="3535025"/>
              <a:ext cx="684175" cy="305125"/>
            </a:xfrm>
            <a:custGeom>
              <a:avLst/>
              <a:gdLst/>
              <a:ahLst/>
              <a:cxnLst/>
              <a:rect l="l" t="t" r="r" b="b"/>
              <a:pathLst>
                <a:path w="27367" h="12205" extrusionOk="0">
                  <a:moveTo>
                    <a:pt x="20840" y="1"/>
                  </a:moveTo>
                  <a:cubicBezTo>
                    <a:pt x="20811" y="1"/>
                    <a:pt x="20782" y="1"/>
                    <a:pt x="20753" y="2"/>
                  </a:cubicBezTo>
                  <a:cubicBezTo>
                    <a:pt x="19808" y="18"/>
                    <a:pt x="18935" y="346"/>
                    <a:pt x="18072" y="673"/>
                  </a:cubicBezTo>
                  <a:cubicBezTo>
                    <a:pt x="15961" y="1467"/>
                    <a:pt x="13852" y="2260"/>
                    <a:pt x="11741" y="3055"/>
                  </a:cubicBezTo>
                  <a:cubicBezTo>
                    <a:pt x="8624" y="4228"/>
                    <a:pt x="5511" y="5401"/>
                    <a:pt x="2397" y="6575"/>
                  </a:cubicBezTo>
                  <a:cubicBezTo>
                    <a:pt x="1694" y="6841"/>
                    <a:pt x="776" y="7067"/>
                    <a:pt x="1" y="7512"/>
                  </a:cubicBezTo>
                  <a:cubicBezTo>
                    <a:pt x="102" y="7824"/>
                    <a:pt x="206" y="8129"/>
                    <a:pt x="309" y="8420"/>
                  </a:cubicBezTo>
                  <a:cubicBezTo>
                    <a:pt x="574" y="9171"/>
                    <a:pt x="1019" y="10434"/>
                    <a:pt x="1478" y="11035"/>
                  </a:cubicBezTo>
                  <a:cubicBezTo>
                    <a:pt x="2160" y="11930"/>
                    <a:pt x="3022" y="12204"/>
                    <a:pt x="3883" y="12204"/>
                  </a:cubicBezTo>
                  <a:cubicBezTo>
                    <a:pt x="4426" y="12204"/>
                    <a:pt x="4970" y="12094"/>
                    <a:pt x="5467" y="11962"/>
                  </a:cubicBezTo>
                  <a:cubicBezTo>
                    <a:pt x="8339" y="11198"/>
                    <a:pt x="11160" y="10277"/>
                    <a:pt x="13945" y="9244"/>
                  </a:cubicBezTo>
                  <a:cubicBezTo>
                    <a:pt x="18505" y="7556"/>
                    <a:pt x="22963" y="5567"/>
                    <a:pt x="27367" y="3461"/>
                  </a:cubicBezTo>
                  <a:cubicBezTo>
                    <a:pt x="25290" y="1609"/>
                    <a:pt x="23023" y="1"/>
                    <a:pt x="20840"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latin typeface="+mn-lt"/>
              </a:endParaRPr>
            </a:p>
          </p:txBody>
        </p:sp>
      </p:grpSp>
      <p:grpSp>
        <p:nvGrpSpPr>
          <p:cNvPr id="2129" name="Google Shape;2129;p62"/>
          <p:cNvGrpSpPr/>
          <p:nvPr/>
        </p:nvGrpSpPr>
        <p:grpSpPr>
          <a:xfrm rot="3527965">
            <a:off x="6391536" y="475033"/>
            <a:ext cx="973433" cy="884289"/>
            <a:chOff x="8856200" y="2191500"/>
            <a:chExt cx="973500" cy="884350"/>
          </a:xfrm>
        </p:grpSpPr>
        <p:sp>
          <p:nvSpPr>
            <p:cNvPr id="2130" name="Google Shape;2130;p62"/>
            <p:cNvSpPr/>
            <p:nvPr/>
          </p:nvSpPr>
          <p:spPr>
            <a:xfrm>
              <a:off x="8856200" y="2759200"/>
              <a:ext cx="334825" cy="316650"/>
            </a:xfrm>
            <a:custGeom>
              <a:avLst/>
              <a:gdLst/>
              <a:ahLst/>
              <a:cxnLst/>
              <a:rect l="l" t="t" r="r" b="b"/>
              <a:pathLst>
                <a:path w="13393" h="12666" extrusionOk="0">
                  <a:moveTo>
                    <a:pt x="4955" y="0"/>
                  </a:moveTo>
                  <a:cubicBezTo>
                    <a:pt x="3612" y="1237"/>
                    <a:pt x="2414" y="2338"/>
                    <a:pt x="1446" y="3227"/>
                  </a:cubicBezTo>
                  <a:cubicBezTo>
                    <a:pt x="59" y="4499"/>
                    <a:pt x="0" y="6665"/>
                    <a:pt x="1316" y="8013"/>
                  </a:cubicBezTo>
                  <a:lnTo>
                    <a:pt x="2742" y="9476"/>
                  </a:lnTo>
                  <a:lnTo>
                    <a:pt x="4870" y="11660"/>
                  </a:lnTo>
                  <a:cubicBezTo>
                    <a:pt x="5521" y="12328"/>
                    <a:pt x="6389" y="12666"/>
                    <a:pt x="7259" y="12666"/>
                  </a:cubicBezTo>
                  <a:cubicBezTo>
                    <a:pt x="8051" y="12666"/>
                    <a:pt x="8846" y="12385"/>
                    <a:pt x="9481" y="11819"/>
                  </a:cubicBezTo>
                  <a:lnTo>
                    <a:pt x="13393" y="8325"/>
                  </a:lnTo>
                  <a:cubicBezTo>
                    <a:pt x="12753" y="7889"/>
                    <a:pt x="12168" y="7275"/>
                    <a:pt x="11643" y="6825"/>
                  </a:cubicBezTo>
                  <a:cubicBezTo>
                    <a:pt x="10979" y="6259"/>
                    <a:pt x="10338" y="5665"/>
                    <a:pt x="9710" y="5059"/>
                  </a:cubicBezTo>
                  <a:cubicBezTo>
                    <a:pt x="9561" y="4918"/>
                    <a:pt x="9416" y="4776"/>
                    <a:pt x="9268" y="4633"/>
                  </a:cubicBezTo>
                  <a:cubicBezTo>
                    <a:pt x="7750" y="3162"/>
                    <a:pt x="6322" y="1608"/>
                    <a:pt x="4955"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latin typeface="+mn-lt"/>
              </a:endParaRPr>
            </a:p>
          </p:txBody>
        </p:sp>
        <p:sp>
          <p:nvSpPr>
            <p:cNvPr id="2131" name="Google Shape;2131;p62"/>
            <p:cNvSpPr/>
            <p:nvPr/>
          </p:nvSpPr>
          <p:spPr>
            <a:xfrm>
              <a:off x="8980050" y="2194350"/>
              <a:ext cx="846625" cy="772975"/>
            </a:xfrm>
            <a:custGeom>
              <a:avLst/>
              <a:gdLst/>
              <a:ahLst/>
              <a:cxnLst/>
              <a:rect l="l" t="t" r="r" b="b"/>
              <a:pathLst>
                <a:path w="33865" h="30919" extrusionOk="0">
                  <a:moveTo>
                    <a:pt x="32398" y="0"/>
                  </a:moveTo>
                  <a:cubicBezTo>
                    <a:pt x="32363" y="0"/>
                    <a:pt x="32327" y="2"/>
                    <a:pt x="32291" y="5"/>
                  </a:cubicBezTo>
                  <a:cubicBezTo>
                    <a:pt x="32214" y="11"/>
                    <a:pt x="32138" y="24"/>
                    <a:pt x="32066" y="46"/>
                  </a:cubicBezTo>
                  <a:lnTo>
                    <a:pt x="32042" y="52"/>
                  </a:lnTo>
                  <a:lnTo>
                    <a:pt x="26291" y="1743"/>
                  </a:lnTo>
                  <a:lnTo>
                    <a:pt x="20312" y="3502"/>
                  </a:lnTo>
                  <a:lnTo>
                    <a:pt x="20244" y="3520"/>
                  </a:lnTo>
                  <a:cubicBezTo>
                    <a:pt x="17485" y="6379"/>
                    <a:pt x="9213" y="14088"/>
                    <a:pt x="2677" y="20124"/>
                  </a:cubicBezTo>
                  <a:cubicBezTo>
                    <a:pt x="2285" y="20486"/>
                    <a:pt x="1899" y="20842"/>
                    <a:pt x="1519" y="21193"/>
                  </a:cubicBezTo>
                  <a:cubicBezTo>
                    <a:pt x="1399" y="21306"/>
                    <a:pt x="1276" y="21417"/>
                    <a:pt x="1156" y="21529"/>
                  </a:cubicBezTo>
                  <a:cubicBezTo>
                    <a:pt x="761" y="21894"/>
                    <a:pt x="373" y="22250"/>
                    <a:pt x="1" y="22594"/>
                  </a:cubicBezTo>
                  <a:cubicBezTo>
                    <a:pt x="1368" y="24202"/>
                    <a:pt x="2796" y="25756"/>
                    <a:pt x="4314" y="27227"/>
                  </a:cubicBezTo>
                  <a:cubicBezTo>
                    <a:pt x="4462" y="27370"/>
                    <a:pt x="4607" y="27512"/>
                    <a:pt x="4756" y="27653"/>
                  </a:cubicBezTo>
                  <a:cubicBezTo>
                    <a:pt x="5384" y="28259"/>
                    <a:pt x="6025" y="28853"/>
                    <a:pt x="6689" y="29419"/>
                  </a:cubicBezTo>
                  <a:cubicBezTo>
                    <a:pt x="7214" y="29869"/>
                    <a:pt x="7799" y="30483"/>
                    <a:pt x="8439" y="30919"/>
                  </a:cubicBezTo>
                  <a:lnTo>
                    <a:pt x="9448" y="30017"/>
                  </a:lnTo>
                  <a:lnTo>
                    <a:pt x="9981" y="29543"/>
                  </a:lnTo>
                  <a:lnTo>
                    <a:pt x="10990" y="28641"/>
                  </a:lnTo>
                  <a:lnTo>
                    <a:pt x="29132" y="12444"/>
                  </a:lnTo>
                  <a:lnTo>
                    <a:pt x="29399" y="11801"/>
                  </a:lnTo>
                  <a:lnTo>
                    <a:pt x="31692" y="6204"/>
                  </a:lnTo>
                  <a:lnTo>
                    <a:pt x="33502" y="1791"/>
                  </a:lnTo>
                  <a:lnTo>
                    <a:pt x="33537" y="1710"/>
                  </a:lnTo>
                  <a:cubicBezTo>
                    <a:pt x="33541" y="1699"/>
                    <a:pt x="33546" y="1686"/>
                    <a:pt x="33550" y="1675"/>
                  </a:cubicBezTo>
                  <a:cubicBezTo>
                    <a:pt x="33864" y="840"/>
                    <a:pt x="33223" y="0"/>
                    <a:pt x="32398" y="0"/>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latin typeface="+mn-lt"/>
              </a:endParaRPr>
            </a:p>
          </p:txBody>
        </p:sp>
        <p:sp>
          <p:nvSpPr>
            <p:cNvPr id="2132" name="Google Shape;2132;p62"/>
            <p:cNvSpPr/>
            <p:nvPr/>
          </p:nvSpPr>
          <p:spPr>
            <a:xfrm>
              <a:off x="9487825" y="2194975"/>
              <a:ext cx="338550" cy="294425"/>
            </a:xfrm>
            <a:custGeom>
              <a:avLst/>
              <a:gdLst/>
              <a:ahLst/>
              <a:cxnLst/>
              <a:rect l="l" t="t" r="r" b="b"/>
              <a:pathLst>
                <a:path w="13542" h="11777" extrusionOk="0">
                  <a:moveTo>
                    <a:pt x="12007" y="0"/>
                  </a:moveTo>
                  <a:cubicBezTo>
                    <a:pt x="11993" y="0"/>
                    <a:pt x="11980" y="1"/>
                    <a:pt x="11966" y="1"/>
                  </a:cubicBezTo>
                  <a:cubicBezTo>
                    <a:pt x="11855" y="6"/>
                    <a:pt x="11744" y="24"/>
                    <a:pt x="11637" y="55"/>
                  </a:cubicBezTo>
                  <a:lnTo>
                    <a:pt x="5980" y="1716"/>
                  </a:lnTo>
                  <a:lnTo>
                    <a:pt x="1" y="3475"/>
                  </a:lnTo>
                  <a:cubicBezTo>
                    <a:pt x="473" y="3605"/>
                    <a:pt x="915" y="3838"/>
                    <a:pt x="1277" y="4169"/>
                  </a:cubicBezTo>
                  <a:cubicBezTo>
                    <a:pt x="1994" y="4833"/>
                    <a:pt x="2347" y="5898"/>
                    <a:pt x="2072" y="6838"/>
                  </a:cubicBezTo>
                  <a:lnTo>
                    <a:pt x="2074" y="6838"/>
                  </a:lnTo>
                  <a:cubicBezTo>
                    <a:pt x="2095" y="6835"/>
                    <a:pt x="2113" y="6832"/>
                    <a:pt x="2136" y="6829"/>
                  </a:cubicBezTo>
                  <a:cubicBezTo>
                    <a:pt x="2158" y="6825"/>
                    <a:pt x="2181" y="6820"/>
                    <a:pt x="2205" y="6817"/>
                  </a:cubicBezTo>
                  <a:cubicBezTo>
                    <a:pt x="2338" y="6796"/>
                    <a:pt x="2474" y="6784"/>
                    <a:pt x="2608" y="6782"/>
                  </a:cubicBezTo>
                  <a:cubicBezTo>
                    <a:pt x="2622" y="6782"/>
                    <a:pt x="2637" y="6782"/>
                    <a:pt x="2651" y="6782"/>
                  </a:cubicBezTo>
                  <a:cubicBezTo>
                    <a:pt x="2689" y="6782"/>
                    <a:pt x="2727" y="6783"/>
                    <a:pt x="2766" y="6785"/>
                  </a:cubicBezTo>
                  <a:cubicBezTo>
                    <a:pt x="2824" y="6785"/>
                    <a:pt x="2883" y="6788"/>
                    <a:pt x="2940" y="6794"/>
                  </a:cubicBezTo>
                  <a:cubicBezTo>
                    <a:pt x="2988" y="6798"/>
                    <a:pt x="3035" y="6802"/>
                    <a:pt x="3083" y="6810"/>
                  </a:cubicBezTo>
                  <a:cubicBezTo>
                    <a:pt x="3151" y="6816"/>
                    <a:pt x="3217" y="6828"/>
                    <a:pt x="3284" y="6843"/>
                  </a:cubicBezTo>
                  <a:cubicBezTo>
                    <a:pt x="3325" y="6849"/>
                    <a:pt x="3365" y="6856"/>
                    <a:pt x="3405" y="6868"/>
                  </a:cubicBezTo>
                  <a:cubicBezTo>
                    <a:pt x="3534" y="6896"/>
                    <a:pt x="3662" y="6932"/>
                    <a:pt x="3786" y="6979"/>
                  </a:cubicBezTo>
                  <a:cubicBezTo>
                    <a:pt x="3842" y="6998"/>
                    <a:pt x="3895" y="7019"/>
                    <a:pt x="3948" y="7042"/>
                  </a:cubicBezTo>
                  <a:cubicBezTo>
                    <a:pt x="4002" y="7062"/>
                    <a:pt x="4056" y="7086"/>
                    <a:pt x="4108" y="7113"/>
                  </a:cubicBezTo>
                  <a:cubicBezTo>
                    <a:pt x="4159" y="7138"/>
                    <a:pt x="4212" y="7164"/>
                    <a:pt x="4263" y="7191"/>
                  </a:cubicBezTo>
                  <a:cubicBezTo>
                    <a:pt x="4266" y="7194"/>
                    <a:pt x="4269" y="7194"/>
                    <a:pt x="4272" y="7196"/>
                  </a:cubicBezTo>
                  <a:cubicBezTo>
                    <a:pt x="4587" y="7369"/>
                    <a:pt x="4871" y="7596"/>
                    <a:pt x="5111" y="7863"/>
                  </a:cubicBezTo>
                  <a:cubicBezTo>
                    <a:pt x="5248" y="8015"/>
                    <a:pt x="5369" y="8182"/>
                    <a:pt x="5470" y="8359"/>
                  </a:cubicBezTo>
                  <a:cubicBezTo>
                    <a:pt x="5497" y="8403"/>
                    <a:pt x="5521" y="8448"/>
                    <a:pt x="5544" y="8493"/>
                  </a:cubicBezTo>
                  <a:cubicBezTo>
                    <a:pt x="5565" y="8529"/>
                    <a:pt x="5585" y="8569"/>
                    <a:pt x="5601" y="8608"/>
                  </a:cubicBezTo>
                  <a:cubicBezTo>
                    <a:pt x="5619" y="8647"/>
                    <a:pt x="5637" y="8685"/>
                    <a:pt x="5655" y="8726"/>
                  </a:cubicBezTo>
                  <a:cubicBezTo>
                    <a:pt x="5681" y="8787"/>
                    <a:pt x="5707" y="8852"/>
                    <a:pt x="5731" y="8917"/>
                  </a:cubicBezTo>
                  <a:cubicBezTo>
                    <a:pt x="5754" y="8981"/>
                    <a:pt x="5775" y="9047"/>
                    <a:pt x="5793" y="9112"/>
                  </a:cubicBezTo>
                  <a:cubicBezTo>
                    <a:pt x="5812" y="9178"/>
                    <a:pt x="5830" y="9245"/>
                    <a:pt x="5844" y="9311"/>
                  </a:cubicBezTo>
                  <a:cubicBezTo>
                    <a:pt x="5858" y="9377"/>
                    <a:pt x="5871" y="9447"/>
                    <a:pt x="5883" y="9513"/>
                  </a:cubicBezTo>
                  <a:cubicBezTo>
                    <a:pt x="5894" y="9579"/>
                    <a:pt x="5904" y="9647"/>
                    <a:pt x="5909" y="9717"/>
                  </a:cubicBezTo>
                  <a:cubicBezTo>
                    <a:pt x="5913" y="9762"/>
                    <a:pt x="5916" y="9804"/>
                    <a:pt x="5918" y="9850"/>
                  </a:cubicBezTo>
                  <a:cubicBezTo>
                    <a:pt x="5922" y="9887"/>
                    <a:pt x="5924" y="9926"/>
                    <a:pt x="5922" y="9964"/>
                  </a:cubicBezTo>
                  <a:lnTo>
                    <a:pt x="5922" y="9979"/>
                  </a:lnTo>
                  <a:cubicBezTo>
                    <a:pt x="5925" y="10037"/>
                    <a:pt x="5924" y="10094"/>
                    <a:pt x="5922" y="10150"/>
                  </a:cubicBezTo>
                  <a:cubicBezTo>
                    <a:pt x="5921" y="10180"/>
                    <a:pt x="5919" y="10210"/>
                    <a:pt x="5916" y="10239"/>
                  </a:cubicBezTo>
                  <a:cubicBezTo>
                    <a:pt x="5915" y="10287"/>
                    <a:pt x="5912" y="10335"/>
                    <a:pt x="5904" y="10382"/>
                  </a:cubicBezTo>
                  <a:cubicBezTo>
                    <a:pt x="5907" y="10385"/>
                    <a:pt x="5907" y="10390"/>
                    <a:pt x="5904" y="10391"/>
                  </a:cubicBezTo>
                  <a:cubicBezTo>
                    <a:pt x="5898" y="10451"/>
                    <a:pt x="5891" y="10512"/>
                    <a:pt x="5880" y="10572"/>
                  </a:cubicBezTo>
                  <a:cubicBezTo>
                    <a:pt x="5877" y="10595"/>
                    <a:pt x="5873" y="10616"/>
                    <a:pt x="5870" y="10637"/>
                  </a:cubicBezTo>
                  <a:cubicBezTo>
                    <a:pt x="5859" y="10682"/>
                    <a:pt x="5850" y="10729"/>
                    <a:pt x="5839" y="10774"/>
                  </a:cubicBezTo>
                  <a:cubicBezTo>
                    <a:pt x="5836" y="10794"/>
                    <a:pt x="5832" y="10812"/>
                    <a:pt x="5826" y="10830"/>
                  </a:cubicBezTo>
                  <a:cubicBezTo>
                    <a:pt x="5817" y="10866"/>
                    <a:pt x="5806" y="10901"/>
                    <a:pt x="5794" y="10939"/>
                  </a:cubicBezTo>
                  <a:cubicBezTo>
                    <a:pt x="5788" y="10958"/>
                    <a:pt x="5782" y="10978"/>
                    <a:pt x="5778" y="10998"/>
                  </a:cubicBezTo>
                  <a:lnTo>
                    <a:pt x="5779" y="10999"/>
                  </a:lnTo>
                  <a:cubicBezTo>
                    <a:pt x="6071" y="10925"/>
                    <a:pt x="6372" y="10889"/>
                    <a:pt x="6674" y="10889"/>
                  </a:cubicBezTo>
                  <a:cubicBezTo>
                    <a:pt x="7348" y="10889"/>
                    <a:pt x="8023" y="11071"/>
                    <a:pt x="8602" y="11420"/>
                  </a:cubicBezTo>
                  <a:cubicBezTo>
                    <a:pt x="8772" y="11526"/>
                    <a:pt x="8934" y="11645"/>
                    <a:pt x="9086" y="11776"/>
                  </a:cubicBezTo>
                  <a:lnTo>
                    <a:pt x="11379" y="6179"/>
                  </a:lnTo>
                  <a:lnTo>
                    <a:pt x="13190" y="1766"/>
                  </a:lnTo>
                  <a:cubicBezTo>
                    <a:pt x="13542" y="894"/>
                    <a:pt x="12874" y="0"/>
                    <a:pt x="12007"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latin typeface="+mn-lt"/>
              </a:endParaRPr>
            </a:p>
          </p:txBody>
        </p:sp>
        <p:sp>
          <p:nvSpPr>
            <p:cNvPr id="2133" name="Google Shape;2133;p62"/>
            <p:cNvSpPr/>
            <p:nvPr/>
          </p:nvSpPr>
          <p:spPr>
            <a:xfrm>
              <a:off x="9637275" y="2191500"/>
              <a:ext cx="192425" cy="158000"/>
            </a:xfrm>
            <a:custGeom>
              <a:avLst/>
              <a:gdLst/>
              <a:ahLst/>
              <a:cxnLst/>
              <a:rect l="l" t="t" r="r" b="b"/>
              <a:pathLst>
                <a:path w="7697" h="6320" extrusionOk="0">
                  <a:moveTo>
                    <a:pt x="6466" y="0"/>
                  </a:moveTo>
                  <a:cubicBezTo>
                    <a:pt x="6370" y="0"/>
                    <a:pt x="6270" y="14"/>
                    <a:pt x="6169" y="43"/>
                  </a:cubicBezTo>
                  <a:lnTo>
                    <a:pt x="6015" y="89"/>
                  </a:lnTo>
                  <a:lnTo>
                    <a:pt x="5774" y="160"/>
                  </a:lnTo>
                  <a:lnTo>
                    <a:pt x="5751" y="166"/>
                  </a:lnTo>
                  <a:lnTo>
                    <a:pt x="5658" y="194"/>
                  </a:lnTo>
                  <a:lnTo>
                    <a:pt x="0" y="1855"/>
                  </a:lnTo>
                  <a:cubicBezTo>
                    <a:pt x="709" y="2628"/>
                    <a:pt x="1507" y="3492"/>
                    <a:pt x="1654" y="3623"/>
                  </a:cubicBezTo>
                  <a:cubicBezTo>
                    <a:pt x="2084" y="4004"/>
                    <a:pt x="2526" y="4367"/>
                    <a:pt x="2980" y="4714"/>
                  </a:cubicBezTo>
                  <a:cubicBezTo>
                    <a:pt x="3659" y="5230"/>
                    <a:pt x="4366" y="5705"/>
                    <a:pt x="5101" y="6140"/>
                  </a:cubicBezTo>
                  <a:cubicBezTo>
                    <a:pt x="5199" y="6199"/>
                    <a:pt x="5300" y="6258"/>
                    <a:pt x="5400" y="6319"/>
                  </a:cubicBezTo>
                  <a:lnTo>
                    <a:pt x="7212" y="1905"/>
                  </a:lnTo>
                  <a:lnTo>
                    <a:pt x="7258" y="1787"/>
                  </a:lnTo>
                  <a:lnTo>
                    <a:pt x="7409" y="1419"/>
                  </a:lnTo>
                  <a:cubicBezTo>
                    <a:pt x="7697" y="718"/>
                    <a:pt x="7162" y="0"/>
                    <a:pt x="6466" y="0"/>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latin typeface="+mn-lt"/>
              </a:endParaRPr>
            </a:p>
          </p:txBody>
        </p:sp>
        <p:sp>
          <p:nvSpPr>
            <p:cNvPr id="2134" name="Google Shape;2134;p62"/>
            <p:cNvSpPr/>
            <p:nvPr/>
          </p:nvSpPr>
          <p:spPr>
            <a:xfrm>
              <a:off x="9104100" y="2364475"/>
              <a:ext cx="536450" cy="499050"/>
            </a:xfrm>
            <a:custGeom>
              <a:avLst/>
              <a:gdLst/>
              <a:ahLst/>
              <a:cxnLst/>
              <a:rect l="l" t="t" r="r" b="b"/>
              <a:pathLst>
                <a:path w="21458" h="19962" extrusionOk="0">
                  <a:moveTo>
                    <a:pt x="18017" y="1"/>
                  </a:moveTo>
                  <a:cubicBezTo>
                    <a:pt x="17839" y="1"/>
                    <a:pt x="17662" y="16"/>
                    <a:pt x="17486" y="46"/>
                  </a:cubicBezTo>
                  <a:lnTo>
                    <a:pt x="17405" y="129"/>
                  </a:lnTo>
                  <a:lnTo>
                    <a:pt x="1" y="16593"/>
                  </a:lnTo>
                  <a:lnTo>
                    <a:pt x="3471" y="19962"/>
                  </a:lnTo>
                  <a:lnTo>
                    <a:pt x="21077" y="4242"/>
                  </a:lnTo>
                  <a:lnTo>
                    <a:pt x="21148" y="4153"/>
                  </a:lnTo>
                  <a:cubicBezTo>
                    <a:pt x="21457" y="3103"/>
                    <a:pt x="21188" y="1902"/>
                    <a:pt x="20460" y="1083"/>
                  </a:cubicBezTo>
                  <a:cubicBezTo>
                    <a:pt x="19848" y="397"/>
                    <a:pt x="18932" y="1"/>
                    <a:pt x="18017" y="1"/>
                  </a:cubicBezTo>
                  <a:close/>
                </a:path>
              </a:pathLst>
            </a:custGeom>
            <a:solidFill>
              <a:schemeClr val="dk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latin typeface="+mn-lt"/>
              </a:endParaRPr>
            </a:p>
          </p:txBody>
        </p:sp>
        <p:sp>
          <p:nvSpPr>
            <p:cNvPr id="2135" name="Google Shape;2135;p62"/>
            <p:cNvSpPr/>
            <p:nvPr/>
          </p:nvSpPr>
          <p:spPr>
            <a:xfrm>
              <a:off x="9017975" y="2697450"/>
              <a:ext cx="236825" cy="235475"/>
            </a:xfrm>
            <a:custGeom>
              <a:avLst/>
              <a:gdLst/>
              <a:ahLst/>
              <a:cxnLst/>
              <a:rect l="l" t="t" r="r" b="b"/>
              <a:pathLst>
                <a:path w="9473" h="9419" extrusionOk="0">
                  <a:moveTo>
                    <a:pt x="1159" y="0"/>
                  </a:moveTo>
                  <a:cubicBezTo>
                    <a:pt x="766" y="362"/>
                    <a:pt x="380" y="718"/>
                    <a:pt x="0" y="1069"/>
                  </a:cubicBezTo>
                  <a:cubicBezTo>
                    <a:pt x="1379" y="2686"/>
                    <a:pt x="2817" y="4247"/>
                    <a:pt x="4337" y="5727"/>
                  </a:cubicBezTo>
                  <a:cubicBezTo>
                    <a:pt x="4523" y="5907"/>
                    <a:pt x="4710" y="6086"/>
                    <a:pt x="4897" y="6264"/>
                  </a:cubicBezTo>
                  <a:cubicBezTo>
                    <a:pt x="5489" y="6830"/>
                    <a:pt x="6092" y="7387"/>
                    <a:pt x="6714" y="7919"/>
                  </a:cubicBezTo>
                  <a:cubicBezTo>
                    <a:pt x="7240" y="8367"/>
                    <a:pt x="7825" y="8981"/>
                    <a:pt x="8464" y="9419"/>
                  </a:cubicBezTo>
                  <a:lnTo>
                    <a:pt x="9473" y="8517"/>
                  </a:lnTo>
                  <a:cubicBezTo>
                    <a:pt x="9001" y="7980"/>
                    <a:pt x="8373" y="7524"/>
                    <a:pt x="7889" y="7058"/>
                  </a:cubicBezTo>
                  <a:cubicBezTo>
                    <a:pt x="7658" y="6836"/>
                    <a:pt x="7427" y="6614"/>
                    <a:pt x="7196" y="6393"/>
                  </a:cubicBezTo>
                  <a:cubicBezTo>
                    <a:pt x="6828" y="6034"/>
                    <a:pt x="6459" y="5677"/>
                    <a:pt x="6094" y="5314"/>
                  </a:cubicBezTo>
                  <a:cubicBezTo>
                    <a:pt x="5848" y="5072"/>
                    <a:pt x="5605" y="4831"/>
                    <a:pt x="5365" y="4587"/>
                  </a:cubicBezTo>
                  <a:cubicBezTo>
                    <a:pt x="4832" y="4048"/>
                    <a:pt x="4307" y="3502"/>
                    <a:pt x="3791" y="2948"/>
                  </a:cubicBezTo>
                  <a:cubicBezTo>
                    <a:pt x="2888" y="1987"/>
                    <a:pt x="2010" y="1005"/>
                    <a:pt x="1159" y="0"/>
                  </a:cubicBezTo>
                  <a:close/>
                </a:path>
              </a:pathLst>
            </a:cu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latin typeface="+mn-lt"/>
              </a:endParaRPr>
            </a:p>
          </p:txBody>
        </p:sp>
        <p:sp>
          <p:nvSpPr>
            <p:cNvPr id="2136" name="Google Shape;2136;p62"/>
            <p:cNvSpPr/>
            <p:nvPr/>
          </p:nvSpPr>
          <p:spPr>
            <a:xfrm>
              <a:off x="8980050" y="2732550"/>
              <a:ext cx="236175" cy="234750"/>
            </a:xfrm>
            <a:custGeom>
              <a:avLst/>
              <a:gdLst/>
              <a:ahLst/>
              <a:cxnLst/>
              <a:rect l="l" t="t" r="r" b="b"/>
              <a:pathLst>
                <a:path w="9447" h="9390" extrusionOk="0">
                  <a:moveTo>
                    <a:pt x="1155" y="1"/>
                  </a:moveTo>
                  <a:cubicBezTo>
                    <a:pt x="761" y="366"/>
                    <a:pt x="373" y="721"/>
                    <a:pt x="1" y="1066"/>
                  </a:cubicBezTo>
                  <a:cubicBezTo>
                    <a:pt x="1368" y="2674"/>
                    <a:pt x="2796" y="4228"/>
                    <a:pt x="4314" y="5699"/>
                  </a:cubicBezTo>
                  <a:cubicBezTo>
                    <a:pt x="4462" y="5841"/>
                    <a:pt x="4607" y="5984"/>
                    <a:pt x="4756" y="6125"/>
                  </a:cubicBezTo>
                  <a:cubicBezTo>
                    <a:pt x="5384" y="6730"/>
                    <a:pt x="6025" y="7325"/>
                    <a:pt x="6689" y="7891"/>
                  </a:cubicBezTo>
                  <a:cubicBezTo>
                    <a:pt x="7214" y="8339"/>
                    <a:pt x="7799" y="8953"/>
                    <a:pt x="8439" y="9389"/>
                  </a:cubicBezTo>
                  <a:lnTo>
                    <a:pt x="9447" y="8489"/>
                  </a:lnTo>
                  <a:cubicBezTo>
                    <a:pt x="8974" y="7953"/>
                    <a:pt x="8347" y="7497"/>
                    <a:pt x="7865" y="7031"/>
                  </a:cubicBezTo>
                  <a:cubicBezTo>
                    <a:pt x="7233" y="6422"/>
                    <a:pt x="6601" y="5814"/>
                    <a:pt x="5978" y="5198"/>
                  </a:cubicBezTo>
                  <a:cubicBezTo>
                    <a:pt x="5762" y="4987"/>
                    <a:pt x="5550" y="4773"/>
                    <a:pt x="5340" y="4559"/>
                  </a:cubicBezTo>
                  <a:cubicBezTo>
                    <a:pt x="3890" y="3086"/>
                    <a:pt x="2492" y="1571"/>
                    <a:pt x="1155" y="1"/>
                  </a:cubicBezTo>
                  <a:close/>
                </a:path>
              </a:pathLst>
            </a:cu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latin typeface="+mn-lt"/>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2"/>
        <p:cNvGrpSpPr/>
        <p:nvPr/>
      </p:nvGrpSpPr>
      <p:grpSpPr>
        <a:xfrm>
          <a:off x="0" y="0"/>
          <a:ext cx="0" cy="0"/>
          <a:chOff x="0" y="0"/>
          <a:chExt cx="0" cy="0"/>
        </a:xfrm>
      </p:grpSpPr>
      <p:sp>
        <p:nvSpPr>
          <p:cNvPr id="1793" name="Google Shape;1793;p49"/>
          <p:cNvSpPr txBox="1">
            <a:spLocks noGrp="1"/>
          </p:cNvSpPr>
          <p:nvPr>
            <p:ph type="title"/>
          </p:nvPr>
        </p:nvSpPr>
        <p:spPr>
          <a:xfrm>
            <a:off x="1179914" y="519653"/>
            <a:ext cx="4320900" cy="531900"/>
          </a:xfrm>
          <a:prstGeom prst="rect">
            <a:avLst/>
          </a:prstGeom>
        </p:spPr>
        <p:txBody>
          <a:bodyPr spcFirstLastPara="1" wrap="square" lIns="91425" tIns="91425" rIns="91425" bIns="91425" anchor="ctr" anchorCtr="0">
            <a:noAutofit/>
          </a:bodyPr>
          <a:lstStyle/>
          <a:p>
            <a:pPr marL="0" marR="0" algn="just">
              <a:lnSpc>
                <a:spcPct val="150000"/>
              </a:lnSpc>
              <a:spcBef>
                <a:spcPts val="0"/>
              </a:spcBef>
              <a:spcAft>
                <a:spcPts val="800"/>
              </a:spcAft>
            </a:pPr>
            <a:r>
              <a:rPr lang="en-US" sz="2000" b="1" dirty="0">
                <a:solidFill>
                  <a:srgbClr val="002060"/>
                </a:solidFill>
                <a:effectLst/>
                <a:ea typeface="Calibri" panose="020F0502020204030204" pitchFamily="34" charset="0"/>
                <a:cs typeface="Times New Roman" panose="02020603050405020304" pitchFamily="18" charset="0"/>
              </a:rPr>
              <a:t>2.1. </a:t>
            </a:r>
            <a:r>
              <a:rPr lang="en-US" sz="2000" b="1" dirty="0" err="1">
                <a:solidFill>
                  <a:srgbClr val="002060"/>
                </a:solidFill>
                <a:effectLst/>
                <a:ea typeface="Calibri" panose="020F0502020204030204" pitchFamily="34" charset="0"/>
                <a:cs typeface="Times New Roman" panose="02020603050405020304" pitchFamily="18" charset="0"/>
              </a:rPr>
              <a:t>Lực</a:t>
            </a:r>
            <a:r>
              <a:rPr lang="en-US" sz="2000" b="1" dirty="0">
                <a:solidFill>
                  <a:srgbClr val="002060"/>
                </a:solidFill>
                <a:effectLst/>
                <a:ea typeface="Calibri" panose="020F0502020204030204" pitchFamily="34" charset="0"/>
                <a:cs typeface="Times New Roman" panose="02020603050405020304" pitchFamily="18" charset="0"/>
              </a:rPr>
              <a:t> </a:t>
            </a:r>
            <a:r>
              <a:rPr lang="en-US" sz="2000" b="1" dirty="0" err="1">
                <a:solidFill>
                  <a:srgbClr val="002060"/>
                </a:solidFill>
                <a:effectLst/>
                <a:ea typeface="Calibri" panose="020F0502020204030204" pitchFamily="34" charset="0"/>
                <a:cs typeface="Times New Roman" panose="02020603050405020304" pitchFamily="18" charset="0"/>
              </a:rPr>
              <a:t>đàn</a:t>
            </a:r>
            <a:r>
              <a:rPr lang="en-US" sz="2000" b="1" dirty="0">
                <a:solidFill>
                  <a:srgbClr val="002060"/>
                </a:solidFill>
                <a:effectLst/>
                <a:ea typeface="Calibri" panose="020F0502020204030204" pitchFamily="34" charset="0"/>
                <a:cs typeface="Times New Roman" panose="02020603050405020304" pitchFamily="18" charset="0"/>
              </a:rPr>
              <a:t> </a:t>
            </a:r>
            <a:r>
              <a:rPr lang="en-US" sz="2000" b="1" dirty="0" err="1">
                <a:solidFill>
                  <a:srgbClr val="002060"/>
                </a:solidFill>
                <a:effectLst/>
                <a:ea typeface="Calibri" panose="020F0502020204030204" pitchFamily="34" charset="0"/>
                <a:cs typeface="Times New Roman" panose="02020603050405020304" pitchFamily="18" charset="0"/>
              </a:rPr>
              <a:t>hồi</a:t>
            </a:r>
            <a:r>
              <a:rPr lang="en-US" sz="2000" b="1" dirty="0">
                <a:solidFill>
                  <a:srgbClr val="002060"/>
                </a:solidFill>
                <a:effectLst/>
                <a:ea typeface="Calibri" panose="020F0502020204030204" pitchFamily="34" charset="0"/>
                <a:cs typeface="Times New Roman" panose="02020603050405020304" pitchFamily="18" charset="0"/>
              </a:rPr>
              <a:t> </a:t>
            </a:r>
            <a:r>
              <a:rPr lang="en-US" sz="2000" b="1" dirty="0" err="1">
                <a:solidFill>
                  <a:srgbClr val="002060"/>
                </a:solidFill>
                <a:effectLst/>
                <a:ea typeface="Calibri" panose="020F0502020204030204" pitchFamily="34" charset="0"/>
                <a:cs typeface="Times New Roman" panose="02020603050405020304" pitchFamily="18" charset="0"/>
              </a:rPr>
              <a:t>của</a:t>
            </a:r>
            <a:r>
              <a:rPr lang="en-US" sz="2000" b="1" dirty="0">
                <a:solidFill>
                  <a:srgbClr val="002060"/>
                </a:solidFill>
                <a:effectLst/>
                <a:ea typeface="Calibri" panose="020F0502020204030204" pitchFamily="34" charset="0"/>
                <a:cs typeface="Times New Roman" panose="02020603050405020304" pitchFamily="18" charset="0"/>
              </a:rPr>
              <a:t> </a:t>
            </a:r>
            <a:r>
              <a:rPr lang="en-US" sz="2000" b="1" dirty="0" err="1">
                <a:solidFill>
                  <a:srgbClr val="002060"/>
                </a:solidFill>
                <a:effectLst/>
                <a:ea typeface="Calibri" panose="020F0502020204030204" pitchFamily="34" charset="0"/>
                <a:cs typeface="Times New Roman" panose="02020603050405020304" pitchFamily="18" charset="0"/>
              </a:rPr>
              <a:t>lò</a:t>
            </a:r>
            <a:r>
              <a:rPr lang="en-US" sz="2000" b="1" dirty="0">
                <a:solidFill>
                  <a:srgbClr val="002060"/>
                </a:solidFill>
                <a:effectLst/>
                <a:ea typeface="Calibri" panose="020F0502020204030204" pitchFamily="34" charset="0"/>
                <a:cs typeface="Times New Roman" panose="02020603050405020304" pitchFamily="18" charset="0"/>
              </a:rPr>
              <a:t> xo</a:t>
            </a:r>
            <a:endParaRPr lang="en-US"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795" name="Google Shape;1795;p49"/>
          <p:cNvGrpSpPr/>
          <p:nvPr/>
        </p:nvGrpSpPr>
        <p:grpSpPr>
          <a:xfrm>
            <a:off x="8098173" y="4581226"/>
            <a:ext cx="798175" cy="487950"/>
            <a:chOff x="10325950" y="3352200"/>
            <a:chExt cx="798175" cy="487950"/>
          </a:xfrm>
        </p:grpSpPr>
        <p:sp>
          <p:nvSpPr>
            <p:cNvPr id="1796" name="Google Shape;1796;p49"/>
            <p:cNvSpPr/>
            <p:nvPr/>
          </p:nvSpPr>
          <p:spPr>
            <a:xfrm>
              <a:off x="10325950" y="3352200"/>
              <a:ext cx="798175" cy="487950"/>
            </a:xfrm>
            <a:custGeom>
              <a:avLst/>
              <a:gdLst/>
              <a:ahLst/>
              <a:cxnLst/>
              <a:rect l="l" t="t" r="r" b="b"/>
              <a:pathLst>
                <a:path w="31927" h="19518" extrusionOk="0">
                  <a:moveTo>
                    <a:pt x="22259" y="1"/>
                  </a:moveTo>
                  <a:cubicBezTo>
                    <a:pt x="21177" y="1"/>
                    <a:pt x="20185" y="414"/>
                    <a:pt x="19210" y="823"/>
                  </a:cubicBezTo>
                  <a:cubicBezTo>
                    <a:pt x="17445" y="1567"/>
                    <a:pt x="14349" y="2735"/>
                    <a:pt x="11225" y="3940"/>
                  </a:cubicBezTo>
                  <a:cubicBezTo>
                    <a:pt x="6661" y="5698"/>
                    <a:pt x="2031" y="7535"/>
                    <a:pt x="1371" y="8232"/>
                  </a:cubicBezTo>
                  <a:cubicBezTo>
                    <a:pt x="0" y="9686"/>
                    <a:pt x="607" y="12500"/>
                    <a:pt x="1364" y="14825"/>
                  </a:cubicBezTo>
                  <a:cubicBezTo>
                    <a:pt x="1465" y="15137"/>
                    <a:pt x="1569" y="15442"/>
                    <a:pt x="1672" y="15733"/>
                  </a:cubicBezTo>
                  <a:cubicBezTo>
                    <a:pt x="1937" y="16484"/>
                    <a:pt x="2382" y="17747"/>
                    <a:pt x="2841" y="18348"/>
                  </a:cubicBezTo>
                  <a:cubicBezTo>
                    <a:pt x="3523" y="19243"/>
                    <a:pt x="4385" y="19517"/>
                    <a:pt x="5246" y="19517"/>
                  </a:cubicBezTo>
                  <a:cubicBezTo>
                    <a:pt x="5789" y="19517"/>
                    <a:pt x="6333" y="19407"/>
                    <a:pt x="6830" y="19275"/>
                  </a:cubicBezTo>
                  <a:cubicBezTo>
                    <a:pt x="9702" y="18511"/>
                    <a:pt x="12523" y="17590"/>
                    <a:pt x="15308" y="16557"/>
                  </a:cubicBezTo>
                  <a:cubicBezTo>
                    <a:pt x="19868" y="14869"/>
                    <a:pt x="24326" y="12880"/>
                    <a:pt x="28730" y="10774"/>
                  </a:cubicBezTo>
                  <a:cubicBezTo>
                    <a:pt x="29344" y="10481"/>
                    <a:pt x="29956" y="10186"/>
                    <a:pt x="30567" y="9887"/>
                  </a:cubicBezTo>
                  <a:cubicBezTo>
                    <a:pt x="31687" y="9339"/>
                    <a:pt x="31926" y="7948"/>
                    <a:pt x="31702" y="6527"/>
                  </a:cubicBezTo>
                  <a:cubicBezTo>
                    <a:pt x="31468" y="5047"/>
                    <a:pt x="30733" y="3536"/>
                    <a:pt x="29967" y="2914"/>
                  </a:cubicBezTo>
                  <a:cubicBezTo>
                    <a:pt x="28834" y="1992"/>
                    <a:pt x="27428" y="1232"/>
                    <a:pt x="26101" y="631"/>
                  </a:cubicBezTo>
                  <a:cubicBezTo>
                    <a:pt x="24973" y="122"/>
                    <a:pt x="23701" y="72"/>
                    <a:pt x="22485" y="7"/>
                  </a:cubicBezTo>
                  <a:cubicBezTo>
                    <a:pt x="22409" y="3"/>
                    <a:pt x="22334" y="1"/>
                    <a:pt x="22259"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9"/>
            <p:cNvSpPr/>
            <p:nvPr/>
          </p:nvSpPr>
          <p:spPr>
            <a:xfrm>
              <a:off x="10864950" y="3360750"/>
              <a:ext cx="48300" cy="160625"/>
            </a:xfrm>
            <a:custGeom>
              <a:avLst/>
              <a:gdLst/>
              <a:ahLst/>
              <a:cxnLst/>
              <a:rect l="l" t="t" r="r" b="b"/>
              <a:pathLst>
                <a:path w="1932" h="6425" extrusionOk="0">
                  <a:moveTo>
                    <a:pt x="283" y="0"/>
                  </a:moveTo>
                  <a:cubicBezTo>
                    <a:pt x="140" y="0"/>
                    <a:pt x="0" y="110"/>
                    <a:pt x="14" y="274"/>
                  </a:cubicBezTo>
                  <a:cubicBezTo>
                    <a:pt x="98" y="1339"/>
                    <a:pt x="459" y="2352"/>
                    <a:pt x="513" y="3430"/>
                  </a:cubicBezTo>
                  <a:cubicBezTo>
                    <a:pt x="557" y="4325"/>
                    <a:pt x="287" y="5491"/>
                    <a:pt x="774" y="6277"/>
                  </a:cubicBezTo>
                  <a:cubicBezTo>
                    <a:pt x="833" y="6374"/>
                    <a:pt x="945" y="6425"/>
                    <a:pt x="1056" y="6425"/>
                  </a:cubicBezTo>
                  <a:cubicBezTo>
                    <a:pt x="1150" y="6425"/>
                    <a:pt x="1244" y="6388"/>
                    <a:pt x="1304" y="6312"/>
                  </a:cubicBezTo>
                  <a:cubicBezTo>
                    <a:pt x="1931" y="5511"/>
                    <a:pt x="1735" y="4004"/>
                    <a:pt x="1639" y="3053"/>
                  </a:cubicBezTo>
                  <a:cubicBezTo>
                    <a:pt x="1530" y="1993"/>
                    <a:pt x="1305" y="780"/>
                    <a:pt x="453" y="62"/>
                  </a:cubicBezTo>
                  <a:cubicBezTo>
                    <a:pt x="403" y="19"/>
                    <a:pt x="343" y="0"/>
                    <a:pt x="283" y="0"/>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9"/>
            <p:cNvSpPr/>
            <p:nvPr/>
          </p:nvSpPr>
          <p:spPr>
            <a:xfrm>
              <a:off x="10360025" y="3535025"/>
              <a:ext cx="684175" cy="305125"/>
            </a:xfrm>
            <a:custGeom>
              <a:avLst/>
              <a:gdLst/>
              <a:ahLst/>
              <a:cxnLst/>
              <a:rect l="l" t="t" r="r" b="b"/>
              <a:pathLst>
                <a:path w="27367" h="12205" extrusionOk="0">
                  <a:moveTo>
                    <a:pt x="20840" y="1"/>
                  </a:moveTo>
                  <a:cubicBezTo>
                    <a:pt x="20811" y="1"/>
                    <a:pt x="20782" y="1"/>
                    <a:pt x="20753" y="2"/>
                  </a:cubicBezTo>
                  <a:cubicBezTo>
                    <a:pt x="19808" y="18"/>
                    <a:pt x="18935" y="346"/>
                    <a:pt x="18072" y="673"/>
                  </a:cubicBezTo>
                  <a:cubicBezTo>
                    <a:pt x="15961" y="1467"/>
                    <a:pt x="13852" y="2260"/>
                    <a:pt x="11741" y="3055"/>
                  </a:cubicBezTo>
                  <a:cubicBezTo>
                    <a:pt x="8624" y="4228"/>
                    <a:pt x="5511" y="5401"/>
                    <a:pt x="2397" y="6575"/>
                  </a:cubicBezTo>
                  <a:cubicBezTo>
                    <a:pt x="1694" y="6841"/>
                    <a:pt x="776" y="7067"/>
                    <a:pt x="1" y="7512"/>
                  </a:cubicBezTo>
                  <a:cubicBezTo>
                    <a:pt x="102" y="7824"/>
                    <a:pt x="206" y="8129"/>
                    <a:pt x="309" y="8420"/>
                  </a:cubicBezTo>
                  <a:cubicBezTo>
                    <a:pt x="574" y="9171"/>
                    <a:pt x="1019" y="10434"/>
                    <a:pt x="1478" y="11035"/>
                  </a:cubicBezTo>
                  <a:cubicBezTo>
                    <a:pt x="2160" y="11930"/>
                    <a:pt x="3022" y="12204"/>
                    <a:pt x="3883" y="12204"/>
                  </a:cubicBezTo>
                  <a:cubicBezTo>
                    <a:pt x="4426" y="12204"/>
                    <a:pt x="4970" y="12094"/>
                    <a:pt x="5467" y="11962"/>
                  </a:cubicBezTo>
                  <a:cubicBezTo>
                    <a:pt x="8339" y="11198"/>
                    <a:pt x="11160" y="10277"/>
                    <a:pt x="13945" y="9244"/>
                  </a:cubicBezTo>
                  <a:cubicBezTo>
                    <a:pt x="18505" y="7556"/>
                    <a:pt x="22963" y="5567"/>
                    <a:pt x="27367" y="3461"/>
                  </a:cubicBezTo>
                  <a:cubicBezTo>
                    <a:pt x="25290" y="1609"/>
                    <a:pt x="23023" y="1"/>
                    <a:pt x="20840"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9" name="Google Shape;1799;p49"/>
          <p:cNvGrpSpPr/>
          <p:nvPr/>
        </p:nvGrpSpPr>
        <p:grpSpPr>
          <a:xfrm>
            <a:off x="4207" y="4542273"/>
            <a:ext cx="646740" cy="556964"/>
            <a:chOff x="8856200" y="2191500"/>
            <a:chExt cx="973500" cy="884350"/>
          </a:xfrm>
        </p:grpSpPr>
        <p:sp>
          <p:nvSpPr>
            <p:cNvPr id="1800" name="Google Shape;1800;p49"/>
            <p:cNvSpPr/>
            <p:nvPr/>
          </p:nvSpPr>
          <p:spPr>
            <a:xfrm>
              <a:off x="8856200" y="2759200"/>
              <a:ext cx="334825" cy="316650"/>
            </a:xfrm>
            <a:custGeom>
              <a:avLst/>
              <a:gdLst/>
              <a:ahLst/>
              <a:cxnLst/>
              <a:rect l="l" t="t" r="r" b="b"/>
              <a:pathLst>
                <a:path w="13393" h="12666" extrusionOk="0">
                  <a:moveTo>
                    <a:pt x="4955" y="0"/>
                  </a:moveTo>
                  <a:cubicBezTo>
                    <a:pt x="3612" y="1237"/>
                    <a:pt x="2414" y="2338"/>
                    <a:pt x="1446" y="3227"/>
                  </a:cubicBezTo>
                  <a:cubicBezTo>
                    <a:pt x="59" y="4499"/>
                    <a:pt x="0" y="6665"/>
                    <a:pt x="1316" y="8013"/>
                  </a:cubicBezTo>
                  <a:lnTo>
                    <a:pt x="2742" y="9476"/>
                  </a:lnTo>
                  <a:lnTo>
                    <a:pt x="4870" y="11660"/>
                  </a:lnTo>
                  <a:cubicBezTo>
                    <a:pt x="5521" y="12328"/>
                    <a:pt x="6389" y="12666"/>
                    <a:pt x="7259" y="12666"/>
                  </a:cubicBezTo>
                  <a:cubicBezTo>
                    <a:pt x="8051" y="12666"/>
                    <a:pt x="8846" y="12385"/>
                    <a:pt x="9481" y="11819"/>
                  </a:cubicBezTo>
                  <a:lnTo>
                    <a:pt x="13393" y="8325"/>
                  </a:lnTo>
                  <a:cubicBezTo>
                    <a:pt x="12753" y="7889"/>
                    <a:pt x="12168" y="7275"/>
                    <a:pt x="11643" y="6825"/>
                  </a:cubicBezTo>
                  <a:cubicBezTo>
                    <a:pt x="10979" y="6259"/>
                    <a:pt x="10338" y="5665"/>
                    <a:pt x="9710" y="5059"/>
                  </a:cubicBezTo>
                  <a:cubicBezTo>
                    <a:pt x="9561" y="4918"/>
                    <a:pt x="9416" y="4776"/>
                    <a:pt x="9268" y="4633"/>
                  </a:cubicBezTo>
                  <a:cubicBezTo>
                    <a:pt x="7750" y="3162"/>
                    <a:pt x="6322" y="1608"/>
                    <a:pt x="4955"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9"/>
            <p:cNvSpPr/>
            <p:nvPr/>
          </p:nvSpPr>
          <p:spPr>
            <a:xfrm>
              <a:off x="8980050" y="2194350"/>
              <a:ext cx="846625" cy="772975"/>
            </a:xfrm>
            <a:custGeom>
              <a:avLst/>
              <a:gdLst/>
              <a:ahLst/>
              <a:cxnLst/>
              <a:rect l="l" t="t" r="r" b="b"/>
              <a:pathLst>
                <a:path w="33865" h="30919" extrusionOk="0">
                  <a:moveTo>
                    <a:pt x="32398" y="0"/>
                  </a:moveTo>
                  <a:cubicBezTo>
                    <a:pt x="32363" y="0"/>
                    <a:pt x="32327" y="2"/>
                    <a:pt x="32291" y="5"/>
                  </a:cubicBezTo>
                  <a:cubicBezTo>
                    <a:pt x="32214" y="11"/>
                    <a:pt x="32138" y="24"/>
                    <a:pt x="32066" y="46"/>
                  </a:cubicBezTo>
                  <a:lnTo>
                    <a:pt x="32042" y="52"/>
                  </a:lnTo>
                  <a:lnTo>
                    <a:pt x="26291" y="1743"/>
                  </a:lnTo>
                  <a:lnTo>
                    <a:pt x="20312" y="3502"/>
                  </a:lnTo>
                  <a:lnTo>
                    <a:pt x="20244" y="3520"/>
                  </a:lnTo>
                  <a:cubicBezTo>
                    <a:pt x="17485" y="6379"/>
                    <a:pt x="9213" y="14088"/>
                    <a:pt x="2677" y="20124"/>
                  </a:cubicBezTo>
                  <a:cubicBezTo>
                    <a:pt x="2285" y="20486"/>
                    <a:pt x="1899" y="20842"/>
                    <a:pt x="1519" y="21193"/>
                  </a:cubicBezTo>
                  <a:cubicBezTo>
                    <a:pt x="1399" y="21306"/>
                    <a:pt x="1276" y="21417"/>
                    <a:pt x="1156" y="21529"/>
                  </a:cubicBezTo>
                  <a:cubicBezTo>
                    <a:pt x="761" y="21894"/>
                    <a:pt x="373" y="22250"/>
                    <a:pt x="1" y="22594"/>
                  </a:cubicBezTo>
                  <a:cubicBezTo>
                    <a:pt x="1368" y="24202"/>
                    <a:pt x="2796" y="25756"/>
                    <a:pt x="4314" y="27227"/>
                  </a:cubicBezTo>
                  <a:cubicBezTo>
                    <a:pt x="4462" y="27370"/>
                    <a:pt x="4607" y="27512"/>
                    <a:pt x="4756" y="27653"/>
                  </a:cubicBezTo>
                  <a:cubicBezTo>
                    <a:pt x="5384" y="28259"/>
                    <a:pt x="6025" y="28853"/>
                    <a:pt x="6689" y="29419"/>
                  </a:cubicBezTo>
                  <a:cubicBezTo>
                    <a:pt x="7214" y="29869"/>
                    <a:pt x="7799" y="30483"/>
                    <a:pt x="8439" y="30919"/>
                  </a:cubicBezTo>
                  <a:lnTo>
                    <a:pt x="9448" y="30017"/>
                  </a:lnTo>
                  <a:lnTo>
                    <a:pt x="9981" y="29543"/>
                  </a:lnTo>
                  <a:lnTo>
                    <a:pt x="10990" y="28641"/>
                  </a:lnTo>
                  <a:lnTo>
                    <a:pt x="29132" y="12444"/>
                  </a:lnTo>
                  <a:lnTo>
                    <a:pt x="29399" y="11801"/>
                  </a:lnTo>
                  <a:lnTo>
                    <a:pt x="31692" y="6204"/>
                  </a:lnTo>
                  <a:lnTo>
                    <a:pt x="33502" y="1791"/>
                  </a:lnTo>
                  <a:lnTo>
                    <a:pt x="33537" y="1710"/>
                  </a:lnTo>
                  <a:cubicBezTo>
                    <a:pt x="33541" y="1699"/>
                    <a:pt x="33546" y="1686"/>
                    <a:pt x="33550" y="1675"/>
                  </a:cubicBezTo>
                  <a:cubicBezTo>
                    <a:pt x="33864" y="840"/>
                    <a:pt x="33223" y="0"/>
                    <a:pt x="32398" y="0"/>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9"/>
            <p:cNvSpPr/>
            <p:nvPr/>
          </p:nvSpPr>
          <p:spPr>
            <a:xfrm>
              <a:off x="9487825" y="2194975"/>
              <a:ext cx="338550" cy="294425"/>
            </a:xfrm>
            <a:custGeom>
              <a:avLst/>
              <a:gdLst/>
              <a:ahLst/>
              <a:cxnLst/>
              <a:rect l="l" t="t" r="r" b="b"/>
              <a:pathLst>
                <a:path w="13542" h="11777" extrusionOk="0">
                  <a:moveTo>
                    <a:pt x="12007" y="0"/>
                  </a:moveTo>
                  <a:cubicBezTo>
                    <a:pt x="11993" y="0"/>
                    <a:pt x="11980" y="1"/>
                    <a:pt x="11966" y="1"/>
                  </a:cubicBezTo>
                  <a:cubicBezTo>
                    <a:pt x="11855" y="6"/>
                    <a:pt x="11744" y="24"/>
                    <a:pt x="11637" y="55"/>
                  </a:cubicBezTo>
                  <a:lnTo>
                    <a:pt x="5980" y="1716"/>
                  </a:lnTo>
                  <a:lnTo>
                    <a:pt x="1" y="3475"/>
                  </a:lnTo>
                  <a:cubicBezTo>
                    <a:pt x="473" y="3605"/>
                    <a:pt x="915" y="3838"/>
                    <a:pt x="1277" y="4169"/>
                  </a:cubicBezTo>
                  <a:cubicBezTo>
                    <a:pt x="1994" y="4833"/>
                    <a:pt x="2347" y="5898"/>
                    <a:pt x="2072" y="6838"/>
                  </a:cubicBezTo>
                  <a:lnTo>
                    <a:pt x="2074" y="6838"/>
                  </a:lnTo>
                  <a:cubicBezTo>
                    <a:pt x="2095" y="6835"/>
                    <a:pt x="2113" y="6832"/>
                    <a:pt x="2136" y="6829"/>
                  </a:cubicBezTo>
                  <a:cubicBezTo>
                    <a:pt x="2158" y="6825"/>
                    <a:pt x="2181" y="6820"/>
                    <a:pt x="2205" y="6817"/>
                  </a:cubicBezTo>
                  <a:cubicBezTo>
                    <a:pt x="2338" y="6796"/>
                    <a:pt x="2474" y="6784"/>
                    <a:pt x="2608" y="6782"/>
                  </a:cubicBezTo>
                  <a:cubicBezTo>
                    <a:pt x="2622" y="6782"/>
                    <a:pt x="2637" y="6782"/>
                    <a:pt x="2651" y="6782"/>
                  </a:cubicBezTo>
                  <a:cubicBezTo>
                    <a:pt x="2689" y="6782"/>
                    <a:pt x="2727" y="6783"/>
                    <a:pt x="2766" y="6785"/>
                  </a:cubicBezTo>
                  <a:cubicBezTo>
                    <a:pt x="2824" y="6785"/>
                    <a:pt x="2883" y="6788"/>
                    <a:pt x="2940" y="6794"/>
                  </a:cubicBezTo>
                  <a:cubicBezTo>
                    <a:pt x="2988" y="6798"/>
                    <a:pt x="3035" y="6802"/>
                    <a:pt x="3083" y="6810"/>
                  </a:cubicBezTo>
                  <a:cubicBezTo>
                    <a:pt x="3151" y="6816"/>
                    <a:pt x="3217" y="6828"/>
                    <a:pt x="3284" y="6843"/>
                  </a:cubicBezTo>
                  <a:cubicBezTo>
                    <a:pt x="3325" y="6849"/>
                    <a:pt x="3365" y="6856"/>
                    <a:pt x="3405" y="6868"/>
                  </a:cubicBezTo>
                  <a:cubicBezTo>
                    <a:pt x="3534" y="6896"/>
                    <a:pt x="3662" y="6932"/>
                    <a:pt x="3786" y="6979"/>
                  </a:cubicBezTo>
                  <a:cubicBezTo>
                    <a:pt x="3842" y="6998"/>
                    <a:pt x="3895" y="7019"/>
                    <a:pt x="3948" y="7042"/>
                  </a:cubicBezTo>
                  <a:cubicBezTo>
                    <a:pt x="4002" y="7062"/>
                    <a:pt x="4056" y="7086"/>
                    <a:pt x="4108" y="7113"/>
                  </a:cubicBezTo>
                  <a:cubicBezTo>
                    <a:pt x="4159" y="7138"/>
                    <a:pt x="4212" y="7164"/>
                    <a:pt x="4263" y="7191"/>
                  </a:cubicBezTo>
                  <a:cubicBezTo>
                    <a:pt x="4266" y="7194"/>
                    <a:pt x="4269" y="7194"/>
                    <a:pt x="4272" y="7196"/>
                  </a:cubicBezTo>
                  <a:cubicBezTo>
                    <a:pt x="4587" y="7369"/>
                    <a:pt x="4871" y="7596"/>
                    <a:pt x="5111" y="7863"/>
                  </a:cubicBezTo>
                  <a:cubicBezTo>
                    <a:pt x="5248" y="8015"/>
                    <a:pt x="5369" y="8182"/>
                    <a:pt x="5470" y="8359"/>
                  </a:cubicBezTo>
                  <a:cubicBezTo>
                    <a:pt x="5497" y="8403"/>
                    <a:pt x="5521" y="8448"/>
                    <a:pt x="5544" y="8493"/>
                  </a:cubicBezTo>
                  <a:cubicBezTo>
                    <a:pt x="5565" y="8529"/>
                    <a:pt x="5585" y="8569"/>
                    <a:pt x="5601" y="8608"/>
                  </a:cubicBezTo>
                  <a:cubicBezTo>
                    <a:pt x="5619" y="8647"/>
                    <a:pt x="5637" y="8685"/>
                    <a:pt x="5655" y="8726"/>
                  </a:cubicBezTo>
                  <a:cubicBezTo>
                    <a:pt x="5681" y="8787"/>
                    <a:pt x="5707" y="8852"/>
                    <a:pt x="5731" y="8917"/>
                  </a:cubicBezTo>
                  <a:cubicBezTo>
                    <a:pt x="5754" y="8981"/>
                    <a:pt x="5775" y="9047"/>
                    <a:pt x="5793" y="9112"/>
                  </a:cubicBezTo>
                  <a:cubicBezTo>
                    <a:pt x="5812" y="9178"/>
                    <a:pt x="5830" y="9245"/>
                    <a:pt x="5844" y="9311"/>
                  </a:cubicBezTo>
                  <a:cubicBezTo>
                    <a:pt x="5858" y="9377"/>
                    <a:pt x="5871" y="9447"/>
                    <a:pt x="5883" y="9513"/>
                  </a:cubicBezTo>
                  <a:cubicBezTo>
                    <a:pt x="5894" y="9579"/>
                    <a:pt x="5904" y="9647"/>
                    <a:pt x="5909" y="9717"/>
                  </a:cubicBezTo>
                  <a:cubicBezTo>
                    <a:pt x="5913" y="9762"/>
                    <a:pt x="5916" y="9804"/>
                    <a:pt x="5918" y="9850"/>
                  </a:cubicBezTo>
                  <a:cubicBezTo>
                    <a:pt x="5922" y="9887"/>
                    <a:pt x="5924" y="9926"/>
                    <a:pt x="5922" y="9964"/>
                  </a:cubicBezTo>
                  <a:lnTo>
                    <a:pt x="5922" y="9979"/>
                  </a:lnTo>
                  <a:cubicBezTo>
                    <a:pt x="5925" y="10037"/>
                    <a:pt x="5924" y="10094"/>
                    <a:pt x="5922" y="10150"/>
                  </a:cubicBezTo>
                  <a:cubicBezTo>
                    <a:pt x="5921" y="10180"/>
                    <a:pt x="5919" y="10210"/>
                    <a:pt x="5916" y="10239"/>
                  </a:cubicBezTo>
                  <a:cubicBezTo>
                    <a:pt x="5915" y="10287"/>
                    <a:pt x="5912" y="10335"/>
                    <a:pt x="5904" y="10382"/>
                  </a:cubicBezTo>
                  <a:cubicBezTo>
                    <a:pt x="5907" y="10385"/>
                    <a:pt x="5907" y="10390"/>
                    <a:pt x="5904" y="10391"/>
                  </a:cubicBezTo>
                  <a:cubicBezTo>
                    <a:pt x="5898" y="10451"/>
                    <a:pt x="5891" y="10512"/>
                    <a:pt x="5880" y="10572"/>
                  </a:cubicBezTo>
                  <a:cubicBezTo>
                    <a:pt x="5877" y="10595"/>
                    <a:pt x="5873" y="10616"/>
                    <a:pt x="5870" y="10637"/>
                  </a:cubicBezTo>
                  <a:cubicBezTo>
                    <a:pt x="5859" y="10682"/>
                    <a:pt x="5850" y="10729"/>
                    <a:pt x="5839" y="10774"/>
                  </a:cubicBezTo>
                  <a:cubicBezTo>
                    <a:pt x="5836" y="10794"/>
                    <a:pt x="5832" y="10812"/>
                    <a:pt x="5826" y="10830"/>
                  </a:cubicBezTo>
                  <a:cubicBezTo>
                    <a:pt x="5817" y="10866"/>
                    <a:pt x="5806" y="10901"/>
                    <a:pt x="5794" y="10939"/>
                  </a:cubicBezTo>
                  <a:cubicBezTo>
                    <a:pt x="5788" y="10958"/>
                    <a:pt x="5782" y="10978"/>
                    <a:pt x="5778" y="10998"/>
                  </a:cubicBezTo>
                  <a:lnTo>
                    <a:pt x="5779" y="10999"/>
                  </a:lnTo>
                  <a:cubicBezTo>
                    <a:pt x="6071" y="10925"/>
                    <a:pt x="6372" y="10889"/>
                    <a:pt x="6674" y="10889"/>
                  </a:cubicBezTo>
                  <a:cubicBezTo>
                    <a:pt x="7348" y="10889"/>
                    <a:pt x="8023" y="11071"/>
                    <a:pt x="8602" y="11420"/>
                  </a:cubicBezTo>
                  <a:cubicBezTo>
                    <a:pt x="8772" y="11526"/>
                    <a:pt x="8934" y="11645"/>
                    <a:pt x="9086" y="11776"/>
                  </a:cubicBezTo>
                  <a:lnTo>
                    <a:pt x="11379" y="6179"/>
                  </a:lnTo>
                  <a:lnTo>
                    <a:pt x="13190" y="1766"/>
                  </a:lnTo>
                  <a:cubicBezTo>
                    <a:pt x="13542" y="894"/>
                    <a:pt x="12874" y="0"/>
                    <a:pt x="12007"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9"/>
            <p:cNvSpPr/>
            <p:nvPr/>
          </p:nvSpPr>
          <p:spPr>
            <a:xfrm>
              <a:off x="9637275" y="2191500"/>
              <a:ext cx="192425" cy="158000"/>
            </a:xfrm>
            <a:custGeom>
              <a:avLst/>
              <a:gdLst/>
              <a:ahLst/>
              <a:cxnLst/>
              <a:rect l="l" t="t" r="r" b="b"/>
              <a:pathLst>
                <a:path w="7697" h="6320" extrusionOk="0">
                  <a:moveTo>
                    <a:pt x="6466" y="0"/>
                  </a:moveTo>
                  <a:cubicBezTo>
                    <a:pt x="6370" y="0"/>
                    <a:pt x="6270" y="14"/>
                    <a:pt x="6169" y="43"/>
                  </a:cubicBezTo>
                  <a:lnTo>
                    <a:pt x="6015" y="89"/>
                  </a:lnTo>
                  <a:lnTo>
                    <a:pt x="5774" y="160"/>
                  </a:lnTo>
                  <a:lnTo>
                    <a:pt x="5751" y="166"/>
                  </a:lnTo>
                  <a:lnTo>
                    <a:pt x="5658" y="194"/>
                  </a:lnTo>
                  <a:lnTo>
                    <a:pt x="0" y="1855"/>
                  </a:lnTo>
                  <a:cubicBezTo>
                    <a:pt x="709" y="2628"/>
                    <a:pt x="1507" y="3492"/>
                    <a:pt x="1654" y="3623"/>
                  </a:cubicBezTo>
                  <a:cubicBezTo>
                    <a:pt x="2084" y="4004"/>
                    <a:pt x="2526" y="4367"/>
                    <a:pt x="2980" y="4714"/>
                  </a:cubicBezTo>
                  <a:cubicBezTo>
                    <a:pt x="3659" y="5230"/>
                    <a:pt x="4366" y="5705"/>
                    <a:pt x="5101" y="6140"/>
                  </a:cubicBezTo>
                  <a:cubicBezTo>
                    <a:pt x="5199" y="6199"/>
                    <a:pt x="5300" y="6258"/>
                    <a:pt x="5400" y="6319"/>
                  </a:cubicBezTo>
                  <a:lnTo>
                    <a:pt x="7212" y="1905"/>
                  </a:lnTo>
                  <a:lnTo>
                    <a:pt x="7258" y="1787"/>
                  </a:lnTo>
                  <a:lnTo>
                    <a:pt x="7409" y="1419"/>
                  </a:lnTo>
                  <a:cubicBezTo>
                    <a:pt x="7697" y="718"/>
                    <a:pt x="7162" y="0"/>
                    <a:pt x="6466" y="0"/>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9"/>
            <p:cNvSpPr/>
            <p:nvPr/>
          </p:nvSpPr>
          <p:spPr>
            <a:xfrm>
              <a:off x="9104100" y="2364475"/>
              <a:ext cx="536450" cy="499050"/>
            </a:xfrm>
            <a:custGeom>
              <a:avLst/>
              <a:gdLst/>
              <a:ahLst/>
              <a:cxnLst/>
              <a:rect l="l" t="t" r="r" b="b"/>
              <a:pathLst>
                <a:path w="21458" h="19962" extrusionOk="0">
                  <a:moveTo>
                    <a:pt x="18017" y="1"/>
                  </a:moveTo>
                  <a:cubicBezTo>
                    <a:pt x="17839" y="1"/>
                    <a:pt x="17662" y="16"/>
                    <a:pt x="17486" y="46"/>
                  </a:cubicBezTo>
                  <a:lnTo>
                    <a:pt x="17405" y="129"/>
                  </a:lnTo>
                  <a:lnTo>
                    <a:pt x="1" y="16593"/>
                  </a:lnTo>
                  <a:lnTo>
                    <a:pt x="3471" y="19962"/>
                  </a:lnTo>
                  <a:lnTo>
                    <a:pt x="21077" y="4242"/>
                  </a:lnTo>
                  <a:lnTo>
                    <a:pt x="21148" y="4153"/>
                  </a:lnTo>
                  <a:cubicBezTo>
                    <a:pt x="21457" y="3103"/>
                    <a:pt x="21188" y="1902"/>
                    <a:pt x="20460" y="1083"/>
                  </a:cubicBezTo>
                  <a:cubicBezTo>
                    <a:pt x="19848" y="397"/>
                    <a:pt x="18932" y="1"/>
                    <a:pt x="18017" y="1"/>
                  </a:cubicBezTo>
                  <a:close/>
                </a:path>
              </a:pathLst>
            </a:custGeom>
            <a:solidFill>
              <a:schemeClr val="dk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9"/>
            <p:cNvSpPr/>
            <p:nvPr/>
          </p:nvSpPr>
          <p:spPr>
            <a:xfrm>
              <a:off x="9017975" y="2697450"/>
              <a:ext cx="236825" cy="235475"/>
            </a:xfrm>
            <a:custGeom>
              <a:avLst/>
              <a:gdLst/>
              <a:ahLst/>
              <a:cxnLst/>
              <a:rect l="l" t="t" r="r" b="b"/>
              <a:pathLst>
                <a:path w="9473" h="9419" extrusionOk="0">
                  <a:moveTo>
                    <a:pt x="1159" y="0"/>
                  </a:moveTo>
                  <a:cubicBezTo>
                    <a:pt x="766" y="362"/>
                    <a:pt x="380" y="718"/>
                    <a:pt x="0" y="1069"/>
                  </a:cubicBezTo>
                  <a:cubicBezTo>
                    <a:pt x="1379" y="2686"/>
                    <a:pt x="2817" y="4247"/>
                    <a:pt x="4337" y="5727"/>
                  </a:cubicBezTo>
                  <a:cubicBezTo>
                    <a:pt x="4523" y="5907"/>
                    <a:pt x="4710" y="6086"/>
                    <a:pt x="4897" y="6264"/>
                  </a:cubicBezTo>
                  <a:cubicBezTo>
                    <a:pt x="5489" y="6830"/>
                    <a:pt x="6092" y="7387"/>
                    <a:pt x="6714" y="7919"/>
                  </a:cubicBezTo>
                  <a:cubicBezTo>
                    <a:pt x="7240" y="8367"/>
                    <a:pt x="7825" y="8981"/>
                    <a:pt x="8464" y="9419"/>
                  </a:cubicBezTo>
                  <a:lnTo>
                    <a:pt x="9473" y="8517"/>
                  </a:lnTo>
                  <a:cubicBezTo>
                    <a:pt x="9001" y="7980"/>
                    <a:pt x="8373" y="7524"/>
                    <a:pt x="7889" y="7058"/>
                  </a:cubicBezTo>
                  <a:cubicBezTo>
                    <a:pt x="7658" y="6836"/>
                    <a:pt x="7427" y="6614"/>
                    <a:pt x="7196" y="6393"/>
                  </a:cubicBezTo>
                  <a:cubicBezTo>
                    <a:pt x="6828" y="6034"/>
                    <a:pt x="6459" y="5677"/>
                    <a:pt x="6094" y="5314"/>
                  </a:cubicBezTo>
                  <a:cubicBezTo>
                    <a:pt x="5848" y="5072"/>
                    <a:pt x="5605" y="4831"/>
                    <a:pt x="5365" y="4587"/>
                  </a:cubicBezTo>
                  <a:cubicBezTo>
                    <a:pt x="4832" y="4048"/>
                    <a:pt x="4307" y="3502"/>
                    <a:pt x="3791" y="2948"/>
                  </a:cubicBezTo>
                  <a:cubicBezTo>
                    <a:pt x="2888" y="1987"/>
                    <a:pt x="2010" y="1005"/>
                    <a:pt x="1159" y="0"/>
                  </a:cubicBezTo>
                  <a:close/>
                </a:path>
              </a:pathLst>
            </a:cu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9"/>
            <p:cNvSpPr/>
            <p:nvPr/>
          </p:nvSpPr>
          <p:spPr>
            <a:xfrm>
              <a:off x="8980050" y="2732550"/>
              <a:ext cx="236175" cy="234750"/>
            </a:xfrm>
            <a:custGeom>
              <a:avLst/>
              <a:gdLst/>
              <a:ahLst/>
              <a:cxnLst/>
              <a:rect l="l" t="t" r="r" b="b"/>
              <a:pathLst>
                <a:path w="9447" h="9390" extrusionOk="0">
                  <a:moveTo>
                    <a:pt x="1155" y="1"/>
                  </a:moveTo>
                  <a:cubicBezTo>
                    <a:pt x="761" y="366"/>
                    <a:pt x="373" y="721"/>
                    <a:pt x="1" y="1066"/>
                  </a:cubicBezTo>
                  <a:cubicBezTo>
                    <a:pt x="1368" y="2674"/>
                    <a:pt x="2796" y="4228"/>
                    <a:pt x="4314" y="5699"/>
                  </a:cubicBezTo>
                  <a:cubicBezTo>
                    <a:pt x="4462" y="5841"/>
                    <a:pt x="4607" y="5984"/>
                    <a:pt x="4756" y="6125"/>
                  </a:cubicBezTo>
                  <a:cubicBezTo>
                    <a:pt x="5384" y="6730"/>
                    <a:pt x="6025" y="7325"/>
                    <a:pt x="6689" y="7891"/>
                  </a:cubicBezTo>
                  <a:cubicBezTo>
                    <a:pt x="7214" y="8339"/>
                    <a:pt x="7799" y="8953"/>
                    <a:pt x="8439" y="9389"/>
                  </a:cubicBezTo>
                  <a:lnTo>
                    <a:pt x="9447" y="8489"/>
                  </a:lnTo>
                  <a:cubicBezTo>
                    <a:pt x="8974" y="7953"/>
                    <a:pt x="8347" y="7497"/>
                    <a:pt x="7865" y="7031"/>
                  </a:cubicBezTo>
                  <a:cubicBezTo>
                    <a:pt x="7233" y="6422"/>
                    <a:pt x="6601" y="5814"/>
                    <a:pt x="5978" y="5198"/>
                  </a:cubicBezTo>
                  <a:cubicBezTo>
                    <a:pt x="5762" y="4987"/>
                    <a:pt x="5550" y="4773"/>
                    <a:pt x="5340" y="4559"/>
                  </a:cubicBezTo>
                  <a:cubicBezTo>
                    <a:pt x="3890" y="3086"/>
                    <a:pt x="2492" y="1571"/>
                    <a:pt x="1155" y="1"/>
                  </a:cubicBezTo>
                  <a:close/>
                </a:path>
              </a:pathLst>
            </a:cu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7" name="Google Shape;1807;p49"/>
          <p:cNvGrpSpPr/>
          <p:nvPr/>
        </p:nvGrpSpPr>
        <p:grpSpPr>
          <a:xfrm rot="-3473654">
            <a:off x="9506" y="402913"/>
            <a:ext cx="1135971" cy="998142"/>
            <a:chOff x="3500150" y="3578275"/>
            <a:chExt cx="1157925" cy="1004000"/>
          </a:xfrm>
        </p:grpSpPr>
        <p:sp>
          <p:nvSpPr>
            <p:cNvPr id="1808" name="Google Shape;1808;p49"/>
            <p:cNvSpPr/>
            <p:nvPr/>
          </p:nvSpPr>
          <p:spPr>
            <a:xfrm>
              <a:off x="3500150" y="3587725"/>
              <a:ext cx="1157925" cy="994550"/>
            </a:xfrm>
            <a:custGeom>
              <a:avLst/>
              <a:gdLst/>
              <a:ahLst/>
              <a:cxnLst/>
              <a:rect l="l" t="t" r="r" b="b"/>
              <a:pathLst>
                <a:path w="46317" h="39782" extrusionOk="0">
                  <a:moveTo>
                    <a:pt x="11589" y="1"/>
                  </a:moveTo>
                  <a:cubicBezTo>
                    <a:pt x="11514" y="1"/>
                    <a:pt x="11443" y="38"/>
                    <a:pt x="11403" y="102"/>
                  </a:cubicBezTo>
                  <a:cubicBezTo>
                    <a:pt x="10568" y="1408"/>
                    <a:pt x="3745" y="12118"/>
                    <a:pt x="76" y="18645"/>
                  </a:cubicBezTo>
                  <a:cubicBezTo>
                    <a:pt x="1" y="18778"/>
                    <a:pt x="81" y="18946"/>
                    <a:pt x="233" y="18968"/>
                  </a:cubicBezTo>
                  <a:cubicBezTo>
                    <a:pt x="2060" y="19246"/>
                    <a:pt x="11414" y="21049"/>
                    <a:pt x="17418" y="29557"/>
                  </a:cubicBezTo>
                  <a:cubicBezTo>
                    <a:pt x="17457" y="29610"/>
                    <a:pt x="17515" y="29643"/>
                    <a:pt x="17581" y="29649"/>
                  </a:cubicBezTo>
                  <a:cubicBezTo>
                    <a:pt x="18562" y="29714"/>
                    <a:pt x="26518" y="30533"/>
                    <a:pt x="34942" y="39710"/>
                  </a:cubicBezTo>
                  <a:cubicBezTo>
                    <a:pt x="34985" y="39758"/>
                    <a:pt x="35045" y="39782"/>
                    <a:pt x="35104" y="39782"/>
                  </a:cubicBezTo>
                  <a:cubicBezTo>
                    <a:pt x="35174" y="39782"/>
                    <a:pt x="35244" y="39748"/>
                    <a:pt x="35287" y="39684"/>
                  </a:cubicBezTo>
                  <a:cubicBezTo>
                    <a:pt x="36553" y="37743"/>
                    <a:pt x="45218" y="24448"/>
                    <a:pt x="46285" y="21698"/>
                  </a:cubicBezTo>
                  <a:cubicBezTo>
                    <a:pt x="46316" y="21618"/>
                    <a:pt x="46296" y="21525"/>
                    <a:pt x="46234" y="21464"/>
                  </a:cubicBezTo>
                  <a:cubicBezTo>
                    <a:pt x="45790" y="21033"/>
                    <a:pt x="43678" y="19187"/>
                    <a:pt x="36210" y="15058"/>
                  </a:cubicBezTo>
                  <a:lnTo>
                    <a:pt x="36197" y="15049"/>
                  </a:lnTo>
                  <a:lnTo>
                    <a:pt x="15498" y="1589"/>
                  </a:lnTo>
                  <a:cubicBezTo>
                    <a:pt x="15498" y="1589"/>
                    <a:pt x="14193" y="633"/>
                    <a:pt x="11640" y="7"/>
                  </a:cubicBezTo>
                  <a:cubicBezTo>
                    <a:pt x="11623" y="3"/>
                    <a:pt x="11606" y="1"/>
                    <a:pt x="11589" y="1"/>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9"/>
            <p:cNvSpPr/>
            <p:nvPr/>
          </p:nvSpPr>
          <p:spPr>
            <a:xfrm>
              <a:off x="3579825" y="3578275"/>
              <a:ext cx="1072725" cy="939675"/>
            </a:xfrm>
            <a:custGeom>
              <a:avLst/>
              <a:gdLst/>
              <a:ahLst/>
              <a:cxnLst/>
              <a:rect l="l" t="t" r="r" b="b"/>
              <a:pathLst>
                <a:path w="42909" h="37587" extrusionOk="0">
                  <a:moveTo>
                    <a:pt x="11651" y="1"/>
                  </a:moveTo>
                  <a:cubicBezTo>
                    <a:pt x="11558" y="1"/>
                    <a:pt x="11469" y="49"/>
                    <a:pt x="11419" y="129"/>
                  </a:cubicBezTo>
                  <a:lnTo>
                    <a:pt x="108" y="18071"/>
                  </a:lnTo>
                  <a:cubicBezTo>
                    <a:pt x="0" y="18241"/>
                    <a:pt x="106" y="18465"/>
                    <a:pt x="306" y="18487"/>
                  </a:cubicBezTo>
                  <a:cubicBezTo>
                    <a:pt x="7825" y="19394"/>
                    <a:pt x="14880" y="27194"/>
                    <a:pt x="15594" y="28007"/>
                  </a:cubicBezTo>
                  <a:cubicBezTo>
                    <a:pt x="15635" y="28051"/>
                    <a:pt x="15687" y="28082"/>
                    <a:pt x="15746" y="28093"/>
                  </a:cubicBezTo>
                  <a:cubicBezTo>
                    <a:pt x="17434" y="28420"/>
                    <a:pt x="19088" y="28916"/>
                    <a:pt x="20681" y="29570"/>
                  </a:cubicBezTo>
                  <a:cubicBezTo>
                    <a:pt x="26885" y="32104"/>
                    <a:pt x="30441" y="36312"/>
                    <a:pt x="31342" y="37480"/>
                  </a:cubicBezTo>
                  <a:cubicBezTo>
                    <a:pt x="31397" y="37551"/>
                    <a:pt x="31478" y="37586"/>
                    <a:pt x="31560" y="37586"/>
                  </a:cubicBezTo>
                  <a:cubicBezTo>
                    <a:pt x="31647" y="37586"/>
                    <a:pt x="31734" y="37545"/>
                    <a:pt x="31788" y="37464"/>
                  </a:cubicBezTo>
                  <a:cubicBezTo>
                    <a:pt x="38289" y="27615"/>
                    <a:pt x="42302" y="20335"/>
                    <a:pt x="42863" y="19301"/>
                  </a:cubicBezTo>
                  <a:cubicBezTo>
                    <a:pt x="42906" y="19222"/>
                    <a:pt x="42908" y="19125"/>
                    <a:pt x="42866" y="19045"/>
                  </a:cubicBezTo>
                  <a:cubicBezTo>
                    <a:pt x="42791" y="18891"/>
                    <a:pt x="42713" y="18741"/>
                    <a:pt x="42631" y="18593"/>
                  </a:cubicBezTo>
                  <a:cubicBezTo>
                    <a:pt x="38096" y="10064"/>
                    <a:pt x="29886" y="9445"/>
                    <a:pt x="27613" y="9445"/>
                  </a:cubicBezTo>
                  <a:cubicBezTo>
                    <a:pt x="27430" y="9445"/>
                    <a:pt x="27286" y="9449"/>
                    <a:pt x="27185" y="9453"/>
                  </a:cubicBezTo>
                  <a:cubicBezTo>
                    <a:pt x="27182" y="9454"/>
                    <a:pt x="27178" y="9454"/>
                    <a:pt x="27175" y="9454"/>
                  </a:cubicBezTo>
                  <a:cubicBezTo>
                    <a:pt x="27073" y="9454"/>
                    <a:pt x="26980" y="9396"/>
                    <a:pt x="26934" y="9305"/>
                  </a:cubicBezTo>
                  <a:cubicBezTo>
                    <a:pt x="22487" y="920"/>
                    <a:pt x="13016" y="80"/>
                    <a:pt x="11666" y="1"/>
                  </a:cubicBezTo>
                  <a:cubicBezTo>
                    <a:pt x="11661" y="1"/>
                    <a:pt x="11656" y="1"/>
                    <a:pt x="11651" y="1"/>
                  </a:cubicBezTo>
                  <a:close/>
                </a:path>
              </a:pathLst>
            </a:cu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9"/>
            <p:cNvSpPr/>
            <p:nvPr/>
          </p:nvSpPr>
          <p:spPr>
            <a:xfrm>
              <a:off x="3967275" y="3817975"/>
              <a:ext cx="286125" cy="448600"/>
            </a:xfrm>
            <a:custGeom>
              <a:avLst/>
              <a:gdLst/>
              <a:ahLst/>
              <a:cxnLst/>
              <a:rect l="l" t="t" r="r" b="b"/>
              <a:pathLst>
                <a:path w="11445" h="17944" extrusionOk="0">
                  <a:moveTo>
                    <a:pt x="11011" y="0"/>
                  </a:moveTo>
                  <a:cubicBezTo>
                    <a:pt x="10918" y="0"/>
                    <a:pt x="10825" y="45"/>
                    <a:pt x="10764" y="152"/>
                  </a:cubicBezTo>
                  <a:cubicBezTo>
                    <a:pt x="7402" y="6029"/>
                    <a:pt x="3866" y="11803"/>
                    <a:pt x="157" y="17471"/>
                  </a:cubicBezTo>
                  <a:cubicBezTo>
                    <a:pt x="0" y="17710"/>
                    <a:pt x="220" y="17943"/>
                    <a:pt x="442" y="17943"/>
                  </a:cubicBezTo>
                  <a:cubicBezTo>
                    <a:pt x="537" y="17943"/>
                    <a:pt x="631" y="17901"/>
                    <a:pt x="697" y="17800"/>
                  </a:cubicBezTo>
                  <a:cubicBezTo>
                    <a:pt x="4403" y="12134"/>
                    <a:pt x="7939" y="6361"/>
                    <a:pt x="11303" y="481"/>
                  </a:cubicBezTo>
                  <a:cubicBezTo>
                    <a:pt x="11444" y="235"/>
                    <a:pt x="11225" y="0"/>
                    <a:pt x="11011" y="0"/>
                  </a:cubicBezTo>
                  <a:close/>
                </a:path>
              </a:pathLst>
            </a:cu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1" name="Google Shape;1811;p49"/>
          <p:cNvGrpSpPr/>
          <p:nvPr/>
        </p:nvGrpSpPr>
        <p:grpSpPr>
          <a:xfrm>
            <a:off x="8291279" y="765348"/>
            <a:ext cx="275229" cy="351227"/>
            <a:chOff x="6472041" y="1958998"/>
            <a:chExt cx="275229" cy="351227"/>
          </a:xfrm>
        </p:grpSpPr>
        <p:cxnSp>
          <p:nvCxnSpPr>
            <p:cNvPr id="1812" name="Google Shape;1812;p49"/>
            <p:cNvCxnSpPr/>
            <p:nvPr/>
          </p:nvCxnSpPr>
          <p:spPr>
            <a:xfrm rot="10800000" flipH="1">
              <a:off x="6569950" y="2135925"/>
              <a:ext cx="38100" cy="174300"/>
            </a:xfrm>
            <a:prstGeom prst="straightConnector1">
              <a:avLst/>
            </a:prstGeom>
            <a:noFill/>
            <a:ln w="19050" cap="flat" cmpd="sng">
              <a:solidFill>
                <a:schemeClr val="dk2"/>
              </a:solidFill>
              <a:prstDash val="solid"/>
              <a:round/>
              <a:headEnd type="none" w="med" len="med"/>
              <a:tailEnd type="none" w="med" len="med"/>
            </a:ln>
          </p:spPr>
        </p:cxnSp>
        <p:sp>
          <p:nvSpPr>
            <p:cNvPr id="1813" name="Google Shape;1813;p49"/>
            <p:cNvSpPr/>
            <p:nvPr/>
          </p:nvSpPr>
          <p:spPr>
            <a:xfrm>
              <a:off x="6472041" y="1958998"/>
              <a:ext cx="275229" cy="273273"/>
            </a:xfrm>
            <a:custGeom>
              <a:avLst/>
              <a:gdLst/>
              <a:ahLst/>
              <a:cxnLst/>
              <a:rect l="l" t="t" r="r" b="b"/>
              <a:pathLst>
                <a:path w="7880" h="7824" extrusionOk="0">
                  <a:moveTo>
                    <a:pt x="4058" y="0"/>
                  </a:moveTo>
                  <a:cubicBezTo>
                    <a:pt x="3618" y="0"/>
                    <a:pt x="3187" y="55"/>
                    <a:pt x="2834" y="212"/>
                  </a:cubicBezTo>
                  <a:cubicBezTo>
                    <a:pt x="1891" y="631"/>
                    <a:pt x="2290" y="1638"/>
                    <a:pt x="2759" y="2265"/>
                  </a:cubicBezTo>
                  <a:cubicBezTo>
                    <a:pt x="2804" y="2284"/>
                    <a:pt x="2840" y="2325"/>
                    <a:pt x="2835" y="2378"/>
                  </a:cubicBezTo>
                  <a:cubicBezTo>
                    <a:pt x="2749" y="3336"/>
                    <a:pt x="2469" y="4339"/>
                    <a:pt x="2171" y="5251"/>
                  </a:cubicBezTo>
                  <a:cubicBezTo>
                    <a:pt x="2148" y="5322"/>
                    <a:pt x="2079" y="5394"/>
                    <a:pt x="1999" y="5394"/>
                  </a:cubicBezTo>
                  <a:cubicBezTo>
                    <a:pt x="1994" y="5394"/>
                    <a:pt x="1989" y="5394"/>
                    <a:pt x="1983" y="5393"/>
                  </a:cubicBezTo>
                  <a:cubicBezTo>
                    <a:pt x="1942" y="5389"/>
                    <a:pt x="1901" y="5387"/>
                    <a:pt x="1861" y="5387"/>
                  </a:cubicBezTo>
                  <a:cubicBezTo>
                    <a:pt x="840" y="5387"/>
                    <a:pt x="0" y="6772"/>
                    <a:pt x="1303" y="7179"/>
                  </a:cubicBezTo>
                  <a:cubicBezTo>
                    <a:pt x="1841" y="7347"/>
                    <a:pt x="2424" y="7421"/>
                    <a:pt x="2986" y="7512"/>
                  </a:cubicBezTo>
                  <a:cubicBezTo>
                    <a:pt x="3076" y="7527"/>
                    <a:pt x="3165" y="7543"/>
                    <a:pt x="3254" y="7559"/>
                  </a:cubicBezTo>
                  <a:cubicBezTo>
                    <a:pt x="3334" y="7573"/>
                    <a:pt x="3415" y="7589"/>
                    <a:pt x="3497" y="7605"/>
                  </a:cubicBezTo>
                  <a:cubicBezTo>
                    <a:pt x="3967" y="7701"/>
                    <a:pt x="4476" y="7823"/>
                    <a:pt x="4964" y="7823"/>
                  </a:cubicBezTo>
                  <a:cubicBezTo>
                    <a:pt x="5196" y="7823"/>
                    <a:pt x="5422" y="7796"/>
                    <a:pt x="5638" y="7725"/>
                  </a:cubicBezTo>
                  <a:cubicBezTo>
                    <a:pt x="6055" y="7589"/>
                    <a:pt x="6521" y="7217"/>
                    <a:pt x="6494" y="6729"/>
                  </a:cubicBezTo>
                  <a:cubicBezTo>
                    <a:pt x="6469" y="6257"/>
                    <a:pt x="6036" y="5918"/>
                    <a:pt x="5594" y="5918"/>
                  </a:cubicBezTo>
                  <a:cubicBezTo>
                    <a:pt x="5558" y="5918"/>
                    <a:pt x="5521" y="5920"/>
                    <a:pt x="5485" y="5925"/>
                  </a:cubicBezTo>
                  <a:cubicBezTo>
                    <a:pt x="5475" y="5926"/>
                    <a:pt x="5466" y="5927"/>
                    <a:pt x="5457" y="5927"/>
                  </a:cubicBezTo>
                  <a:cubicBezTo>
                    <a:pt x="5273" y="5927"/>
                    <a:pt x="5232" y="5670"/>
                    <a:pt x="5354" y="5559"/>
                  </a:cubicBezTo>
                  <a:cubicBezTo>
                    <a:pt x="5601" y="4669"/>
                    <a:pt x="5847" y="3779"/>
                    <a:pt x="6093" y="2888"/>
                  </a:cubicBezTo>
                  <a:cubicBezTo>
                    <a:pt x="6114" y="2809"/>
                    <a:pt x="6197" y="2732"/>
                    <a:pt x="6284" y="2732"/>
                  </a:cubicBezTo>
                  <a:cubicBezTo>
                    <a:pt x="6289" y="2732"/>
                    <a:pt x="6294" y="2732"/>
                    <a:pt x="6300" y="2733"/>
                  </a:cubicBezTo>
                  <a:cubicBezTo>
                    <a:pt x="6434" y="2746"/>
                    <a:pt x="6579" y="2759"/>
                    <a:pt x="6724" y="2759"/>
                  </a:cubicBezTo>
                  <a:cubicBezTo>
                    <a:pt x="7040" y="2759"/>
                    <a:pt x="7357" y="2699"/>
                    <a:pt x="7571" y="2458"/>
                  </a:cubicBezTo>
                  <a:cubicBezTo>
                    <a:pt x="7880" y="2108"/>
                    <a:pt x="7819" y="1540"/>
                    <a:pt x="7589" y="1170"/>
                  </a:cubicBezTo>
                  <a:cubicBezTo>
                    <a:pt x="7164" y="485"/>
                    <a:pt x="6233" y="267"/>
                    <a:pt x="5495" y="142"/>
                  </a:cubicBezTo>
                  <a:cubicBezTo>
                    <a:pt x="5073" y="71"/>
                    <a:pt x="4560" y="0"/>
                    <a:pt x="4058" y="0"/>
                  </a:cubicBezTo>
                  <a:close/>
                </a:path>
              </a:pathLst>
            </a:custGeom>
            <a:solidFill>
              <a:schemeClr val="accen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TextBox 27">
            <a:extLst>
              <a:ext uri="{FF2B5EF4-FFF2-40B4-BE49-F238E27FC236}">
                <a16:creationId xmlns:a16="http://schemas.microsoft.com/office/drawing/2014/main" id="{E8E97C21-749B-4502-95C1-0A341A4EDEA2}"/>
              </a:ext>
            </a:extLst>
          </p:cNvPr>
          <p:cNvSpPr txBox="1"/>
          <p:nvPr/>
        </p:nvSpPr>
        <p:spPr>
          <a:xfrm>
            <a:off x="825255" y="1028856"/>
            <a:ext cx="7681226" cy="457754"/>
          </a:xfrm>
          <a:prstGeom prst="rect">
            <a:avLst/>
          </a:prstGeom>
          <a:solidFill>
            <a:schemeClr val="tx2">
              <a:lumMod val="20000"/>
              <a:lumOff val="80000"/>
            </a:schemeClr>
          </a:solidFill>
        </p:spPr>
        <p:txBody>
          <a:bodyPr wrap="square">
            <a:spAutoFit/>
          </a:bodyPr>
          <a:lstStyle/>
          <a:p>
            <a:pPr marL="30480" marR="30480" algn="ctr">
              <a:lnSpc>
                <a:spcPct val="150000"/>
              </a:lnSpc>
              <a:spcBef>
                <a:spcPts val="0"/>
              </a:spcBef>
              <a:spcAft>
                <a:spcPts val="1200"/>
              </a:spcAft>
            </a:pPr>
            <a:r>
              <a:rPr lang="en-US" sz="1800" b="1" dirty="0" err="1">
                <a:effectLst/>
                <a:latin typeface="Arial" panose="020B0604020202020204" pitchFamily="34" charset="0"/>
                <a:ea typeface="Times New Roman" panose="02020603050405020304" pitchFamily="18" charset="0"/>
              </a:rPr>
              <a:t>Hoạt</a:t>
            </a:r>
            <a:r>
              <a:rPr lang="en-US" sz="1800" b="1" dirty="0">
                <a:effectLst/>
                <a:latin typeface="Arial" panose="020B0604020202020204" pitchFamily="34" charset="0"/>
                <a:ea typeface="Times New Roman" panose="02020603050405020304" pitchFamily="18" charset="0"/>
              </a:rPr>
              <a:t> </a:t>
            </a:r>
            <a:r>
              <a:rPr lang="en-US" sz="1800" b="1" dirty="0" err="1">
                <a:effectLst/>
                <a:latin typeface="Arial" panose="020B0604020202020204" pitchFamily="34" charset="0"/>
                <a:ea typeface="Times New Roman" panose="02020603050405020304" pitchFamily="18" charset="0"/>
              </a:rPr>
              <a:t>động</a:t>
            </a:r>
            <a:r>
              <a:rPr lang="en-US" sz="1800" b="1" dirty="0">
                <a:effectLst/>
                <a:latin typeface="Arial" panose="020B0604020202020204" pitchFamily="34" charset="0"/>
                <a:ea typeface="Times New Roman" panose="02020603050405020304" pitchFamily="18" charset="0"/>
              </a:rPr>
              <a:t> </a:t>
            </a:r>
            <a:r>
              <a:rPr lang="en-US" sz="1800" b="1" dirty="0" err="1">
                <a:effectLst/>
                <a:latin typeface="Arial" panose="020B0604020202020204" pitchFamily="34" charset="0"/>
                <a:ea typeface="Times New Roman" panose="02020603050405020304" pitchFamily="18" charset="0"/>
              </a:rPr>
              <a:t>nhóm</a:t>
            </a:r>
            <a:r>
              <a:rPr lang="en-US" sz="1800" b="1"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Thực</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hiện</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hoạt</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động</a:t>
            </a:r>
            <a:r>
              <a:rPr lang="en-US" sz="1800" dirty="0">
                <a:effectLst/>
                <a:latin typeface="Arial" panose="020B0604020202020204" pitchFamily="34" charset="0"/>
                <a:ea typeface="Times New Roman" panose="02020603050405020304" pitchFamily="18" charset="0"/>
              </a:rPr>
              <a:t> SGK </a:t>
            </a:r>
            <a:r>
              <a:rPr lang="en-US" sz="1800" dirty="0" err="1">
                <a:effectLst/>
                <a:latin typeface="Arial" panose="020B0604020202020204" pitchFamily="34" charset="0"/>
                <a:ea typeface="Times New Roman" panose="02020603050405020304" pitchFamily="18" charset="0"/>
              </a:rPr>
              <a:t>trang</a:t>
            </a:r>
            <a:r>
              <a:rPr lang="en-US" sz="1800" dirty="0">
                <a:effectLst/>
                <a:latin typeface="Arial" panose="020B0604020202020204" pitchFamily="34" charset="0"/>
                <a:ea typeface="Times New Roman" panose="02020603050405020304" pitchFamily="18" charset="0"/>
              </a:rPr>
              <a:t> 129:</a:t>
            </a:r>
            <a:endParaRPr lang="en-US" sz="1800" dirty="0">
              <a:effectLst/>
              <a:latin typeface="Times New Roman" panose="02020603050405020304" pitchFamily="18" charset="0"/>
              <a:ea typeface="Times New Roman" panose="02020603050405020304" pitchFamily="18" charset="0"/>
            </a:endParaRPr>
          </a:p>
        </p:txBody>
      </p:sp>
      <p:sp>
        <p:nvSpPr>
          <p:cNvPr id="31" name="TextBox 30">
            <a:extLst>
              <a:ext uri="{FF2B5EF4-FFF2-40B4-BE49-F238E27FC236}">
                <a16:creationId xmlns:a16="http://schemas.microsoft.com/office/drawing/2014/main" id="{FD7B30CE-C7E8-485D-B57D-F1432B2D826F}"/>
              </a:ext>
            </a:extLst>
          </p:cNvPr>
          <p:cNvSpPr txBox="1"/>
          <p:nvPr/>
        </p:nvSpPr>
        <p:spPr>
          <a:xfrm>
            <a:off x="485973" y="1655521"/>
            <a:ext cx="8203589" cy="2995692"/>
          </a:xfrm>
          <a:prstGeom prst="rect">
            <a:avLst/>
          </a:prstGeom>
          <a:noFill/>
          <a:ln>
            <a:solidFill>
              <a:schemeClr val="tx1"/>
            </a:solidFill>
            <a:prstDash val="dash"/>
          </a:ln>
        </p:spPr>
        <p:txBody>
          <a:bodyPr wrap="square">
            <a:spAutoFit/>
          </a:bodyPr>
          <a:lstStyle/>
          <a:p>
            <a:pPr marL="30480" marR="30480" algn="just">
              <a:lnSpc>
                <a:spcPct val="150000"/>
              </a:lnSpc>
              <a:spcBef>
                <a:spcPts val="0"/>
              </a:spcBef>
              <a:spcAft>
                <a:spcPts val="1200"/>
              </a:spcAft>
            </a:pPr>
            <a:r>
              <a:rPr lang="en-US" sz="1800" dirty="0" err="1">
                <a:solidFill>
                  <a:srgbClr val="000000"/>
                </a:solidFill>
                <a:effectLst/>
                <a:latin typeface="+mn-lt"/>
                <a:ea typeface="Times New Roman" panose="02020603050405020304" pitchFamily="18" charset="0"/>
              </a:rPr>
              <a:t>Với</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các</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dụng</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cụ</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sau</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đây</a:t>
            </a:r>
            <a:r>
              <a:rPr lang="en-US" sz="1800"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giá</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đỡ</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thí</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nghiệm</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các</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lò</a:t>
            </a:r>
            <a:r>
              <a:rPr lang="en-US" sz="1800" i="1" dirty="0">
                <a:solidFill>
                  <a:srgbClr val="000000"/>
                </a:solidFill>
                <a:effectLst/>
                <a:latin typeface="+mn-lt"/>
                <a:ea typeface="Times New Roman" panose="02020603050405020304" pitchFamily="18" charset="0"/>
              </a:rPr>
              <a:t> xo; </a:t>
            </a:r>
            <a:r>
              <a:rPr lang="en-US" sz="1800" i="1" dirty="0" err="1">
                <a:solidFill>
                  <a:srgbClr val="000000"/>
                </a:solidFill>
                <a:effectLst/>
                <a:latin typeface="+mn-lt"/>
                <a:ea typeface="Times New Roman" panose="02020603050405020304" pitchFamily="18" charset="0"/>
              </a:rPr>
              <a:t>hộp</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quả</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cân</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thước</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đo</a:t>
            </a:r>
            <a:r>
              <a:rPr lang="en-US" sz="1800" i="1" dirty="0">
                <a:solidFill>
                  <a:srgbClr val="000000"/>
                </a:solidFill>
                <a:effectLst/>
                <a:latin typeface="+mn-lt"/>
                <a:ea typeface="Times New Roman" panose="02020603050405020304" pitchFamily="18" charset="0"/>
              </a:rPr>
              <a:t>.</a:t>
            </a:r>
            <a:endParaRPr lang="en-US" sz="1800" dirty="0">
              <a:effectLst/>
              <a:latin typeface="+mn-lt"/>
              <a:ea typeface="Times New Roman" panose="02020603050405020304" pitchFamily="18" charset="0"/>
            </a:endParaRPr>
          </a:p>
          <a:p>
            <a:pPr marL="30480" marR="30480" algn="just">
              <a:lnSpc>
                <a:spcPct val="150000"/>
              </a:lnSpc>
              <a:spcBef>
                <a:spcPts val="0"/>
              </a:spcBef>
              <a:spcAft>
                <a:spcPts val="1200"/>
              </a:spcAft>
            </a:pPr>
            <a:r>
              <a:rPr lang="en-US" sz="1800" i="1" dirty="0">
                <a:solidFill>
                  <a:srgbClr val="002060"/>
                </a:solidFill>
                <a:effectLst/>
                <a:latin typeface="+mn-lt"/>
                <a:ea typeface="Times New Roman" panose="02020603050405020304" pitchFamily="18" charset="0"/>
              </a:rPr>
              <a:t>- </a:t>
            </a:r>
            <a:r>
              <a:rPr lang="en-US" sz="1800" i="1" dirty="0" err="1">
                <a:solidFill>
                  <a:srgbClr val="002060"/>
                </a:solidFill>
                <a:effectLst/>
                <a:latin typeface="+mn-lt"/>
                <a:ea typeface="Times New Roman" panose="02020603050405020304" pitchFamily="18" charset="0"/>
              </a:rPr>
              <a:t>Thiết</a:t>
            </a:r>
            <a:r>
              <a:rPr lang="en-US" sz="1800" i="1" dirty="0">
                <a:solidFill>
                  <a:srgbClr val="002060"/>
                </a:solidFill>
                <a:effectLst/>
                <a:latin typeface="+mn-lt"/>
                <a:ea typeface="Times New Roman" panose="02020603050405020304" pitchFamily="18" charset="0"/>
              </a:rPr>
              <a:t> </a:t>
            </a:r>
            <a:r>
              <a:rPr lang="en-US" sz="1800" i="1" dirty="0" err="1">
                <a:solidFill>
                  <a:srgbClr val="002060"/>
                </a:solidFill>
                <a:effectLst/>
                <a:latin typeface="+mn-lt"/>
                <a:ea typeface="Times New Roman" panose="02020603050405020304" pitchFamily="18" charset="0"/>
              </a:rPr>
              <a:t>kế</a:t>
            </a:r>
            <a:r>
              <a:rPr lang="en-US" sz="1800" i="1" dirty="0">
                <a:solidFill>
                  <a:srgbClr val="002060"/>
                </a:solidFill>
                <a:effectLst/>
                <a:latin typeface="+mn-lt"/>
                <a:ea typeface="Times New Roman" panose="02020603050405020304" pitchFamily="18" charset="0"/>
              </a:rPr>
              <a:t> </a:t>
            </a:r>
            <a:r>
              <a:rPr lang="en-US" sz="1800" i="1" dirty="0" err="1">
                <a:solidFill>
                  <a:srgbClr val="002060"/>
                </a:solidFill>
                <a:effectLst/>
                <a:latin typeface="+mn-lt"/>
                <a:ea typeface="Times New Roman" panose="02020603050405020304" pitchFamily="18" charset="0"/>
              </a:rPr>
              <a:t>và</a:t>
            </a:r>
            <a:r>
              <a:rPr lang="en-US" sz="1800" i="1" dirty="0">
                <a:solidFill>
                  <a:srgbClr val="002060"/>
                </a:solidFill>
                <a:effectLst/>
                <a:latin typeface="+mn-lt"/>
                <a:ea typeface="Times New Roman" panose="02020603050405020304" pitchFamily="18" charset="0"/>
              </a:rPr>
              <a:t> </a:t>
            </a:r>
            <a:r>
              <a:rPr lang="en-US" sz="1800" i="1" dirty="0" err="1">
                <a:solidFill>
                  <a:srgbClr val="002060"/>
                </a:solidFill>
                <a:effectLst/>
                <a:latin typeface="+mn-lt"/>
                <a:ea typeface="Times New Roman" panose="02020603050405020304" pitchFamily="18" charset="0"/>
              </a:rPr>
              <a:t>thực</a:t>
            </a:r>
            <a:r>
              <a:rPr lang="en-US" sz="1800" i="1" dirty="0">
                <a:solidFill>
                  <a:srgbClr val="002060"/>
                </a:solidFill>
                <a:effectLst/>
                <a:latin typeface="+mn-lt"/>
                <a:ea typeface="Times New Roman" panose="02020603050405020304" pitchFamily="18" charset="0"/>
              </a:rPr>
              <a:t> </a:t>
            </a:r>
            <a:r>
              <a:rPr lang="en-US" sz="1800" i="1" dirty="0" err="1">
                <a:solidFill>
                  <a:srgbClr val="002060"/>
                </a:solidFill>
                <a:effectLst/>
                <a:latin typeface="+mn-lt"/>
                <a:ea typeface="Times New Roman" panose="02020603050405020304" pitchFamily="18" charset="0"/>
              </a:rPr>
              <a:t>hiện</a:t>
            </a:r>
            <a:r>
              <a:rPr lang="en-US" sz="1800" i="1" dirty="0">
                <a:solidFill>
                  <a:srgbClr val="002060"/>
                </a:solidFill>
                <a:effectLst/>
                <a:latin typeface="+mn-lt"/>
                <a:ea typeface="Times New Roman" panose="02020603050405020304" pitchFamily="18" charset="0"/>
              </a:rPr>
              <a:t> </a:t>
            </a:r>
            <a:r>
              <a:rPr lang="en-US" sz="1800" i="1" dirty="0" err="1">
                <a:solidFill>
                  <a:srgbClr val="002060"/>
                </a:solidFill>
                <a:effectLst/>
                <a:latin typeface="+mn-lt"/>
                <a:ea typeface="Times New Roman" panose="02020603050405020304" pitchFamily="18" charset="0"/>
              </a:rPr>
              <a:t>phương</a:t>
            </a:r>
            <a:r>
              <a:rPr lang="en-US" sz="1800" i="1" dirty="0">
                <a:solidFill>
                  <a:srgbClr val="002060"/>
                </a:solidFill>
                <a:effectLst/>
                <a:latin typeface="+mn-lt"/>
                <a:ea typeface="Times New Roman" panose="02020603050405020304" pitchFamily="18" charset="0"/>
              </a:rPr>
              <a:t> </a:t>
            </a:r>
            <a:r>
              <a:rPr lang="en-US" sz="1800" i="1" dirty="0" err="1">
                <a:solidFill>
                  <a:srgbClr val="002060"/>
                </a:solidFill>
                <a:effectLst/>
                <a:latin typeface="+mn-lt"/>
                <a:ea typeface="Times New Roman" panose="02020603050405020304" pitchFamily="18" charset="0"/>
              </a:rPr>
              <a:t>án</a:t>
            </a:r>
            <a:r>
              <a:rPr lang="en-US" sz="1800" i="1" dirty="0">
                <a:solidFill>
                  <a:srgbClr val="002060"/>
                </a:solidFill>
                <a:effectLst/>
                <a:latin typeface="+mn-lt"/>
                <a:ea typeface="Times New Roman" panose="02020603050405020304" pitchFamily="18" charset="0"/>
              </a:rPr>
              <a:t> </a:t>
            </a:r>
            <a:r>
              <a:rPr lang="en-US" sz="1800" i="1" dirty="0" err="1">
                <a:solidFill>
                  <a:srgbClr val="002060"/>
                </a:solidFill>
                <a:effectLst/>
                <a:latin typeface="+mn-lt"/>
                <a:ea typeface="Times New Roman" panose="02020603050405020304" pitchFamily="18" charset="0"/>
              </a:rPr>
              <a:t>thí</a:t>
            </a:r>
            <a:r>
              <a:rPr lang="en-US" sz="1800" i="1" dirty="0">
                <a:solidFill>
                  <a:srgbClr val="002060"/>
                </a:solidFill>
                <a:effectLst/>
                <a:latin typeface="+mn-lt"/>
                <a:ea typeface="Times New Roman" panose="02020603050405020304" pitchFamily="18" charset="0"/>
              </a:rPr>
              <a:t> </a:t>
            </a:r>
            <a:r>
              <a:rPr lang="en-US" sz="1800" i="1" dirty="0" err="1">
                <a:solidFill>
                  <a:srgbClr val="002060"/>
                </a:solidFill>
                <a:effectLst/>
                <a:latin typeface="+mn-lt"/>
                <a:ea typeface="Times New Roman" panose="02020603050405020304" pitchFamily="18" charset="0"/>
              </a:rPr>
              <a:t>nghiệm</a:t>
            </a:r>
            <a:r>
              <a:rPr lang="en-US" sz="1800" i="1" dirty="0">
                <a:solidFill>
                  <a:srgbClr val="002060"/>
                </a:solidFill>
                <a:effectLst/>
                <a:latin typeface="+mn-lt"/>
                <a:ea typeface="Times New Roman" panose="02020603050405020304" pitchFamily="18" charset="0"/>
              </a:rPr>
              <a:t> </a:t>
            </a:r>
            <a:r>
              <a:rPr lang="en-US" sz="1800" i="1" dirty="0" err="1">
                <a:solidFill>
                  <a:srgbClr val="002060"/>
                </a:solidFill>
                <a:effectLst/>
                <a:latin typeface="+mn-lt"/>
                <a:ea typeface="Times New Roman" panose="02020603050405020304" pitchFamily="18" charset="0"/>
              </a:rPr>
              <a:t>tìm</a:t>
            </a:r>
            <a:r>
              <a:rPr lang="en-US" sz="1800" i="1" dirty="0">
                <a:solidFill>
                  <a:srgbClr val="002060"/>
                </a:solidFill>
                <a:effectLst/>
                <a:latin typeface="+mn-lt"/>
                <a:ea typeface="Times New Roman" panose="02020603050405020304" pitchFamily="18" charset="0"/>
              </a:rPr>
              <a:t> </a:t>
            </a:r>
            <a:r>
              <a:rPr lang="en-US" sz="1800" i="1" dirty="0" err="1">
                <a:solidFill>
                  <a:srgbClr val="002060"/>
                </a:solidFill>
                <a:effectLst/>
                <a:latin typeface="+mn-lt"/>
                <a:ea typeface="Times New Roman" panose="02020603050405020304" pitchFamily="18" charset="0"/>
              </a:rPr>
              <a:t>mối</a:t>
            </a:r>
            <a:r>
              <a:rPr lang="en-US" sz="1800" i="1" dirty="0">
                <a:solidFill>
                  <a:srgbClr val="002060"/>
                </a:solidFill>
                <a:effectLst/>
                <a:latin typeface="+mn-lt"/>
                <a:ea typeface="Times New Roman" panose="02020603050405020304" pitchFamily="18" charset="0"/>
              </a:rPr>
              <a:t> </a:t>
            </a:r>
            <a:r>
              <a:rPr lang="en-US" sz="1800" i="1" dirty="0" err="1">
                <a:solidFill>
                  <a:srgbClr val="002060"/>
                </a:solidFill>
                <a:effectLst/>
                <a:latin typeface="+mn-lt"/>
                <a:ea typeface="Times New Roman" panose="02020603050405020304" pitchFamily="18" charset="0"/>
              </a:rPr>
              <a:t>quan</a:t>
            </a:r>
            <a:r>
              <a:rPr lang="en-US" sz="1800" i="1" dirty="0">
                <a:solidFill>
                  <a:srgbClr val="002060"/>
                </a:solidFill>
                <a:effectLst/>
                <a:latin typeface="+mn-lt"/>
                <a:ea typeface="Times New Roman" panose="02020603050405020304" pitchFamily="18" charset="0"/>
              </a:rPr>
              <a:t> </a:t>
            </a:r>
            <a:r>
              <a:rPr lang="en-US" sz="1800" i="1" dirty="0" err="1">
                <a:solidFill>
                  <a:srgbClr val="002060"/>
                </a:solidFill>
                <a:effectLst/>
                <a:latin typeface="+mn-lt"/>
                <a:ea typeface="Times New Roman" panose="02020603050405020304" pitchFamily="18" charset="0"/>
              </a:rPr>
              <a:t>hệ</a:t>
            </a:r>
            <a:r>
              <a:rPr lang="en-US" sz="1800" i="1" dirty="0">
                <a:solidFill>
                  <a:srgbClr val="002060"/>
                </a:solidFill>
                <a:effectLst/>
                <a:latin typeface="+mn-lt"/>
                <a:ea typeface="Times New Roman" panose="02020603050405020304" pitchFamily="18" charset="0"/>
              </a:rPr>
              <a:t> </a:t>
            </a:r>
            <a:r>
              <a:rPr lang="en-US" sz="1800" i="1" dirty="0" err="1">
                <a:solidFill>
                  <a:srgbClr val="002060"/>
                </a:solidFill>
                <a:effectLst/>
                <a:latin typeface="+mn-lt"/>
                <a:ea typeface="Times New Roman" panose="02020603050405020304" pitchFamily="18" charset="0"/>
              </a:rPr>
              <a:t>giữa</a:t>
            </a:r>
            <a:r>
              <a:rPr lang="en-US" sz="1800" i="1" dirty="0">
                <a:solidFill>
                  <a:srgbClr val="002060"/>
                </a:solidFill>
                <a:effectLst/>
                <a:latin typeface="+mn-lt"/>
                <a:ea typeface="Times New Roman" panose="02020603050405020304" pitchFamily="18" charset="0"/>
              </a:rPr>
              <a:t> </a:t>
            </a:r>
            <a:r>
              <a:rPr lang="en-US" sz="1800" i="1" dirty="0" err="1">
                <a:solidFill>
                  <a:srgbClr val="002060"/>
                </a:solidFill>
                <a:effectLst/>
                <a:latin typeface="+mn-lt"/>
                <a:ea typeface="Times New Roman" panose="02020603050405020304" pitchFamily="18" charset="0"/>
              </a:rPr>
              <a:t>độ</a:t>
            </a:r>
            <a:r>
              <a:rPr lang="en-US" sz="1800" i="1" dirty="0">
                <a:solidFill>
                  <a:srgbClr val="002060"/>
                </a:solidFill>
                <a:effectLst/>
                <a:latin typeface="+mn-lt"/>
                <a:ea typeface="Times New Roman" panose="02020603050405020304" pitchFamily="18" charset="0"/>
              </a:rPr>
              <a:t> </a:t>
            </a:r>
            <a:r>
              <a:rPr lang="en-US" sz="1800" i="1" dirty="0" err="1">
                <a:solidFill>
                  <a:srgbClr val="002060"/>
                </a:solidFill>
                <a:effectLst/>
                <a:latin typeface="+mn-lt"/>
                <a:ea typeface="Times New Roman" panose="02020603050405020304" pitchFamily="18" charset="0"/>
              </a:rPr>
              <a:t>lớn</a:t>
            </a:r>
            <a:r>
              <a:rPr lang="en-US" sz="1800" i="1" dirty="0">
                <a:solidFill>
                  <a:srgbClr val="002060"/>
                </a:solidFill>
                <a:effectLst/>
                <a:latin typeface="+mn-lt"/>
                <a:ea typeface="Times New Roman" panose="02020603050405020304" pitchFamily="18" charset="0"/>
              </a:rPr>
              <a:t> </a:t>
            </a:r>
            <a:r>
              <a:rPr lang="en-US" sz="1800" i="1" dirty="0" err="1">
                <a:solidFill>
                  <a:srgbClr val="002060"/>
                </a:solidFill>
                <a:effectLst/>
                <a:latin typeface="+mn-lt"/>
                <a:ea typeface="Times New Roman" panose="02020603050405020304" pitchFamily="18" charset="0"/>
              </a:rPr>
              <a:t>của</a:t>
            </a:r>
            <a:r>
              <a:rPr lang="en-US" sz="1800" i="1" dirty="0">
                <a:solidFill>
                  <a:srgbClr val="002060"/>
                </a:solidFill>
                <a:effectLst/>
                <a:latin typeface="+mn-lt"/>
                <a:ea typeface="Times New Roman" panose="02020603050405020304" pitchFamily="18" charset="0"/>
              </a:rPr>
              <a:t> </a:t>
            </a:r>
            <a:r>
              <a:rPr lang="en-US" sz="1800" i="1" dirty="0" err="1">
                <a:solidFill>
                  <a:srgbClr val="002060"/>
                </a:solidFill>
                <a:effectLst/>
                <a:latin typeface="+mn-lt"/>
                <a:ea typeface="Times New Roman" panose="02020603050405020304" pitchFamily="18" charset="0"/>
              </a:rPr>
              <a:t>lực</a:t>
            </a:r>
            <a:r>
              <a:rPr lang="en-US" sz="1800" i="1" dirty="0">
                <a:solidFill>
                  <a:srgbClr val="002060"/>
                </a:solidFill>
                <a:effectLst/>
                <a:latin typeface="+mn-lt"/>
                <a:ea typeface="Times New Roman" panose="02020603050405020304" pitchFamily="18" charset="0"/>
              </a:rPr>
              <a:t> </a:t>
            </a:r>
            <a:r>
              <a:rPr lang="en-US" sz="1800" i="1" dirty="0" err="1">
                <a:solidFill>
                  <a:srgbClr val="002060"/>
                </a:solidFill>
                <a:effectLst/>
                <a:latin typeface="+mn-lt"/>
                <a:ea typeface="Times New Roman" panose="02020603050405020304" pitchFamily="18" charset="0"/>
              </a:rPr>
              <a:t>đàn</a:t>
            </a:r>
            <a:r>
              <a:rPr lang="en-US" sz="1800" i="1" dirty="0">
                <a:solidFill>
                  <a:srgbClr val="002060"/>
                </a:solidFill>
                <a:effectLst/>
                <a:latin typeface="+mn-lt"/>
                <a:ea typeface="Times New Roman" panose="02020603050405020304" pitchFamily="18" charset="0"/>
              </a:rPr>
              <a:t> </a:t>
            </a:r>
            <a:r>
              <a:rPr lang="en-US" sz="1800" i="1" dirty="0" err="1">
                <a:solidFill>
                  <a:srgbClr val="002060"/>
                </a:solidFill>
                <a:effectLst/>
                <a:latin typeface="+mn-lt"/>
                <a:ea typeface="Times New Roman" panose="02020603050405020304" pitchFamily="18" charset="0"/>
              </a:rPr>
              <a:t>hồi</a:t>
            </a:r>
            <a:r>
              <a:rPr lang="en-US" sz="1800" i="1" dirty="0">
                <a:solidFill>
                  <a:srgbClr val="002060"/>
                </a:solidFill>
                <a:effectLst/>
                <a:latin typeface="+mn-lt"/>
                <a:ea typeface="Times New Roman" panose="02020603050405020304" pitchFamily="18" charset="0"/>
              </a:rPr>
              <a:t> </a:t>
            </a:r>
            <a:r>
              <a:rPr lang="en-US" sz="1800" i="1" dirty="0" err="1">
                <a:solidFill>
                  <a:srgbClr val="002060"/>
                </a:solidFill>
                <a:effectLst/>
                <a:latin typeface="+mn-lt"/>
                <a:ea typeface="Times New Roman" panose="02020603050405020304" pitchFamily="18" charset="0"/>
              </a:rPr>
              <a:t>và</a:t>
            </a:r>
            <a:r>
              <a:rPr lang="en-US" sz="1800" i="1" dirty="0">
                <a:solidFill>
                  <a:srgbClr val="002060"/>
                </a:solidFill>
                <a:effectLst/>
                <a:latin typeface="+mn-lt"/>
                <a:ea typeface="Times New Roman" panose="02020603050405020304" pitchFamily="18" charset="0"/>
              </a:rPr>
              <a:t> </a:t>
            </a:r>
            <a:r>
              <a:rPr lang="en-US" sz="1800" i="1" dirty="0" err="1">
                <a:solidFill>
                  <a:srgbClr val="002060"/>
                </a:solidFill>
                <a:effectLst/>
                <a:latin typeface="+mn-lt"/>
                <a:ea typeface="Times New Roman" panose="02020603050405020304" pitchFamily="18" charset="0"/>
              </a:rPr>
              <a:t>độ</a:t>
            </a:r>
            <a:r>
              <a:rPr lang="en-US" sz="1800" i="1" dirty="0">
                <a:solidFill>
                  <a:srgbClr val="002060"/>
                </a:solidFill>
                <a:effectLst/>
                <a:latin typeface="+mn-lt"/>
                <a:ea typeface="Times New Roman" panose="02020603050405020304" pitchFamily="18" charset="0"/>
              </a:rPr>
              <a:t> </a:t>
            </a:r>
            <a:r>
              <a:rPr lang="en-US" sz="1800" i="1" dirty="0" err="1">
                <a:solidFill>
                  <a:srgbClr val="002060"/>
                </a:solidFill>
                <a:effectLst/>
                <a:latin typeface="+mn-lt"/>
                <a:ea typeface="Times New Roman" panose="02020603050405020304" pitchFamily="18" charset="0"/>
              </a:rPr>
              <a:t>biến</a:t>
            </a:r>
            <a:r>
              <a:rPr lang="en-US" sz="1800" i="1" dirty="0">
                <a:solidFill>
                  <a:srgbClr val="002060"/>
                </a:solidFill>
                <a:effectLst/>
                <a:latin typeface="+mn-lt"/>
                <a:ea typeface="Times New Roman" panose="02020603050405020304" pitchFamily="18" charset="0"/>
              </a:rPr>
              <a:t> </a:t>
            </a:r>
            <a:r>
              <a:rPr lang="en-US" sz="1800" i="1" dirty="0" err="1">
                <a:solidFill>
                  <a:srgbClr val="002060"/>
                </a:solidFill>
                <a:effectLst/>
                <a:latin typeface="+mn-lt"/>
                <a:ea typeface="Times New Roman" panose="02020603050405020304" pitchFamily="18" charset="0"/>
              </a:rPr>
              <a:t>dạng</a:t>
            </a:r>
            <a:r>
              <a:rPr lang="en-US" sz="1800" i="1" dirty="0">
                <a:solidFill>
                  <a:srgbClr val="002060"/>
                </a:solidFill>
                <a:effectLst/>
                <a:latin typeface="+mn-lt"/>
                <a:ea typeface="Times New Roman" panose="02020603050405020304" pitchFamily="18" charset="0"/>
              </a:rPr>
              <a:t> </a:t>
            </a:r>
            <a:r>
              <a:rPr lang="en-US" sz="1800" i="1" dirty="0" err="1">
                <a:solidFill>
                  <a:srgbClr val="002060"/>
                </a:solidFill>
                <a:effectLst/>
                <a:latin typeface="+mn-lt"/>
                <a:ea typeface="Times New Roman" panose="02020603050405020304" pitchFamily="18" charset="0"/>
              </a:rPr>
              <a:t>của</a:t>
            </a:r>
            <a:r>
              <a:rPr lang="en-US" sz="1800" i="1" dirty="0">
                <a:solidFill>
                  <a:srgbClr val="002060"/>
                </a:solidFill>
                <a:effectLst/>
                <a:latin typeface="+mn-lt"/>
                <a:ea typeface="Times New Roman" panose="02020603050405020304" pitchFamily="18" charset="0"/>
              </a:rPr>
              <a:t> </a:t>
            </a:r>
            <a:r>
              <a:rPr lang="en-US" sz="1800" i="1" dirty="0" err="1">
                <a:solidFill>
                  <a:srgbClr val="002060"/>
                </a:solidFill>
                <a:effectLst/>
                <a:latin typeface="+mn-lt"/>
                <a:ea typeface="Times New Roman" panose="02020603050405020304" pitchFamily="18" charset="0"/>
              </a:rPr>
              <a:t>lò</a:t>
            </a:r>
            <a:r>
              <a:rPr lang="en-US" sz="1800" i="1" dirty="0">
                <a:solidFill>
                  <a:srgbClr val="002060"/>
                </a:solidFill>
                <a:effectLst/>
                <a:latin typeface="+mn-lt"/>
                <a:ea typeface="Times New Roman" panose="02020603050405020304" pitchFamily="18" charset="0"/>
              </a:rPr>
              <a:t> xo.</a:t>
            </a:r>
          </a:p>
          <a:p>
            <a:pPr marL="30480" marR="30480" algn="just">
              <a:lnSpc>
                <a:spcPct val="150000"/>
              </a:lnSpc>
              <a:spcBef>
                <a:spcPts val="0"/>
              </a:spcBef>
              <a:spcAft>
                <a:spcPts val="1200"/>
              </a:spcAft>
            </a:pPr>
            <a:r>
              <a:rPr lang="en-US" sz="1800" i="1" dirty="0">
                <a:effectLst/>
                <a:latin typeface="+mn-lt"/>
                <a:ea typeface="Times New Roman" panose="02020603050405020304" pitchFamily="18" charset="0"/>
              </a:rPr>
              <a:t>- </a:t>
            </a:r>
            <a:r>
              <a:rPr lang="en-US" sz="1800" i="1" dirty="0" err="1">
                <a:effectLst/>
                <a:latin typeface="+mn-lt"/>
                <a:ea typeface="Times New Roman" panose="02020603050405020304" pitchFamily="18" charset="0"/>
              </a:rPr>
              <a:t>Hãy</a:t>
            </a:r>
            <a:r>
              <a:rPr lang="en-US" sz="1800" i="1" dirty="0">
                <a:effectLst/>
                <a:latin typeface="+mn-lt"/>
                <a:ea typeface="Times New Roman" panose="02020603050405020304" pitchFamily="18" charset="0"/>
              </a:rPr>
              <a:t> </a:t>
            </a:r>
            <a:r>
              <a:rPr lang="en-US" sz="1800" i="1" dirty="0" err="1">
                <a:effectLst/>
                <a:latin typeface="+mn-lt"/>
                <a:ea typeface="Times New Roman" panose="02020603050405020304" pitchFamily="18" charset="0"/>
              </a:rPr>
              <a:t>thể</a:t>
            </a:r>
            <a:r>
              <a:rPr lang="en-US" sz="1800" i="1" dirty="0">
                <a:effectLst/>
                <a:latin typeface="+mn-lt"/>
                <a:ea typeface="Times New Roman" panose="02020603050405020304" pitchFamily="18" charset="0"/>
              </a:rPr>
              <a:t> </a:t>
            </a:r>
            <a:r>
              <a:rPr lang="en-US" sz="1800" i="1" dirty="0" err="1">
                <a:effectLst/>
                <a:latin typeface="+mn-lt"/>
                <a:ea typeface="Times New Roman" panose="02020603050405020304" pitchFamily="18" charset="0"/>
              </a:rPr>
              <a:t>hiện</a:t>
            </a:r>
            <a:r>
              <a:rPr lang="en-US" sz="1800" i="1" dirty="0">
                <a:effectLst/>
                <a:latin typeface="+mn-lt"/>
                <a:ea typeface="Times New Roman" panose="02020603050405020304" pitchFamily="18" charset="0"/>
              </a:rPr>
              <a:t> </a:t>
            </a:r>
            <a:r>
              <a:rPr lang="en-US" sz="1800" i="1" dirty="0" err="1">
                <a:effectLst/>
                <a:latin typeface="+mn-lt"/>
                <a:ea typeface="Times New Roman" panose="02020603050405020304" pitchFamily="18" charset="0"/>
              </a:rPr>
              <a:t>kết</a:t>
            </a:r>
            <a:r>
              <a:rPr lang="en-US" sz="1800" i="1" dirty="0">
                <a:effectLst/>
                <a:latin typeface="+mn-lt"/>
                <a:ea typeface="Times New Roman" panose="02020603050405020304" pitchFamily="18" charset="0"/>
              </a:rPr>
              <a:t> </a:t>
            </a:r>
            <a:r>
              <a:rPr lang="en-US" sz="1800" i="1" dirty="0" err="1">
                <a:effectLst/>
                <a:latin typeface="+mn-lt"/>
                <a:ea typeface="Times New Roman" panose="02020603050405020304" pitchFamily="18" charset="0"/>
              </a:rPr>
              <a:t>quả</a:t>
            </a:r>
            <a:r>
              <a:rPr lang="en-US" sz="1800" i="1" dirty="0">
                <a:effectLst/>
                <a:latin typeface="+mn-lt"/>
                <a:ea typeface="Times New Roman" panose="02020603050405020304" pitchFamily="18" charset="0"/>
              </a:rPr>
              <a:t> </a:t>
            </a:r>
            <a:r>
              <a:rPr lang="en-US" sz="1800" i="1" dirty="0" err="1">
                <a:effectLst/>
                <a:latin typeface="+mn-lt"/>
                <a:ea typeface="Times New Roman" panose="02020603050405020304" pitchFamily="18" charset="0"/>
              </a:rPr>
              <a:t>trên</a:t>
            </a:r>
            <a:r>
              <a:rPr lang="en-US" sz="1800" i="1" dirty="0">
                <a:effectLst/>
                <a:latin typeface="+mn-lt"/>
                <a:ea typeface="Times New Roman" panose="02020603050405020304" pitchFamily="18" charset="0"/>
              </a:rPr>
              <a:t> </a:t>
            </a:r>
            <a:r>
              <a:rPr lang="en-US" sz="1800" i="1" dirty="0" err="1">
                <a:effectLst/>
                <a:latin typeface="+mn-lt"/>
                <a:ea typeface="Times New Roman" panose="02020603050405020304" pitchFamily="18" charset="0"/>
              </a:rPr>
              <a:t>đồ</a:t>
            </a:r>
            <a:r>
              <a:rPr lang="en-US" sz="1800" i="1" dirty="0">
                <a:effectLst/>
                <a:latin typeface="+mn-lt"/>
                <a:ea typeface="Times New Roman" panose="02020603050405020304" pitchFamily="18" charset="0"/>
              </a:rPr>
              <a:t> </a:t>
            </a:r>
            <a:r>
              <a:rPr lang="en-US" sz="1800" i="1" dirty="0" err="1">
                <a:effectLst/>
                <a:latin typeface="+mn-lt"/>
                <a:ea typeface="Times New Roman" panose="02020603050405020304" pitchFamily="18" charset="0"/>
              </a:rPr>
              <a:t>thị</a:t>
            </a:r>
            <a:r>
              <a:rPr lang="en-US" sz="1800" i="1" dirty="0">
                <a:effectLst/>
                <a:latin typeface="+mn-lt"/>
                <a:ea typeface="Times New Roman" panose="02020603050405020304" pitchFamily="18" charset="0"/>
              </a:rPr>
              <a:t> </a:t>
            </a:r>
            <a:r>
              <a:rPr lang="en-US" sz="1800" i="1" dirty="0" err="1">
                <a:effectLst/>
                <a:latin typeface="+mn-lt"/>
                <a:ea typeface="Times New Roman" panose="02020603050405020304" pitchFamily="18" charset="0"/>
              </a:rPr>
              <a:t>về</a:t>
            </a:r>
            <a:r>
              <a:rPr lang="en-US" sz="1800" i="1" dirty="0">
                <a:effectLst/>
                <a:latin typeface="+mn-lt"/>
                <a:ea typeface="Times New Roman" panose="02020603050405020304" pitchFamily="18" charset="0"/>
              </a:rPr>
              <a:t> </a:t>
            </a:r>
            <a:r>
              <a:rPr lang="en-US" sz="1800" i="1" dirty="0" err="1">
                <a:effectLst/>
                <a:latin typeface="+mn-lt"/>
                <a:ea typeface="Times New Roman" panose="02020603050405020304" pitchFamily="18" charset="0"/>
              </a:rPr>
              <a:t>sự</a:t>
            </a:r>
            <a:r>
              <a:rPr lang="en-US" sz="1800" i="1" dirty="0">
                <a:effectLst/>
                <a:latin typeface="+mn-lt"/>
                <a:ea typeface="Times New Roman" panose="02020603050405020304" pitchFamily="18" charset="0"/>
              </a:rPr>
              <a:t> </a:t>
            </a:r>
            <a:r>
              <a:rPr lang="en-US" sz="1800" i="1" dirty="0" err="1">
                <a:effectLst/>
                <a:latin typeface="+mn-lt"/>
                <a:ea typeface="Times New Roman" panose="02020603050405020304" pitchFamily="18" charset="0"/>
              </a:rPr>
              <a:t>phụ</a:t>
            </a:r>
            <a:r>
              <a:rPr lang="en-US" sz="1800" i="1" dirty="0">
                <a:effectLst/>
                <a:latin typeface="+mn-lt"/>
                <a:ea typeface="Times New Roman" panose="02020603050405020304" pitchFamily="18" charset="0"/>
              </a:rPr>
              <a:t> </a:t>
            </a:r>
            <a:r>
              <a:rPr lang="en-US" sz="1800" i="1" dirty="0" err="1">
                <a:effectLst/>
                <a:latin typeface="+mn-lt"/>
                <a:ea typeface="Times New Roman" panose="02020603050405020304" pitchFamily="18" charset="0"/>
              </a:rPr>
              <a:t>thuộc</a:t>
            </a:r>
            <a:r>
              <a:rPr lang="en-US" sz="1800" i="1" dirty="0">
                <a:effectLst/>
                <a:latin typeface="+mn-lt"/>
                <a:ea typeface="Times New Roman" panose="02020603050405020304" pitchFamily="18" charset="0"/>
              </a:rPr>
              <a:t> </a:t>
            </a:r>
            <a:r>
              <a:rPr lang="en-US" sz="1800" i="1" dirty="0" err="1">
                <a:effectLst/>
                <a:latin typeface="+mn-lt"/>
                <a:ea typeface="Times New Roman" panose="02020603050405020304" pitchFamily="18" charset="0"/>
              </a:rPr>
              <a:t>của</a:t>
            </a:r>
            <a:r>
              <a:rPr lang="en-US" sz="1800" i="1" dirty="0">
                <a:effectLst/>
                <a:latin typeface="+mn-lt"/>
                <a:ea typeface="Times New Roman" panose="02020603050405020304" pitchFamily="18" charset="0"/>
              </a:rPr>
              <a:t> </a:t>
            </a:r>
            <a:r>
              <a:rPr lang="en-US" sz="1800" i="1" dirty="0" err="1">
                <a:effectLst/>
                <a:latin typeface="+mn-lt"/>
                <a:ea typeface="Times New Roman" panose="02020603050405020304" pitchFamily="18" charset="0"/>
              </a:rPr>
              <a:t>lực</a:t>
            </a:r>
            <a:r>
              <a:rPr lang="en-US" sz="1800" i="1" dirty="0">
                <a:effectLst/>
                <a:latin typeface="+mn-lt"/>
                <a:ea typeface="Times New Roman" panose="02020603050405020304" pitchFamily="18" charset="0"/>
              </a:rPr>
              <a:t> </a:t>
            </a:r>
            <a:r>
              <a:rPr lang="en-US" sz="1800" i="1" dirty="0" err="1">
                <a:effectLst/>
                <a:latin typeface="+mn-lt"/>
                <a:ea typeface="Times New Roman" panose="02020603050405020304" pitchFamily="18" charset="0"/>
              </a:rPr>
              <a:t>đàn</a:t>
            </a:r>
            <a:r>
              <a:rPr lang="en-US" sz="1800" i="1" dirty="0">
                <a:effectLst/>
                <a:latin typeface="+mn-lt"/>
                <a:ea typeface="Times New Roman" panose="02020603050405020304" pitchFamily="18" charset="0"/>
              </a:rPr>
              <a:t> </a:t>
            </a:r>
            <a:r>
              <a:rPr lang="en-US" sz="1800" i="1" dirty="0" err="1">
                <a:effectLst/>
                <a:latin typeface="+mn-lt"/>
                <a:ea typeface="Times New Roman" panose="02020603050405020304" pitchFamily="18" charset="0"/>
              </a:rPr>
              <a:t>hồi</a:t>
            </a:r>
            <a:r>
              <a:rPr lang="en-US" sz="1800" i="1" dirty="0">
                <a:effectLst/>
                <a:latin typeface="+mn-lt"/>
                <a:ea typeface="Times New Roman" panose="02020603050405020304" pitchFamily="18" charset="0"/>
              </a:rPr>
              <a:t> </a:t>
            </a:r>
            <a:r>
              <a:rPr lang="en-US" sz="1800" i="1" dirty="0" err="1">
                <a:effectLst/>
                <a:latin typeface="+mn-lt"/>
                <a:ea typeface="Times New Roman" panose="02020603050405020304" pitchFamily="18" charset="0"/>
              </a:rPr>
              <a:t>vào</a:t>
            </a:r>
            <a:r>
              <a:rPr lang="en-US" sz="1800" i="1" dirty="0">
                <a:effectLst/>
                <a:latin typeface="+mn-lt"/>
                <a:ea typeface="Times New Roman" panose="02020603050405020304" pitchFamily="18" charset="0"/>
              </a:rPr>
              <a:t> </a:t>
            </a:r>
            <a:r>
              <a:rPr lang="en-US" sz="1800" i="1" dirty="0" err="1">
                <a:effectLst/>
                <a:latin typeface="+mn-lt"/>
                <a:ea typeface="Times New Roman" panose="02020603050405020304" pitchFamily="18" charset="0"/>
              </a:rPr>
              <a:t>độ</a:t>
            </a:r>
            <a:r>
              <a:rPr lang="en-US" sz="1800" i="1" dirty="0">
                <a:effectLst/>
                <a:latin typeface="+mn-lt"/>
                <a:ea typeface="Times New Roman" panose="02020603050405020304" pitchFamily="18" charset="0"/>
              </a:rPr>
              <a:t> </a:t>
            </a:r>
            <a:r>
              <a:rPr lang="en-US" sz="1800" i="1" dirty="0" err="1">
                <a:effectLst/>
                <a:latin typeface="+mn-lt"/>
                <a:ea typeface="Times New Roman" panose="02020603050405020304" pitchFamily="18" charset="0"/>
              </a:rPr>
              <a:t>biến</a:t>
            </a:r>
            <a:r>
              <a:rPr lang="en-US" sz="1800" i="1" dirty="0">
                <a:effectLst/>
                <a:latin typeface="+mn-lt"/>
                <a:ea typeface="Times New Roman" panose="02020603050405020304" pitchFamily="18" charset="0"/>
              </a:rPr>
              <a:t> </a:t>
            </a:r>
            <a:r>
              <a:rPr lang="en-US" sz="1800" i="1" dirty="0" err="1">
                <a:effectLst/>
                <a:latin typeface="+mn-lt"/>
                <a:ea typeface="Times New Roman" panose="02020603050405020304" pitchFamily="18" charset="0"/>
              </a:rPr>
              <a:t>dạng</a:t>
            </a:r>
            <a:r>
              <a:rPr lang="en-US" sz="1800" i="1" dirty="0">
                <a:effectLst/>
                <a:latin typeface="+mn-lt"/>
                <a:ea typeface="Times New Roman" panose="02020603050405020304" pitchFamily="18" charset="0"/>
              </a:rPr>
              <a:t> </a:t>
            </a:r>
            <a:r>
              <a:rPr lang="en-US" sz="1800" i="1" dirty="0" err="1">
                <a:effectLst/>
                <a:latin typeface="+mn-lt"/>
                <a:ea typeface="Times New Roman" panose="02020603050405020304" pitchFamily="18" charset="0"/>
              </a:rPr>
              <a:t>của</a:t>
            </a:r>
            <a:r>
              <a:rPr lang="en-US" sz="1800" i="1" dirty="0">
                <a:effectLst/>
                <a:latin typeface="+mn-lt"/>
                <a:ea typeface="Times New Roman" panose="02020603050405020304" pitchFamily="18" charset="0"/>
              </a:rPr>
              <a:t> </a:t>
            </a:r>
            <a:r>
              <a:rPr lang="en-US" sz="1800" i="1" dirty="0" err="1">
                <a:effectLst/>
                <a:latin typeface="+mn-lt"/>
                <a:ea typeface="Times New Roman" panose="02020603050405020304" pitchFamily="18" charset="0"/>
              </a:rPr>
              <a:t>lò</a:t>
            </a:r>
            <a:r>
              <a:rPr lang="en-US" sz="1800" i="1" dirty="0">
                <a:effectLst/>
                <a:latin typeface="+mn-lt"/>
                <a:ea typeface="Times New Roman" panose="02020603050405020304" pitchFamily="18" charset="0"/>
              </a:rPr>
              <a:t> xo.</a:t>
            </a:r>
          </a:p>
          <a:p>
            <a:pPr marL="30480" marR="30480" algn="just">
              <a:lnSpc>
                <a:spcPct val="150000"/>
              </a:lnSpc>
              <a:spcBef>
                <a:spcPts val="0"/>
              </a:spcBef>
              <a:spcAft>
                <a:spcPts val="1200"/>
              </a:spcAft>
            </a:pPr>
            <a:r>
              <a:rPr lang="en-US" sz="1800" i="1" dirty="0">
                <a:solidFill>
                  <a:srgbClr val="002060"/>
                </a:solidFill>
                <a:effectLst/>
                <a:latin typeface="+mn-lt"/>
                <a:ea typeface="Times New Roman" panose="02020603050405020304" pitchFamily="18" charset="0"/>
              </a:rPr>
              <a:t>- </a:t>
            </a:r>
            <a:r>
              <a:rPr lang="en-US" sz="1800" i="1" dirty="0" err="1">
                <a:solidFill>
                  <a:srgbClr val="002060"/>
                </a:solidFill>
                <a:effectLst/>
                <a:latin typeface="+mn-lt"/>
                <a:ea typeface="Times New Roman" panose="02020603050405020304" pitchFamily="18" charset="0"/>
              </a:rPr>
              <a:t>Thảo</a:t>
            </a:r>
            <a:r>
              <a:rPr lang="en-US" sz="1800" i="1" dirty="0">
                <a:solidFill>
                  <a:srgbClr val="002060"/>
                </a:solidFill>
                <a:effectLst/>
                <a:latin typeface="+mn-lt"/>
                <a:ea typeface="Times New Roman" panose="02020603050405020304" pitchFamily="18" charset="0"/>
              </a:rPr>
              <a:t> </a:t>
            </a:r>
            <a:r>
              <a:rPr lang="en-US" sz="1800" i="1" dirty="0" err="1">
                <a:solidFill>
                  <a:srgbClr val="002060"/>
                </a:solidFill>
                <a:effectLst/>
                <a:latin typeface="+mn-lt"/>
                <a:ea typeface="Times New Roman" panose="02020603050405020304" pitchFamily="18" charset="0"/>
              </a:rPr>
              <a:t>luận</a:t>
            </a:r>
            <a:r>
              <a:rPr lang="en-US" sz="1800" i="1" dirty="0">
                <a:solidFill>
                  <a:srgbClr val="002060"/>
                </a:solidFill>
                <a:effectLst/>
                <a:latin typeface="+mn-lt"/>
                <a:ea typeface="Times New Roman" panose="02020603050405020304" pitchFamily="18" charset="0"/>
              </a:rPr>
              <a:t> </a:t>
            </a:r>
            <a:r>
              <a:rPr lang="en-US" sz="1800" i="1" dirty="0" err="1">
                <a:solidFill>
                  <a:srgbClr val="002060"/>
                </a:solidFill>
                <a:effectLst/>
                <a:latin typeface="+mn-lt"/>
                <a:ea typeface="Times New Roman" panose="02020603050405020304" pitchFamily="18" charset="0"/>
              </a:rPr>
              <a:t>và</a:t>
            </a:r>
            <a:r>
              <a:rPr lang="en-US" sz="1800" i="1" dirty="0">
                <a:solidFill>
                  <a:srgbClr val="002060"/>
                </a:solidFill>
                <a:effectLst/>
                <a:latin typeface="+mn-lt"/>
                <a:ea typeface="Times New Roman" panose="02020603050405020304" pitchFamily="18" charset="0"/>
              </a:rPr>
              <a:t> </a:t>
            </a:r>
            <a:r>
              <a:rPr lang="en-US" sz="1800" i="1" dirty="0" err="1">
                <a:solidFill>
                  <a:srgbClr val="002060"/>
                </a:solidFill>
                <a:effectLst/>
                <a:latin typeface="+mn-lt"/>
                <a:ea typeface="Times New Roman" panose="02020603050405020304" pitchFamily="18" charset="0"/>
              </a:rPr>
              <a:t>nhận</a:t>
            </a:r>
            <a:r>
              <a:rPr lang="en-US" sz="1800" i="1" dirty="0">
                <a:solidFill>
                  <a:srgbClr val="002060"/>
                </a:solidFill>
                <a:effectLst/>
                <a:latin typeface="+mn-lt"/>
                <a:ea typeface="Times New Roman" panose="02020603050405020304" pitchFamily="18" charset="0"/>
              </a:rPr>
              <a:t> </a:t>
            </a:r>
            <a:r>
              <a:rPr lang="en-US" sz="1800" i="1" dirty="0" err="1">
                <a:solidFill>
                  <a:srgbClr val="002060"/>
                </a:solidFill>
                <a:effectLst/>
                <a:latin typeface="+mn-lt"/>
                <a:ea typeface="Times New Roman" panose="02020603050405020304" pitchFamily="18" charset="0"/>
              </a:rPr>
              <a:t>xét</a:t>
            </a:r>
            <a:r>
              <a:rPr lang="en-US" sz="1800" i="1" dirty="0">
                <a:solidFill>
                  <a:srgbClr val="002060"/>
                </a:solidFill>
                <a:effectLst/>
                <a:latin typeface="+mn-lt"/>
                <a:ea typeface="Times New Roman" panose="02020603050405020304" pitchFamily="18" charset="0"/>
              </a:rPr>
              <a:t> </a:t>
            </a:r>
            <a:r>
              <a:rPr lang="en-US" sz="1800" i="1" dirty="0" err="1">
                <a:solidFill>
                  <a:srgbClr val="002060"/>
                </a:solidFill>
                <a:effectLst/>
                <a:latin typeface="+mn-lt"/>
                <a:ea typeface="Times New Roman" panose="02020603050405020304" pitchFamily="18" charset="0"/>
              </a:rPr>
              <a:t>kết</a:t>
            </a:r>
            <a:r>
              <a:rPr lang="en-US" sz="1800" i="1" dirty="0">
                <a:solidFill>
                  <a:srgbClr val="002060"/>
                </a:solidFill>
                <a:effectLst/>
                <a:latin typeface="+mn-lt"/>
                <a:ea typeface="Times New Roman" panose="02020603050405020304" pitchFamily="18" charset="0"/>
              </a:rPr>
              <a:t> </a:t>
            </a:r>
            <a:r>
              <a:rPr lang="en-US" sz="1800" i="1" dirty="0" err="1">
                <a:solidFill>
                  <a:srgbClr val="002060"/>
                </a:solidFill>
                <a:effectLst/>
                <a:latin typeface="+mn-lt"/>
                <a:ea typeface="Times New Roman" panose="02020603050405020304" pitchFamily="18" charset="0"/>
              </a:rPr>
              <a:t>quả</a:t>
            </a:r>
            <a:r>
              <a:rPr lang="en-US" sz="1800" i="1" dirty="0">
                <a:solidFill>
                  <a:srgbClr val="002060"/>
                </a:solidFill>
                <a:effectLst/>
                <a:latin typeface="+mn-lt"/>
                <a:ea typeface="Times New Roman" panose="02020603050405020304" pitchFamily="18" charset="0"/>
              </a:rPr>
              <a:t> </a:t>
            </a:r>
            <a:r>
              <a:rPr lang="en-US" sz="1800" i="1" dirty="0" err="1">
                <a:solidFill>
                  <a:srgbClr val="002060"/>
                </a:solidFill>
                <a:effectLst/>
                <a:latin typeface="+mn-lt"/>
                <a:ea typeface="Times New Roman" panose="02020603050405020304" pitchFamily="18" charset="0"/>
              </a:rPr>
              <a:t>thu</a:t>
            </a:r>
            <a:r>
              <a:rPr lang="en-US" sz="1800" i="1" dirty="0">
                <a:solidFill>
                  <a:srgbClr val="002060"/>
                </a:solidFill>
                <a:effectLst/>
                <a:latin typeface="+mn-lt"/>
                <a:ea typeface="Times New Roman" panose="02020603050405020304" pitchFamily="18" charset="0"/>
              </a:rPr>
              <a:t> </a:t>
            </a:r>
            <a:r>
              <a:rPr lang="en-US" sz="1800" i="1" dirty="0" err="1">
                <a:solidFill>
                  <a:srgbClr val="002060"/>
                </a:solidFill>
                <a:effectLst/>
                <a:latin typeface="+mn-lt"/>
                <a:ea typeface="Times New Roman" panose="02020603050405020304" pitchFamily="18" charset="0"/>
              </a:rPr>
              <a:t>được</a:t>
            </a:r>
            <a:r>
              <a:rPr lang="en-US" sz="1800" i="1" dirty="0">
                <a:solidFill>
                  <a:srgbClr val="002060"/>
                </a:solidFill>
                <a:effectLst/>
                <a:latin typeface="+mn-lt"/>
                <a:ea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93"/>
                                        </p:tgtEl>
                                        <p:attrNameLst>
                                          <p:attrName>style.visibility</p:attrName>
                                        </p:attrNameLst>
                                      </p:cBhvr>
                                      <p:to>
                                        <p:strVal val="visible"/>
                                      </p:to>
                                    </p:set>
                                    <p:anim calcmode="lin" valueType="num">
                                      <p:cBhvr additive="base">
                                        <p:cTn id="7" dur="500" fill="hold"/>
                                        <p:tgtEl>
                                          <p:spTgt spid="1793"/>
                                        </p:tgtEl>
                                        <p:attrNameLst>
                                          <p:attrName>ppt_x</p:attrName>
                                        </p:attrNameLst>
                                      </p:cBhvr>
                                      <p:tavLst>
                                        <p:tav tm="0">
                                          <p:val>
                                            <p:strVal val="#ppt_x"/>
                                          </p:val>
                                        </p:tav>
                                        <p:tav tm="100000">
                                          <p:val>
                                            <p:strVal val="#ppt_x"/>
                                          </p:val>
                                        </p:tav>
                                      </p:tavLst>
                                    </p:anim>
                                    <p:anim calcmode="lin" valueType="num">
                                      <p:cBhvr additive="base">
                                        <p:cTn id="8" dur="500" fill="hold"/>
                                        <p:tgtEl>
                                          <p:spTgt spid="179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randombar(horizontal)">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1">
                                            <p:txEl>
                                              <p:pRg st="1" end="1"/>
                                            </p:txEl>
                                          </p:spTgt>
                                        </p:tgtEl>
                                        <p:attrNameLst>
                                          <p:attrName>style.visibility</p:attrName>
                                        </p:attrNameLst>
                                      </p:cBhvr>
                                      <p:to>
                                        <p:strVal val="visible"/>
                                      </p:to>
                                    </p:set>
                                    <p:anim calcmode="lin" valueType="num">
                                      <p:cBhvr additive="base">
                                        <p:cTn id="18" dur="500" fill="hold"/>
                                        <p:tgtEl>
                                          <p:spTgt spid="31">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1">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1">
                                            <p:txEl>
                                              <p:pRg st="2" end="2"/>
                                            </p:txEl>
                                          </p:spTgt>
                                        </p:tgtEl>
                                        <p:attrNameLst>
                                          <p:attrName>style.visibility</p:attrName>
                                        </p:attrNameLst>
                                      </p:cBhvr>
                                      <p:to>
                                        <p:strVal val="visible"/>
                                      </p:to>
                                    </p:set>
                                    <p:anim calcmode="lin" valueType="num">
                                      <p:cBhvr additive="base">
                                        <p:cTn id="22" dur="500" fill="hold"/>
                                        <p:tgtEl>
                                          <p:spTgt spid="31">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1">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1">
                                            <p:txEl>
                                              <p:pRg st="3" end="3"/>
                                            </p:txEl>
                                          </p:spTgt>
                                        </p:tgtEl>
                                        <p:attrNameLst>
                                          <p:attrName>style.visibility</p:attrName>
                                        </p:attrNameLst>
                                      </p:cBhvr>
                                      <p:to>
                                        <p:strVal val="visible"/>
                                      </p:to>
                                    </p:set>
                                    <p:anim calcmode="lin" valueType="num">
                                      <p:cBhvr additive="base">
                                        <p:cTn id="26" dur="500" fill="hold"/>
                                        <p:tgtEl>
                                          <p:spTgt spid="31">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3"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8"/>
        <p:cNvGrpSpPr/>
        <p:nvPr/>
      </p:nvGrpSpPr>
      <p:grpSpPr>
        <a:xfrm>
          <a:off x="0" y="0"/>
          <a:ext cx="0" cy="0"/>
          <a:chOff x="0" y="0"/>
          <a:chExt cx="0" cy="0"/>
        </a:xfrm>
      </p:grpSpPr>
      <p:grpSp>
        <p:nvGrpSpPr>
          <p:cNvPr id="1740" name="Google Shape;1740;p48"/>
          <p:cNvGrpSpPr/>
          <p:nvPr/>
        </p:nvGrpSpPr>
        <p:grpSpPr>
          <a:xfrm>
            <a:off x="7940074" y="275573"/>
            <a:ext cx="978550" cy="840000"/>
            <a:chOff x="3856138" y="919713"/>
            <a:chExt cx="978550" cy="840000"/>
          </a:xfrm>
        </p:grpSpPr>
        <p:sp>
          <p:nvSpPr>
            <p:cNvPr id="1741" name="Google Shape;1741;p48"/>
            <p:cNvSpPr/>
            <p:nvPr/>
          </p:nvSpPr>
          <p:spPr>
            <a:xfrm>
              <a:off x="4000663" y="1741913"/>
              <a:ext cx="425" cy="325"/>
            </a:xfrm>
            <a:custGeom>
              <a:avLst/>
              <a:gdLst/>
              <a:ahLst/>
              <a:cxnLst/>
              <a:rect l="l" t="t" r="r" b="b"/>
              <a:pathLst>
                <a:path w="17" h="13" extrusionOk="0">
                  <a:moveTo>
                    <a:pt x="8" y="1"/>
                  </a:moveTo>
                  <a:cubicBezTo>
                    <a:pt x="7" y="1"/>
                    <a:pt x="6" y="1"/>
                    <a:pt x="5" y="2"/>
                  </a:cubicBezTo>
                  <a:cubicBezTo>
                    <a:pt x="1" y="6"/>
                    <a:pt x="4" y="12"/>
                    <a:pt x="8" y="12"/>
                  </a:cubicBezTo>
                  <a:cubicBezTo>
                    <a:pt x="9" y="12"/>
                    <a:pt x="10" y="12"/>
                    <a:pt x="11" y="11"/>
                  </a:cubicBezTo>
                  <a:cubicBezTo>
                    <a:pt x="16" y="7"/>
                    <a:pt x="12" y="1"/>
                    <a:pt x="8" y="1"/>
                  </a:cubicBezTo>
                  <a:close/>
                </a:path>
              </a:pathLst>
            </a:cu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8"/>
            <p:cNvSpPr/>
            <p:nvPr/>
          </p:nvSpPr>
          <p:spPr>
            <a:xfrm>
              <a:off x="3856138" y="919713"/>
              <a:ext cx="978550" cy="840000"/>
            </a:xfrm>
            <a:custGeom>
              <a:avLst/>
              <a:gdLst/>
              <a:ahLst/>
              <a:cxnLst/>
              <a:rect l="l" t="t" r="r" b="b"/>
              <a:pathLst>
                <a:path w="39142" h="33600" extrusionOk="0">
                  <a:moveTo>
                    <a:pt x="20051" y="6941"/>
                  </a:moveTo>
                  <a:cubicBezTo>
                    <a:pt x="22119" y="6941"/>
                    <a:pt x="24355" y="7533"/>
                    <a:pt x="26638" y="9116"/>
                  </a:cubicBezTo>
                  <a:cubicBezTo>
                    <a:pt x="26638" y="9116"/>
                    <a:pt x="35326" y="14955"/>
                    <a:pt x="30366" y="24849"/>
                  </a:cubicBezTo>
                  <a:cubicBezTo>
                    <a:pt x="30237" y="25108"/>
                    <a:pt x="29968" y="25249"/>
                    <a:pt x="29675" y="25249"/>
                  </a:cubicBezTo>
                  <a:cubicBezTo>
                    <a:pt x="29495" y="25249"/>
                    <a:pt x="29305" y="25196"/>
                    <a:pt x="29133" y="25084"/>
                  </a:cubicBezTo>
                  <a:lnTo>
                    <a:pt x="10180" y="12745"/>
                  </a:lnTo>
                  <a:cubicBezTo>
                    <a:pt x="9694" y="12428"/>
                    <a:pt x="9585" y="11803"/>
                    <a:pt x="9953" y="11459"/>
                  </a:cubicBezTo>
                  <a:cubicBezTo>
                    <a:pt x="11466" y="10043"/>
                    <a:pt x="15318" y="6941"/>
                    <a:pt x="20051" y="6941"/>
                  </a:cubicBezTo>
                  <a:close/>
                  <a:moveTo>
                    <a:pt x="20499" y="1"/>
                  </a:moveTo>
                  <a:cubicBezTo>
                    <a:pt x="20254" y="1"/>
                    <a:pt x="20010" y="6"/>
                    <a:pt x="19766" y="16"/>
                  </a:cubicBezTo>
                  <a:cubicBezTo>
                    <a:pt x="19464" y="28"/>
                    <a:pt x="19164" y="48"/>
                    <a:pt x="18864" y="75"/>
                  </a:cubicBezTo>
                  <a:cubicBezTo>
                    <a:pt x="17779" y="175"/>
                    <a:pt x="16703" y="362"/>
                    <a:pt x="15649" y="635"/>
                  </a:cubicBezTo>
                  <a:cubicBezTo>
                    <a:pt x="15368" y="706"/>
                    <a:pt x="15090" y="783"/>
                    <a:pt x="14816" y="866"/>
                  </a:cubicBezTo>
                  <a:cubicBezTo>
                    <a:pt x="13868" y="1148"/>
                    <a:pt x="12939" y="1486"/>
                    <a:pt x="12034" y="1879"/>
                  </a:cubicBezTo>
                  <a:cubicBezTo>
                    <a:pt x="11723" y="2014"/>
                    <a:pt x="11415" y="2152"/>
                    <a:pt x="11112" y="2294"/>
                  </a:cubicBezTo>
                  <a:cubicBezTo>
                    <a:pt x="10165" y="2744"/>
                    <a:pt x="9255" y="3239"/>
                    <a:pt x="8393" y="3755"/>
                  </a:cubicBezTo>
                  <a:cubicBezTo>
                    <a:pt x="8116" y="3922"/>
                    <a:pt x="7841" y="4090"/>
                    <a:pt x="7574" y="4261"/>
                  </a:cubicBezTo>
                  <a:cubicBezTo>
                    <a:pt x="6658" y="4845"/>
                    <a:pt x="5800" y="5449"/>
                    <a:pt x="5011" y="6046"/>
                  </a:cubicBezTo>
                  <a:cubicBezTo>
                    <a:pt x="4765" y="6233"/>
                    <a:pt x="4524" y="6420"/>
                    <a:pt x="4291" y="6606"/>
                  </a:cubicBezTo>
                  <a:cubicBezTo>
                    <a:pt x="3308" y="7383"/>
                    <a:pt x="2449" y="8136"/>
                    <a:pt x="1734" y="8797"/>
                  </a:cubicBezTo>
                  <a:cubicBezTo>
                    <a:pt x="1550" y="8969"/>
                    <a:pt x="1375" y="9134"/>
                    <a:pt x="1211" y="9294"/>
                  </a:cubicBezTo>
                  <a:cubicBezTo>
                    <a:pt x="1016" y="9480"/>
                    <a:pt x="835" y="9656"/>
                    <a:pt x="671" y="9822"/>
                  </a:cubicBezTo>
                  <a:cubicBezTo>
                    <a:pt x="1" y="10486"/>
                    <a:pt x="76" y="11575"/>
                    <a:pt x="799" y="12149"/>
                  </a:cubicBezTo>
                  <a:cubicBezTo>
                    <a:pt x="837" y="12179"/>
                    <a:pt x="876" y="12208"/>
                    <a:pt x="918" y="12233"/>
                  </a:cubicBezTo>
                  <a:lnTo>
                    <a:pt x="33347" y="33347"/>
                  </a:lnTo>
                  <a:cubicBezTo>
                    <a:pt x="33546" y="33478"/>
                    <a:pt x="33774" y="33561"/>
                    <a:pt x="34012" y="33588"/>
                  </a:cubicBezTo>
                  <a:cubicBezTo>
                    <a:pt x="34074" y="33596"/>
                    <a:pt x="34135" y="33599"/>
                    <a:pt x="34196" y="33599"/>
                  </a:cubicBezTo>
                  <a:cubicBezTo>
                    <a:pt x="34774" y="33599"/>
                    <a:pt x="35312" y="33277"/>
                    <a:pt x="35583" y="32754"/>
                  </a:cubicBezTo>
                  <a:cubicBezTo>
                    <a:pt x="35880" y="32182"/>
                    <a:pt x="36154" y="31621"/>
                    <a:pt x="36408" y="31067"/>
                  </a:cubicBezTo>
                  <a:cubicBezTo>
                    <a:pt x="36550" y="30761"/>
                    <a:pt x="36684" y="30455"/>
                    <a:pt x="36812" y="30153"/>
                  </a:cubicBezTo>
                  <a:cubicBezTo>
                    <a:pt x="37607" y="28287"/>
                    <a:pt x="38167" y="26516"/>
                    <a:pt x="38530" y="24841"/>
                  </a:cubicBezTo>
                  <a:cubicBezTo>
                    <a:pt x="38592" y="24558"/>
                    <a:pt x="38648" y="24278"/>
                    <a:pt x="38699" y="24001"/>
                  </a:cubicBezTo>
                  <a:cubicBezTo>
                    <a:pt x="39045" y="22118"/>
                    <a:pt x="39141" y="20360"/>
                    <a:pt x="39054" y="18731"/>
                  </a:cubicBezTo>
                  <a:cubicBezTo>
                    <a:pt x="39039" y="18405"/>
                    <a:pt x="39013" y="18082"/>
                    <a:pt x="38982" y="17766"/>
                  </a:cubicBezTo>
                  <a:cubicBezTo>
                    <a:pt x="38847" y="16421"/>
                    <a:pt x="38577" y="15095"/>
                    <a:pt x="38176" y="13805"/>
                  </a:cubicBezTo>
                  <a:cubicBezTo>
                    <a:pt x="38079" y="13491"/>
                    <a:pt x="37974" y="13184"/>
                    <a:pt x="37864" y="12885"/>
                  </a:cubicBezTo>
                  <a:cubicBezTo>
                    <a:pt x="37375" y="11545"/>
                    <a:pt x="36746" y="10261"/>
                    <a:pt x="35988" y="9053"/>
                  </a:cubicBezTo>
                  <a:cubicBezTo>
                    <a:pt x="35863" y="8849"/>
                    <a:pt x="35736" y="8653"/>
                    <a:pt x="35608" y="8463"/>
                  </a:cubicBezTo>
                  <a:cubicBezTo>
                    <a:pt x="34791" y="7244"/>
                    <a:pt x="33852" y="6113"/>
                    <a:pt x="32807" y="5082"/>
                  </a:cubicBezTo>
                  <a:cubicBezTo>
                    <a:pt x="32576" y="4856"/>
                    <a:pt x="32357" y="4651"/>
                    <a:pt x="32156" y="4468"/>
                  </a:cubicBezTo>
                  <a:cubicBezTo>
                    <a:pt x="31348" y="3740"/>
                    <a:pt x="30805" y="3373"/>
                    <a:pt x="30805" y="3373"/>
                  </a:cubicBezTo>
                  <a:cubicBezTo>
                    <a:pt x="30094" y="2874"/>
                    <a:pt x="29352" y="2421"/>
                    <a:pt x="28582" y="2017"/>
                  </a:cubicBezTo>
                  <a:cubicBezTo>
                    <a:pt x="28352" y="1894"/>
                    <a:pt x="28121" y="1780"/>
                    <a:pt x="27888" y="1671"/>
                  </a:cubicBezTo>
                  <a:cubicBezTo>
                    <a:pt x="26700" y="1105"/>
                    <a:pt x="25450" y="678"/>
                    <a:pt x="24166" y="396"/>
                  </a:cubicBezTo>
                  <a:cubicBezTo>
                    <a:pt x="23818" y="318"/>
                    <a:pt x="23471" y="254"/>
                    <a:pt x="23126" y="200"/>
                  </a:cubicBezTo>
                  <a:cubicBezTo>
                    <a:pt x="22256" y="67"/>
                    <a:pt x="21377" y="1"/>
                    <a:pt x="20499"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8"/>
            <p:cNvSpPr/>
            <p:nvPr/>
          </p:nvSpPr>
          <p:spPr>
            <a:xfrm>
              <a:off x="3886388" y="1139613"/>
              <a:ext cx="61725" cy="57275"/>
            </a:xfrm>
            <a:custGeom>
              <a:avLst/>
              <a:gdLst/>
              <a:ahLst/>
              <a:cxnLst/>
              <a:rect l="l" t="t" r="r" b="b"/>
              <a:pathLst>
                <a:path w="2469" h="2291" extrusionOk="0">
                  <a:moveTo>
                    <a:pt x="524" y="1"/>
                  </a:moveTo>
                  <a:cubicBezTo>
                    <a:pt x="340" y="174"/>
                    <a:pt x="165" y="338"/>
                    <a:pt x="1" y="498"/>
                  </a:cubicBezTo>
                  <a:cubicBezTo>
                    <a:pt x="177" y="741"/>
                    <a:pt x="369" y="974"/>
                    <a:pt x="572" y="1195"/>
                  </a:cubicBezTo>
                  <a:cubicBezTo>
                    <a:pt x="776" y="1419"/>
                    <a:pt x="983" y="1669"/>
                    <a:pt x="1217" y="1880"/>
                  </a:cubicBezTo>
                  <a:cubicBezTo>
                    <a:pt x="1410" y="2051"/>
                    <a:pt x="1619" y="2194"/>
                    <a:pt x="1859" y="2273"/>
                  </a:cubicBezTo>
                  <a:cubicBezTo>
                    <a:pt x="1898" y="2285"/>
                    <a:pt x="1936" y="2291"/>
                    <a:pt x="1974" y="2291"/>
                  </a:cubicBezTo>
                  <a:cubicBezTo>
                    <a:pt x="2247" y="2291"/>
                    <a:pt x="2468" y="1986"/>
                    <a:pt x="2332" y="1720"/>
                  </a:cubicBezTo>
                  <a:cubicBezTo>
                    <a:pt x="2241" y="1551"/>
                    <a:pt x="2123" y="1399"/>
                    <a:pt x="1983" y="1268"/>
                  </a:cubicBezTo>
                  <a:cubicBezTo>
                    <a:pt x="1722" y="1007"/>
                    <a:pt x="1399" y="793"/>
                    <a:pt x="1131" y="551"/>
                  </a:cubicBezTo>
                  <a:cubicBezTo>
                    <a:pt x="930" y="369"/>
                    <a:pt x="729" y="182"/>
                    <a:pt x="5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8"/>
            <p:cNvSpPr/>
            <p:nvPr/>
          </p:nvSpPr>
          <p:spPr>
            <a:xfrm>
              <a:off x="3963363" y="1070863"/>
              <a:ext cx="51550" cy="58175"/>
            </a:xfrm>
            <a:custGeom>
              <a:avLst/>
              <a:gdLst/>
              <a:ahLst/>
              <a:cxnLst/>
              <a:rect l="l" t="t" r="r" b="b"/>
              <a:pathLst>
                <a:path w="2062" h="2327" extrusionOk="0">
                  <a:moveTo>
                    <a:pt x="722" y="0"/>
                  </a:moveTo>
                  <a:cubicBezTo>
                    <a:pt x="476" y="187"/>
                    <a:pt x="235" y="374"/>
                    <a:pt x="1" y="560"/>
                  </a:cubicBezTo>
                  <a:cubicBezTo>
                    <a:pt x="7" y="566"/>
                    <a:pt x="11" y="575"/>
                    <a:pt x="16" y="583"/>
                  </a:cubicBezTo>
                  <a:cubicBezTo>
                    <a:pt x="386" y="1133"/>
                    <a:pt x="748" y="1697"/>
                    <a:pt x="1200" y="2185"/>
                  </a:cubicBezTo>
                  <a:cubicBezTo>
                    <a:pt x="1230" y="2219"/>
                    <a:pt x="1265" y="2247"/>
                    <a:pt x="1306" y="2269"/>
                  </a:cubicBezTo>
                  <a:cubicBezTo>
                    <a:pt x="1374" y="2309"/>
                    <a:pt x="1449" y="2326"/>
                    <a:pt x="1523" y="2326"/>
                  </a:cubicBezTo>
                  <a:cubicBezTo>
                    <a:pt x="1794" y="2326"/>
                    <a:pt x="2062" y="2090"/>
                    <a:pt x="1997" y="1805"/>
                  </a:cubicBezTo>
                  <a:cubicBezTo>
                    <a:pt x="1988" y="1761"/>
                    <a:pt x="1971" y="1717"/>
                    <a:pt x="1947" y="1678"/>
                  </a:cubicBezTo>
                  <a:cubicBezTo>
                    <a:pt x="1617" y="1102"/>
                    <a:pt x="1193" y="583"/>
                    <a:pt x="776" y="67"/>
                  </a:cubicBezTo>
                  <a:cubicBezTo>
                    <a:pt x="758" y="44"/>
                    <a:pt x="742" y="23"/>
                    <a:pt x="7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8"/>
            <p:cNvSpPr/>
            <p:nvPr/>
          </p:nvSpPr>
          <p:spPr>
            <a:xfrm>
              <a:off x="4045488" y="1013613"/>
              <a:ext cx="50225" cy="57525"/>
            </a:xfrm>
            <a:custGeom>
              <a:avLst/>
              <a:gdLst/>
              <a:ahLst/>
              <a:cxnLst/>
              <a:rect l="l" t="t" r="r" b="b"/>
              <a:pathLst>
                <a:path w="2009" h="2301" extrusionOk="0">
                  <a:moveTo>
                    <a:pt x="819" y="0"/>
                  </a:moveTo>
                  <a:cubicBezTo>
                    <a:pt x="542" y="168"/>
                    <a:pt x="267" y="335"/>
                    <a:pt x="0" y="507"/>
                  </a:cubicBezTo>
                  <a:cubicBezTo>
                    <a:pt x="62" y="595"/>
                    <a:pt x="121" y="681"/>
                    <a:pt x="180" y="770"/>
                  </a:cubicBezTo>
                  <a:cubicBezTo>
                    <a:pt x="528" y="1290"/>
                    <a:pt x="844" y="1893"/>
                    <a:pt x="1372" y="2243"/>
                  </a:cubicBezTo>
                  <a:cubicBezTo>
                    <a:pt x="1432" y="2283"/>
                    <a:pt x="1499" y="2301"/>
                    <a:pt x="1565" y="2301"/>
                  </a:cubicBezTo>
                  <a:cubicBezTo>
                    <a:pt x="1790" y="2301"/>
                    <a:pt x="2009" y="2098"/>
                    <a:pt x="1945" y="1851"/>
                  </a:cubicBezTo>
                  <a:cubicBezTo>
                    <a:pt x="1786" y="1240"/>
                    <a:pt x="1332" y="741"/>
                    <a:pt x="976" y="231"/>
                  </a:cubicBezTo>
                  <a:cubicBezTo>
                    <a:pt x="924" y="157"/>
                    <a:pt x="871" y="79"/>
                    <a:pt x="8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8"/>
            <p:cNvSpPr/>
            <p:nvPr/>
          </p:nvSpPr>
          <p:spPr>
            <a:xfrm>
              <a:off x="4133938" y="966713"/>
              <a:ext cx="46850" cy="65050"/>
            </a:xfrm>
            <a:custGeom>
              <a:avLst/>
              <a:gdLst/>
              <a:ahLst/>
              <a:cxnLst/>
              <a:rect l="l" t="t" r="r" b="b"/>
              <a:pathLst>
                <a:path w="1874" h="2602" extrusionOk="0">
                  <a:moveTo>
                    <a:pt x="922" y="1"/>
                  </a:moveTo>
                  <a:cubicBezTo>
                    <a:pt x="610" y="134"/>
                    <a:pt x="302" y="272"/>
                    <a:pt x="0" y="416"/>
                  </a:cubicBezTo>
                  <a:cubicBezTo>
                    <a:pt x="362" y="1107"/>
                    <a:pt x="631" y="1906"/>
                    <a:pt x="1129" y="2471"/>
                  </a:cubicBezTo>
                  <a:cubicBezTo>
                    <a:pt x="1169" y="2517"/>
                    <a:pt x="1221" y="2553"/>
                    <a:pt x="1279" y="2575"/>
                  </a:cubicBezTo>
                  <a:cubicBezTo>
                    <a:pt x="1325" y="2593"/>
                    <a:pt x="1373" y="2602"/>
                    <a:pt x="1421" y="2602"/>
                  </a:cubicBezTo>
                  <a:cubicBezTo>
                    <a:pt x="1586" y="2602"/>
                    <a:pt x="1749" y="2500"/>
                    <a:pt x="1807" y="2336"/>
                  </a:cubicBezTo>
                  <a:cubicBezTo>
                    <a:pt x="1819" y="2302"/>
                    <a:pt x="1827" y="2264"/>
                    <a:pt x="1829" y="2226"/>
                  </a:cubicBezTo>
                  <a:cubicBezTo>
                    <a:pt x="1874" y="1440"/>
                    <a:pt x="1367" y="656"/>
                    <a:pt x="940" y="28"/>
                  </a:cubicBezTo>
                  <a:cubicBezTo>
                    <a:pt x="934" y="19"/>
                    <a:pt x="928" y="10"/>
                    <a:pt x="9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8"/>
            <p:cNvSpPr/>
            <p:nvPr/>
          </p:nvSpPr>
          <p:spPr>
            <a:xfrm>
              <a:off x="4226513" y="935563"/>
              <a:ext cx="44575" cy="66550"/>
            </a:xfrm>
            <a:custGeom>
              <a:avLst/>
              <a:gdLst/>
              <a:ahLst/>
              <a:cxnLst/>
              <a:rect l="l" t="t" r="r" b="b"/>
              <a:pathLst>
                <a:path w="1783" h="2662" extrusionOk="0">
                  <a:moveTo>
                    <a:pt x="834" y="1"/>
                  </a:moveTo>
                  <a:cubicBezTo>
                    <a:pt x="553" y="72"/>
                    <a:pt x="275" y="149"/>
                    <a:pt x="1" y="233"/>
                  </a:cubicBezTo>
                  <a:cubicBezTo>
                    <a:pt x="48" y="387"/>
                    <a:pt x="100" y="532"/>
                    <a:pt x="143" y="658"/>
                  </a:cubicBezTo>
                  <a:cubicBezTo>
                    <a:pt x="361" y="1309"/>
                    <a:pt x="628" y="1894"/>
                    <a:pt x="1031" y="2445"/>
                  </a:cubicBezTo>
                  <a:cubicBezTo>
                    <a:pt x="1043" y="2466"/>
                    <a:pt x="1058" y="2484"/>
                    <a:pt x="1072" y="2504"/>
                  </a:cubicBezTo>
                  <a:cubicBezTo>
                    <a:pt x="1156" y="2615"/>
                    <a:pt x="1256" y="2662"/>
                    <a:pt x="1354" y="2662"/>
                  </a:cubicBezTo>
                  <a:cubicBezTo>
                    <a:pt x="1559" y="2662"/>
                    <a:pt x="1755" y="2460"/>
                    <a:pt x="1776" y="2230"/>
                  </a:cubicBezTo>
                  <a:cubicBezTo>
                    <a:pt x="1783" y="2166"/>
                    <a:pt x="1775" y="2102"/>
                    <a:pt x="1754" y="2042"/>
                  </a:cubicBezTo>
                  <a:cubicBezTo>
                    <a:pt x="1520" y="1395"/>
                    <a:pt x="1203" y="797"/>
                    <a:pt x="912" y="174"/>
                  </a:cubicBezTo>
                  <a:cubicBezTo>
                    <a:pt x="886" y="120"/>
                    <a:pt x="861" y="63"/>
                    <a:pt x="8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8"/>
            <p:cNvSpPr/>
            <p:nvPr/>
          </p:nvSpPr>
          <p:spPr>
            <a:xfrm>
              <a:off x="4327763" y="920113"/>
              <a:ext cx="34325" cy="79550"/>
            </a:xfrm>
            <a:custGeom>
              <a:avLst/>
              <a:gdLst/>
              <a:ahLst/>
              <a:cxnLst/>
              <a:rect l="l" t="t" r="r" b="b"/>
              <a:pathLst>
                <a:path w="1373" h="3182" extrusionOk="0">
                  <a:moveTo>
                    <a:pt x="901" y="0"/>
                  </a:moveTo>
                  <a:cubicBezTo>
                    <a:pt x="599" y="12"/>
                    <a:pt x="299" y="32"/>
                    <a:pt x="0" y="59"/>
                  </a:cubicBezTo>
                  <a:cubicBezTo>
                    <a:pt x="29" y="846"/>
                    <a:pt x="139" y="1648"/>
                    <a:pt x="349" y="2393"/>
                  </a:cubicBezTo>
                  <a:cubicBezTo>
                    <a:pt x="391" y="2548"/>
                    <a:pt x="438" y="2698"/>
                    <a:pt x="489" y="2847"/>
                  </a:cubicBezTo>
                  <a:cubicBezTo>
                    <a:pt x="563" y="3061"/>
                    <a:pt x="781" y="3182"/>
                    <a:pt x="982" y="3182"/>
                  </a:cubicBezTo>
                  <a:cubicBezTo>
                    <a:pt x="1186" y="3182"/>
                    <a:pt x="1372" y="3056"/>
                    <a:pt x="1368" y="2776"/>
                  </a:cubicBezTo>
                  <a:cubicBezTo>
                    <a:pt x="1367" y="2636"/>
                    <a:pt x="1361" y="2494"/>
                    <a:pt x="1352" y="2352"/>
                  </a:cubicBezTo>
                  <a:cubicBezTo>
                    <a:pt x="1301" y="1563"/>
                    <a:pt x="1139" y="762"/>
                    <a:pt x="9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8"/>
            <p:cNvSpPr/>
            <p:nvPr/>
          </p:nvSpPr>
          <p:spPr>
            <a:xfrm>
              <a:off x="4426263" y="924713"/>
              <a:ext cx="34050" cy="75550"/>
            </a:xfrm>
            <a:custGeom>
              <a:avLst/>
              <a:gdLst/>
              <a:ahLst/>
              <a:cxnLst/>
              <a:rect l="l" t="t" r="r" b="b"/>
              <a:pathLst>
                <a:path w="1362" h="3022" extrusionOk="0">
                  <a:moveTo>
                    <a:pt x="321" y="0"/>
                  </a:moveTo>
                  <a:cubicBezTo>
                    <a:pt x="287" y="187"/>
                    <a:pt x="259" y="377"/>
                    <a:pt x="224" y="563"/>
                  </a:cubicBezTo>
                  <a:cubicBezTo>
                    <a:pt x="118" y="1160"/>
                    <a:pt x="1" y="1771"/>
                    <a:pt x="10" y="2381"/>
                  </a:cubicBezTo>
                  <a:cubicBezTo>
                    <a:pt x="10" y="2456"/>
                    <a:pt x="13" y="2533"/>
                    <a:pt x="17" y="2610"/>
                  </a:cubicBezTo>
                  <a:cubicBezTo>
                    <a:pt x="32" y="2831"/>
                    <a:pt x="244" y="3022"/>
                    <a:pt x="446" y="3022"/>
                  </a:cubicBezTo>
                  <a:cubicBezTo>
                    <a:pt x="553" y="3022"/>
                    <a:pt x="657" y="2969"/>
                    <a:pt x="728" y="2839"/>
                  </a:cubicBezTo>
                  <a:cubicBezTo>
                    <a:pt x="781" y="2744"/>
                    <a:pt x="827" y="2646"/>
                    <a:pt x="871" y="2550"/>
                  </a:cubicBezTo>
                  <a:cubicBezTo>
                    <a:pt x="1114" y="2001"/>
                    <a:pt x="1226" y="1409"/>
                    <a:pt x="1300" y="810"/>
                  </a:cubicBezTo>
                  <a:cubicBezTo>
                    <a:pt x="1324" y="607"/>
                    <a:pt x="1349" y="401"/>
                    <a:pt x="1361" y="196"/>
                  </a:cubicBezTo>
                  <a:cubicBezTo>
                    <a:pt x="1015" y="118"/>
                    <a:pt x="666" y="54"/>
                    <a:pt x="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8"/>
            <p:cNvSpPr/>
            <p:nvPr/>
          </p:nvSpPr>
          <p:spPr>
            <a:xfrm>
              <a:off x="4524263" y="961438"/>
              <a:ext cx="46450" cy="80475"/>
            </a:xfrm>
            <a:custGeom>
              <a:avLst/>
              <a:gdLst/>
              <a:ahLst/>
              <a:cxnLst/>
              <a:rect l="l" t="t" r="r" b="b"/>
              <a:pathLst>
                <a:path w="1858" h="3219" extrusionOk="0">
                  <a:moveTo>
                    <a:pt x="1163" y="1"/>
                  </a:moveTo>
                  <a:cubicBezTo>
                    <a:pt x="770" y="690"/>
                    <a:pt x="408" y="1404"/>
                    <a:pt x="187" y="2158"/>
                  </a:cubicBezTo>
                  <a:cubicBezTo>
                    <a:pt x="134" y="2333"/>
                    <a:pt x="91" y="2511"/>
                    <a:pt x="55" y="2691"/>
                  </a:cubicBezTo>
                  <a:cubicBezTo>
                    <a:pt x="0" y="2967"/>
                    <a:pt x="235" y="3218"/>
                    <a:pt x="469" y="3218"/>
                  </a:cubicBezTo>
                  <a:cubicBezTo>
                    <a:pt x="579" y="3218"/>
                    <a:pt x="688" y="3163"/>
                    <a:pt x="767" y="3030"/>
                  </a:cubicBezTo>
                  <a:cubicBezTo>
                    <a:pt x="859" y="2875"/>
                    <a:pt x="943" y="2716"/>
                    <a:pt x="1023" y="2556"/>
                  </a:cubicBezTo>
                  <a:cubicBezTo>
                    <a:pt x="1375" y="1852"/>
                    <a:pt x="1622" y="1100"/>
                    <a:pt x="1857" y="346"/>
                  </a:cubicBezTo>
                  <a:cubicBezTo>
                    <a:pt x="1627" y="225"/>
                    <a:pt x="1396" y="109"/>
                    <a:pt x="11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8"/>
            <p:cNvSpPr/>
            <p:nvPr/>
          </p:nvSpPr>
          <p:spPr>
            <a:xfrm>
              <a:off x="4614513" y="1031413"/>
              <a:ext cx="61800" cy="72625"/>
            </a:xfrm>
            <a:custGeom>
              <a:avLst/>
              <a:gdLst/>
              <a:ahLst/>
              <a:cxnLst/>
              <a:rect l="l" t="t" r="r" b="b"/>
              <a:pathLst>
                <a:path w="2472" h="2905" extrusionOk="0">
                  <a:moveTo>
                    <a:pt x="1821" y="0"/>
                  </a:moveTo>
                  <a:cubicBezTo>
                    <a:pt x="1690" y="148"/>
                    <a:pt x="1563" y="302"/>
                    <a:pt x="1435" y="453"/>
                  </a:cubicBezTo>
                  <a:cubicBezTo>
                    <a:pt x="1090" y="859"/>
                    <a:pt x="765" y="1261"/>
                    <a:pt x="479" y="1699"/>
                  </a:cubicBezTo>
                  <a:cubicBezTo>
                    <a:pt x="364" y="1872"/>
                    <a:pt x="257" y="2053"/>
                    <a:pt x="156" y="2242"/>
                  </a:cubicBezTo>
                  <a:cubicBezTo>
                    <a:pt x="1" y="2531"/>
                    <a:pt x="244" y="2905"/>
                    <a:pt x="520" y="2905"/>
                  </a:cubicBezTo>
                  <a:cubicBezTo>
                    <a:pt x="607" y="2905"/>
                    <a:pt x="697" y="2868"/>
                    <a:pt x="779" y="2779"/>
                  </a:cubicBezTo>
                  <a:cubicBezTo>
                    <a:pt x="927" y="2621"/>
                    <a:pt x="1067" y="2456"/>
                    <a:pt x="1203" y="2289"/>
                  </a:cubicBezTo>
                  <a:cubicBezTo>
                    <a:pt x="1494" y="1936"/>
                    <a:pt x="1763" y="1569"/>
                    <a:pt x="2034" y="1194"/>
                  </a:cubicBezTo>
                  <a:cubicBezTo>
                    <a:pt x="2174" y="1000"/>
                    <a:pt x="2327" y="809"/>
                    <a:pt x="2472" y="614"/>
                  </a:cubicBezTo>
                  <a:cubicBezTo>
                    <a:pt x="2242" y="388"/>
                    <a:pt x="2024" y="183"/>
                    <a:pt x="18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8"/>
            <p:cNvSpPr/>
            <p:nvPr/>
          </p:nvSpPr>
          <p:spPr>
            <a:xfrm>
              <a:off x="4683188" y="1131238"/>
              <a:ext cx="72675" cy="60025"/>
            </a:xfrm>
            <a:custGeom>
              <a:avLst/>
              <a:gdLst/>
              <a:ahLst/>
              <a:cxnLst/>
              <a:rect l="l" t="t" r="r" b="b"/>
              <a:pathLst>
                <a:path w="2907" h="2401" extrusionOk="0">
                  <a:moveTo>
                    <a:pt x="2525" y="1"/>
                  </a:moveTo>
                  <a:cubicBezTo>
                    <a:pt x="2004" y="293"/>
                    <a:pt x="1493" y="615"/>
                    <a:pt x="1034" y="989"/>
                  </a:cubicBezTo>
                  <a:cubicBezTo>
                    <a:pt x="735" y="1229"/>
                    <a:pt x="459" y="1496"/>
                    <a:pt x="210" y="1787"/>
                  </a:cubicBezTo>
                  <a:cubicBezTo>
                    <a:pt x="0" y="2035"/>
                    <a:pt x="270" y="2401"/>
                    <a:pt x="551" y="2401"/>
                  </a:cubicBezTo>
                  <a:cubicBezTo>
                    <a:pt x="607" y="2401"/>
                    <a:pt x="663" y="2387"/>
                    <a:pt x="716" y="2354"/>
                  </a:cubicBezTo>
                  <a:cubicBezTo>
                    <a:pt x="1018" y="2167"/>
                    <a:pt x="1306" y="1963"/>
                    <a:pt x="1582" y="1742"/>
                  </a:cubicBezTo>
                  <a:cubicBezTo>
                    <a:pt x="2040" y="1381"/>
                    <a:pt x="2472" y="984"/>
                    <a:pt x="2906" y="590"/>
                  </a:cubicBezTo>
                  <a:cubicBezTo>
                    <a:pt x="2780" y="388"/>
                    <a:pt x="2653" y="191"/>
                    <a:pt x="2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8"/>
            <p:cNvSpPr/>
            <p:nvPr/>
          </p:nvSpPr>
          <p:spPr>
            <a:xfrm>
              <a:off x="4728738" y="1241788"/>
              <a:ext cx="81800" cy="52050"/>
            </a:xfrm>
            <a:custGeom>
              <a:avLst/>
              <a:gdLst/>
              <a:ahLst/>
              <a:cxnLst/>
              <a:rect l="l" t="t" r="r" b="b"/>
              <a:pathLst>
                <a:path w="3272" h="2082" extrusionOk="0">
                  <a:moveTo>
                    <a:pt x="2960" y="0"/>
                  </a:moveTo>
                  <a:cubicBezTo>
                    <a:pt x="2739" y="86"/>
                    <a:pt x="2525" y="182"/>
                    <a:pt x="2309" y="269"/>
                  </a:cubicBezTo>
                  <a:cubicBezTo>
                    <a:pt x="2006" y="394"/>
                    <a:pt x="1706" y="516"/>
                    <a:pt x="1410" y="648"/>
                  </a:cubicBezTo>
                  <a:cubicBezTo>
                    <a:pt x="1066" y="800"/>
                    <a:pt x="727" y="963"/>
                    <a:pt x="398" y="1156"/>
                  </a:cubicBezTo>
                  <a:cubicBezTo>
                    <a:pt x="1" y="1389"/>
                    <a:pt x="131" y="2081"/>
                    <a:pt x="561" y="2081"/>
                  </a:cubicBezTo>
                  <a:cubicBezTo>
                    <a:pt x="608" y="2081"/>
                    <a:pt x="658" y="2073"/>
                    <a:pt x="712" y="2055"/>
                  </a:cubicBezTo>
                  <a:cubicBezTo>
                    <a:pt x="1044" y="1945"/>
                    <a:pt x="1362" y="1818"/>
                    <a:pt x="1676" y="1678"/>
                  </a:cubicBezTo>
                  <a:cubicBezTo>
                    <a:pt x="1962" y="1551"/>
                    <a:pt x="2248" y="1414"/>
                    <a:pt x="2534" y="1272"/>
                  </a:cubicBezTo>
                  <a:cubicBezTo>
                    <a:pt x="2771" y="1156"/>
                    <a:pt x="3025" y="1044"/>
                    <a:pt x="3272" y="922"/>
                  </a:cubicBezTo>
                  <a:cubicBezTo>
                    <a:pt x="3174" y="608"/>
                    <a:pt x="3070" y="301"/>
                    <a:pt x="29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8"/>
            <p:cNvSpPr/>
            <p:nvPr/>
          </p:nvSpPr>
          <p:spPr>
            <a:xfrm>
              <a:off x="4726838" y="1363838"/>
              <a:ext cx="105625" cy="34800"/>
            </a:xfrm>
            <a:custGeom>
              <a:avLst/>
              <a:gdLst/>
              <a:ahLst/>
              <a:cxnLst/>
              <a:rect l="l" t="t" r="r" b="b"/>
              <a:pathLst>
                <a:path w="4225" h="1392" extrusionOk="0">
                  <a:moveTo>
                    <a:pt x="4152" y="1"/>
                  </a:moveTo>
                  <a:cubicBezTo>
                    <a:pt x="3746" y="26"/>
                    <a:pt x="3339" y="61"/>
                    <a:pt x="2929" y="94"/>
                  </a:cubicBezTo>
                  <a:cubicBezTo>
                    <a:pt x="2642" y="117"/>
                    <a:pt x="2318" y="120"/>
                    <a:pt x="1989" y="133"/>
                  </a:cubicBezTo>
                  <a:cubicBezTo>
                    <a:pt x="1387" y="157"/>
                    <a:pt x="764" y="216"/>
                    <a:pt x="305" y="503"/>
                  </a:cubicBezTo>
                  <a:cubicBezTo>
                    <a:pt x="0" y="696"/>
                    <a:pt x="26" y="1112"/>
                    <a:pt x="365" y="1251"/>
                  </a:cubicBezTo>
                  <a:cubicBezTo>
                    <a:pt x="618" y="1353"/>
                    <a:pt x="902" y="1392"/>
                    <a:pt x="1200" y="1392"/>
                  </a:cubicBezTo>
                  <a:cubicBezTo>
                    <a:pt x="1438" y="1392"/>
                    <a:pt x="1685" y="1367"/>
                    <a:pt x="1931" y="1331"/>
                  </a:cubicBezTo>
                  <a:cubicBezTo>
                    <a:pt x="2408" y="1262"/>
                    <a:pt x="2882" y="1147"/>
                    <a:pt x="3282" y="1084"/>
                  </a:cubicBezTo>
                  <a:cubicBezTo>
                    <a:pt x="3541" y="1041"/>
                    <a:pt x="3881" y="1016"/>
                    <a:pt x="4224" y="966"/>
                  </a:cubicBezTo>
                  <a:cubicBezTo>
                    <a:pt x="4209" y="640"/>
                    <a:pt x="4182" y="317"/>
                    <a:pt x="41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8"/>
            <p:cNvSpPr/>
            <p:nvPr/>
          </p:nvSpPr>
          <p:spPr>
            <a:xfrm>
              <a:off x="4726313" y="1516138"/>
              <a:ext cx="97325" cy="27125"/>
            </a:xfrm>
            <a:custGeom>
              <a:avLst/>
              <a:gdLst/>
              <a:ahLst/>
              <a:cxnLst/>
              <a:rect l="l" t="t" r="r" b="b"/>
              <a:pathLst>
                <a:path w="3893" h="1085" extrusionOk="0">
                  <a:moveTo>
                    <a:pt x="1546" y="0"/>
                  </a:moveTo>
                  <a:cubicBezTo>
                    <a:pt x="1180" y="0"/>
                    <a:pt x="813" y="31"/>
                    <a:pt x="456" y="135"/>
                  </a:cubicBezTo>
                  <a:cubicBezTo>
                    <a:pt x="80" y="243"/>
                    <a:pt x="0" y="805"/>
                    <a:pt x="416" y="930"/>
                  </a:cubicBezTo>
                  <a:cubicBezTo>
                    <a:pt x="745" y="1029"/>
                    <a:pt x="1080" y="1070"/>
                    <a:pt x="1418" y="1081"/>
                  </a:cubicBezTo>
                  <a:cubicBezTo>
                    <a:pt x="1489" y="1083"/>
                    <a:pt x="1561" y="1084"/>
                    <a:pt x="1632" y="1084"/>
                  </a:cubicBezTo>
                  <a:cubicBezTo>
                    <a:pt x="2047" y="1084"/>
                    <a:pt x="2464" y="1048"/>
                    <a:pt x="2877" y="1032"/>
                  </a:cubicBezTo>
                  <a:cubicBezTo>
                    <a:pt x="3159" y="1019"/>
                    <a:pt x="3441" y="1004"/>
                    <a:pt x="3723" y="984"/>
                  </a:cubicBezTo>
                  <a:cubicBezTo>
                    <a:pt x="3785" y="701"/>
                    <a:pt x="3841" y="421"/>
                    <a:pt x="3892" y="144"/>
                  </a:cubicBezTo>
                  <a:cubicBezTo>
                    <a:pt x="3521" y="111"/>
                    <a:pt x="3150" y="85"/>
                    <a:pt x="2778" y="64"/>
                  </a:cubicBezTo>
                  <a:cubicBezTo>
                    <a:pt x="2369" y="41"/>
                    <a:pt x="1957" y="2"/>
                    <a:pt x="15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8"/>
            <p:cNvSpPr/>
            <p:nvPr/>
          </p:nvSpPr>
          <p:spPr>
            <a:xfrm>
              <a:off x="4687213" y="1648238"/>
              <a:ext cx="89275" cy="48175"/>
            </a:xfrm>
            <a:custGeom>
              <a:avLst/>
              <a:gdLst/>
              <a:ahLst/>
              <a:cxnLst/>
              <a:rect l="l" t="t" r="r" b="b"/>
              <a:pathLst>
                <a:path w="3571" h="1927" extrusionOk="0">
                  <a:moveTo>
                    <a:pt x="624" y="1"/>
                  </a:moveTo>
                  <a:cubicBezTo>
                    <a:pt x="175" y="1"/>
                    <a:pt x="0" y="697"/>
                    <a:pt x="393" y="931"/>
                  </a:cubicBezTo>
                  <a:cubicBezTo>
                    <a:pt x="851" y="1202"/>
                    <a:pt x="1329" y="1379"/>
                    <a:pt x="1827" y="1534"/>
                  </a:cubicBezTo>
                  <a:cubicBezTo>
                    <a:pt x="2020" y="1593"/>
                    <a:pt x="2216" y="1650"/>
                    <a:pt x="2417" y="1708"/>
                  </a:cubicBezTo>
                  <a:cubicBezTo>
                    <a:pt x="2662" y="1779"/>
                    <a:pt x="2913" y="1854"/>
                    <a:pt x="3165" y="1926"/>
                  </a:cubicBezTo>
                  <a:cubicBezTo>
                    <a:pt x="3307" y="1620"/>
                    <a:pt x="3441" y="1314"/>
                    <a:pt x="3571" y="1012"/>
                  </a:cubicBezTo>
                  <a:cubicBezTo>
                    <a:pt x="3295" y="894"/>
                    <a:pt x="3015" y="783"/>
                    <a:pt x="2747" y="668"/>
                  </a:cubicBezTo>
                  <a:cubicBezTo>
                    <a:pt x="2540" y="581"/>
                    <a:pt x="2337" y="495"/>
                    <a:pt x="2131" y="413"/>
                  </a:cubicBezTo>
                  <a:cubicBezTo>
                    <a:pt x="1665" y="232"/>
                    <a:pt x="1201" y="81"/>
                    <a:pt x="691" y="6"/>
                  </a:cubicBezTo>
                  <a:cubicBezTo>
                    <a:pt x="668" y="3"/>
                    <a:pt x="646" y="1"/>
                    <a:pt x="6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7" name="Google Shape;1757;p48"/>
          <p:cNvGrpSpPr/>
          <p:nvPr/>
        </p:nvGrpSpPr>
        <p:grpSpPr>
          <a:xfrm>
            <a:off x="8183899" y="3953178"/>
            <a:ext cx="1029100" cy="1204975"/>
            <a:chOff x="1340363" y="3317850"/>
            <a:chExt cx="1029100" cy="1204975"/>
          </a:xfrm>
        </p:grpSpPr>
        <p:sp>
          <p:nvSpPr>
            <p:cNvPr id="1758" name="Google Shape;1758;p48"/>
            <p:cNvSpPr/>
            <p:nvPr/>
          </p:nvSpPr>
          <p:spPr>
            <a:xfrm>
              <a:off x="1340363" y="3423100"/>
              <a:ext cx="1029100" cy="1099725"/>
            </a:xfrm>
            <a:custGeom>
              <a:avLst/>
              <a:gdLst/>
              <a:ahLst/>
              <a:cxnLst/>
              <a:rect l="l" t="t" r="r" b="b"/>
              <a:pathLst>
                <a:path w="41164" h="43989" extrusionOk="0">
                  <a:moveTo>
                    <a:pt x="15965" y="1"/>
                  </a:moveTo>
                  <a:cubicBezTo>
                    <a:pt x="13710" y="1"/>
                    <a:pt x="11496" y="510"/>
                    <a:pt x="9472" y="1633"/>
                  </a:cubicBezTo>
                  <a:cubicBezTo>
                    <a:pt x="8160" y="2359"/>
                    <a:pt x="6922" y="3344"/>
                    <a:pt x="5808" y="4616"/>
                  </a:cubicBezTo>
                  <a:cubicBezTo>
                    <a:pt x="834" y="10276"/>
                    <a:pt x="1" y="18570"/>
                    <a:pt x="1433" y="25545"/>
                  </a:cubicBezTo>
                  <a:cubicBezTo>
                    <a:pt x="2190" y="29222"/>
                    <a:pt x="3476" y="32796"/>
                    <a:pt x="4881" y="36266"/>
                  </a:cubicBezTo>
                  <a:cubicBezTo>
                    <a:pt x="6536" y="40336"/>
                    <a:pt x="8118" y="43989"/>
                    <a:pt x="12900" y="43989"/>
                  </a:cubicBezTo>
                  <a:cubicBezTo>
                    <a:pt x="13183" y="43989"/>
                    <a:pt x="13479" y="43976"/>
                    <a:pt x="13786" y="43949"/>
                  </a:cubicBezTo>
                  <a:cubicBezTo>
                    <a:pt x="20603" y="43365"/>
                    <a:pt x="27039" y="40483"/>
                    <a:pt x="33032" y="37157"/>
                  </a:cubicBezTo>
                  <a:cubicBezTo>
                    <a:pt x="33955" y="36646"/>
                    <a:pt x="34905" y="36088"/>
                    <a:pt x="35813" y="35474"/>
                  </a:cubicBezTo>
                  <a:cubicBezTo>
                    <a:pt x="38697" y="33517"/>
                    <a:pt x="41164" y="30954"/>
                    <a:pt x="40979" y="27277"/>
                  </a:cubicBezTo>
                  <a:cubicBezTo>
                    <a:pt x="40877" y="25269"/>
                    <a:pt x="40151" y="23361"/>
                    <a:pt x="39393" y="21509"/>
                  </a:cubicBezTo>
                  <a:cubicBezTo>
                    <a:pt x="36365" y="14090"/>
                    <a:pt x="32415" y="6878"/>
                    <a:pt x="25219" y="2680"/>
                  </a:cubicBezTo>
                  <a:cubicBezTo>
                    <a:pt x="22316" y="986"/>
                    <a:pt x="19100" y="1"/>
                    <a:pt x="15965"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8"/>
            <p:cNvSpPr/>
            <p:nvPr/>
          </p:nvSpPr>
          <p:spPr>
            <a:xfrm>
              <a:off x="1504138" y="3317850"/>
              <a:ext cx="259100" cy="233225"/>
            </a:xfrm>
            <a:custGeom>
              <a:avLst/>
              <a:gdLst/>
              <a:ahLst/>
              <a:cxnLst/>
              <a:rect l="l" t="t" r="r" b="b"/>
              <a:pathLst>
                <a:path w="10364" h="9329" extrusionOk="0">
                  <a:moveTo>
                    <a:pt x="4849" y="1"/>
                  </a:moveTo>
                  <a:cubicBezTo>
                    <a:pt x="4454" y="1"/>
                    <a:pt x="4054" y="62"/>
                    <a:pt x="3661" y="194"/>
                  </a:cubicBezTo>
                  <a:cubicBezTo>
                    <a:pt x="1" y="1412"/>
                    <a:pt x="642" y="6202"/>
                    <a:pt x="2007" y="8889"/>
                  </a:cubicBezTo>
                  <a:cubicBezTo>
                    <a:pt x="2164" y="9198"/>
                    <a:pt x="2447" y="9329"/>
                    <a:pt x="2725" y="9329"/>
                  </a:cubicBezTo>
                  <a:cubicBezTo>
                    <a:pt x="3229" y="9329"/>
                    <a:pt x="3719" y="8903"/>
                    <a:pt x="3432" y="8338"/>
                  </a:cubicBezTo>
                  <a:cubicBezTo>
                    <a:pt x="2493" y="6492"/>
                    <a:pt x="1408" y="2494"/>
                    <a:pt x="4212" y="1617"/>
                  </a:cubicBezTo>
                  <a:cubicBezTo>
                    <a:pt x="4496" y="1528"/>
                    <a:pt x="4764" y="1487"/>
                    <a:pt x="5015" y="1487"/>
                  </a:cubicBezTo>
                  <a:cubicBezTo>
                    <a:pt x="7297" y="1487"/>
                    <a:pt x="8308" y="4856"/>
                    <a:pt x="8781" y="6624"/>
                  </a:cubicBezTo>
                  <a:cubicBezTo>
                    <a:pt x="8872" y="6969"/>
                    <a:pt x="9119" y="7114"/>
                    <a:pt x="9383" y="7114"/>
                  </a:cubicBezTo>
                  <a:cubicBezTo>
                    <a:pt x="9846" y="7114"/>
                    <a:pt x="10363" y="6669"/>
                    <a:pt x="10204" y="6072"/>
                  </a:cubicBezTo>
                  <a:cubicBezTo>
                    <a:pt x="9738" y="4319"/>
                    <a:pt x="9197" y="2529"/>
                    <a:pt x="7838" y="1250"/>
                  </a:cubicBezTo>
                  <a:cubicBezTo>
                    <a:pt x="7015" y="477"/>
                    <a:pt x="5948" y="1"/>
                    <a:pt x="4849" y="1"/>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8"/>
            <p:cNvSpPr/>
            <p:nvPr/>
          </p:nvSpPr>
          <p:spPr>
            <a:xfrm>
              <a:off x="1365488" y="3403850"/>
              <a:ext cx="714500" cy="634125"/>
            </a:xfrm>
            <a:custGeom>
              <a:avLst/>
              <a:gdLst/>
              <a:ahLst/>
              <a:cxnLst/>
              <a:rect l="l" t="t" r="r" b="b"/>
              <a:pathLst>
                <a:path w="28580" h="25365" extrusionOk="0">
                  <a:moveTo>
                    <a:pt x="17433" y="1"/>
                  </a:moveTo>
                  <a:cubicBezTo>
                    <a:pt x="17107" y="1"/>
                    <a:pt x="16772" y="14"/>
                    <a:pt x="16430" y="39"/>
                  </a:cubicBezTo>
                  <a:cubicBezTo>
                    <a:pt x="12010" y="355"/>
                    <a:pt x="6435" y="2709"/>
                    <a:pt x="3900" y="5471"/>
                  </a:cubicBezTo>
                  <a:cubicBezTo>
                    <a:pt x="3699" y="5689"/>
                    <a:pt x="3515" y="5919"/>
                    <a:pt x="3341" y="6158"/>
                  </a:cubicBezTo>
                  <a:cubicBezTo>
                    <a:pt x="3094" y="6507"/>
                    <a:pt x="2866" y="6867"/>
                    <a:pt x="2656" y="7238"/>
                  </a:cubicBezTo>
                  <a:cubicBezTo>
                    <a:pt x="1" y="11905"/>
                    <a:pt x="141" y="18284"/>
                    <a:pt x="1834" y="22452"/>
                  </a:cubicBezTo>
                  <a:cubicBezTo>
                    <a:pt x="2219" y="23397"/>
                    <a:pt x="2729" y="24340"/>
                    <a:pt x="3681" y="24879"/>
                  </a:cubicBezTo>
                  <a:cubicBezTo>
                    <a:pt x="4303" y="25228"/>
                    <a:pt x="5026" y="25364"/>
                    <a:pt x="5796" y="25364"/>
                  </a:cubicBezTo>
                  <a:cubicBezTo>
                    <a:pt x="7139" y="25364"/>
                    <a:pt x="8628" y="24951"/>
                    <a:pt x="9978" y="24528"/>
                  </a:cubicBezTo>
                  <a:cubicBezTo>
                    <a:pt x="11390" y="24084"/>
                    <a:pt x="12804" y="23638"/>
                    <a:pt x="14217" y="23200"/>
                  </a:cubicBezTo>
                  <a:cubicBezTo>
                    <a:pt x="16128" y="22598"/>
                    <a:pt x="18038" y="21999"/>
                    <a:pt x="19947" y="21402"/>
                  </a:cubicBezTo>
                  <a:cubicBezTo>
                    <a:pt x="23043" y="20431"/>
                    <a:pt x="26578" y="19103"/>
                    <a:pt x="27775" y="16448"/>
                  </a:cubicBezTo>
                  <a:cubicBezTo>
                    <a:pt x="28579" y="14663"/>
                    <a:pt x="28037" y="12808"/>
                    <a:pt x="27406" y="11138"/>
                  </a:cubicBezTo>
                  <a:cubicBezTo>
                    <a:pt x="26609" y="9027"/>
                    <a:pt x="25678" y="6970"/>
                    <a:pt x="24616" y="4978"/>
                  </a:cubicBezTo>
                  <a:cubicBezTo>
                    <a:pt x="23647" y="3153"/>
                    <a:pt x="22449" y="1280"/>
                    <a:pt x="20320" y="459"/>
                  </a:cubicBezTo>
                  <a:cubicBezTo>
                    <a:pt x="20287" y="446"/>
                    <a:pt x="20258" y="434"/>
                    <a:pt x="20225" y="423"/>
                  </a:cubicBezTo>
                  <a:cubicBezTo>
                    <a:pt x="19863" y="293"/>
                    <a:pt x="19489" y="196"/>
                    <a:pt x="19110" y="136"/>
                  </a:cubicBezTo>
                  <a:cubicBezTo>
                    <a:pt x="18587" y="44"/>
                    <a:pt x="18025" y="1"/>
                    <a:pt x="17433"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8"/>
            <p:cNvSpPr/>
            <p:nvPr/>
          </p:nvSpPr>
          <p:spPr>
            <a:xfrm>
              <a:off x="1652138" y="4098625"/>
              <a:ext cx="481200" cy="345200"/>
            </a:xfrm>
            <a:custGeom>
              <a:avLst/>
              <a:gdLst/>
              <a:ahLst/>
              <a:cxnLst/>
              <a:rect l="l" t="t" r="r" b="b"/>
              <a:pathLst>
                <a:path w="19248" h="13808" extrusionOk="0">
                  <a:moveTo>
                    <a:pt x="15128" y="1"/>
                  </a:moveTo>
                  <a:cubicBezTo>
                    <a:pt x="14639" y="1"/>
                    <a:pt x="14146" y="125"/>
                    <a:pt x="13665" y="253"/>
                  </a:cubicBezTo>
                  <a:cubicBezTo>
                    <a:pt x="13429" y="315"/>
                    <a:pt x="13194" y="381"/>
                    <a:pt x="12956" y="446"/>
                  </a:cubicBezTo>
                  <a:cubicBezTo>
                    <a:pt x="10400" y="1148"/>
                    <a:pt x="7845" y="1952"/>
                    <a:pt x="5417" y="3017"/>
                  </a:cubicBezTo>
                  <a:cubicBezTo>
                    <a:pt x="3880" y="3693"/>
                    <a:pt x="2077" y="4240"/>
                    <a:pt x="893" y="5477"/>
                  </a:cubicBezTo>
                  <a:cubicBezTo>
                    <a:pt x="125" y="6281"/>
                    <a:pt x="1" y="7458"/>
                    <a:pt x="266" y="8667"/>
                  </a:cubicBezTo>
                  <a:cubicBezTo>
                    <a:pt x="335" y="8983"/>
                    <a:pt x="427" y="9294"/>
                    <a:pt x="542" y="9595"/>
                  </a:cubicBezTo>
                  <a:cubicBezTo>
                    <a:pt x="739" y="10131"/>
                    <a:pt x="991" y="10642"/>
                    <a:pt x="1293" y="11127"/>
                  </a:cubicBezTo>
                  <a:cubicBezTo>
                    <a:pt x="1971" y="12216"/>
                    <a:pt x="2857" y="13102"/>
                    <a:pt x="3692" y="13449"/>
                  </a:cubicBezTo>
                  <a:cubicBezTo>
                    <a:pt x="4308" y="13702"/>
                    <a:pt x="4967" y="13807"/>
                    <a:pt x="5639" y="13807"/>
                  </a:cubicBezTo>
                  <a:cubicBezTo>
                    <a:pt x="6588" y="13807"/>
                    <a:pt x="7564" y="13597"/>
                    <a:pt x="8478" y="13298"/>
                  </a:cubicBezTo>
                  <a:cubicBezTo>
                    <a:pt x="9393" y="13000"/>
                    <a:pt x="10307" y="12674"/>
                    <a:pt x="11215" y="12327"/>
                  </a:cubicBezTo>
                  <a:cubicBezTo>
                    <a:pt x="12704" y="11757"/>
                    <a:pt x="14177" y="11127"/>
                    <a:pt x="15608" y="10454"/>
                  </a:cubicBezTo>
                  <a:cubicBezTo>
                    <a:pt x="16397" y="10082"/>
                    <a:pt x="17197" y="9694"/>
                    <a:pt x="17866" y="9137"/>
                  </a:cubicBezTo>
                  <a:cubicBezTo>
                    <a:pt x="18703" y="8441"/>
                    <a:pt x="19248" y="7540"/>
                    <a:pt x="19198" y="6471"/>
                  </a:cubicBezTo>
                  <a:cubicBezTo>
                    <a:pt x="19156" y="5630"/>
                    <a:pt x="18820" y="4883"/>
                    <a:pt x="18542" y="4110"/>
                  </a:cubicBezTo>
                  <a:cubicBezTo>
                    <a:pt x="18431" y="3790"/>
                    <a:pt x="18334" y="3467"/>
                    <a:pt x="18237" y="3138"/>
                  </a:cubicBezTo>
                  <a:cubicBezTo>
                    <a:pt x="18142" y="2827"/>
                    <a:pt x="18047" y="2513"/>
                    <a:pt x="17921" y="2210"/>
                  </a:cubicBezTo>
                  <a:cubicBezTo>
                    <a:pt x="17831" y="1978"/>
                    <a:pt x="17722" y="1755"/>
                    <a:pt x="17594" y="1541"/>
                  </a:cubicBezTo>
                  <a:cubicBezTo>
                    <a:pt x="17126" y="770"/>
                    <a:pt x="16355" y="125"/>
                    <a:pt x="15423" y="17"/>
                  </a:cubicBezTo>
                  <a:cubicBezTo>
                    <a:pt x="15325" y="6"/>
                    <a:pt x="15227" y="1"/>
                    <a:pt x="15128"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8"/>
            <p:cNvSpPr/>
            <p:nvPr/>
          </p:nvSpPr>
          <p:spPr>
            <a:xfrm>
              <a:off x="1512138" y="3800250"/>
              <a:ext cx="218275" cy="357825"/>
            </a:xfrm>
            <a:custGeom>
              <a:avLst/>
              <a:gdLst/>
              <a:ahLst/>
              <a:cxnLst/>
              <a:rect l="l" t="t" r="r" b="b"/>
              <a:pathLst>
                <a:path w="8731" h="14313" extrusionOk="0">
                  <a:moveTo>
                    <a:pt x="2646" y="1"/>
                  </a:moveTo>
                  <a:cubicBezTo>
                    <a:pt x="1334" y="1"/>
                    <a:pt x="0" y="1233"/>
                    <a:pt x="612" y="2933"/>
                  </a:cubicBezTo>
                  <a:lnTo>
                    <a:pt x="4201" y="12897"/>
                  </a:lnTo>
                  <a:cubicBezTo>
                    <a:pt x="4559" y="13892"/>
                    <a:pt x="5318" y="14313"/>
                    <a:pt x="6085" y="14313"/>
                  </a:cubicBezTo>
                  <a:cubicBezTo>
                    <a:pt x="7397" y="14313"/>
                    <a:pt x="8730" y="13081"/>
                    <a:pt x="8117" y="11380"/>
                  </a:cubicBezTo>
                  <a:lnTo>
                    <a:pt x="4530" y="1416"/>
                  </a:lnTo>
                  <a:cubicBezTo>
                    <a:pt x="4172" y="422"/>
                    <a:pt x="3412" y="1"/>
                    <a:pt x="2646" y="1"/>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8"/>
            <p:cNvSpPr/>
            <p:nvPr/>
          </p:nvSpPr>
          <p:spPr>
            <a:xfrm>
              <a:off x="1802988" y="3697750"/>
              <a:ext cx="230600" cy="355125"/>
            </a:xfrm>
            <a:custGeom>
              <a:avLst/>
              <a:gdLst/>
              <a:ahLst/>
              <a:cxnLst/>
              <a:rect l="l" t="t" r="r" b="b"/>
              <a:pathLst>
                <a:path w="9224" h="14205" extrusionOk="0">
                  <a:moveTo>
                    <a:pt x="2702" y="0"/>
                  </a:moveTo>
                  <a:cubicBezTo>
                    <a:pt x="1369" y="0"/>
                    <a:pt x="0" y="1198"/>
                    <a:pt x="640" y="2806"/>
                  </a:cubicBezTo>
                  <a:lnTo>
                    <a:pt x="4666" y="12916"/>
                  </a:lnTo>
                  <a:cubicBezTo>
                    <a:pt x="5026" y="13823"/>
                    <a:pt x="5768" y="14205"/>
                    <a:pt x="6521" y="14205"/>
                  </a:cubicBezTo>
                  <a:cubicBezTo>
                    <a:pt x="7854" y="14205"/>
                    <a:pt x="9223" y="13008"/>
                    <a:pt x="8583" y="11400"/>
                  </a:cubicBezTo>
                  <a:cubicBezTo>
                    <a:pt x="7240" y="8028"/>
                    <a:pt x="5899" y="4659"/>
                    <a:pt x="4556" y="1288"/>
                  </a:cubicBezTo>
                  <a:cubicBezTo>
                    <a:pt x="4195" y="382"/>
                    <a:pt x="3454" y="0"/>
                    <a:pt x="2702"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4" name="Google Shape;1764;p48"/>
          <p:cNvGrpSpPr/>
          <p:nvPr/>
        </p:nvGrpSpPr>
        <p:grpSpPr>
          <a:xfrm rot="2283081">
            <a:off x="532573" y="4174478"/>
            <a:ext cx="834819" cy="1295893"/>
            <a:chOff x="1808738" y="1647900"/>
            <a:chExt cx="834775" cy="1295825"/>
          </a:xfrm>
        </p:grpSpPr>
        <p:sp>
          <p:nvSpPr>
            <p:cNvPr id="1765" name="Google Shape;1765;p48"/>
            <p:cNvSpPr/>
            <p:nvPr/>
          </p:nvSpPr>
          <p:spPr>
            <a:xfrm>
              <a:off x="1808738" y="1647900"/>
              <a:ext cx="834775" cy="1295825"/>
            </a:xfrm>
            <a:custGeom>
              <a:avLst/>
              <a:gdLst/>
              <a:ahLst/>
              <a:cxnLst/>
              <a:rect l="l" t="t" r="r" b="b"/>
              <a:pathLst>
                <a:path w="33391" h="51833" extrusionOk="0">
                  <a:moveTo>
                    <a:pt x="27682" y="3288"/>
                  </a:moveTo>
                  <a:cubicBezTo>
                    <a:pt x="27729" y="3288"/>
                    <a:pt x="27775" y="3290"/>
                    <a:pt x="27822" y="3296"/>
                  </a:cubicBezTo>
                  <a:cubicBezTo>
                    <a:pt x="27828" y="3295"/>
                    <a:pt x="27835" y="3295"/>
                    <a:pt x="27841" y="3295"/>
                  </a:cubicBezTo>
                  <a:cubicBezTo>
                    <a:pt x="28025" y="3295"/>
                    <a:pt x="28206" y="3341"/>
                    <a:pt x="28367" y="3431"/>
                  </a:cubicBezTo>
                  <a:cubicBezTo>
                    <a:pt x="28435" y="3464"/>
                    <a:pt x="28498" y="3503"/>
                    <a:pt x="28559" y="3547"/>
                  </a:cubicBezTo>
                  <a:cubicBezTo>
                    <a:pt x="28802" y="3724"/>
                    <a:pt x="28975" y="3972"/>
                    <a:pt x="29082" y="4257"/>
                  </a:cubicBezTo>
                  <a:cubicBezTo>
                    <a:pt x="29161" y="4490"/>
                    <a:pt x="29176" y="4742"/>
                    <a:pt x="29128" y="4983"/>
                  </a:cubicBezTo>
                  <a:cubicBezTo>
                    <a:pt x="29086" y="5104"/>
                    <a:pt x="29047" y="5224"/>
                    <a:pt x="29004" y="5345"/>
                  </a:cubicBezTo>
                  <a:cubicBezTo>
                    <a:pt x="28926" y="5520"/>
                    <a:pt x="28804" y="5670"/>
                    <a:pt x="28649" y="5782"/>
                  </a:cubicBezTo>
                  <a:cubicBezTo>
                    <a:pt x="28373" y="6003"/>
                    <a:pt x="28033" y="6119"/>
                    <a:pt x="27688" y="6119"/>
                  </a:cubicBezTo>
                  <a:cubicBezTo>
                    <a:pt x="27552" y="6119"/>
                    <a:pt x="27414" y="6101"/>
                    <a:pt x="27279" y="6064"/>
                  </a:cubicBezTo>
                  <a:cubicBezTo>
                    <a:pt x="27213" y="6043"/>
                    <a:pt x="27150" y="6015"/>
                    <a:pt x="27089" y="5982"/>
                  </a:cubicBezTo>
                  <a:cubicBezTo>
                    <a:pt x="26744" y="5809"/>
                    <a:pt x="26510" y="5512"/>
                    <a:pt x="26375" y="5156"/>
                  </a:cubicBezTo>
                  <a:cubicBezTo>
                    <a:pt x="26297" y="4922"/>
                    <a:pt x="26280" y="4672"/>
                    <a:pt x="26329" y="4431"/>
                  </a:cubicBezTo>
                  <a:cubicBezTo>
                    <a:pt x="26372" y="4308"/>
                    <a:pt x="26411" y="4189"/>
                    <a:pt x="26453" y="4069"/>
                  </a:cubicBezTo>
                  <a:cubicBezTo>
                    <a:pt x="26532" y="3894"/>
                    <a:pt x="26654" y="3742"/>
                    <a:pt x="26809" y="3632"/>
                  </a:cubicBezTo>
                  <a:cubicBezTo>
                    <a:pt x="27048" y="3411"/>
                    <a:pt x="27360" y="3288"/>
                    <a:pt x="27682" y="3288"/>
                  </a:cubicBezTo>
                  <a:close/>
                  <a:moveTo>
                    <a:pt x="23559" y="0"/>
                  </a:moveTo>
                  <a:lnTo>
                    <a:pt x="21427" y="4281"/>
                  </a:lnTo>
                  <a:lnTo>
                    <a:pt x="21083" y="4975"/>
                  </a:lnTo>
                  <a:lnTo>
                    <a:pt x="20279" y="6589"/>
                  </a:lnTo>
                  <a:lnTo>
                    <a:pt x="19916" y="7318"/>
                  </a:lnTo>
                  <a:lnTo>
                    <a:pt x="19228" y="8698"/>
                  </a:lnTo>
                  <a:lnTo>
                    <a:pt x="18942" y="9272"/>
                  </a:lnTo>
                  <a:lnTo>
                    <a:pt x="18193" y="10778"/>
                  </a:lnTo>
                  <a:lnTo>
                    <a:pt x="17895" y="11375"/>
                  </a:lnTo>
                  <a:lnTo>
                    <a:pt x="16804" y="13567"/>
                  </a:lnTo>
                  <a:lnTo>
                    <a:pt x="16507" y="14165"/>
                  </a:lnTo>
                  <a:lnTo>
                    <a:pt x="15450" y="16289"/>
                  </a:lnTo>
                  <a:lnTo>
                    <a:pt x="15086" y="17022"/>
                  </a:lnTo>
                  <a:lnTo>
                    <a:pt x="14398" y="18400"/>
                  </a:lnTo>
                  <a:lnTo>
                    <a:pt x="14111" y="18979"/>
                  </a:lnTo>
                  <a:lnTo>
                    <a:pt x="13363" y="20480"/>
                  </a:lnTo>
                  <a:lnTo>
                    <a:pt x="13065" y="21078"/>
                  </a:lnTo>
                  <a:lnTo>
                    <a:pt x="11976" y="23269"/>
                  </a:lnTo>
                  <a:lnTo>
                    <a:pt x="11679" y="23867"/>
                  </a:lnTo>
                  <a:lnTo>
                    <a:pt x="10620" y="25993"/>
                  </a:lnTo>
                  <a:lnTo>
                    <a:pt x="10255" y="26727"/>
                  </a:lnTo>
                  <a:lnTo>
                    <a:pt x="9570" y="28102"/>
                  </a:lnTo>
                  <a:lnTo>
                    <a:pt x="9281" y="28685"/>
                  </a:lnTo>
                  <a:lnTo>
                    <a:pt x="8535" y="30182"/>
                  </a:lnTo>
                  <a:lnTo>
                    <a:pt x="8236" y="30782"/>
                  </a:lnTo>
                  <a:lnTo>
                    <a:pt x="7146" y="32971"/>
                  </a:lnTo>
                  <a:lnTo>
                    <a:pt x="6849" y="33571"/>
                  </a:lnTo>
                  <a:lnTo>
                    <a:pt x="5790" y="35695"/>
                  </a:lnTo>
                  <a:lnTo>
                    <a:pt x="5425" y="36429"/>
                  </a:lnTo>
                  <a:lnTo>
                    <a:pt x="4742" y="37802"/>
                  </a:lnTo>
                  <a:lnTo>
                    <a:pt x="4449" y="38388"/>
                  </a:lnTo>
                  <a:lnTo>
                    <a:pt x="3707" y="39882"/>
                  </a:lnTo>
                  <a:lnTo>
                    <a:pt x="3406" y="40486"/>
                  </a:lnTo>
                  <a:lnTo>
                    <a:pt x="2318" y="42673"/>
                  </a:lnTo>
                  <a:lnTo>
                    <a:pt x="2019" y="43273"/>
                  </a:lnTo>
                  <a:lnTo>
                    <a:pt x="0" y="47327"/>
                  </a:lnTo>
                  <a:cubicBezTo>
                    <a:pt x="2051" y="48442"/>
                    <a:pt x="4052" y="49375"/>
                    <a:pt x="5727" y="50096"/>
                  </a:cubicBezTo>
                  <a:cubicBezTo>
                    <a:pt x="8334" y="51217"/>
                    <a:pt x="10156" y="51833"/>
                    <a:pt x="10156" y="51833"/>
                  </a:cubicBezTo>
                  <a:cubicBezTo>
                    <a:pt x="17457" y="38069"/>
                    <a:pt x="33391" y="5347"/>
                    <a:pt x="33391" y="5347"/>
                  </a:cubicBezTo>
                  <a:cubicBezTo>
                    <a:pt x="32075" y="4137"/>
                    <a:pt x="30563" y="3146"/>
                    <a:pt x="29122" y="2357"/>
                  </a:cubicBezTo>
                  <a:cubicBezTo>
                    <a:pt x="26187" y="751"/>
                    <a:pt x="23559" y="0"/>
                    <a:pt x="23559"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8"/>
            <p:cNvSpPr/>
            <p:nvPr/>
          </p:nvSpPr>
          <p:spPr>
            <a:xfrm>
              <a:off x="2321438" y="1783625"/>
              <a:ext cx="115025" cy="54700"/>
            </a:xfrm>
            <a:custGeom>
              <a:avLst/>
              <a:gdLst/>
              <a:ahLst/>
              <a:cxnLst/>
              <a:rect l="l" t="t" r="r" b="b"/>
              <a:pathLst>
                <a:path w="4601" h="2188" extrusionOk="0">
                  <a:moveTo>
                    <a:pt x="344" y="1"/>
                  </a:moveTo>
                  <a:lnTo>
                    <a:pt x="1" y="693"/>
                  </a:lnTo>
                  <a:cubicBezTo>
                    <a:pt x="424" y="900"/>
                    <a:pt x="864" y="1075"/>
                    <a:pt x="1264" y="1245"/>
                  </a:cubicBezTo>
                  <a:cubicBezTo>
                    <a:pt x="2151" y="1621"/>
                    <a:pt x="3058" y="1981"/>
                    <a:pt x="4005" y="2180"/>
                  </a:cubicBezTo>
                  <a:cubicBezTo>
                    <a:pt x="4030" y="2185"/>
                    <a:pt x="4055" y="2187"/>
                    <a:pt x="4078" y="2187"/>
                  </a:cubicBezTo>
                  <a:cubicBezTo>
                    <a:pt x="4425" y="2187"/>
                    <a:pt x="4600" y="1649"/>
                    <a:pt x="4238" y="1493"/>
                  </a:cubicBezTo>
                  <a:cubicBezTo>
                    <a:pt x="3342" y="1106"/>
                    <a:pt x="2407" y="815"/>
                    <a:pt x="1495" y="473"/>
                  </a:cubicBezTo>
                  <a:cubicBezTo>
                    <a:pt x="1121" y="332"/>
                    <a:pt x="735" y="159"/>
                    <a:pt x="3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8"/>
            <p:cNvSpPr/>
            <p:nvPr/>
          </p:nvSpPr>
          <p:spPr>
            <a:xfrm>
              <a:off x="2292263" y="1841300"/>
              <a:ext cx="56675" cy="29925"/>
            </a:xfrm>
            <a:custGeom>
              <a:avLst/>
              <a:gdLst/>
              <a:ahLst/>
              <a:cxnLst/>
              <a:rect l="l" t="t" r="r" b="b"/>
              <a:pathLst>
                <a:path w="2267" h="1197" extrusionOk="0">
                  <a:moveTo>
                    <a:pt x="364" y="0"/>
                  </a:moveTo>
                  <a:lnTo>
                    <a:pt x="0" y="729"/>
                  </a:lnTo>
                  <a:cubicBezTo>
                    <a:pt x="525" y="984"/>
                    <a:pt x="1134" y="1139"/>
                    <a:pt x="1649" y="1193"/>
                  </a:cubicBezTo>
                  <a:cubicBezTo>
                    <a:pt x="1668" y="1195"/>
                    <a:pt x="1686" y="1196"/>
                    <a:pt x="1703" y="1196"/>
                  </a:cubicBezTo>
                  <a:cubicBezTo>
                    <a:pt x="2158" y="1196"/>
                    <a:pt x="2266" y="566"/>
                    <a:pt x="1798" y="428"/>
                  </a:cubicBezTo>
                  <a:cubicBezTo>
                    <a:pt x="1385" y="306"/>
                    <a:pt x="962" y="218"/>
                    <a:pt x="554" y="73"/>
                  </a:cubicBezTo>
                  <a:cubicBezTo>
                    <a:pt x="492" y="49"/>
                    <a:pt x="427" y="26"/>
                    <a:pt x="3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8"/>
            <p:cNvSpPr/>
            <p:nvPr/>
          </p:nvSpPr>
          <p:spPr>
            <a:xfrm>
              <a:off x="2267913" y="1894050"/>
              <a:ext cx="44625" cy="25700"/>
            </a:xfrm>
            <a:custGeom>
              <a:avLst/>
              <a:gdLst/>
              <a:ahLst/>
              <a:cxnLst/>
              <a:rect l="l" t="t" r="r" b="b"/>
              <a:pathLst>
                <a:path w="1785" h="1028" extrusionOk="0">
                  <a:moveTo>
                    <a:pt x="286" y="1"/>
                  </a:moveTo>
                  <a:lnTo>
                    <a:pt x="1" y="577"/>
                  </a:lnTo>
                  <a:cubicBezTo>
                    <a:pt x="70" y="614"/>
                    <a:pt x="140" y="650"/>
                    <a:pt x="213" y="682"/>
                  </a:cubicBezTo>
                  <a:cubicBezTo>
                    <a:pt x="542" y="836"/>
                    <a:pt x="909" y="1028"/>
                    <a:pt x="1277" y="1028"/>
                  </a:cubicBezTo>
                  <a:cubicBezTo>
                    <a:pt x="1312" y="1028"/>
                    <a:pt x="1347" y="1026"/>
                    <a:pt x="1382" y="1022"/>
                  </a:cubicBezTo>
                  <a:cubicBezTo>
                    <a:pt x="1627" y="998"/>
                    <a:pt x="1785" y="662"/>
                    <a:pt x="1567" y="494"/>
                  </a:cubicBezTo>
                  <a:cubicBezTo>
                    <a:pt x="1280" y="269"/>
                    <a:pt x="935" y="215"/>
                    <a:pt x="594" y="104"/>
                  </a:cubicBezTo>
                  <a:cubicBezTo>
                    <a:pt x="492" y="70"/>
                    <a:pt x="390" y="36"/>
                    <a:pt x="2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8"/>
            <p:cNvSpPr/>
            <p:nvPr/>
          </p:nvSpPr>
          <p:spPr>
            <a:xfrm>
              <a:off x="2241788" y="1946100"/>
              <a:ext cx="46275" cy="29800"/>
            </a:xfrm>
            <a:custGeom>
              <a:avLst/>
              <a:gdLst/>
              <a:ahLst/>
              <a:cxnLst/>
              <a:rect l="l" t="t" r="r" b="b"/>
              <a:pathLst>
                <a:path w="1851" h="1192" extrusionOk="0">
                  <a:moveTo>
                    <a:pt x="298" y="1"/>
                  </a:moveTo>
                  <a:lnTo>
                    <a:pt x="0" y="595"/>
                  </a:lnTo>
                  <a:cubicBezTo>
                    <a:pt x="92" y="636"/>
                    <a:pt x="186" y="679"/>
                    <a:pt x="276" y="721"/>
                  </a:cubicBezTo>
                  <a:cubicBezTo>
                    <a:pt x="638" y="889"/>
                    <a:pt x="993" y="1117"/>
                    <a:pt x="1387" y="1187"/>
                  </a:cubicBezTo>
                  <a:cubicBezTo>
                    <a:pt x="1407" y="1190"/>
                    <a:pt x="1426" y="1192"/>
                    <a:pt x="1444" y="1192"/>
                  </a:cubicBezTo>
                  <a:cubicBezTo>
                    <a:pt x="1708" y="1192"/>
                    <a:pt x="1851" y="857"/>
                    <a:pt x="1651" y="662"/>
                  </a:cubicBezTo>
                  <a:cubicBezTo>
                    <a:pt x="1321" y="342"/>
                    <a:pt x="835" y="191"/>
                    <a:pt x="410" y="40"/>
                  </a:cubicBezTo>
                  <a:cubicBezTo>
                    <a:pt x="373" y="24"/>
                    <a:pt x="335" y="12"/>
                    <a:pt x="2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8"/>
            <p:cNvSpPr/>
            <p:nvPr/>
          </p:nvSpPr>
          <p:spPr>
            <a:xfrm>
              <a:off x="2207038" y="2015775"/>
              <a:ext cx="89750" cy="44800"/>
            </a:xfrm>
            <a:custGeom>
              <a:avLst/>
              <a:gdLst/>
              <a:ahLst/>
              <a:cxnLst/>
              <a:rect l="l" t="t" r="r" b="b"/>
              <a:pathLst>
                <a:path w="3590" h="1792" extrusionOk="0">
                  <a:moveTo>
                    <a:pt x="298" y="1"/>
                  </a:moveTo>
                  <a:lnTo>
                    <a:pt x="0" y="599"/>
                  </a:lnTo>
                  <a:cubicBezTo>
                    <a:pt x="288" y="716"/>
                    <a:pt x="582" y="823"/>
                    <a:pt x="857" y="937"/>
                  </a:cubicBezTo>
                  <a:cubicBezTo>
                    <a:pt x="1572" y="1228"/>
                    <a:pt x="2284" y="1530"/>
                    <a:pt x="3017" y="1775"/>
                  </a:cubicBezTo>
                  <a:cubicBezTo>
                    <a:pt x="3052" y="1786"/>
                    <a:pt x="3085" y="1792"/>
                    <a:pt x="3117" y="1792"/>
                  </a:cubicBezTo>
                  <a:cubicBezTo>
                    <a:pt x="3439" y="1792"/>
                    <a:pt x="3590" y="1242"/>
                    <a:pt x="3250" y="1095"/>
                  </a:cubicBezTo>
                  <a:cubicBezTo>
                    <a:pt x="2485" y="764"/>
                    <a:pt x="1688" y="504"/>
                    <a:pt x="906" y="223"/>
                  </a:cubicBezTo>
                  <a:cubicBezTo>
                    <a:pt x="706" y="152"/>
                    <a:pt x="502" y="74"/>
                    <a:pt x="2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8"/>
            <p:cNvSpPr/>
            <p:nvPr/>
          </p:nvSpPr>
          <p:spPr>
            <a:xfrm>
              <a:off x="2171513" y="2083875"/>
              <a:ext cx="56075" cy="29675"/>
            </a:xfrm>
            <a:custGeom>
              <a:avLst/>
              <a:gdLst/>
              <a:ahLst/>
              <a:cxnLst/>
              <a:rect l="l" t="t" r="r" b="b"/>
              <a:pathLst>
                <a:path w="2243" h="1187" extrusionOk="0">
                  <a:moveTo>
                    <a:pt x="364" y="1"/>
                  </a:moveTo>
                  <a:lnTo>
                    <a:pt x="1" y="733"/>
                  </a:lnTo>
                  <a:cubicBezTo>
                    <a:pt x="521" y="978"/>
                    <a:pt x="1117" y="1131"/>
                    <a:pt x="1625" y="1184"/>
                  </a:cubicBezTo>
                  <a:cubicBezTo>
                    <a:pt x="1644" y="1186"/>
                    <a:pt x="1662" y="1186"/>
                    <a:pt x="1680" y="1186"/>
                  </a:cubicBezTo>
                  <a:cubicBezTo>
                    <a:pt x="2133" y="1186"/>
                    <a:pt x="2243" y="556"/>
                    <a:pt x="1775" y="419"/>
                  </a:cubicBezTo>
                  <a:cubicBezTo>
                    <a:pt x="1362" y="298"/>
                    <a:pt x="939" y="210"/>
                    <a:pt x="531" y="64"/>
                  </a:cubicBezTo>
                  <a:cubicBezTo>
                    <a:pt x="475" y="43"/>
                    <a:pt x="420" y="21"/>
                    <a:pt x="3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8"/>
            <p:cNvSpPr/>
            <p:nvPr/>
          </p:nvSpPr>
          <p:spPr>
            <a:xfrm>
              <a:off x="2147138" y="2136650"/>
              <a:ext cx="44025" cy="25450"/>
            </a:xfrm>
            <a:custGeom>
              <a:avLst/>
              <a:gdLst/>
              <a:ahLst/>
              <a:cxnLst/>
              <a:rect l="l" t="t" r="r" b="b"/>
              <a:pathLst>
                <a:path w="1761" h="1018" extrusionOk="0">
                  <a:moveTo>
                    <a:pt x="287" y="0"/>
                  </a:moveTo>
                  <a:lnTo>
                    <a:pt x="0" y="578"/>
                  </a:lnTo>
                  <a:cubicBezTo>
                    <a:pt x="61" y="612"/>
                    <a:pt x="126" y="641"/>
                    <a:pt x="189" y="672"/>
                  </a:cubicBezTo>
                  <a:cubicBezTo>
                    <a:pt x="519" y="825"/>
                    <a:pt x="885" y="1017"/>
                    <a:pt x="1253" y="1017"/>
                  </a:cubicBezTo>
                  <a:cubicBezTo>
                    <a:pt x="1288" y="1017"/>
                    <a:pt x="1323" y="1015"/>
                    <a:pt x="1358" y="1012"/>
                  </a:cubicBezTo>
                  <a:cubicBezTo>
                    <a:pt x="1603" y="988"/>
                    <a:pt x="1761" y="651"/>
                    <a:pt x="1545" y="483"/>
                  </a:cubicBezTo>
                  <a:cubicBezTo>
                    <a:pt x="1258" y="259"/>
                    <a:pt x="913" y="204"/>
                    <a:pt x="571" y="94"/>
                  </a:cubicBezTo>
                  <a:cubicBezTo>
                    <a:pt x="476" y="65"/>
                    <a:pt x="381" y="33"/>
                    <a:pt x="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8"/>
            <p:cNvSpPr/>
            <p:nvPr/>
          </p:nvSpPr>
          <p:spPr>
            <a:xfrm>
              <a:off x="2121038" y="2188600"/>
              <a:ext cx="45700" cy="29650"/>
            </a:xfrm>
            <a:custGeom>
              <a:avLst/>
              <a:gdLst/>
              <a:ahLst/>
              <a:cxnLst/>
              <a:rect l="l" t="t" r="r" b="b"/>
              <a:pathLst>
                <a:path w="1828" h="1186" extrusionOk="0">
                  <a:moveTo>
                    <a:pt x="298" y="1"/>
                  </a:moveTo>
                  <a:lnTo>
                    <a:pt x="1" y="601"/>
                  </a:lnTo>
                  <a:cubicBezTo>
                    <a:pt x="86" y="638"/>
                    <a:pt x="169" y="676"/>
                    <a:pt x="252" y="715"/>
                  </a:cubicBezTo>
                  <a:cubicBezTo>
                    <a:pt x="614" y="883"/>
                    <a:pt x="968" y="1111"/>
                    <a:pt x="1364" y="1180"/>
                  </a:cubicBezTo>
                  <a:cubicBezTo>
                    <a:pt x="1383" y="1184"/>
                    <a:pt x="1402" y="1185"/>
                    <a:pt x="1421" y="1185"/>
                  </a:cubicBezTo>
                  <a:cubicBezTo>
                    <a:pt x="1683" y="1185"/>
                    <a:pt x="1827" y="852"/>
                    <a:pt x="1627" y="655"/>
                  </a:cubicBezTo>
                  <a:cubicBezTo>
                    <a:pt x="1297" y="336"/>
                    <a:pt x="811" y="184"/>
                    <a:pt x="386" y="33"/>
                  </a:cubicBezTo>
                  <a:cubicBezTo>
                    <a:pt x="356" y="23"/>
                    <a:pt x="329" y="11"/>
                    <a:pt x="2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8"/>
            <p:cNvSpPr/>
            <p:nvPr/>
          </p:nvSpPr>
          <p:spPr>
            <a:xfrm>
              <a:off x="2086288" y="2258375"/>
              <a:ext cx="89125" cy="44550"/>
            </a:xfrm>
            <a:custGeom>
              <a:avLst/>
              <a:gdLst/>
              <a:ahLst/>
              <a:cxnLst/>
              <a:rect l="l" t="t" r="r" b="b"/>
              <a:pathLst>
                <a:path w="3565" h="1782" extrusionOk="0">
                  <a:moveTo>
                    <a:pt x="298" y="0"/>
                  </a:moveTo>
                  <a:lnTo>
                    <a:pt x="1" y="598"/>
                  </a:lnTo>
                  <a:cubicBezTo>
                    <a:pt x="281" y="714"/>
                    <a:pt x="563" y="816"/>
                    <a:pt x="833" y="926"/>
                  </a:cubicBezTo>
                  <a:cubicBezTo>
                    <a:pt x="1547" y="1217"/>
                    <a:pt x="2261" y="1520"/>
                    <a:pt x="2992" y="1764"/>
                  </a:cubicBezTo>
                  <a:cubicBezTo>
                    <a:pt x="3026" y="1776"/>
                    <a:pt x="3060" y="1781"/>
                    <a:pt x="3091" y="1781"/>
                  </a:cubicBezTo>
                  <a:cubicBezTo>
                    <a:pt x="3414" y="1781"/>
                    <a:pt x="3565" y="1231"/>
                    <a:pt x="3226" y="1085"/>
                  </a:cubicBezTo>
                  <a:cubicBezTo>
                    <a:pt x="2461" y="753"/>
                    <a:pt x="1664" y="493"/>
                    <a:pt x="881" y="213"/>
                  </a:cubicBezTo>
                  <a:cubicBezTo>
                    <a:pt x="689" y="145"/>
                    <a:pt x="495" y="70"/>
                    <a:pt x="2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8"/>
            <p:cNvSpPr/>
            <p:nvPr/>
          </p:nvSpPr>
          <p:spPr>
            <a:xfrm>
              <a:off x="2050688" y="2326475"/>
              <a:ext cx="55525" cy="29400"/>
            </a:xfrm>
            <a:custGeom>
              <a:avLst/>
              <a:gdLst/>
              <a:ahLst/>
              <a:cxnLst/>
              <a:rect l="l" t="t" r="r" b="b"/>
              <a:pathLst>
                <a:path w="2221" h="1176" extrusionOk="0">
                  <a:moveTo>
                    <a:pt x="366" y="0"/>
                  </a:moveTo>
                  <a:lnTo>
                    <a:pt x="0" y="733"/>
                  </a:lnTo>
                  <a:cubicBezTo>
                    <a:pt x="515" y="974"/>
                    <a:pt x="1103" y="1120"/>
                    <a:pt x="1603" y="1173"/>
                  </a:cubicBezTo>
                  <a:cubicBezTo>
                    <a:pt x="1622" y="1175"/>
                    <a:pt x="1640" y="1176"/>
                    <a:pt x="1657" y="1176"/>
                  </a:cubicBezTo>
                  <a:cubicBezTo>
                    <a:pt x="2110" y="1176"/>
                    <a:pt x="2220" y="546"/>
                    <a:pt x="1753" y="408"/>
                  </a:cubicBezTo>
                  <a:cubicBezTo>
                    <a:pt x="1340" y="288"/>
                    <a:pt x="916" y="198"/>
                    <a:pt x="510" y="53"/>
                  </a:cubicBezTo>
                  <a:lnTo>
                    <a:pt x="36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8"/>
            <p:cNvSpPr/>
            <p:nvPr/>
          </p:nvSpPr>
          <p:spPr>
            <a:xfrm>
              <a:off x="2026338" y="2379200"/>
              <a:ext cx="43450" cy="25225"/>
            </a:xfrm>
            <a:custGeom>
              <a:avLst/>
              <a:gdLst/>
              <a:ahLst/>
              <a:cxnLst/>
              <a:rect l="l" t="t" r="r" b="b"/>
              <a:pathLst>
                <a:path w="1738" h="1009" extrusionOk="0">
                  <a:moveTo>
                    <a:pt x="291" y="0"/>
                  </a:moveTo>
                  <a:lnTo>
                    <a:pt x="1" y="583"/>
                  </a:lnTo>
                  <a:cubicBezTo>
                    <a:pt x="55" y="612"/>
                    <a:pt x="111" y="638"/>
                    <a:pt x="166" y="663"/>
                  </a:cubicBezTo>
                  <a:cubicBezTo>
                    <a:pt x="496" y="817"/>
                    <a:pt x="862" y="1009"/>
                    <a:pt x="1231" y="1009"/>
                  </a:cubicBezTo>
                  <a:cubicBezTo>
                    <a:pt x="1266" y="1009"/>
                    <a:pt x="1301" y="1007"/>
                    <a:pt x="1336" y="1003"/>
                  </a:cubicBezTo>
                  <a:cubicBezTo>
                    <a:pt x="1579" y="979"/>
                    <a:pt x="1737" y="643"/>
                    <a:pt x="1522" y="475"/>
                  </a:cubicBezTo>
                  <a:cubicBezTo>
                    <a:pt x="1234" y="250"/>
                    <a:pt x="889" y="196"/>
                    <a:pt x="548" y="85"/>
                  </a:cubicBezTo>
                  <a:cubicBezTo>
                    <a:pt x="463" y="60"/>
                    <a:pt x="376" y="31"/>
                    <a:pt x="2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8"/>
            <p:cNvSpPr/>
            <p:nvPr/>
          </p:nvSpPr>
          <p:spPr>
            <a:xfrm>
              <a:off x="2000263" y="2431200"/>
              <a:ext cx="45125" cy="29375"/>
            </a:xfrm>
            <a:custGeom>
              <a:avLst/>
              <a:gdLst/>
              <a:ahLst/>
              <a:cxnLst/>
              <a:rect l="l" t="t" r="r" b="b"/>
              <a:pathLst>
                <a:path w="1805" h="1175" extrusionOk="0">
                  <a:moveTo>
                    <a:pt x="299" y="1"/>
                  </a:moveTo>
                  <a:lnTo>
                    <a:pt x="0" y="600"/>
                  </a:lnTo>
                  <a:cubicBezTo>
                    <a:pt x="77" y="634"/>
                    <a:pt x="151" y="668"/>
                    <a:pt x="228" y="704"/>
                  </a:cubicBezTo>
                  <a:cubicBezTo>
                    <a:pt x="590" y="872"/>
                    <a:pt x="943" y="1100"/>
                    <a:pt x="1339" y="1170"/>
                  </a:cubicBezTo>
                  <a:cubicBezTo>
                    <a:pt x="1359" y="1173"/>
                    <a:pt x="1378" y="1175"/>
                    <a:pt x="1396" y="1175"/>
                  </a:cubicBezTo>
                  <a:cubicBezTo>
                    <a:pt x="1660" y="1175"/>
                    <a:pt x="1804" y="840"/>
                    <a:pt x="1601" y="645"/>
                  </a:cubicBezTo>
                  <a:cubicBezTo>
                    <a:pt x="1271" y="325"/>
                    <a:pt x="785" y="174"/>
                    <a:pt x="360" y="21"/>
                  </a:cubicBezTo>
                  <a:lnTo>
                    <a:pt x="2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8"/>
            <p:cNvSpPr/>
            <p:nvPr/>
          </p:nvSpPr>
          <p:spPr>
            <a:xfrm>
              <a:off x="1965538" y="2500925"/>
              <a:ext cx="88550" cy="44325"/>
            </a:xfrm>
            <a:custGeom>
              <a:avLst/>
              <a:gdLst/>
              <a:ahLst/>
              <a:cxnLst/>
              <a:rect l="l" t="t" r="r" b="b"/>
              <a:pathLst>
                <a:path w="3542" h="1773" extrusionOk="0">
                  <a:moveTo>
                    <a:pt x="298" y="0"/>
                  </a:moveTo>
                  <a:lnTo>
                    <a:pt x="1" y="602"/>
                  </a:lnTo>
                  <a:cubicBezTo>
                    <a:pt x="273" y="709"/>
                    <a:pt x="546" y="811"/>
                    <a:pt x="808" y="918"/>
                  </a:cubicBezTo>
                  <a:cubicBezTo>
                    <a:pt x="1523" y="1209"/>
                    <a:pt x="2236" y="1511"/>
                    <a:pt x="2968" y="1756"/>
                  </a:cubicBezTo>
                  <a:cubicBezTo>
                    <a:pt x="3003" y="1767"/>
                    <a:pt x="3036" y="1773"/>
                    <a:pt x="3068" y="1773"/>
                  </a:cubicBezTo>
                  <a:cubicBezTo>
                    <a:pt x="3390" y="1773"/>
                    <a:pt x="3541" y="1223"/>
                    <a:pt x="3201" y="1076"/>
                  </a:cubicBezTo>
                  <a:cubicBezTo>
                    <a:pt x="2436" y="746"/>
                    <a:pt x="1639" y="485"/>
                    <a:pt x="856" y="204"/>
                  </a:cubicBezTo>
                  <a:cubicBezTo>
                    <a:pt x="672" y="138"/>
                    <a:pt x="487" y="68"/>
                    <a:pt x="2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8"/>
            <p:cNvSpPr/>
            <p:nvPr/>
          </p:nvSpPr>
          <p:spPr>
            <a:xfrm>
              <a:off x="1929938" y="2569075"/>
              <a:ext cx="54900" cy="29150"/>
            </a:xfrm>
            <a:custGeom>
              <a:avLst/>
              <a:gdLst/>
              <a:ahLst/>
              <a:cxnLst/>
              <a:rect l="l" t="t" r="r" b="b"/>
              <a:pathLst>
                <a:path w="2196" h="1166" extrusionOk="0">
                  <a:moveTo>
                    <a:pt x="368" y="0"/>
                  </a:moveTo>
                  <a:lnTo>
                    <a:pt x="1" y="734"/>
                  </a:lnTo>
                  <a:cubicBezTo>
                    <a:pt x="500" y="959"/>
                    <a:pt x="1032" y="1103"/>
                    <a:pt x="1578" y="1163"/>
                  </a:cubicBezTo>
                  <a:cubicBezTo>
                    <a:pt x="1596" y="1164"/>
                    <a:pt x="1615" y="1165"/>
                    <a:pt x="1632" y="1165"/>
                  </a:cubicBezTo>
                  <a:cubicBezTo>
                    <a:pt x="2087" y="1165"/>
                    <a:pt x="2195" y="535"/>
                    <a:pt x="1729" y="398"/>
                  </a:cubicBezTo>
                  <a:cubicBezTo>
                    <a:pt x="1314" y="275"/>
                    <a:pt x="893" y="187"/>
                    <a:pt x="485" y="43"/>
                  </a:cubicBezTo>
                  <a:cubicBezTo>
                    <a:pt x="446" y="29"/>
                    <a:pt x="407" y="15"/>
                    <a:pt x="3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8"/>
            <p:cNvSpPr/>
            <p:nvPr/>
          </p:nvSpPr>
          <p:spPr>
            <a:xfrm>
              <a:off x="1905588" y="2621750"/>
              <a:ext cx="42850" cy="25025"/>
            </a:xfrm>
            <a:custGeom>
              <a:avLst/>
              <a:gdLst/>
              <a:ahLst/>
              <a:cxnLst/>
              <a:rect l="l" t="t" r="r" b="b"/>
              <a:pathLst>
                <a:path w="1714" h="1001" extrusionOk="0">
                  <a:moveTo>
                    <a:pt x="293" y="0"/>
                  </a:moveTo>
                  <a:lnTo>
                    <a:pt x="1" y="587"/>
                  </a:lnTo>
                  <a:cubicBezTo>
                    <a:pt x="45" y="610"/>
                    <a:pt x="94" y="633"/>
                    <a:pt x="142" y="655"/>
                  </a:cubicBezTo>
                  <a:cubicBezTo>
                    <a:pt x="471" y="808"/>
                    <a:pt x="836" y="1000"/>
                    <a:pt x="1205" y="1000"/>
                  </a:cubicBezTo>
                  <a:cubicBezTo>
                    <a:pt x="1241" y="1000"/>
                    <a:pt x="1276" y="998"/>
                    <a:pt x="1311" y="995"/>
                  </a:cubicBezTo>
                  <a:cubicBezTo>
                    <a:pt x="1554" y="971"/>
                    <a:pt x="1714" y="636"/>
                    <a:pt x="1496" y="466"/>
                  </a:cubicBezTo>
                  <a:cubicBezTo>
                    <a:pt x="1209" y="243"/>
                    <a:pt x="866" y="189"/>
                    <a:pt x="523" y="77"/>
                  </a:cubicBezTo>
                  <a:cubicBezTo>
                    <a:pt x="446" y="53"/>
                    <a:pt x="370" y="28"/>
                    <a:pt x="2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8"/>
            <p:cNvSpPr/>
            <p:nvPr/>
          </p:nvSpPr>
          <p:spPr>
            <a:xfrm>
              <a:off x="1879513" y="2673750"/>
              <a:ext cx="44500" cy="29175"/>
            </a:xfrm>
            <a:custGeom>
              <a:avLst/>
              <a:gdLst/>
              <a:ahLst/>
              <a:cxnLst/>
              <a:rect l="l" t="t" r="r" b="b"/>
              <a:pathLst>
                <a:path w="1780" h="1167" extrusionOk="0">
                  <a:moveTo>
                    <a:pt x="300" y="0"/>
                  </a:moveTo>
                  <a:lnTo>
                    <a:pt x="0" y="604"/>
                  </a:lnTo>
                  <a:lnTo>
                    <a:pt x="203" y="696"/>
                  </a:lnTo>
                  <a:cubicBezTo>
                    <a:pt x="565" y="864"/>
                    <a:pt x="920" y="1092"/>
                    <a:pt x="1314" y="1161"/>
                  </a:cubicBezTo>
                  <a:cubicBezTo>
                    <a:pt x="1334" y="1165"/>
                    <a:pt x="1353" y="1166"/>
                    <a:pt x="1371" y="1166"/>
                  </a:cubicBezTo>
                  <a:cubicBezTo>
                    <a:pt x="1635" y="1166"/>
                    <a:pt x="1779" y="831"/>
                    <a:pt x="1576" y="636"/>
                  </a:cubicBezTo>
                  <a:cubicBezTo>
                    <a:pt x="1246" y="317"/>
                    <a:pt x="760" y="165"/>
                    <a:pt x="335" y="14"/>
                  </a:cubicBezTo>
                  <a:lnTo>
                    <a:pt x="3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8"/>
            <p:cNvSpPr/>
            <p:nvPr/>
          </p:nvSpPr>
          <p:spPr>
            <a:xfrm>
              <a:off x="1844813" y="2743475"/>
              <a:ext cx="87875" cy="44125"/>
            </a:xfrm>
            <a:custGeom>
              <a:avLst/>
              <a:gdLst/>
              <a:ahLst/>
              <a:cxnLst/>
              <a:rect l="l" t="t" r="r" b="b"/>
              <a:pathLst>
                <a:path w="3515" h="1765" extrusionOk="0">
                  <a:moveTo>
                    <a:pt x="299" y="0"/>
                  </a:moveTo>
                  <a:lnTo>
                    <a:pt x="0" y="602"/>
                  </a:lnTo>
                  <a:cubicBezTo>
                    <a:pt x="262" y="707"/>
                    <a:pt x="529" y="806"/>
                    <a:pt x="782" y="909"/>
                  </a:cubicBezTo>
                  <a:cubicBezTo>
                    <a:pt x="1497" y="1200"/>
                    <a:pt x="2209" y="1503"/>
                    <a:pt x="2942" y="1747"/>
                  </a:cubicBezTo>
                  <a:cubicBezTo>
                    <a:pt x="2976" y="1759"/>
                    <a:pt x="3010" y="1764"/>
                    <a:pt x="3042" y="1764"/>
                  </a:cubicBezTo>
                  <a:cubicBezTo>
                    <a:pt x="3364" y="1764"/>
                    <a:pt x="3515" y="1214"/>
                    <a:pt x="3175" y="1067"/>
                  </a:cubicBezTo>
                  <a:cubicBezTo>
                    <a:pt x="2410" y="738"/>
                    <a:pt x="1613" y="478"/>
                    <a:pt x="831" y="196"/>
                  </a:cubicBezTo>
                  <a:cubicBezTo>
                    <a:pt x="656" y="133"/>
                    <a:pt x="478" y="65"/>
                    <a:pt x="2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3" name="Google Shape;1783;p48"/>
          <p:cNvGrpSpPr/>
          <p:nvPr/>
        </p:nvGrpSpPr>
        <p:grpSpPr>
          <a:xfrm>
            <a:off x="221916" y="275573"/>
            <a:ext cx="613060" cy="661971"/>
            <a:chOff x="3034600" y="577975"/>
            <a:chExt cx="908725" cy="991875"/>
          </a:xfrm>
        </p:grpSpPr>
        <p:sp>
          <p:nvSpPr>
            <p:cNvPr id="1784" name="Google Shape;1784;p48"/>
            <p:cNvSpPr/>
            <p:nvPr/>
          </p:nvSpPr>
          <p:spPr>
            <a:xfrm>
              <a:off x="3034650" y="577975"/>
              <a:ext cx="908675" cy="991775"/>
            </a:xfrm>
            <a:custGeom>
              <a:avLst/>
              <a:gdLst/>
              <a:ahLst/>
              <a:cxnLst/>
              <a:rect l="l" t="t" r="r" b="b"/>
              <a:pathLst>
                <a:path w="36347" h="39671" extrusionOk="0">
                  <a:moveTo>
                    <a:pt x="21692" y="1"/>
                  </a:moveTo>
                  <a:cubicBezTo>
                    <a:pt x="21438" y="1"/>
                    <a:pt x="21180" y="49"/>
                    <a:pt x="20932" y="149"/>
                  </a:cubicBezTo>
                  <a:cubicBezTo>
                    <a:pt x="20804" y="198"/>
                    <a:pt x="20680" y="249"/>
                    <a:pt x="20552" y="302"/>
                  </a:cubicBezTo>
                  <a:cubicBezTo>
                    <a:pt x="20278" y="414"/>
                    <a:pt x="20002" y="525"/>
                    <a:pt x="19730" y="640"/>
                  </a:cubicBezTo>
                  <a:cubicBezTo>
                    <a:pt x="19594" y="697"/>
                    <a:pt x="19461" y="755"/>
                    <a:pt x="19326" y="810"/>
                  </a:cubicBezTo>
                  <a:cubicBezTo>
                    <a:pt x="18310" y="1247"/>
                    <a:pt x="17303" y="1705"/>
                    <a:pt x="16316" y="2181"/>
                  </a:cubicBezTo>
                  <a:cubicBezTo>
                    <a:pt x="16185" y="2243"/>
                    <a:pt x="16057" y="2305"/>
                    <a:pt x="15925" y="2371"/>
                  </a:cubicBezTo>
                  <a:cubicBezTo>
                    <a:pt x="14836" y="2899"/>
                    <a:pt x="13771" y="3451"/>
                    <a:pt x="12744" y="4001"/>
                  </a:cubicBezTo>
                  <a:cubicBezTo>
                    <a:pt x="12612" y="4070"/>
                    <a:pt x="12484" y="4139"/>
                    <a:pt x="12360" y="4207"/>
                  </a:cubicBezTo>
                  <a:cubicBezTo>
                    <a:pt x="11258" y="4805"/>
                    <a:pt x="10197" y="5404"/>
                    <a:pt x="9195" y="5992"/>
                  </a:cubicBezTo>
                  <a:cubicBezTo>
                    <a:pt x="9067" y="6067"/>
                    <a:pt x="8943" y="6138"/>
                    <a:pt x="8819" y="6212"/>
                  </a:cubicBezTo>
                  <a:cubicBezTo>
                    <a:pt x="7836" y="6794"/>
                    <a:pt x="6911" y="7363"/>
                    <a:pt x="6054" y="7904"/>
                  </a:cubicBezTo>
                  <a:cubicBezTo>
                    <a:pt x="5930" y="7979"/>
                    <a:pt x="5809" y="8057"/>
                    <a:pt x="5687" y="8132"/>
                  </a:cubicBezTo>
                  <a:cubicBezTo>
                    <a:pt x="5290" y="8382"/>
                    <a:pt x="4910" y="8627"/>
                    <a:pt x="4545" y="8863"/>
                  </a:cubicBezTo>
                  <a:cubicBezTo>
                    <a:pt x="1738" y="10690"/>
                    <a:pt x="0" y="11988"/>
                    <a:pt x="0" y="11988"/>
                  </a:cubicBezTo>
                  <a:cubicBezTo>
                    <a:pt x="4461" y="22810"/>
                    <a:pt x="13899" y="39671"/>
                    <a:pt x="13899" y="39671"/>
                  </a:cubicBezTo>
                  <a:cubicBezTo>
                    <a:pt x="15571" y="38847"/>
                    <a:pt x="17286" y="37942"/>
                    <a:pt x="18984" y="37005"/>
                  </a:cubicBezTo>
                  <a:cubicBezTo>
                    <a:pt x="19932" y="36480"/>
                    <a:pt x="20868" y="35950"/>
                    <a:pt x="21792" y="35417"/>
                  </a:cubicBezTo>
                  <a:cubicBezTo>
                    <a:pt x="21864" y="35375"/>
                    <a:pt x="21937" y="35335"/>
                    <a:pt x="22008" y="35293"/>
                  </a:cubicBezTo>
                  <a:lnTo>
                    <a:pt x="22165" y="35203"/>
                  </a:lnTo>
                  <a:cubicBezTo>
                    <a:pt x="23435" y="34467"/>
                    <a:pt x="24678" y="33725"/>
                    <a:pt x="25869" y="32999"/>
                  </a:cubicBezTo>
                  <a:cubicBezTo>
                    <a:pt x="25993" y="32924"/>
                    <a:pt x="26118" y="32851"/>
                    <a:pt x="26238" y="32776"/>
                  </a:cubicBezTo>
                  <a:cubicBezTo>
                    <a:pt x="27386" y="32075"/>
                    <a:pt x="28486" y="31393"/>
                    <a:pt x="29505" y="30746"/>
                  </a:cubicBezTo>
                  <a:cubicBezTo>
                    <a:pt x="29626" y="30673"/>
                    <a:pt x="29748" y="30595"/>
                    <a:pt x="29869" y="30518"/>
                  </a:cubicBezTo>
                  <a:cubicBezTo>
                    <a:pt x="30644" y="30026"/>
                    <a:pt x="31371" y="29562"/>
                    <a:pt x="32040" y="29127"/>
                  </a:cubicBezTo>
                  <a:cubicBezTo>
                    <a:pt x="32164" y="29045"/>
                    <a:pt x="32287" y="28970"/>
                    <a:pt x="32403" y="28892"/>
                  </a:cubicBezTo>
                  <a:cubicBezTo>
                    <a:pt x="33293" y="28316"/>
                    <a:pt x="34066" y="27804"/>
                    <a:pt x="34700" y="27384"/>
                  </a:cubicBezTo>
                  <a:cubicBezTo>
                    <a:pt x="34828" y="27298"/>
                    <a:pt x="34949" y="27216"/>
                    <a:pt x="35064" y="27141"/>
                  </a:cubicBezTo>
                  <a:cubicBezTo>
                    <a:pt x="35119" y="27105"/>
                    <a:pt x="35172" y="27070"/>
                    <a:pt x="35223" y="27033"/>
                  </a:cubicBezTo>
                  <a:cubicBezTo>
                    <a:pt x="36034" y="26492"/>
                    <a:pt x="36347" y="25451"/>
                    <a:pt x="35965" y="24554"/>
                  </a:cubicBezTo>
                  <a:cubicBezTo>
                    <a:pt x="32122" y="15463"/>
                    <a:pt x="25752" y="4781"/>
                    <a:pt x="23424" y="971"/>
                  </a:cubicBezTo>
                  <a:cubicBezTo>
                    <a:pt x="23045" y="353"/>
                    <a:pt x="22381" y="1"/>
                    <a:pt x="21692" y="1"/>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8"/>
            <p:cNvSpPr/>
            <p:nvPr/>
          </p:nvSpPr>
          <p:spPr>
            <a:xfrm>
              <a:off x="3034600" y="799625"/>
              <a:ext cx="474650" cy="770225"/>
            </a:xfrm>
            <a:custGeom>
              <a:avLst/>
              <a:gdLst/>
              <a:ahLst/>
              <a:cxnLst/>
              <a:rect l="l" t="t" r="r" b="b"/>
              <a:pathLst>
                <a:path w="18986" h="30809" extrusionOk="0">
                  <a:moveTo>
                    <a:pt x="4545" y="1"/>
                  </a:moveTo>
                  <a:cubicBezTo>
                    <a:pt x="1738" y="1828"/>
                    <a:pt x="1" y="3125"/>
                    <a:pt x="1" y="3125"/>
                  </a:cubicBezTo>
                  <a:cubicBezTo>
                    <a:pt x="4461" y="13948"/>
                    <a:pt x="13901" y="30808"/>
                    <a:pt x="13901" y="30808"/>
                  </a:cubicBezTo>
                  <a:cubicBezTo>
                    <a:pt x="15571" y="29984"/>
                    <a:pt x="17285" y="29080"/>
                    <a:pt x="18986" y="28140"/>
                  </a:cubicBezTo>
                  <a:cubicBezTo>
                    <a:pt x="17705" y="25875"/>
                    <a:pt x="16452" y="23592"/>
                    <a:pt x="15224" y="21297"/>
                  </a:cubicBezTo>
                  <a:cubicBezTo>
                    <a:pt x="11697" y="14701"/>
                    <a:pt x="8377" y="7999"/>
                    <a:pt x="5099" y="1278"/>
                  </a:cubicBezTo>
                  <a:cubicBezTo>
                    <a:pt x="4922" y="914"/>
                    <a:pt x="4742" y="474"/>
                    <a:pt x="4545"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8"/>
            <p:cNvSpPr/>
            <p:nvPr/>
          </p:nvSpPr>
          <p:spPr>
            <a:xfrm>
              <a:off x="3327025" y="832650"/>
              <a:ext cx="435125" cy="348925"/>
            </a:xfrm>
            <a:custGeom>
              <a:avLst/>
              <a:gdLst/>
              <a:ahLst/>
              <a:cxnLst/>
              <a:rect l="l" t="t" r="r" b="b"/>
              <a:pathLst>
                <a:path w="17405" h="13957" extrusionOk="0">
                  <a:moveTo>
                    <a:pt x="10732" y="1"/>
                  </a:moveTo>
                  <a:cubicBezTo>
                    <a:pt x="10649" y="1"/>
                    <a:pt x="10564" y="20"/>
                    <a:pt x="10485" y="57"/>
                  </a:cubicBezTo>
                  <a:cubicBezTo>
                    <a:pt x="7380" y="1561"/>
                    <a:pt x="4371" y="3251"/>
                    <a:pt x="1369" y="4947"/>
                  </a:cubicBezTo>
                  <a:cubicBezTo>
                    <a:pt x="1148" y="5073"/>
                    <a:pt x="1045" y="5331"/>
                    <a:pt x="1133" y="5554"/>
                  </a:cubicBezTo>
                  <a:cubicBezTo>
                    <a:pt x="1259" y="5872"/>
                    <a:pt x="1243" y="6228"/>
                    <a:pt x="1091" y="6533"/>
                  </a:cubicBezTo>
                  <a:cubicBezTo>
                    <a:pt x="948" y="6813"/>
                    <a:pt x="694" y="7034"/>
                    <a:pt x="397" y="7154"/>
                  </a:cubicBezTo>
                  <a:cubicBezTo>
                    <a:pt x="130" y="7264"/>
                    <a:pt x="0" y="7558"/>
                    <a:pt x="106" y="7809"/>
                  </a:cubicBezTo>
                  <a:cubicBezTo>
                    <a:pt x="910" y="9703"/>
                    <a:pt x="1763" y="11480"/>
                    <a:pt x="2955" y="13161"/>
                  </a:cubicBezTo>
                  <a:cubicBezTo>
                    <a:pt x="3051" y="13297"/>
                    <a:pt x="3206" y="13367"/>
                    <a:pt x="3366" y="13367"/>
                  </a:cubicBezTo>
                  <a:cubicBezTo>
                    <a:pt x="3481" y="13367"/>
                    <a:pt x="3599" y="13331"/>
                    <a:pt x="3700" y="13256"/>
                  </a:cubicBezTo>
                  <a:cubicBezTo>
                    <a:pt x="3933" y="13082"/>
                    <a:pt x="4225" y="12980"/>
                    <a:pt x="4513" y="12980"/>
                  </a:cubicBezTo>
                  <a:cubicBezTo>
                    <a:pt x="4601" y="12980"/>
                    <a:pt x="4688" y="12989"/>
                    <a:pt x="4773" y="13009"/>
                  </a:cubicBezTo>
                  <a:cubicBezTo>
                    <a:pt x="5124" y="13095"/>
                    <a:pt x="5418" y="13336"/>
                    <a:pt x="5568" y="13667"/>
                  </a:cubicBezTo>
                  <a:cubicBezTo>
                    <a:pt x="5651" y="13849"/>
                    <a:pt x="5832" y="13957"/>
                    <a:pt x="6026" y="13957"/>
                  </a:cubicBezTo>
                  <a:cubicBezTo>
                    <a:pt x="6108" y="13957"/>
                    <a:pt x="6193" y="13937"/>
                    <a:pt x="6273" y="13895"/>
                  </a:cubicBezTo>
                  <a:lnTo>
                    <a:pt x="15934" y="8770"/>
                  </a:lnTo>
                  <a:cubicBezTo>
                    <a:pt x="16186" y="8636"/>
                    <a:pt x="16294" y="8331"/>
                    <a:pt x="16157" y="8099"/>
                  </a:cubicBezTo>
                  <a:cubicBezTo>
                    <a:pt x="15905" y="7668"/>
                    <a:pt x="15936" y="7067"/>
                    <a:pt x="16296" y="6679"/>
                  </a:cubicBezTo>
                  <a:cubicBezTo>
                    <a:pt x="16553" y="6402"/>
                    <a:pt x="16922" y="6244"/>
                    <a:pt x="17217" y="6001"/>
                  </a:cubicBezTo>
                  <a:cubicBezTo>
                    <a:pt x="17295" y="5936"/>
                    <a:pt x="17370" y="5857"/>
                    <a:pt x="17386" y="5760"/>
                  </a:cubicBezTo>
                  <a:cubicBezTo>
                    <a:pt x="17405" y="5656"/>
                    <a:pt x="17350" y="5559"/>
                    <a:pt x="17295" y="5470"/>
                  </a:cubicBezTo>
                  <a:lnTo>
                    <a:pt x="14313" y="501"/>
                  </a:lnTo>
                  <a:cubicBezTo>
                    <a:pt x="14221" y="348"/>
                    <a:pt x="14057" y="268"/>
                    <a:pt x="13886" y="268"/>
                  </a:cubicBezTo>
                  <a:cubicBezTo>
                    <a:pt x="13767" y="268"/>
                    <a:pt x="13646" y="306"/>
                    <a:pt x="13542" y="384"/>
                  </a:cubicBezTo>
                  <a:cubicBezTo>
                    <a:pt x="13236" y="615"/>
                    <a:pt x="12854" y="752"/>
                    <a:pt x="12471" y="752"/>
                  </a:cubicBezTo>
                  <a:cubicBezTo>
                    <a:pt x="12459" y="752"/>
                    <a:pt x="12447" y="752"/>
                    <a:pt x="12435" y="752"/>
                  </a:cubicBezTo>
                  <a:cubicBezTo>
                    <a:pt x="11954" y="741"/>
                    <a:pt x="11428" y="514"/>
                    <a:pt x="11108" y="161"/>
                  </a:cubicBezTo>
                  <a:cubicBezTo>
                    <a:pt x="11012" y="55"/>
                    <a:pt x="10874" y="1"/>
                    <a:pt x="10732" y="1"/>
                  </a:cubicBezTo>
                  <a:close/>
                </a:path>
              </a:pathLst>
            </a:cu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8"/>
            <p:cNvSpPr/>
            <p:nvPr/>
          </p:nvSpPr>
          <p:spPr>
            <a:xfrm>
              <a:off x="3394575" y="885900"/>
              <a:ext cx="239800" cy="155375"/>
            </a:xfrm>
            <a:custGeom>
              <a:avLst/>
              <a:gdLst/>
              <a:ahLst/>
              <a:cxnLst/>
              <a:rect l="l" t="t" r="r" b="b"/>
              <a:pathLst>
                <a:path w="9592" h="6215" extrusionOk="0">
                  <a:moveTo>
                    <a:pt x="9253" y="0"/>
                  </a:moveTo>
                  <a:cubicBezTo>
                    <a:pt x="9212" y="0"/>
                    <a:pt x="9168" y="13"/>
                    <a:pt x="9126" y="41"/>
                  </a:cubicBezTo>
                  <a:cubicBezTo>
                    <a:pt x="6190" y="2035"/>
                    <a:pt x="3213" y="3970"/>
                    <a:pt x="196" y="5845"/>
                  </a:cubicBezTo>
                  <a:cubicBezTo>
                    <a:pt x="1" y="5966"/>
                    <a:pt x="158" y="6215"/>
                    <a:pt x="350" y="6215"/>
                  </a:cubicBezTo>
                  <a:cubicBezTo>
                    <a:pt x="390" y="6215"/>
                    <a:pt x="432" y="6204"/>
                    <a:pt x="472" y="6179"/>
                  </a:cubicBezTo>
                  <a:cubicBezTo>
                    <a:pt x="3487" y="4306"/>
                    <a:pt x="6464" y="2371"/>
                    <a:pt x="9402" y="376"/>
                  </a:cubicBezTo>
                  <a:cubicBezTo>
                    <a:pt x="9592" y="247"/>
                    <a:pt x="9441" y="0"/>
                    <a:pt x="9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8"/>
            <p:cNvSpPr/>
            <p:nvPr/>
          </p:nvSpPr>
          <p:spPr>
            <a:xfrm>
              <a:off x="3429400" y="946050"/>
              <a:ext cx="253425" cy="167275"/>
            </a:xfrm>
            <a:custGeom>
              <a:avLst/>
              <a:gdLst/>
              <a:ahLst/>
              <a:cxnLst/>
              <a:rect l="l" t="t" r="r" b="b"/>
              <a:pathLst>
                <a:path w="10137" h="6691" extrusionOk="0">
                  <a:moveTo>
                    <a:pt x="9789" y="0"/>
                  </a:moveTo>
                  <a:cubicBezTo>
                    <a:pt x="9749" y="0"/>
                    <a:pt x="9707" y="11"/>
                    <a:pt x="9666" y="36"/>
                  </a:cubicBezTo>
                  <a:cubicBezTo>
                    <a:pt x="6447" y="2037"/>
                    <a:pt x="3287" y="4130"/>
                    <a:pt x="186" y="6313"/>
                  </a:cubicBezTo>
                  <a:cubicBezTo>
                    <a:pt x="0" y="6444"/>
                    <a:pt x="149" y="6690"/>
                    <a:pt x="334" y="6690"/>
                  </a:cubicBezTo>
                  <a:cubicBezTo>
                    <a:pt x="376" y="6690"/>
                    <a:pt x="420" y="6677"/>
                    <a:pt x="462" y="6648"/>
                  </a:cubicBezTo>
                  <a:cubicBezTo>
                    <a:pt x="3561" y="4466"/>
                    <a:pt x="6722" y="2374"/>
                    <a:pt x="9942" y="371"/>
                  </a:cubicBezTo>
                  <a:cubicBezTo>
                    <a:pt x="10137" y="249"/>
                    <a:pt x="9981" y="0"/>
                    <a:pt x="97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Rectangle 53">
            <a:extLst>
              <a:ext uri="{FF2B5EF4-FFF2-40B4-BE49-F238E27FC236}">
                <a16:creationId xmlns:a16="http://schemas.microsoft.com/office/drawing/2014/main" id="{52073B05-4A57-475F-B4C6-995015719B64}"/>
              </a:ext>
            </a:extLst>
          </p:cNvPr>
          <p:cNvSpPr/>
          <p:nvPr/>
        </p:nvSpPr>
        <p:spPr>
          <a:xfrm>
            <a:off x="3835280" y="178444"/>
            <a:ext cx="1440493" cy="48851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C00000"/>
                </a:solidFill>
              </a:rPr>
              <a:t>KẾT QUẢ</a:t>
            </a:r>
          </a:p>
        </p:txBody>
      </p:sp>
      <p:sp>
        <p:nvSpPr>
          <p:cNvPr id="55" name="TextBox 54">
            <a:extLst>
              <a:ext uri="{FF2B5EF4-FFF2-40B4-BE49-F238E27FC236}">
                <a16:creationId xmlns:a16="http://schemas.microsoft.com/office/drawing/2014/main" id="{AFD2DBE2-3492-48DB-9B5F-00F1F66744F4}"/>
              </a:ext>
            </a:extLst>
          </p:cNvPr>
          <p:cNvSpPr txBox="1"/>
          <p:nvPr/>
        </p:nvSpPr>
        <p:spPr>
          <a:xfrm>
            <a:off x="494632" y="723858"/>
            <a:ext cx="8113650" cy="958660"/>
          </a:xfrm>
          <a:prstGeom prst="rect">
            <a:avLst/>
          </a:prstGeom>
          <a:noFill/>
        </p:spPr>
        <p:txBody>
          <a:bodyPr wrap="square" rtlCol="0">
            <a:spAutoFit/>
          </a:bodyPr>
          <a:lstStyle/>
          <a:p>
            <a:pPr algn="just">
              <a:lnSpc>
                <a:spcPct val="150000"/>
              </a:lnSpc>
            </a:pPr>
            <a:r>
              <a:rPr lang="en-US" sz="2000" dirty="0"/>
              <a:t>- </a:t>
            </a:r>
            <a:r>
              <a:rPr lang="en-US" sz="2000" dirty="0" err="1"/>
              <a:t>Để</a:t>
            </a:r>
            <a:r>
              <a:rPr lang="en-US" sz="2000" dirty="0"/>
              <a:t> </a:t>
            </a:r>
            <a:r>
              <a:rPr lang="en-US" sz="2000" dirty="0" err="1"/>
              <a:t>tìm</a:t>
            </a:r>
            <a:r>
              <a:rPr lang="en-US" sz="2000" dirty="0"/>
              <a:t> </a:t>
            </a:r>
            <a:r>
              <a:rPr lang="en-US" sz="2000" dirty="0" err="1"/>
              <a:t>mối</a:t>
            </a:r>
            <a:r>
              <a:rPr lang="en-US" sz="2000" dirty="0"/>
              <a:t> </a:t>
            </a:r>
            <a:r>
              <a:rPr lang="en-US" sz="2000" dirty="0" err="1"/>
              <a:t>quan</a:t>
            </a:r>
            <a:r>
              <a:rPr lang="en-US" sz="2000" dirty="0"/>
              <a:t> </a:t>
            </a:r>
            <a:r>
              <a:rPr lang="en-US" sz="2000" dirty="0" err="1"/>
              <a:t>hệ</a:t>
            </a:r>
            <a:r>
              <a:rPr lang="en-US" sz="2000" dirty="0"/>
              <a:t> </a:t>
            </a:r>
            <a:r>
              <a:rPr lang="en-US" sz="2000" dirty="0" err="1"/>
              <a:t>giữa</a:t>
            </a:r>
            <a:r>
              <a:rPr lang="en-US" sz="2000" dirty="0"/>
              <a:t> </a:t>
            </a:r>
            <a:r>
              <a:rPr lang="en-US" sz="2000" dirty="0" err="1"/>
              <a:t>độ</a:t>
            </a:r>
            <a:r>
              <a:rPr lang="en-US" sz="2000" dirty="0"/>
              <a:t> </a:t>
            </a:r>
            <a:r>
              <a:rPr lang="en-US" sz="2000" dirty="0" err="1"/>
              <a:t>lớn</a:t>
            </a:r>
            <a:r>
              <a:rPr lang="en-US" sz="2000" dirty="0"/>
              <a:t> </a:t>
            </a:r>
            <a:r>
              <a:rPr lang="en-US" sz="2000" dirty="0" err="1"/>
              <a:t>của</a:t>
            </a:r>
            <a:r>
              <a:rPr lang="en-US" sz="2000" dirty="0"/>
              <a:t> </a:t>
            </a:r>
            <a:r>
              <a:rPr lang="en-US" sz="2000" dirty="0" err="1"/>
              <a:t>lực</a:t>
            </a:r>
            <a:r>
              <a:rPr lang="en-US" sz="2000" dirty="0"/>
              <a:t> </a:t>
            </a:r>
            <a:r>
              <a:rPr lang="en-US" sz="2000" dirty="0" err="1"/>
              <a:t>đàn</a:t>
            </a:r>
            <a:r>
              <a:rPr lang="en-US" sz="2000" dirty="0"/>
              <a:t> </a:t>
            </a:r>
            <a:r>
              <a:rPr lang="en-US" sz="2000" dirty="0" err="1"/>
              <a:t>hồi</a:t>
            </a:r>
            <a:r>
              <a:rPr lang="en-US" sz="2000" dirty="0"/>
              <a:t> </a:t>
            </a:r>
            <a:r>
              <a:rPr lang="en-US" sz="2000" dirty="0" err="1"/>
              <a:t>và</a:t>
            </a:r>
            <a:r>
              <a:rPr lang="en-US" sz="2000" dirty="0"/>
              <a:t> </a:t>
            </a:r>
            <a:r>
              <a:rPr lang="en-US" sz="2000" dirty="0" err="1"/>
              <a:t>độ</a:t>
            </a:r>
            <a:r>
              <a:rPr lang="en-US" sz="2000" dirty="0"/>
              <a:t> </a:t>
            </a:r>
            <a:r>
              <a:rPr lang="en-US" sz="2000" dirty="0" err="1"/>
              <a:t>biến</a:t>
            </a:r>
            <a:r>
              <a:rPr lang="en-US" sz="2000" dirty="0"/>
              <a:t> </a:t>
            </a:r>
            <a:r>
              <a:rPr lang="en-US" sz="2000" dirty="0" err="1"/>
              <a:t>dạng</a:t>
            </a:r>
            <a:r>
              <a:rPr lang="en-US" sz="2000" dirty="0"/>
              <a:t> </a:t>
            </a:r>
            <a:r>
              <a:rPr lang="en-US" sz="2000" dirty="0" err="1"/>
              <a:t>của</a:t>
            </a:r>
            <a:r>
              <a:rPr lang="en-US" sz="2000" dirty="0"/>
              <a:t> </a:t>
            </a:r>
            <a:r>
              <a:rPr lang="en-US" sz="2000" dirty="0" err="1"/>
              <a:t>lò</a:t>
            </a:r>
            <a:r>
              <a:rPr lang="en-US" sz="2000" dirty="0"/>
              <a:t> xo ta </a:t>
            </a:r>
            <a:r>
              <a:rPr lang="en-US" sz="2000" dirty="0" err="1"/>
              <a:t>bố</a:t>
            </a:r>
            <a:r>
              <a:rPr lang="en-US" sz="2000" dirty="0"/>
              <a:t> </a:t>
            </a:r>
            <a:r>
              <a:rPr lang="en-US" sz="2000" dirty="0" err="1"/>
              <a:t>trí</a:t>
            </a:r>
            <a:r>
              <a:rPr lang="en-US" sz="2000" dirty="0"/>
              <a:t> </a:t>
            </a:r>
            <a:r>
              <a:rPr lang="en-US" sz="2000" dirty="0" err="1"/>
              <a:t>thí</a:t>
            </a:r>
            <a:r>
              <a:rPr lang="en-US" sz="2000" dirty="0"/>
              <a:t> </a:t>
            </a:r>
            <a:r>
              <a:rPr lang="en-US" sz="2000" dirty="0" err="1"/>
              <a:t>nghiệm</a:t>
            </a:r>
            <a:r>
              <a:rPr lang="en-US" sz="2000" dirty="0"/>
              <a:t> </a:t>
            </a:r>
            <a:r>
              <a:rPr lang="en-US" sz="2000" dirty="0" err="1"/>
              <a:t>như</a:t>
            </a:r>
            <a:r>
              <a:rPr lang="en-US" sz="2000" dirty="0"/>
              <a:t> </a:t>
            </a:r>
            <a:r>
              <a:rPr lang="en-US" sz="2000" dirty="0" err="1"/>
              <a:t>hình</a:t>
            </a:r>
            <a:r>
              <a:rPr lang="en-US" sz="2000" dirty="0"/>
              <a:t> </a:t>
            </a:r>
            <a:r>
              <a:rPr lang="en-US" sz="2000" dirty="0" err="1"/>
              <a:t>vẽ</a:t>
            </a:r>
            <a:r>
              <a:rPr lang="en-US" sz="2000" dirty="0"/>
              <a:t>.</a:t>
            </a:r>
          </a:p>
        </p:txBody>
      </p:sp>
      <p:grpSp>
        <p:nvGrpSpPr>
          <p:cNvPr id="57" name="Group 56">
            <a:extLst>
              <a:ext uri="{FF2B5EF4-FFF2-40B4-BE49-F238E27FC236}">
                <a16:creationId xmlns:a16="http://schemas.microsoft.com/office/drawing/2014/main" id="{11EAEBC1-4F9D-4732-B9E4-33137201D68C}"/>
              </a:ext>
            </a:extLst>
          </p:cNvPr>
          <p:cNvGrpSpPr/>
          <p:nvPr/>
        </p:nvGrpSpPr>
        <p:grpSpPr>
          <a:xfrm>
            <a:off x="2598949" y="1678786"/>
            <a:ext cx="3798109" cy="3070406"/>
            <a:chOff x="3662361" y="1181100"/>
            <a:chExt cx="9520239" cy="7696200"/>
          </a:xfrm>
        </p:grpSpPr>
        <p:pic>
          <p:nvPicPr>
            <p:cNvPr id="58" name="Picture 2">
              <a:extLst>
                <a:ext uri="{FF2B5EF4-FFF2-40B4-BE49-F238E27FC236}">
                  <a16:creationId xmlns:a16="http://schemas.microsoft.com/office/drawing/2014/main" id="{C91986AB-3DF3-469D-9751-FC1E177A067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196262" y="1712495"/>
              <a:ext cx="642938" cy="4114800"/>
            </a:xfrm>
            <a:prstGeom prst="rect">
              <a:avLst/>
            </a:prstGeom>
          </p:spPr>
        </p:pic>
        <p:sp>
          <p:nvSpPr>
            <p:cNvPr id="59" name="Flowchart: Process 58">
              <a:extLst>
                <a:ext uri="{FF2B5EF4-FFF2-40B4-BE49-F238E27FC236}">
                  <a16:creationId xmlns:a16="http://schemas.microsoft.com/office/drawing/2014/main" id="{26BF4B36-7B64-4823-BE9F-F6A56E982E41}"/>
                </a:ext>
              </a:extLst>
            </p:cNvPr>
            <p:cNvSpPr/>
            <p:nvPr/>
          </p:nvSpPr>
          <p:spPr>
            <a:xfrm>
              <a:off x="5715000" y="8343900"/>
              <a:ext cx="7467600" cy="533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sp>
          <p:nvSpPr>
            <p:cNvPr id="60" name="Flowchart: Process 59">
              <a:extLst>
                <a:ext uri="{FF2B5EF4-FFF2-40B4-BE49-F238E27FC236}">
                  <a16:creationId xmlns:a16="http://schemas.microsoft.com/office/drawing/2014/main" id="{1F1C51BA-5FBD-4E38-8406-AAF6F7AD5FAC}"/>
                </a:ext>
              </a:extLst>
            </p:cNvPr>
            <p:cNvSpPr/>
            <p:nvPr/>
          </p:nvSpPr>
          <p:spPr>
            <a:xfrm>
              <a:off x="11963400" y="1181100"/>
              <a:ext cx="76200" cy="71628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sp>
          <p:nvSpPr>
            <p:cNvPr id="61" name="Rectangle 60">
              <a:extLst>
                <a:ext uri="{FF2B5EF4-FFF2-40B4-BE49-F238E27FC236}">
                  <a16:creationId xmlns:a16="http://schemas.microsoft.com/office/drawing/2014/main" id="{C851E47E-0EA5-4FB0-A333-DD8D58339F69}"/>
                </a:ext>
              </a:extLst>
            </p:cNvPr>
            <p:cNvSpPr/>
            <p:nvPr/>
          </p:nvSpPr>
          <p:spPr>
            <a:xfrm>
              <a:off x="7010400" y="1409700"/>
              <a:ext cx="5410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cxnSp>
          <p:nvCxnSpPr>
            <p:cNvPr id="62" name="Straight Connector 61">
              <a:extLst>
                <a:ext uri="{FF2B5EF4-FFF2-40B4-BE49-F238E27FC236}">
                  <a16:creationId xmlns:a16="http://schemas.microsoft.com/office/drawing/2014/main" id="{C58AD534-DB65-4D97-988B-D34EC94D0A04}"/>
                </a:ext>
              </a:extLst>
            </p:cNvPr>
            <p:cNvCxnSpPr>
              <a:stCxn id="58" idx="2"/>
            </p:cNvCxnSpPr>
            <p:nvPr/>
          </p:nvCxnSpPr>
          <p:spPr>
            <a:xfrm>
              <a:off x="8517731" y="5827295"/>
              <a:ext cx="0" cy="306805"/>
            </a:xfrm>
            <a:prstGeom prst="line">
              <a:avLst/>
            </a:prstGeom>
            <a:ln w="38100">
              <a:solidFill>
                <a:srgbClr val="8CA6AE"/>
              </a:solidFil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B5F5DE5A-3146-45D2-8F72-F083E82531D1}"/>
                </a:ext>
              </a:extLst>
            </p:cNvPr>
            <p:cNvSpPr/>
            <p:nvPr/>
          </p:nvSpPr>
          <p:spPr>
            <a:xfrm>
              <a:off x="8120062" y="6148137"/>
              <a:ext cx="795338" cy="1295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pic>
          <p:nvPicPr>
            <p:cNvPr id="64" name="Picture 14">
              <a:extLst>
                <a:ext uri="{FF2B5EF4-FFF2-40B4-BE49-F238E27FC236}">
                  <a16:creationId xmlns:a16="http://schemas.microsoft.com/office/drawing/2014/main" id="{115BE030-A849-4BA2-8415-3D875C28E58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1160038" y="1712495"/>
              <a:ext cx="727162" cy="6625389"/>
            </a:xfrm>
            <a:prstGeom prst="rect">
              <a:avLst/>
            </a:prstGeom>
          </p:spPr>
        </p:pic>
        <p:sp>
          <p:nvSpPr>
            <p:cNvPr id="65" name="TextBox 64">
              <a:extLst>
                <a:ext uri="{FF2B5EF4-FFF2-40B4-BE49-F238E27FC236}">
                  <a16:creationId xmlns:a16="http://schemas.microsoft.com/office/drawing/2014/main" id="{42466223-4211-4319-9BC8-C5EC5ACD1708}"/>
                </a:ext>
              </a:extLst>
            </p:cNvPr>
            <p:cNvSpPr txBox="1"/>
            <p:nvPr/>
          </p:nvSpPr>
          <p:spPr>
            <a:xfrm>
              <a:off x="5714999" y="7492425"/>
              <a:ext cx="3843214" cy="1002905"/>
            </a:xfrm>
            <a:prstGeom prst="rect">
              <a:avLst/>
            </a:prstGeom>
            <a:noFill/>
          </p:spPr>
          <p:txBody>
            <a:bodyPr wrap="square" rtlCol="0">
              <a:spAutoFit/>
            </a:bodyPr>
            <a:lstStyle/>
            <a:p>
              <a:r>
                <a:rPr lang="en-US" sz="2000" dirty="0" err="1">
                  <a:latin typeface="Arial" panose="020B0604020202020204" pitchFamily="34" charset="0"/>
                  <a:cs typeface="Arial" panose="020B0604020202020204" pitchFamily="34" charset="0"/>
                </a:rPr>
                <a:t>Thước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đo</a:t>
              </a:r>
              <a:endParaRPr lang="en-US" sz="2000" dirty="0">
                <a:latin typeface="Arial" panose="020B0604020202020204" pitchFamily="34" charset="0"/>
                <a:cs typeface="Arial" panose="020B0604020202020204" pitchFamily="34" charset="0"/>
              </a:endParaRPr>
            </a:p>
          </p:txBody>
        </p:sp>
        <p:cxnSp>
          <p:nvCxnSpPr>
            <p:cNvPr id="66" name="Straight Arrow Connector 65">
              <a:extLst>
                <a:ext uri="{FF2B5EF4-FFF2-40B4-BE49-F238E27FC236}">
                  <a16:creationId xmlns:a16="http://schemas.microsoft.com/office/drawing/2014/main" id="{5B2A1EB2-5715-4EBC-9846-BD08B4451EBD}"/>
                </a:ext>
              </a:extLst>
            </p:cNvPr>
            <p:cNvCxnSpPr/>
            <p:nvPr/>
          </p:nvCxnSpPr>
          <p:spPr>
            <a:xfrm>
              <a:off x="5715000" y="6795837"/>
              <a:ext cx="2244638"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67" name="TextBox 66">
              <a:extLst>
                <a:ext uri="{FF2B5EF4-FFF2-40B4-BE49-F238E27FC236}">
                  <a16:creationId xmlns:a16="http://schemas.microsoft.com/office/drawing/2014/main" id="{0C1F9126-005F-402A-A4CC-7AF595A81A6D}"/>
                </a:ext>
              </a:extLst>
            </p:cNvPr>
            <p:cNvSpPr txBox="1"/>
            <p:nvPr/>
          </p:nvSpPr>
          <p:spPr>
            <a:xfrm>
              <a:off x="3834440" y="6503449"/>
              <a:ext cx="2057400" cy="400110"/>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rPr>
                <a:t>Vật nặng</a:t>
              </a:r>
            </a:p>
          </p:txBody>
        </p:sp>
        <p:cxnSp>
          <p:nvCxnSpPr>
            <p:cNvPr id="68" name="Straight Arrow Connector 67">
              <a:extLst>
                <a:ext uri="{FF2B5EF4-FFF2-40B4-BE49-F238E27FC236}">
                  <a16:creationId xmlns:a16="http://schemas.microsoft.com/office/drawing/2014/main" id="{4CD2885F-5D85-4132-8F3C-465033776516}"/>
                </a:ext>
              </a:extLst>
            </p:cNvPr>
            <p:cNvCxnSpPr/>
            <p:nvPr/>
          </p:nvCxnSpPr>
          <p:spPr>
            <a:xfrm>
              <a:off x="8839200" y="7784812"/>
              <a:ext cx="2244638"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69" name="Straight Arrow Connector 68">
              <a:extLst>
                <a:ext uri="{FF2B5EF4-FFF2-40B4-BE49-F238E27FC236}">
                  <a16:creationId xmlns:a16="http://schemas.microsoft.com/office/drawing/2014/main" id="{8BFE74FF-66B2-4AF5-9B0C-E706AF136EAF}"/>
                </a:ext>
              </a:extLst>
            </p:cNvPr>
            <p:cNvCxnSpPr/>
            <p:nvPr/>
          </p:nvCxnSpPr>
          <p:spPr>
            <a:xfrm>
              <a:off x="5715000" y="2705100"/>
              <a:ext cx="2244638"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70" name="TextBox 69">
              <a:extLst>
                <a:ext uri="{FF2B5EF4-FFF2-40B4-BE49-F238E27FC236}">
                  <a16:creationId xmlns:a16="http://schemas.microsoft.com/office/drawing/2014/main" id="{965D5D8D-74C4-4805-B292-FFDBB1A57D75}"/>
                </a:ext>
              </a:extLst>
            </p:cNvPr>
            <p:cNvSpPr txBox="1"/>
            <p:nvPr/>
          </p:nvSpPr>
          <p:spPr>
            <a:xfrm>
              <a:off x="3662361" y="2197270"/>
              <a:ext cx="2057400" cy="400109"/>
            </a:xfrm>
            <a:prstGeom prst="rect">
              <a:avLst/>
            </a:prstGeom>
            <a:noFill/>
          </p:spPr>
          <p:txBody>
            <a:bodyPr wrap="square" rtlCol="0">
              <a:spAutoFit/>
            </a:bodyPr>
            <a:lstStyle/>
            <a:p>
              <a:r>
                <a:rPr lang="en-US" sz="2000" dirty="0" err="1">
                  <a:latin typeface="Arial" panose="020B0604020202020204" pitchFamily="34" charset="0"/>
                  <a:cs typeface="Arial" panose="020B0604020202020204" pitchFamily="34" charset="0"/>
                </a:rPr>
                <a:t>Lò</a:t>
              </a:r>
              <a:r>
                <a:rPr lang="en-US" sz="2000" dirty="0">
                  <a:latin typeface="Arial" panose="020B0604020202020204" pitchFamily="34" charset="0"/>
                  <a:cs typeface="Arial" panose="020B0604020202020204" pitchFamily="34" charset="0"/>
                </a:rPr>
                <a:t> xo</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ppt_x"/>
                                          </p:val>
                                        </p:tav>
                                        <p:tav tm="100000">
                                          <p:val>
                                            <p:strVal val="#ppt_x"/>
                                          </p:val>
                                        </p:tav>
                                      </p:tavLst>
                                    </p:anim>
                                    <p:anim calcmode="lin" valueType="num">
                                      <p:cBhvr additive="base">
                                        <p:cTn id="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5">
                                            <p:txEl>
                                              <p:pRg st="0" end="0"/>
                                            </p:txEl>
                                          </p:spTgt>
                                        </p:tgtEl>
                                        <p:attrNameLst>
                                          <p:attrName>style.visibility</p:attrName>
                                        </p:attrNameLst>
                                      </p:cBhvr>
                                      <p:to>
                                        <p:strVal val="visible"/>
                                      </p:to>
                                    </p:set>
                                    <p:anim calcmode="lin" valueType="num">
                                      <p:cBhvr additive="base">
                                        <p:cTn id="13" dur="500" fill="hold"/>
                                        <p:tgtEl>
                                          <p:spTgt spid="5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4" presetClass="entr" presetSubtype="10" fill="hold" nodeType="after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randombar(horizontal)">
                                      <p:cBhvr>
                                        <p:cTn id="18"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2"/>
        <p:cNvGrpSpPr/>
        <p:nvPr/>
      </p:nvGrpSpPr>
      <p:grpSpPr>
        <a:xfrm>
          <a:off x="0" y="0"/>
          <a:ext cx="0" cy="0"/>
          <a:chOff x="0" y="0"/>
          <a:chExt cx="0" cy="0"/>
        </a:xfrm>
      </p:grpSpPr>
      <p:sp>
        <p:nvSpPr>
          <p:cNvPr id="28" name="TextBox 27">
            <a:extLst>
              <a:ext uri="{FF2B5EF4-FFF2-40B4-BE49-F238E27FC236}">
                <a16:creationId xmlns:a16="http://schemas.microsoft.com/office/drawing/2014/main" id="{7D1C6486-DD5E-4661-B332-1AE536ABEB18}"/>
              </a:ext>
            </a:extLst>
          </p:cNvPr>
          <p:cNvSpPr txBox="1"/>
          <p:nvPr/>
        </p:nvSpPr>
        <p:spPr>
          <a:xfrm>
            <a:off x="342955" y="638282"/>
            <a:ext cx="4948368" cy="4036426"/>
          </a:xfrm>
          <a:prstGeom prst="rect">
            <a:avLst/>
          </a:prstGeom>
          <a:noFill/>
        </p:spPr>
        <p:txBody>
          <a:bodyPr wrap="square">
            <a:spAutoFit/>
          </a:bodyPr>
          <a:lstStyle/>
          <a:p>
            <a:pPr marL="30480" marR="30480" algn="just">
              <a:lnSpc>
                <a:spcPct val="150000"/>
              </a:lnSpc>
              <a:spcBef>
                <a:spcPts val="0"/>
              </a:spcBef>
              <a:spcAft>
                <a:spcPts val="1200"/>
              </a:spcAft>
            </a:pPr>
            <a:r>
              <a:rPr lang="en-US" sz="2000" b="1" dirty="0">
                <a:solidFill>
                  <a:srgbClr val="000000"/>
                </a:solidFill>
                <a:effectLst/>
                <a:latin typeface="+mn-lt"/>
                <a:ea typeface="Times New Roman" panose="02020603050405020304" pitchFamily="18" charset="0"/>
                <a:cs typeface="Times New Roman" panose="02020603050405020304" pitchFamily="18" charset="0"/>
              </a:rPr>
              <a:t>- </a:t>
            </a:r>
            <a:r>
              <a:rPr lang="en-US" sz="2000" b="1" dirty="0" err="1">
                <a:solidFill>
                  <a:srgbClr val="000000"/>
                </a:solidFill>
                <a:effectLst/>
                <a:latin typeface="+mn-lt"/>
                <a:ea typeface="Times New Roman" panose="02020603050405020304" pitchFamily="18" charset="0"/>
                <a:cs typeface="Times New Roman" panose="02020603050405020304" pitchFamily="18" charset="0"/>
              </a:rPr>
              <a:t>Tiến</a:t>
            </a:r>
            <a:r>
              <a:rPr lang="en-US" sz="2000" b="1" dirty="0">
                <a:solidFill>
                  <a:srgbClr val="000000"/>
                </a:solidFill>
                <a:effectLst/>
                <a:latin typeface="+mn-lt"/>
                <a:ea typeface="Times New Roman" panose="02020603050405020304" pitchFamily="18" charset="0"/>
                <a:cs typeface="Times New Roman" panose="02020603050405020304" pitchFamily="18" charset="0"/>
              </a:rPr>
              <a:t> </a:t>
            </a:r>
            <a:r>
              <a:rPr lang="en-US" sz="2000" b="1" dirty="0" err="1">
                <a:solidFill>
                  <a:srgbClr val="000000"/>
                </a:solidFill>
                <a:effectLst/>
                <a:latin typeface="+mn-lt"/>
                <a:ea typeface="Times New Roman" panose="02020603050405020304" pitchFamily="18" charset="0"/>
                <a:cs typeface="Times New Roman" panose="02020603050405020304" pitchFamily="18" charset="0"/>
              </a:rPr>
              <a:t>hành</a:t>
            </a:r>
            <a:r>
              <a:rPr lang="en-US" sz="2000" b="1" dirty="0">
                <a:solidFill>
                  <a:srgbClr val="000000"/>
                </a:solidFill>
                <a:effectLst/>
                <a:latin typeface="+mn-lt"/>
                <a:ea typeface="Times New Roman" panose="02020603050405020304" pitchFamily="18" charset="0"/>
                <a:cs typeface="Times New Roman" panose="02020603050405020304" pitchFamily="18" charset="0"/>
              </a:rPr>
              <a:t> </a:t>
            </a:r>
            <a:r>
              <a:rPr lang="en-US" sz="2000" b="1" dirty="0" err="1">
                <a:solidFill>
                  <a:srgbClr val="000000"/>
                </a:solidFill>
                <a:effectLst/>
                <a:latin typeface="+mn-lt"/>
                <a:ea typeface="Times New Roman" panose="02020603050405020304" pitchFamily="18" charset="0"/>
                <a:cs typeface="Times New Roman" panose="02020603050405020304" pitchFamily="18" charset="0"/>
              </a:rPr>
              <a:t>thí</a:t>
            </a:r>
            <a:r>
              <a:rPr lang="en-US" sz="2000" b="1" dirty="0">
                <a:solidFill>
                  <a:srgbClr val="000000"/>
                </a:solidFill>
                <a:effectLst/>
                <a:latin typeface="+mn-lt"/>
                <a:ea typeface="Times New Roman" panose="02020603050405020304" pitchFamily="18" charset="0"/>
                <a:cs typeface="Times New Roman" panose="02020603050405020304" pitchFamily="18" charset="0"/>
              </a:rPr>
              <a:t> </a:t>
            </a:r>
            <a:r>
              <a:rPr lang="en-US" sz="2000" b="1" dirty="0" err="1">
                <a:solidFill>
                  <a:srgbClr val="000000"/>
                </a:solidFill>
                <a:effectLst/>
                <a:latin typeface="+mn-lt"/>
                <a:ea typeface="Times New Roman" panose="02020603050405020304" pitchFamily="18" charset="0"/>
                <a:cs typeface="Times New Roman" panose="02020603050405020304" pitchFamily="18" charset="0"/>
              </a:rPr>
              <a:t>nghiệm</a:t>
            </a:r>
            <a:r>
              <a:rPr lang="en-US" sz="2000" b="1" dirty="0">
                <a:solidFill>
                  <a:srgbClr val="000000"/>
                </a:solidFill>
                <a:effectLst/>
                <a:latin typeface="+mn-lt"/>
                <a:ea typeface="Times New Roman" panose="02020603050405020304" pitchFamily="18" charset="0"/>
                <a:cs typeface="Times New Roman" panose="02020603050405020304" pitchFamily="18" charset="0"/>
              </a:rPr>
              <a:t>:</a:t>
            </a:r>
            <a:endParaRPr lang="en-US" sz="2000" b="1" dirty="0">
              <a:effectLst/>
              <a:latin typeface="+mn-lt"/>
              <a:ea typeface="Calibri" panose="020F0502020204030204" pitchFamily="34" charset="0"/>
              <a:cs typeface="Times New Roman" panose="02020603050405020304" pitchFamily="18" charset="0"/>
            </a:endParaRPr>
          </a:p>
          <a:p>
            <a:pPr marL="30480" marR="30480" algn="just">
              <a:lnSpc>
                <a:spcPct val="150000"/>
              </a:lnSpc>
              <a:spcBef>
                <a:spcPts val="0"/>
              </a:spcBef>
              <a:spcAft>
                <a:spcPts val="1200"/>
              </a:spcAft>
            </a:pPr>
            <a:r>
              <a:rPr lang="en-US" sz="2000" dirty="0">
                <a:solidFill>
                  <a:srgbClr val="000000"/>
                </a:solidFill>
                <a:effectLst/>
                <a:latin typeface="+mn-lt"/>
                <a:ea typeface="Times New Roman" panose="02020603050405020304" pitchFamily="18" charset="0"/>
                <a:cs typeface="Times New Roman" panose="02020603050405020304" pitchFamily="18" charset="0"/>
              </a:rPr>
              <a:t>+ Treo </a:t>
            </a:r>
            <a:r>
              <a:rPr lang="en-US" sz="2000" dirty="0" err="1">
                <a:solidFill>
                  <a:srgbClr val="000000"/>
                </a:solidFill>
                <a:effectLst/>
                <a:latin typeface="+mn-lt"/>
                <a:ea typeface="Times New Roman" panose="02020603050405020304" pitchFamily="18" charset="0"/>
                <a:cs typeface="Times New Roman" panose="02020603050405020304" pitchFamily="18" charset="0"/>
              </a:rPr>
              <a:t>lò</a:t>
            </a:r>
            <a:r>
              <a:rPr lang="en-US" sz="2000" dirty="0">
                <a:solidFill>
                  <a:srgbClr val="000000"/>
                </a:solidFill>
                <a:effectLst/>
                <a:latin typeface="+mn-lt"/>
                <a:ea typeface="Times New Roman" panose="02020603050405020304" pitchFamily="18" charset="0"/>
                <a:cs typeface="Times New Roman" panose="02020603050405020304" pitchFamily="18" charset="0"/>
              </a:rPr>
              <a:t> xo </a:t>
            </a:r>
            <a:r>
              <a:rPr lang="en-US" sz="2000" dirty="0" err="1">
                <a:solidFill>
                  <a:srgbClr val="000000"/>
                </a:solidFill>
                <a:effectLst/>
                <a:latin typeface="+mn-lt"/>
                <a:ea typeface="Times New Roman" panose="02020603050405020304" pitchFamily="18" charset="0"/>
                <a:cs typeface="Times New Roman" panose="02020603050405020304" pitchFamily="18" charset="0"/>
              </a:rPr>
              <a:t>theo</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phương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thẳng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đứng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vào</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giá</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thí</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nghiệm</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Đo</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chiều</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dài</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tự</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nhiên</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của</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lò</a:t>
            </a:r>
            <a:r>
              <a:rPr lang="en-US" sz="2000" dirty="0">
                <a:solidFill>
                  <a:srgbClr val="000000"/>
                </a:solidFill>
                <a:effectLst/>
                <a:latin typeface="+mn-lt"/>
                <a:ea typeface="Times New Roman" panose="02020603050405020304" pitchFamily="18" charset="0"/>
                <a:cs typeface="Times New Roman" panose="02020603050405020304" pitchFamily="18" charset="0"/>
              </a:rPr>
              <a:t> xo (l</a:t>
            </a:r>
            <a:r>
              <a:rPr lang="en-US" sz="2000" baseline="-25000" dirty="0">
                <a:solidFill>
                  <a:srgbClr val="000000"/>
                </a:solidFill>
                <a:effectLst/>
                <a:latin typeface="+mn-lt"/>
                <a:ea typeface="Times New Roman" panose="02020603050405020304" pitchFamily="18" charset="0"/>
                <a:cs typeface="Times New Roman" panose="02020603050405020304" pitchFamily="18" charset="0"/>
              </a:rPr>
              <a:t>0</a:t>
            </a:r>
            <a:r>
              <a:rPr lang="en-US" sz="2000" dirty="0">
                <a:solidFill>
                  <a:srgbClr val="000000"/>
                </a:solidFill>
                <a:effectLst/>
                <a:latin typeface="+mn-lt"/>
                <a:ea typeface="Times New Roman" panose="02020603050405020304" pitchFamily="18" charset="0"/>
                <a:cs typeface="Times New Roman" panose="02020603050405020304" pitchFamily="18" charset="0"/>
              </a:rPr>
              <a:t>).</a:t>
            </a:r>
            <a:endParaRPr lang="en-US" sz="2000" dirty="0">
              <a:effectLst/>
              <a:latin typeface="+mn-lt"/>
              <a:ea typeface="Calibri" panose="020F0502020204030204" pitchFamily="34" charset="0"/>
              <a:cs typeface="Times New Roman" panose="02020603050405020304" pitchFamily="18" charset="0"/>
            </a:endParaRPr>
          </a:p>
          <a:p>
            <a:pPr marL="30480" marR="30480" algn="just">
              <a:lnSpc>
                <a:spcPct val="150000"/>
              </a:lnSpc>
              <a:spcBef>
                <a:spcPts val="0"/>
              </a:spcBef>
              <a:spcAft>
                <a:spcPts val="1200"/>
              </a:spcAft>
            </a:pP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Lần</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lượt</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treo</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các</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quả</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nặng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có</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khối</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lượng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khác</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nhau</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vào</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lò</a:t>
            </a:r>
            <a:r>
              <a:rPr lang="en-US" sz="2000" dirty="0">
                <a:solidFill>
                  <a:srgbClr val="000000"/>
                </a:solidFill>
                <a:effectLst/>
                <a:latin typeface="+mn-lt"/>
                <a:ea typeface="Times New Roman" panose="02020603050405020304" pitchFamily="18" charset="0"/>
                <a:cs typeface="Times New Roman" panose="02020603050405020304" pitchFamily="18" charset="0"/>
              </a:rPr>
              <a:t> xo, </a:t>
            </a:r>
            <a:r>
              <a:rPr lang="en-US" sz="2000" dirty="0" err="1">
                <a:solidFill>
                  <a:srgbClr val="000000"/>
                </a:solidFill>
                <a:effectLst/>
                <a:latin typeface="+mn-lt"/>
                <a:ea typeface="Times New Roman" panose="02020603050405020304" pitchFamily="18" charset="0"/>
                <a:cs typeface="Times New Roman" panose="02020603050405020304" pitchFamily="18" charset="0"/>
              </a:rPr>
              <a:t>đo</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chiều</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dài</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của</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lò</a:t>
            </a:r>
            <a:r>
              <a:rPr lang="en-US" sz="2000" dirty="0">
                <a:solidFill>
                  <a:srgbClr val="000000"/>
                </a:solidFill>
                <a:effectLst/>
                <a:latin typeface="+mn-lt"/>
                <a:ea typeface="Times New Roman" panose="02020603050405020304" pitchFamily="18" charset="0"/>
                <a:cs typeface="Times New Roman" panose="02020603050405020304" pitchFamily="18" charset="0"/>
              </a:rPr>
              <a:t> xo </a:t>
            </a:r>
            <a:r>
              <a:rPr lang="en-US" sz="2000" dirty="0" err="1">
                <a:solidFill>
                  <a:srgbClr val="000000"/>
                </a:solidFill>
                <a:effectLst/>
                <a:latin typeface="+mn-lt"/>
                <a:ea typeface="Times New Roman" panose="02020603050405020304" pitchFamily="18" charset="0"/>
                <a:cs typeface="Times New Roman" panose="02020603050405020304" pitchFamily="18" charset="0"/>
              </a:rPr>
              <a:t>khi</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đó</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để</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xác</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định</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được</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độ</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giãn</a:t>
            </a:r>
            <a:r>
              <a:rPr lang="en-US" sz="2000" dirty="0">
                <a:solidFill>
                  <a:srgbClr val="000000"/>
                </a:solidFill>
                <a:effectLst/>
                <a:latin typeface="+mn-lt"/>
                <a:ea typeface="Times New Roman" panose="02020603050405020304" pitchFamily="18" charset="0"/>
                <a:cs typeface="Times New Roman" panose="02020603050405020304" pitchFamily="18" charset="0"/>
              </a:rPr>
              <a:t>.</a:t>
            </a:r>
            <a:endParaRPr lang="en-US" sz="2000" dirty="0">
              <a:effectLst/>
              <a:latin typeface="+mn-lt"/>
              <a:ea typeface="Calibri" panose="020F0502020204030204" pitchFamily="34" charset="0"/>
              <a:cs typeface="Times New Roman" panose="02020603050405020304" pitchFamily="18" charset="0"/>
            </a:endParaRPr>
          </a:p>
        </p:txBody>
      </p:sp>
      <p:grpSp>
        <p:nvGrpSpPr>
          <p:cNvPr id="29" name="Group 28">
            <a:extLst>
              <a:ext uri="{FF2B5EF4-FFF2-40B4-BE49-F238E27FC236}">
                <a16:creationId xmlns:a16="http://schemas.microsoft.com/office/drawing/2014/main" id="{0BBF00C8-BC72-4637-8447-4333F39C507F}"/>
              </a:ext>
            </a:extLst>
          </p:cNvPr>
          <p:cNvGrpSpPr/>
          <p:nvPr/>
        </p:nvGrpSpPr>
        <p:grpSpPr>
          <a:xfrm>
            <a:off x="5292730" y="1515650"/>
            <a:ext cx="3272638" cy="2444700"/>
            <a:chOff x="2879954" y="1181100"/>
            <a:chExt cx="10302646" cy="7696200"/>
          </a:xfrm>
        </p:grpSpPr>
        <p:pic>
          <p:nvPicPr>
            <p:cNvPr id="30" name="Picture 2">
              <a:extLst>
                <a:ext uri="{FF2B5EF4-FFF2-40B4-BE49-F238E27FC236}">
                  <a16:creationId xmlns:a16="http://schemas.microsoft.com/office/drawing/2014/main" id="{92C466BC-928D-4E88-B89E-EE311B7B923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196262" y="1712495"/>
              <a:ext cx="642938" cy="4114800"/>
            </a:xfrm>
            <a:prstGeom prst="rect">
              <a:avLst/>
            </a:prstGeom>
          </p:spPr>
        </p:pic>
        <p:sp>
          <p:nvSpPr>
            <p:cNvPr id="31" name="Flowchart: Process 30">
              <a:extLst>
                <a:ext uri="{FF2B5EF4-FFF2-40B4-BE49-F238E27FC236}">
                  <a16:creationId xmlns:a16="http://schemas.microsoft.com/office/drawing/2014/main" id="{235448D4-D191-40CD-899C-AF5D3A379676}"/>
                </a:ext>
              </a:extLst>
            </p:cNvPr>
            <p:cNvSpPr/>
            <p:nvPr/>
          </p:nvSpPr>
          <p:spPr>
            <a:xfrm>
              <a:off x="5715000" y="8343900"/>
              <a:ext cx="7467600" cy="533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sp>
          <p:nvSpPr>
            <p:cNvPr id="32" name="Flowchart: Process 31">
              <a:extLst>
                <a:ext uri="{FF2B5EF4-FFF2-40B4-BE49-F238E27FC236}">
                  <a16:creationId xmlns:a16="http://schemas.microsoft.com/office/drawing/2014/main" id="{EC9A1B31-97BD-45F6-8712-B3ACCB739DD8}"/>
                </a:ext>
              </a:extLst>
            </p:cNvPr>
            <p:cNvSpPr/>
            <p:nvPr/>
          </p:nvSpPr>
          <p:spPr>
            <a:xfrm>
              <a:off x="11963400" y="1181100"/>
              <a:ext cx="76200" cy="71628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848A8E28-95D4-4ABC-9490-30EF464DA02F}"/>
                </a:ext>
              </a:extLst>
            </p:cNvPr>
            <p:cNvSpPr/>
            <p:nvPr/>
          </p:nvSpPr>
          <p:spPr>
            <a:xfrm>
              <a:off x="7010400" y="1409700"/>
              <a:ext cx="5410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cxnSp>
          <p:nvCxnSpPr>
            <p:cNvPr id="34" name="Straight Connector 33">
              <a:extLst>
                <a:ext uri="{FF2B5EF4-FFF2-40B4-BE49-F238E27FC236}">
                  <a16:creationId xmlns:a16="http://schemas.microsoft.com/office/drawing/2014/main" id="{46007BA2-A670-4733-9ECE-49EB9CB79D09}"/>
                </a:ext>
              </a:extLst>
            </p:cNvPr>
            <p:cNvCxnSpPr>
              <a:stCxn id="30" idx="2"/>
            </p:cNvCxnSpPr>
            <p:nvPr/>
          </p:nvCxnSpPr>
          <p:spPr>
            <a:xfrm>
              <a:off x="8517731" y="5827295"/>
              <a:ext cx="0" cy="306805"/>
            </a:xfrm>
            <a:prstGeom prst="line">
              <a:avLst/>
            </a:prstGeom>
            <a:ln w="38100">
              <a:solidFill>
                <a:srgbClr val="8CA6AE"/>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45DFBBFB-92B1-48C0-B2B2-BBD0819B3EC1}"/>
                </a:ext>
              </a:extLst>
            </p:cNvPr>
            <p:cNvSpPr/>
            <p:nvPr/>
          </p:nvSpPr>
          <p:spPr>
            <a:xfrm>
              <a:off x="8120062" y="6148137"/>
              <a:ext cx="795338" cy="1295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pic>
          <p:nvPicPr>
            <p:cNvPr id="36" name="Picture 14">
              <a:extLst>
                <a:ext uri="{FF2B5EF4-FFF2-40B4-BE49-F238E27FC236}">
                  <a16:creationId xmlns:a16="http://schemas.microsoft.com/office/drawing/2014/main" id="{9A386FA5-1CD6-4BA3-BC8B-EFB00B86315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1160038" y="1712495"/>
              <a:ext cx="727162" cy="6625389"/>
            </a:xfrm>
            <a:prstGeom prst="rect">
              <a:avLst/>
            </a:prstGeom>
          </p:spPr>
        </p:pic>
        <p:sp>
          <p:nvSpPr>
            <p:cNvPr id="37" name="TextBox 36">
              <a:extLst>
                <a:ext uri="{FF2B5EF4-FFF2-40B4-BE49-F238E27FC236}">
                  <a16:creationId xmlns:a16="http://schemas.microsoft.com/office/drawing/2014/main" id="{13C7DB76-EC0A-44AB-84C4-952C3D9D714C}"/>
                </a:ext>
              </a:extLst>
            </p:cNvPr>
            <p:cNvSpPr txBox="1"/>
            <p:nvPr/>
          </p:nvSpPr>
          <p:spPr>
            <a:xfrm>
              <a:off x="4962562" y="7235394"/>
              <a:ext cx="4730495" cy="1259593"/>
            </a:xfrm>
            <a:prstGeom prst="rect">
              <a:avLst/>
            </a:prstGeom>
            <a:noFill/>
          </p:spPr>
          <p:txBody>
            <a:bodyPr wrap="square" rtlCol="0">
              <a:spAutoFit/>
            </a:bodyPr>
            <a:lstStyle/>
            <a:p>
              <a:r>
                <a:rPr lang="en-US" sz="2000" dirty="0" err="1">
                  <a:solidFill>
                    <a:srgbClr val="0070C0"/>
                  </a:solidFill>
                  <a:latin typeface="Arial" panose="020B0604020202020204" pitchFamily="34" charset="0"/>
                  <a:cs typeface="Arial" panose="020B0604020202020204" pitchFamily="34" charset="0"/>
                </a:rPr>
                <a:t>Thước</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đo</a:t>
              </a:r>
              <a:endParaRPr lang="en-US" sz="2000" dirty="0">
                <a:solidFill>
                  <a:srgbClr val="0070C0"/>
                </a:solidFill>
                <a:latin typeface="Arial" panose="020B0604020202020204" pitchFamily="34" charset="0"/>
                <a:cs typeface="Arial" panose="020B0604020202020204" pitchFamily="34" charset="0"/>
              </a:endParaRPr>
            </a:p>
          </p:txBody>
        </p:sp>
        <p:cxnSp>
          <p:nvCxnSpPr>
            <p:cNvPr id="38" name="Straight Arrow Connector 37">
              <a:extLst>
                <a:ext uri="{FF2B5EF4-FFF2-40B4-BE49-F238E27FC236}">
                  <a16:creationId xmlns:a16="http://schemas.microsoft.com/office/drawing/2014/main" id="{6902ECDE-9FF1-4B91-BE6F-FFD73A401D6F}"/>
                </a:ext>
              </a:extLst>
            </p:cNvPr>
            <p:cNvCxnSpPr/>
            <p:nvPr/>
          </p:nvCxnSpPr>
          <p:spPr>
            <a:xfrm>
              <a:off x="5715000" y="6795837"/>
              <a:ext cx="2244638"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9" name="TextBox 38">
              <a:extLst>
                <a:ext uri="{FF2B5EF4-FFF2-40B4-BE49-F238E27FC236}">
                  <a16:creationId xmlns:a16="http://schemas.microsoft.com/office/drawing/2014/main" id="{55C03317-8F0B-4816-AAE3-95EF576D2379}"/>
                </a:ext>
              </a:extLst>
            </p:cNvPr>
            <p:cNvSpPr txBox="1"/>
            <p:nvPr/>
          </p:nvSpPr>
          <p:spPr>
            <a:xfrm>
              <a:off x="2879954" y="5556305"/>
              <a:ext cx="4246992" cy="1259593"/>
            </a:xfrm>
            <a:prstGeom prst="rect">
              <a:avLst/>
            </a:prstGeom>
            <a:noFill/>
          </p:spPr>
          <p:txBody>
            <a:bodyPr wrap="square" rtlCol="0">
              <a:spAutoFit/>
            </a:bodyPr>
            <a:lstStyle/>
            <a:p>
              <a:pPr algn="ctr"/>
              <a:r>
                <a:rPr lang="en-US" sz="2000" dirty="0" err="1">
                  <a:solidFill>
                    <a:srgbClr val="0070C0"/>
                  </a:solidFill>
                  <a:latin typeface="Arial" panose="020B0604020202020204" pitchFamily="34" charset="0"/>
                  <a:cs typeface="Arial" panose="020B0604020202020204" pitchFamily="34" charset="0"/>
                </a:rPr>
                <a:t>Vật</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nặng</a:t>
              </a:r>
              <a:endParaRPr lang="en-US" sz="2000" dirty="0">
                <a:solidFill>
                  <a:srgbClr val="0070C0"/>
                </a:solidFill>
                <a:latin typeface="Arial" panose="020B0604020202020204" pitchFamily="34" charset="0"/>
                <a:cs typeface="Arial" panose="020B0604020202020204" pitchFamily="34" charset="0"/>
              </a:endParaRPr>
            </a:p>
          </p:txBody>
        </p:sp>
        <p:cxnSp>
          <p:nvCxnSpPr>
            <p:cNvPr id="40" name="Straight Arrow Connector 39">
              <a:extLst>
                <a:ext uri="{FF2B5EF4-FFF2-40B4-BE49-F238E27FC236}">
                  <a16:creationId xmlns:a16="http://schemas.microsoft.com/office/drawing/2014/main" id="{DD6B6ADA-C5C0-4BCC-AFDA-538509A5784B}"/>
                </a:ext>
              </a:extLst>
            </p:cNvPr>
            <p:cNvCxnSpPr/>
            <p:nvPr/>
          </p:nvCxnSpPr>
          <p:spPr>
            <a:xfrm>
              <a:off x="8839200" y="7784812"/>
              <a:ext cx="2244638"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41" name="Straight Arrow Connector 40">
              <a:extLst>
                <a:ext uri="{FF2B5EF4-FFF2-40B4-BE49-F238E27FC236}">
                  <a16:creationId xmlns:a16="http://schemas.microsoft.com/office/drawing/2014/main" id="{C09ED7C1-BD9B-434D-857A-3B8B79F5C36B}"/>
                </a:ext>
              </a:extLst>
            </p:cNvPr>
            <p:cNvCxnSpPr/>
            <p:nvPr/>
          </p:nvCxnSpPr>
          <p:spPr>
            <a:xfrm>
              <a:off x="5715000" y="2705100"/>
              <a:ext cx="2244638"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42" name="TextBox 41">
              <a:extLst>
                <a:ext uri="{FF2B5EF4-FFF2-40B4-BE49-F238E27FC236}">
                  <a16:creationId xmlns:a16="http://schemas.microsoft.com/office/drawing/2014/main" id="{0CB1F25B-1A5A-42B1-B4B4-D875663A6911}"/>
                </a:ext>
              </a:extLst>
            </p:cNvPr>
            <p:cNvSpPr txBox="1"/>
            <p:nvPr/>
          </p:nvSpPr>
          <p:spPr>
            <a:xfrm>
              <a:off x="3426766" y="2014879"/>
              <a:ext cx="2855890" cy="1259593"/>
            </a:xfrm>
            <a:prstGeom prst="rect">
              <a:avLst/>
            </a:prstGeom>
            <a:noFill/>
          </p:spPr>
          <p:txBody>
            <a:bodyPr wrap="square" rtlCol="0">
              <a:spAutoFit/>
            </a:bodyPr>
            <a:lstStyle/>
            <a:p>
              <a:r>
                <a:rPr lang="en-US" sz="2000" dirty="0" err="1">
                  <a:solidFill>
                    <a:srgbClr val="0070C0"/>
                  </a:solidFill>
                  <a:latin typeface="Arial" panose="020B0604020202020204" pitchFamily="34" charset="0"/>
                  <a:cs typeface="Arial" panose="020B0604020202020204" pitchFamily="34" charset="0"/>
                </a:rPr>
                <a:t>Lò</a:t>
              </a:r>
              <a:r>
                <a:rPr lang="en-US" sz="2000" dirty="0">
                  <a:solidFill>
                    <a:srgbClr val="0070C0"/>
                  </a:solidFill>
                  <a:latin typeface="Arial" panose="020B0604020202020204" pitchFamily="34" charset="0"/>
                  <a:cs typeface="Arial" panose="020B0604020202020204" pitchFamily="34" charset="0"/>
                </a:rPr>
                <a:t> xo</a:t>
              </a: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 calcmode="lin" valueType="num">
                                      <p:cBhvr additive="base">
                                        <p:cTn id="12"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8">
                                            <p:txEl>
                                              <p:pRg st="1" end="1"/>
                                            </p:txEl>
                                          </p:spTgt>
                                        </p:tgtEl>
                                        <p:attrNameLst>
                                          <p:attrName>style.visibility</p:attrName>
                                        </p:attrNameLst>
                                      </p:cBhvr>
                                      <p:to>
                                        <p:strVal val="visible"/>
                                      </p:to>
                                    </p:set>
                                    <p:anim calcmode="lin" valueType="num">
                                      <p:cBhvr additive="base">
                                        <p:cTn id="18" dur="500" fill="hold"/>
                                        <p:tgtEl>
                                          <p:spTgt spid="28">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8">
                                            <p:txEl>
                                              <p:pRg st="2" end="2"/>
                                            </p:txEl>
                                          </p:spTgt>
                                        </p:tgtEl>
                                        <p:attrNameLst>
                                          <p:attrName>style.visibility</p:attrName>
                                        </p:attrNameLst>
                                      </p:cBhvr>
                                      <p:to>
                                        <p:strVal val="visible"/>
                                      </p:to>
                                    </p:set>
                                    <p:anim calcmode="lin" valueType="num">
                                      <p:cBhvr additive="base">
                                        <p:cTn id="24" dur="500" fill="hold"/>
                                        <p:tgtEl>
                                          <p:spTgt spid="28">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46"/>
        <p:cNvGrpSpPr/>
        <p:nvPr/>
      </p:nvGrpSpPr>
      <p:grpSpPr>
        <a:xfrm>
          <a:off x="0" y="0"/>
          <a:ext cx="0" cy="0"/>
          <a:chOff x="0" y="0"/>
          <a:chExt cx="0" cy="0"/>
        </a:xfrm>
      </p:grpSpPr>
      <p:grpSp>
        <p:nvGrpSpPr>
          <p:cNvPr id="1849" name="Google Shape;1849;p52"/>
          <p:cNvGrpSpPr/>
          <p:nvPr/>
        </p:nvGrpSpPr>
        <p:grpSpPr>
          <a:xfrm rot="-757620">
            <a:off x="224478" y="267639"/>
            <a:ext cx="1107943" cy="571929"/>
            <a:chOff x="9724850" y="817950"/>
            <a:chExt cx="1312725" cy="770575"/>
          </a:xfrm>
        </p:grpSpPr>
        <p:sp>
          <p:nvSpPr>
            <p:cNvPr id="1850" name="Google Shape;1850;p52"/>
            <p:cNvSpPr/>
            <p:nvPr/>
          </p:nvSpPr>
          <p:spPr>
            <a:xfrm>
              <a:off x="9724850" y="817950"/>
              <a:ext cx="954075" cy="567150"/>
            </a:xfrm>
            <a:custGeom>
              <a:avLst/>
              <a:gdLst/>
              <a:ahLst/>
              <a:cxnLst/>
              <a:rect l="l" t="t" r="r" b="b"/>
              <a:pathLst>
                <a:path w="38163" h="22686" extrusionOk="0">
                  <a:moveTo>
                    <a:pt x="4394" y="0"/>
                  </a:moveTo>
                  <a:cubicBezTo>
                    <a:pt x="3956" y="0"/>
                    <a:pt x="3530" y="199"/>
                    <a:pt x="3250" y="564"/>
                  </a:cubicBezTo>
                  <a:cubicBezTo>
                    <a:pt x="2250" y="1858"/>
                    <a:pt x="556" y="4459"/>
                    <a:pt x="88" y="7669"/>
                  </a:cubicBezTo>
                  <a:cubicBezTo>
                    <a:pt x="1" y="8288"/>
                    <a:pt x="322" y="8894"/>
                    <a:pt x="883" y="9171"/>
                  </a:cubicBezTo>
                  <a:cubicBezTo>
                    <a:pt x="1457" y="9453"/>
                    <a:pt x="2285" y="9857"/>
                    <a:pt x="3300" y="10353"/>
                  </a:cubicBezTo>
                  <a:cubicBezTo>
                    <a:pt x="3947" y="10670"/>
                    <a:pt x="4670" y="11023"/>
                    <a:pt x="5453" y="11402"/>
                  </a:cubicBezTo>
                  <a:cubicBezTo>
                    <a:pt x="5974" y="11655"/>
                    <a:pt x="6520" y="11922"/>
                    <a:pt x="7088" y="12200"/>
                  </a:cubicBezTo>
                  <a:cubicBezTo>
                    <a:pt x="12514" y="14839"/>
                    <a:pt x="19877" y="18399"/>
                    <a:pt x="24829" y="20703"/>
                  </a:cubicBezTo>
                  <a:cubicBezTo>
                    <a:pt x="25426" y="20982"/>
                    <a:pt x="25987" y="21241"/>
                    <a:pt x="26508" y="21480"/>
                  </a:cubicBezTo>
                  <a:cubicBezTo>
                    <a:pt x="27057" y="21730"/>
                    <a:pt x="27558" y="21958"/>
                    <a:pt x="28006" y="22156"/>
                  </a:cubicBezTo>
                  <a:lnTo>
                    <a:pt x="28057" y="22178"/>
                  </a:lnTo>
                  <a:cubicBezTo>
                    <a:pt x="28057" y="22178"/>
                    <a:pt x="29874" y="22331"/>
                    <a:pt x="31811" y="22430"/>
                  </a:cubicBezTo>
                  <a:cubicBezTo>
                    <a:pt x="32728" y="22477"/>
                    <a:pt x="33673" y="22512"/>
                    <a:pt x="34465" y="22512"/>
                  </a:cubicBezTo>
                  <a:cubicBezTo>
                    <a:pt x="35120" y="22512"/>
                    <a:pt x="35670" y="22488"/>
                    <a:pt x="36014" y="22429"/>
                  </a:cubicBezTo>
                  <a:lnTo>
                    <a:pt x="36467" y="22629"/>
                  </a:lnTo>
                  <a:cubicBezTo>
                    <a:pt x="36553" y="22667"/>
                    <a:pt x="36643" y="22685"/>
                    <a:pt x="36732" y="22685"/>
                  </a:cubicBezTo>
                  <a:cubicBezTo>
                    <a:pt x="36984" y="22685"/>
                    <a:pt x="37225" y="22540"/>
                    <a:pt x="37334" y="22294"/>
                  </a:cubicBezTo>
                  <a:lnTo>
                    <a:pt x="38016" y="20756"/>
                  </a:lnTo>
                  <a:cubicBezTo>
                    <a:pt x="38162" y="20424"/>
                    <a:pt x="38013" y="20036"/>
                    <a:pt x="37681" y="19888"/>
                  </a:cubicBezTo>
                  <a:lnTo>
                    <a:pt x="37229" y="19689"/>
                  </a:lnTo>
                  <a:cubicBezTo>
                    <a:pt x="37229" y="19689"/>
                    <a:pt x="35714" y="17851"/>
                    <a:pt x="34247" y="16079"/>
                  </a:cubicBezTo>
                  <a:cubicBezTo>
                    <a:pt x="33401" y="15053"/>
                    <a:pt x="32573" y="14045"/>
                    <a:pt x="32064" y="13428"/>
                  </a:cubicBezTo>
                  <a:cubicBezTo>
                    <a:pt x="32034" y="13395"/>
                    <a:pt x="32007" y="13360"/>
                    <a:pt x="31980" y="13328"/>
                  </a:cubicBezTo>
                  <a:cubicBezTo>
                    <a:pt x="31921" y="13258"/>
                    <a:pt x="31438" y="12962"/>
                    <a:pt x="30260" y="12334"/>
                  </a:cubicBezTo>
                  <a:cubicBezTo>
                    <a:pt x="29909" y="12149"/>
                    <a:pt x="29494" y="11931"/>
                    <a:pt x="29009" y="11681"/>
                  </a:cubicBezTo>
                  <a:cubicBezTo>
                    <a:pt x="26052" y="10157"/>
                    <a:pt x="20500" y="7416"/>
                    <a:pt x="10691" y="2801"/>
                  </a:cubicBezTo>
                  <a:cubicBezTo>
                    <a:pt x="10258" y="2594"/>
                    <a:pt x="9816" y="2386"/>
                    <a:pt x="9365" y="2176"/>
                  </a:cubicBezTo>
                  <a:cubicBezTo>
                    <a:pt x="8736" y="1882"/>
                    <a:pt x="8092" y="1579"/>
                    <a:pt x="7429" y="1268"/>
                  </a:cubicBezTo>
                  <a:cubicBezTo>
                    <a:pt x="6645" y="903"/>
                    <a:pt x="5836" y="524"/>
                    <a:pt x="5002" y="135"/>
                  </a:cubicBezTo>
                  <a:cubicBezTo>
                    <a:pt x="4806" y="44"/>
                    <a:pt x="4599" y="0"/>
                    <a:pt x="4394"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52"/>
            <p:cNvSpPr/>
            <p:nvPr/>
          </p:nvSpPr>
          <p:spPr>
            <a:xfrm>
              <a:off x="9807350" y="849650"/>
              <a:ext cx="719125" cy="522200"/>
            </a:xfrm>
            <a:custGeom>
              <a:avLst/>
              <a:gdLst/>
              <a:ahLst/>
              <a:cxnLst/>
              <a:rect l="l" t="t" r="r" b="b"/>
              <a:pathLst>
                <a:path w="28765" h="20888" extrusionOk="0">
                  <a:moveTo>
                    <a:pt x="4129" y="0"/>
                  </a:moveTo>
                  <a:cubicBezTo>
                    <a:pt x="3241" y="1349"/>
                    <a:pt x="2432" y="2750"/>
                    <a:pt x="1746" y="4196"/>
                  </a:cubicBezTo>
                  <a:cubicBezTo>
                    <a:pt x="1000" y="5771"/>
                    <a:pt x="400" y="7403"/>
                    <a:pt x="0" y="9085"/>
                  </a:cubicBezTo>
                  <a:cubicBezTo>
                    <a:pt x="647" y="9402"/>
                    <a:pt x="1370" y="9755"/>
                    <a:pt x="2153" y="10134"/>
                  </a:cubicBezTo>
                  <a:cubicBezTo>
                    <a:pt x="2674" y="10387"/>
                    <a:pt x="3220" y="10654"/>
                    <a:pt x="3788" y="10932"/>
                  </a:cubicBezTo>
                  <a:cubicBezTo>
                    <a:pt x="9214" y="13571"/>
                    <a:pt x="16577" y="17131"/>
                    <a:pt x="21529" y="19435"/>
                  </a:cubicBezTo>
                  <a:cubicBezTo>
                    <a:pt x="22126" y="19714"/>
                    <a:pt x="22687" y="19973"/>
                    <a:pt x="23206" y="20212"/>
                  </a:cubicBezTo>
                  <a:cubicBezTo>
                    <a:pt x="23756" y="20462"/>
                    <a:pt x="24258" y="20690"/>
                    <a:pt x="24705" y="20888"/>
                  </a:cubicBezTo>
                  <a:cubicBezTo>
                    <a:pt x="25316" y="19441"/>
                    <a:pt x="26154" y="17511"/>
                    <a:pt x="26771" y="16093"/>
                  </a:cubicBezTo>
                  <a:cubicBezTo>
                    <a:pt x="27185" y="15155"/>
                    <a:pt x="27499" y="14441"/>
                    <a:pt x="27589" y="14249"/>
                  </a:cubicBezTo>
                  <a:cubicBezTo>
                    <a:pt x="27847" y="13696"/>
                    <a:pt x="28339" y="12948"/>
                    <a:pt x="28764" y="12160"/>
                  </a:cubicBezTo>
                  <a:cubicBezTo>
                    <a:pt x="28734" y="12127"/>
                    <a:pt x="28707" y="12092"/>
                    <a:pt x="28680" y="12060"/>
                  </a:cubicBezTo>
                  <a:cubicBezTo>
                    <a:pt x="28621" y="11990"/>
                    <a:pt x="28138" y="11694"/>
                    <a:pt x="26960" y="11066"/>
                  </a:cubicBezTo>
                  <a:cubicBezTo>
                    <a:pt x="26609" y="10881"/>
                    <a:pt x="26194" y="10663"/>
                    <a:pt x="25709" y="10413"/>
                  </a:cubicBezTo>
                  <a:cubicBezTo>
                    <a:pt x="22752" y="8889"/>
                    <a:pt x="17200" y="6148"/>
                    <a:pt x="7391" y="1533"/>
                  </a:cubicBezTo>
                  <a:cubicBezTo>
                    <a:pt x="6958" y="1326"/>
                    <a:pt x="6516" y="1118"/>
                    <a:pt x="6065" y="908"/>
                  </a:cubicBezTo>
                  <a:cubicBezTo>
                    <a:pt x="5436" y="614"/>
                    <a:pt x="4792" y="311"/>
                    <a:pt x="4129" y="0"/>
                  </a:cubicBezTo>
                  <a:close/>
                </a:path>
              </a:pathLst>
            </a:cu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52"/>
            <p:cNvSpPr/>
            <p:nvPr/>
          </p:nvSpPr>
          <p:spPr>
            <a:xfrm>
              <a:off x="10345550" y="1109950"/>
              <a:ext cx="135825" cy="245000"/>
            </a:xfrm>
            <a:custGeom>
              <a:avLst/>
              <a:gdLst/>
              <a:ahLst/>
              <a:cxnLst/>
              <a:rect l="l" t="t" r="r" b="b"/>
              <a:pathLst>
                <a:path w="5433" h="9800" extrusionOk="0">
                  <a:moveTo>
                    <a:pt x="4180" y="1"/>
                  </a:moveTo>
                  <a:cubicBezTo>
                    <a:pt x="2164" y="2652"/>
                    <a:pt x="639" y="5750"/>
                    <a:pt x="1" y="9023"/>
                  </a:cubicBezTo>
                  <a:cubicBezTo>
                    <a:pt x="598" y="9302"/>
                    <a:pt x="1159" y="9561"/>
                    <a:pt x="1680" y="9800"/>
                  </a:cubicBezTo>
                  <a:cubicBezTo>
                    <a:pt x="2164" y="7697"/>
                    <a:pt x="2792" y="5655"/>
                    <a:pt x="3733" y="3691"/>
                  </a:cubicBezTo>
                  <a:cubicBezTo>
                    <a:pt x="4233" y="2647"/>
                    <a:pt x="4797" y="1626"/>
                    <a:pt x="5432" y="654"/>
                  </a:cubicBezTo>
                  <a:cubicBezTo>
                    <a:pt x="5081" y="469"/>
                    <a:pt x="4664" y="251"/>
                    <a:pt x="4180" y="1"/>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52"/>
            <p:cNvSpPr/>
            <p:nvPr/>
          </p:nvSpPr>
          <p:spPr>
            <a:xfrm>
              <a:off x="9861175" y="872350"/>
              <a:ext cx="130975" cy="250600"/>
            </a:xfrm>
            <a:custGeom>
              <a:avLst/>
              <a:gdLst/>
              <a:ahLst/>
              <a:cxnLst/>
              <a:rect l="l" t="t" r="r" b="b"/>
              <a:pathLst>
                <a:path w="5239" h="10024" extrusionOk="0">
                  <a:moveTo>
                    <a:pt x="3912" y="0"/>
                  </a:moveTo>
                  <a:cubicBezTo>
                    <a:pt x="1945" y="2731"/>
                    <a:pt x="507" y="5902"/>
                    <a:pt x="0" y="9226"/>
                  </a:cubicBezTo>
                  <a:cubicBezTo>
                    <a:pt x="521" y="9479"/>
                    <a:pt x="1067" y="9746"/>
                    <a:pt x="1635" y="10024"/>
                  </a:cubicBezTo>
                  <a:cubicBezTo>
                    <a:pt x="2147" y="7654"/>
                    <a:pt x="2808" y="5355"/>
                    <a:pt x="3861" y="3152"/>
                  </a:cubicBezTo>
                  <a:cubicBezTo>
                    <a:pt x="4276" y="2286"/>
                    <a:pt x="4736" y="1443"/>
                    <a:pt x="5238" y="625"/>
                  </a:cubicBezTo>
                  <a:cubicBezTo>
                    <a:pt x="4805" y="418"/>
                    <a:pt x="4363" y="210"/>
                    <a:pt x="3912"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52"/>
            <p:cNvSpPr/>
            <p:nvPr/>
          </p:nvSpPr>
          <p:spPr>
            <a:xfrm>
              <a:off x="9956300" y="1001750"/>
              <a:ext cx="396250" cy="208975"/>
            </a:xfrm>
            <a:custGeom>
              <a:avLst/>
              <a:gdLst/>
              <a:ahLst/>
              <a:cxnLst/>
              <a:rect l="l" t="t" r="r" b="b"/>
              <a:pathLst>
                <a:path w="15850" h="8359" extrusionOk="0">
                  <a:moveTo>
                    <a:pt x="1347" y="0"/>
                  </a:moveTo>
                  <a:cubicBezTo>
                    <a:pt x="644" y="0"/>
                    <a:pt x="1" y="843"/>
                    <a:pt x="451" y="1663"/>
                  </a:cubicBezTo>
                  <a:cubicBezTo>
                    <a:pt x="1851" y="4211"/>
                    <a:pt x="4115" y="6900"/>
                    <a:pt x="7268" y="6900"/>
                  </a:cubicBezTo>
                  <a:cubicBezTo>
                    <a:pt x="7330" y="6900"/>
                    <a:pt x="7392" y="6899"/>
                    <a:pt x="7454" y="6897"/>
                  </a:cubicBezTo>
                  <a:cubicBezTo>
                    <a:pt x="8762" y="6854"/>
                    <a:pt x="9897" y="6185"/>
                    <a:pt x="11166" y="5979"/>
                  </a:cubicBezTo>
                  <a:cubicBezTo>
                    <a:pt x="11319" y="5955"/>
                    <a:pt x="11462" y="5943"/>
                    <a:pt x="11598" y="5943"/>
                  </a:cubicBezTo>
                  <a:cubicBezTo>
                    <a:pt x="13155" y="5943"/>
                    <a:pt x="13629" y="7479"/>
                    <a:pt x="14880" y="8253"/>
                  </a:cubicBezTo>
                  <a:cubicBezTo>
                    <a:pt x="14989" y="8321"/>
                    <a:pt x="15131" y="8358"/>
                    <a:pt x="15271" y="8358"/>
                  </a:cubicBezTo>
                  <a:cubicBezTo>
                    <a:pt x="15540" y="8358"/>
                    <a:pt x="15802" y="8220"/>
                    <a:pt x="15811" y="7895"/>
                  </a:cubicBezTo>
                  <a:cubicBezTo>
                    <a:pt x="15850" y="6500"/>
                    <a:pt x="14925" y="5073"/>
                    <a:pt x="13788" y="4294"/>
                  </a:cubicBezTo>
                  <a:cubicBezTo>
                    <a:pt x="13107" y="3829"/>
                    <a:pt x="12392" y="3643"/>
                    <a:pt x="11655" y="3643"/>
                  </a:cubicBezTo>
                  <a:cubicBezTo>
                    <a:pt x="11119" y="3643"/>
                    <a:pt x="10572" y="3741"/>
                    <a:pt x="10016" y="3900"/>
                  </a:cubicBezTo>
                  <a:cubicBezTo>
                    <a:pt x="9014" y="4187"/>
                    <a:pt x="8101" y="4599"/>
                    <a:pt x="7138" y="4599"/>
                  </a:cubicBezTo>
                  <a:cubicBezTo>
                    <a:pt x="6709" y="4599"/>
                    <a:pt x="6270" y="4517"/>
                    <a:pt x="5808" y="4306"/>
                  </a:cubicBezTo>
                  <a:cubicBezTo>
                    <a:pt x="4131" y="3540"/>
                    <a:pt x="3192" y="1868"/>
                    <a:pt x="2141" y="444"/>
                  </a:cubicBezTo>
                  <a:cubicBezTo>
                    <a:pt x="1909" y="131"/>
                    <a:pt x="1624" y="0"/>
                    <a:pt x="1347"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52"/>
            <p:cNvSpPr/>
            <p:nvPr/>
          </p:nvSpPr>
          <p:spPr>
            <a:xfrm>
              <a:off x="10669025" y="1356725"/>
              <a:ext cx="368550" cy="231800"/>
            </a:xfrm>
            <a:custGeom>
              <a:avLst/>
              <a:gdLst/>
              <a:ahLst/>
              <a:cxnLst/>
              <a:rect l="l" t="t" r="r" b="b"/>
              <a:pathLst>
                <a:path w="14742" h="9272" extrusionOk="0">
                  <a:moveTo>
                    <a:pt x="1542" y="0"/>
                  </a:moveTo>
                  <a:cubicBezTo>
                    <a:pt x="746" y="0"/>
                    <a:pt x="1" y="864"/>
                    <a:pt x="326" y="1723"/>
                  </a:cubicBezTo>
                  <a:cubicBezTo>
                    <a:pt x="996" y="3492"/>
                    <a:pt x="2422" y="5090"/>
                    <a:pt x="3781" y="6387"/>
                  </a:cubicBezTo>
                  <a:cubicBezTo>
                    <a:pt x="4515" y="7090"/>
                    <a:pt x="5460" y="7558"/>
                    <a:pt x="6412" y="7558"/>
                  </a:cubicBezTo>
                  <a:cubicBezTo>
                    <a:pt x="6982" y="7558"/>
                    <a:pt x="7556" y="7390"/>
                    <a:pt x="8088" y="7004"/>
                  </a:cubicBezTo>
                  <a:cubicBezTo>
                    <a:pt x="8687" y="6570"/>
                    <a:pt x="9099" y="5966"/>
                    <a:pt x="9470" y="5339"/>
                  </a:cubicBezTo>
                  <a:cubicBezTo>
                    <a:pt x="9496" y="5298"/>
                    <a:pt x="9539" y="5233"/>
                    <a:pt x="9592" y="5158"/>
                  </a:cubicBezTo>
                  <a:cubicBezTo>
                    <a:pt x="10902" y="6193"/>
                    <a:pt x="11716" y="7508"/>
                    <a:pt x="12683" y="8837"/>
                  </a:cubicBezTo>
                  <a:cubicBezTo>
                    <a:pt x="12902" y="9139"/>
                    <a:pt x="13221" y="9272"/>
                    <a:pt x="13539" y="9272"/>
                  </a:cubicBezTo>
                  <a:cubicBezTo>
                    <a:pt x="14141" y="9272"/>
                    <a:pt x="14741" y="8794"/>
                    <a:pt x="14649" y="8078"/>
                  </a:cubicBezTo>
                  <a:cubicBezTo>
                    <a:pt x="14447" y="6496"/>
                    <a:pt x="13548" y="4898"/>
                    <a:pt x="12495" y="3726"/>
                  </a:cubicBezTo>
                  <a:cubicBezTo>
                    <a:pt x="11677" y="2817"/>
                    <a:pt x="10498" y="1565"/>
                    <a:pt x="9177" y="1565"/>
                  </a:cubicBezTo>
                  <a:cubicBezTo>
                    <a:pt x="8945" y="1565"/>
                    <a:pt x="8707" y="1604"/>
                    <a:pt x="8467" y="1691"/>
                  </a:cubicBezTo>
                  <a:cubicBezTo>
                    <a:pt x="7750" y="1949"/>
                    <a:pt x="7322" y="2560"/>
                    <a:pt x="6988" y="3210"/>
                  </a:cubicBezTo>
                  <a:cubicBezTo>
                    <a:pt x="6868" y="3442"/>
                    <a:pt x="6548" y="4468"/>
                    <a:pt x="6248" y="4524"/>
                  </a:cubicBezTo>
                  <a:cubicBezTo>
                    <a:pt x="6235" y="4527"/>
                    <a:pt x="6222" y="4528"/>
                    <a:pt x="6208" y="4528"/>
                  </a:cubicBezTo>
                  <a:cubicBezTo>
                    <a:pt x="5686" y="4528"/>
                    <a:pt x="4477" y="2792"/>
                    <a:pt x="4226" y="2481"/>
                  </a:cubicBezTo>
                  <a:cubicBezTo>
                    <a:pt x="3604" y="1713"/>
                    <a:pt x="3034" y="962"/>
                    <a:pt x="2293" y="298"/>
                  </a:cubicBezTo>
                  <a:cubicBezTo>
                    <a:pt x="2060" y="90"/>
                    <a:pt x="1798" y="0"/>
                    <a:pt x="1542"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6" name="Google Shape;1856;p52"/>
          <p:cNvGrpSpPr/>
          <p:nvPr/>
        </p:nvGrpSpPr>
        <p:grpSpPr>
          <a:xfrm>
            <a:off x="131432" y="4297674"/>
            <a:ext cx="734216" cy="820364"/>
            <a:chOff x="3034600" y="577975"/>
            <a:chExt cx="908725" cy="991875"/>
          </a:xfrm>
        </p:grpSpPr>
        <p:sp>
          <p:nvSpPr>
            <p:cNvPr id="1857" name="Google Shape;1857;p52"/>
            <p:cNvSpPr/>
            <p:nvPr/>
          </p:nvSpPr>
          <p:spPr>
            <a:xfrm>
              <a:off x="3034650" y="577975"/>
              <a:ext cx="908675" cy="991775"/>
            </a:xfrm>
            <a:custGeom>
              <a:avLst/>
              <a:gdLst/>
              <a:ahLst/>
              <a:cxnLst/>
              <a:rect l="l" t="t" r="r" b="b"/>
              <a:pathLst>
                <a:path w="36347" h="39671" extrusionOk="0">
                  <a:moveTo>
                    <a:pt x="21692" y="1"/>
                  </a:moveTo>
                  <a:cubicBezTo>
                    <a:pt x="21438" y="1"/>
                    <a:pt x="21180" y="49"/>
                    <a:pt x="20932" y="149"/>
                  </a:cubicBezTo>
                  <a:cubicBezTo>
                    <a:pt x="20804" y="198"/>
                    <a:pt x="20680" y="249"/>
                    <a:pt x="20552" y="302"/>
                  </a:cubicBezTo>
                  <a:cubicBezTo>
                    <a:pt x="20278" y="414"/>
                    <a:pt x="20002" y="525"/>
                    <a:pt x="19730" y="640"/>
                  </a:cubicBezTo>
                  <a:cubicBezTo>
                    <a:pt x="19594" y="697"/>
                    <a:pt x="19461" y="755"/>
                    <a:pt x="19326" y="810"/>
                  </a:cubicBezTo>
                  <a:cubicBezTo>
                    <a:pt x="18310" y="1247"/>
                    <a:pt x="17303" y="1705"/>
                    <a:pt x="16316" y="2181"/>
                  </a:cubicBezTo>
                  <a:cubicBezTo>
                    <a:pt x="16185" y="2243"/>
                    <a:pt x="16057" y="2305"/>
                    <a:pt x="15925" y="2371"/>
                  </a:cubicBezTo>
                  <a:cubicBezTo>
                    <a:pt x="14836" y="2899"/>
                    <a:pt x="13771" y="3451"/>
                    <a:pt x="12744" y="4001"/>
                  </a:cubicBezTo>
                  <a:cubicBezTo>
                    <a:pt x="12612" y="4070"/>
                    <a:pt x="12484" y="4139"/>
                    <a:pt x="12360" y="4207"/>
                  </a:cubicBezTo>
                  <a:cubicBezTo>
                    <a:pt x="11258" y="4805"/>
                    <a:pt x="10197" y="5404"/>
                    <a:pt x="9195" y="5992"/>
                  </a:cubicBezTo>
                  <a:cubicBezTo>
                    <a:pt x="9067" y="6067"/>
                    <a:pt x="8943" y="6138"/>
                    <a:pt x="8819" y="6212"/>
                  </a:cubicBezTo>
                  <a:cubicBezTo>
                    <a:pt x="7836" y="6794"/>
                    <a:pt x="6911" y="7363"/>
                    <a:pt x="6054" y="7904"/>
                  </a:cubicBezTo>
                  <a:cubicBezTo>
                    <a:pt x="5930" y="7979"/>
                    <a:pt x="5809" y="8057"/>
                    <a:pt x="5687" y="8132"/>
                  </a:cubicBezTo>
                  <a:cubicBezTo>
                    <a:pt x="5290" y="8382"/>
                    <a:pt x="4910" y="8627"/>
                    <a:pt x="4545" y="8863"/>
                  </a:cubicBezTo>
                  <a:cubicBezTo>
                    <a:pt x="1738" y="10690"/>
                    <a:pt x="0" y="11988"/>
                    <a:pt x="0" y="11988"/>
                  </a:cubicBezTo>
                  <a:cubicBezTo>
                    <a:pt x="4461" y="22810"/>
                    <a:pt x="13899" y="39671"/>
                    <a:pt x="13899" y="39671"/>
                  </a:cubicBezTo>
                  <a:cubicBezTo>
                    <a:pt x="15571" y="38847"/>
                    <a:pt x="17286" y="37942"/>
                    <a:pt x="18984" y="37005"/>
                  </a:cubicBezTo>
                  <a:cubicBezTo>
                    <a:pt x="19932" y="36480"/>
                    <a:pt x="20868" y="35950"/>
                    <a:pt x="21792" y="35417"/>
                  </a:cubicBezTo>
                  <a:cubicBezTo>
                    <a:pt x="21864" y="35375"/>
                    <a:pt x="21937" y="35335"/>
                    <a:pt x="22008" y="35293"/>
                  </a:cubicBezTo>
                  <a:lnTo>
                    <a:pt x="22165" y="35203"/>
                  </a:lnTo>
                  <a:cubicBezTo>
                    <a:pt x="23435" y="34467"/>
                    <a:pt x="24678" y="33725"/>
                    <a:pt x="25869" y="32999"/>
                  </a:cubicBezTo>
                  <a:cubicBezTo>
                    <a:pt x="25993" y="32924"/>
                    <a:pt x="26118" y="32851"/>
                    <a:pt x="26238" y="32776"/>
                  </a:cubicBezTo>
                  <a:cubicBezTo>
                    <a:pt x="27386" y="32075"/>
                    <a:pt x="28486" y="31393"/>
                    <a:pt x="29505" y="30746"/>
                  </a:cubicBezTo>
                  <a:cubicBezTo>
                    <a:pt x="29626" y="30673"/>
                    <a:pt x="29748" y="30595"/>
                    <a:pt x="29869" y="30518"/>
                  </a:cubicBezTo>
                  <a:cubicBezTo>
                    <a:pt x="30644" y="30026"/>
                    <a:pt x="31371" y="29562"/>
                    <a:pt x="32040" y="29127"/>
                  </a:cubicBezTo>
                  <a:cubicBezTo>
                    <a:pt x="32164" y="29045"/>
                    <a:pt x="32287" y="28970"/>
                    <a:pt x="32403" y="28892"/>
                  </a:cubicBezTo>
                  <a:cubicBezTo>
                    <a:pt x="33293" y="28316"/>
                    <a:pt x="34066" y="27804"/>
                    <a:pt x="34700" y="27384"/>
                  </a:cubicBezTo>
                  <a:cubicBezTo>
                    <a:pt x="34828" y="27298"/>
                    <a:pt x="34949" y="27216"/>
                    <a:pt x="35064" y="27141"/>
                  </a:cubicBezTo>
                  <a:cubicBezTo>
                    <a:pt x="35119" y="27105"/>
                    <a:pt x="35172" y="27070"/>
                    <a:pt x="35223" y="27033"/>
                  </a:cubicBezTo>
                  <a:cubicBezTo>
                    <a:pt x="36034" y="26492"/>
                    <a:pt x="36347" y="25451"/>
                    <a:pt x="35965" y="24554"/>
                  </a:cubicBezTo>
                  <a:cubicBezTo>
                    <a:pt x="32122" y="15463"/>
                    <a:pt x="25752" y="4781"/>
                    <a:pt x="23424" y="971"/>
                  </a:cubicBezTo>
                  <a:cubicBezTo>
                    <a:pt x="23045" y="353"/>
                    <a:pt x="22381" y="1"/>
                    <a:pt x="21692" y="1"/>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52"/>
            <p:cNvSpPr/>
            <p:nvPr/>
          </p:nvSpPr>
          <p:spPr>
            <a:xfrm>
              <a:off x="3034600" y="799625"/>
              <a:ext cx="474650" cy="770225"/>
            </a:xfrm>
            <a:custGeom>
              <a:avLst/>
              <a:gdLst/>
              <a:ahLst/>
              <a:cxnLst/>
              <a:rect l="l" t="t" r="r" b="b"/>
              <a:pathLst>
                <a:path w="18986" h="30809" extrusionOk="0">
                  <a:moveTo>
                    <a:pt x="4545" y="1"/>
                  </a:moveTo>
                  <a:cubicBezTo>
                    <a:pt x="1738" y="1828"/>
                    <a:pt x="1" y="3125"/>
                    <a:pt x="1" y="3125"/>
                  </a:cubicBezTo>
                  <a:cubicBezTo>
                    <a:pt x="4461" y="13948"/>
                    <a:pt x="13901" y="30808"/>
                    <a:pt x="13901" y="30808"/>
                  </a:cubicBezTo>
                  <a:cubicBezTo>
                    <a:pt x="15571" y="29984"/>
                    <a:pt x="17285" y="29080"/>
                    <a:pt x="18986" y="28140"/>
                  </a:cubicBezTo>
                  <a:cubicBezTo>
                    <a:pt x="17705" y="25875"/>
                    <a:pt x="16452" y="23592"/>
                    <a:pt x="15224" y="21297"/>
                  </a:cubicBezTo>
                  <a:cubicBezTo>
                    <a:pt x="11697" y="14701"/>
                    <a:pt x="8377" y="7999"/>
                    <a:pt x="5099" y="1278"/>
                  </a:cubicBezTo>
                  <a:cubicBezTo>
                    <a:pt x="4922" y="914"/>
                    <a:pt x="4742" y="474"/>
                    <a:pt x="4545"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52"/>
            <p:cNvSpPr/>
            <p:nvPr/>
          </p:nvSpPr>
          <p:spPr>
            <a:xfrm>
              <a:off x="3327025" y="832650"/>
              <a:ext cx="435125" cy="348925"/>
            </a:xfrm>
            <a:custGeom>
              <a:avLst/>
              <a:gdLst/>
              <a:ahLst/>
              <a:cxnLst/>
              <a:rect l="l" t="t" r="r" b="b"/>
              <a:pathLst>
                <a:path w="17405" h="13957" extrusionOk="0">
                  <a:moveTo>
                    <a:pt x="10732" y="1"/>
                  </a:moveTo>
                  <a:cubicBezTo>
                    <a:pt x="10649" y="1"/>
                    <a:pt x="10564" y="20"/>
                    <a:pt x="10485" y="57"/>
                  </a:cubicBezTo>
                  <a:cubicBezTo>
                    <a:pt x="7380" y="1561"/>
                    <a:pt x="4371" y="3251"/>
                    <a:pt x="1369" y="4947"/>
                  </a:cubicBezTo>
                  <a:cubicBezTo>
                    <a:pt x="1148" y="5073"/>
                    <a:pt x="1045" y="5331"/>
                    <a:pt x="1133" y="5554"/>
                  </a:cubicBezTo>
                  <a:cubicBezTo>
                    <a:pt x="1259" y="5872"/>
                    <a:pt x="1243" y="6228"/>
                    <a:pt x="1091" y="6533"/>
                  </a:cubicBezTo>
                  <a:cubicBezTo>
                    <a:pt x="948" y="6813"/>
                    <a:pt x="694" y="7034"/>
                    <a:pt x="397" y="7154"/>
                  </a:cubicBezTo>
                  <a:cubicBezTo>
                    <a:pt x="130" y="7264"/>
                    <a:pt x="0" y="7558"/>
                    <a:pt x="106" y="7809"/>
                  </a:cubicBezTo>
                  <a:cubicBezTo>
                    <a:pt x="910" y="9703"/>
                    <a:pt x="1763" y="11480"/>
                    <a:pt x="2955" y="13161"/>
                  </a:cubicBezTo>
                  <a:cubicBezTo>
                    <a:pt x="3051" y="13297"/>
                    <a:pt x="3206" y="13367"/>
                    <a:pt x="3366" y="13367"/>
                  </a:cubicBezTo>
                  <a:cubicBezTo>
                    <a:pt x="3481" y="13367"/>
                    <a:pt x="3599" y="13331"/>
                    <a:pt x="3700" y="13256"/>
                  </a:cubicBezTo>
                  <a:cubicBezTo>
                    <a:pt x="3933" y="13082"/>
                    <a:pt x="4225" y="12980"/>
                    <a:pt x="4513" y="12980"/>
                  </a:cubicBezTo>
                  <a:cubicBezTo>
                    <a:pt x="4601" y="12980"/>
                    <a:pt x="4688" y="12989"/>
                    <a:pt x="4773" y="13009"/>
                  </a:cubicBezTo>
                  <a:cubicBezTo>
                    <a:pt x="5124" y="13095"/>
                    <a:pt x="5418" y="13336"/>
                    <a:pt x="5568" y="13667"/>
                  </a:cubicBezTo>
                  <a:cubicBezTo>
                    <a:pt x="5651" y="13849"/>
                    <a:pt x="5832" y="13957"/>
                    <a:pt x="6026" y="13957"/>
                  </a:cubicBezTo>
                  <a:cubicBezTo>
                    <a:pt x="6108" y="13957"/>
                    <a:pt x="6193" y="13937"/>
                    <a:pt x="6273" y="13895"/>
                  </a:cubicBezTo>
                  <a:lnTo>
                    <a:pt x="15934" y="8770"/>
                  </a:lnTo>
                  <a:cubicBezTo>
                    <a:pt x="16186" y="8636"/>
                    <a:pt x="16294" y="8331"/>
                    <a:pt x="16157" y="8099"/>
                  </a:cubicBezTo>
                  <a:cubicBezTo>
                    <a:pt x="15905" y="7668"/>
                    <a:pt x="15936" y="7067"/>
                    <a:pt x="16296" y="6679"/>
                  </a:cubicBezTo>
                  <a:cubicBezTo>
                    <a:pt x="16553" y="6402"/>
                    <a:pt x="16922" y="6244"/>
                    <a:pt x="17217" y="6001"/>
                  </a:cubicBezTo>
                  <a:cubicBezTo>
                    <a:pt x="17295" y="5936"/>
                    <a:pt x="17370" y="5857"/>
                    <a:pt x="17386" y="5760"/>
                  </a:cubicBezTo>
                  <a:cubicBezTo>
                    <a:pt x="17405" y="5656"/>
                    <a:pt x="17350" y="5559"/>
                    <a:pt x="17295" y="5470"/>
                  </a:cubicBezTo>
                  <a:lnTo>
                    <a:pt x="14313" y="501"/>
                  </a:lnTo>
                  <a:cubicBezTo>
                    <a:pt x="14221" y="348"/>
                    <a:pt x="14057" y="268"/>
                    <a:pt x="13886" y="268"/>
                  </a:cubicBezTo>
                  <a:cubicBezTo>
                    <a:pt x="13767" y="268"/>
                    <a:pt x="13646" y="306"/>
                    <a:pt x="13542" y="384"/>
                  </a:cubicBezTo>
                  <a:cubicBezTo>
                    <a:pt x="13236" y="615"/>
                    <a:pt x="12854" y="752"/>
                    <a:pt x="12471" y="752"/>
                  </a:cubicBezTo>
                  <a:cubicBezTo>
                    <a:pt x="12459" y="752"/>
                    <a:pt x="12447" y="752"/>
                    <a:pt x="12435" y="752"/>
                  </a:cubicBezTo>
                  <a:cubicBezTo>
                    <a:pt x="11954" y="741"/>
                    <a:pt x="11428" y="514"/>
                    <a:pt x="11108" y="161"/>
                  </a:cubicBezTo>
                  <a:cubicBezTo>
                    <a:pt x="11012" y="55"/>
                    <a:pt x="10874" y="1"/>
                    <a:pt x="10732" y="1"/>
                  </a:cubicBezTo>
                  <a:close/>
                </a:path>
              </a:pathLst>
            </a:cu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52"/>
            <p:cNvSpPr/>
            <p:nvPr/>
          </p:nvSpPr>
          <p:spPr>
            <a:xfrm>
              <a:off x="3394575" y="885900"/>
              <a:ext cx="239800" cy="155375"/>
            </a:xfrm>
            <a:custGeom>
              <a:avLst/>
              <a:gdLst/>
              <a:ahLst/>
              <a:cxnLst/>
              <a:rect l="l" t="t" r="r" b="b"/>
              <a:pathLst>
                <a:path w="9592" h="6215" extrusionOk="0">
                  <a:moveTo>
                    <a:pt x="9253" y="0"/>
                  </a:moveTo>
                  <a:cubicBezTo>
                    <a:pt x="9212" y="0"/>
                    <a:pt x="9168" y="13"/>
                    <a:pt x="9126" y="41"/>
                  </a:cubicBezTo>
                  <a:cubicBezTo>
                    <a:pt x="6190" y="2035"/>
                    <a:pt x="3213" y="3970"/>
                    <a:pt x="196" y="5845"/>
                  </a:cubicBezTo>
                  <a:cubicBezTo>
                    <a:pt x="1" y="5966"/>
                    <a:pt x="158" y="6215"/>
                    <a:pt x="350" y="6215"/>
                  </a:cubicBezTo>
                  <a:cubicBezTo>
                    <a:pt x="390" y="6215"/>
                    <a:pt x="432" y="6204"/>
                    <a:pt x="472" y="6179"/>
                  </a:cubicBezTo>
                  <a:cubicBezTo>
                    <a:pt x="3487" y="4306"/>
                    <a:pt x="6464" y="2371"/>
                    <a:pt x="9402" y="376"/>
                  </a:cubicBezTo>
                  <a:cubicBezTo>
                    <a:pt x="9592" y="247"/>
                    <a:pt x="9441" y="0"/>
                    <a:pt x="9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52"/>
            <p:cNvSpPr/>
            <p:nvPr/>
          </p:nvSpPr>
          <p:spPr>
            <a:xfrm>
              <a:off x="3429400" y="946050"/>
              <a:ext cx="253425" cy="167275"/>
            </a:xfrm>
            <a:custGeom>
              <a:avLst/>
              <a:gdLst/>
              <a:ahLst/>
              <a:cxnLst/>
              <a:rect l="l" t="t" r="r" b="b"/>
              <a:pathLst>
                <a:path w="10137" h="6691" extrusionOk="0">
                  <a:moveTo>
                    <a:pt x="9789" y="0"/>
                  </a:moveTo>
                  <a:cubicBezTo>
                    <a:pt x="9749" y="0"/>
                    <a:pt x="9707" y="11"/>
                    <a:pt x="9666" y="36"/>
                  </a:cubicBezTo>
                  <a:cubicBezTo>
                    <a:pt x="6447" y="2037"/>
                    <a:pt x="3287" y="4130"/>
                    <a:pt x="186" y="6313"/>
                  </a:cubicBezTo>
                  <a:cubicBezTo>
                    <a:pt x="0" y="6444"/>
                    <a:pt x="149" y="6690"/>
                    <a:pt x="334" y="6690"/>
                  </a:cubicBezTo>
                  <a:cubicBezTo>
                    <a:pt x="376" y="6690"/>
                    <a:pt x="420" y="6677"/>
                    <a:pt x="462" y="6648"/>
                  </a:cubicBezTo>
                  <a:cubicBezTo>
                    <a:pt x="3561" y="4466"/>
                    <a:pt x="6722" y="2374"/>
                    <a:pt x="9942" y="371"/>
                  </a:cubicBezTo>
                  <a:cubicBezTo>
                    <a:pt x="10137" y="249"/>
                    <a:pt x="9981" y="0"/>
                    <a:pt x="97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TextBox 33">
            <a:extLst>
              <a:ext uri="{FF2B5EF4-FFF2-40B4-BE49-F238E27FC236}">
                <a16:creationId xmlns:a16="http://schemas.microsoft.com/office/drawing/2014/main" id="{D13AA682-AA0C-4159-A50F-AA2358AC4F78}"/>
              </a:ext>
            </a:extLst>
          </p:cNvPr>
          <p:cNvSpPr txBox="1"/>
          <p:nvPr/>
        </p:nvSpPr>
        <p:spPr>
          <a:xfrm>
            <a:off x="543483" y="700171"/>
            <a:ext cx="7849630" cy="496996"/>
          </a:xfrm>
          <a:prstGeom prst="rect">
            <a:avLst/>
          </a:prstGeom>
          <a:noFill/>
        </p:spPr>
        <p:txBody>
          <a:bodyPr wrap="square">
            <a:spAutoFit/>
          </a:bodyPr>
          <a:lstStyle/>
          <a:p>
            <a:pPr marL="30480" marR="30480" algn="just">
              <a:lnSpc>
                <a:spcPct val="150000"/>
              </a:lnSpc>
              <a:spcAft>
                <a:spcPts val="1200"/>
              </a:spcAft>
            </a:pPr>
            <a:r>
              <a:rPr lang="en-US" sz="2000" dirty="0"/>
              <a:t>+ Sau </a:t>
            </a:r>
            <a:r>
              <a:rPr lang="en-US" sz="2000" dirty="0" err="1"/>
              <a:t>khi</a:t>
            </a:r>
            <a:r>
              <a:rPr lang="en-US" sz="2000" dirty="0"/>
              <a:t> </a:t>
            </a:r>
            <a:r>
              <a:rPr lang="en-US" sz="2000" dirty="0" err="1"/>
              <a:t>tiến</a:t>
            </a:r>
            <a:r>
              <a:rPr lang="en-US" sz="2000" dirty="0"/>
              <a:t> </a:t>
            </a:r>
            <a:r>
              <a:rPr lang="en-US" sz="2000" dirty="0" err="1"/>
              <a:t>hành</a:t>
            </a:r>
            <a:r>
              <a:rPr lang="en-US" sz="2000" dirty="0"/>
              <a:t> </a:t>
            </a:r>
            <a:r>
              <a:rPr lang="en-US" sz="2000" dirty="0" err="1"/>
              <a:t>thí</a:t>
            </a:r>
            <a:r>
              <a:rPr lang="en-US" sz="2000" dirty="0"/>
              <a:t> </a:t>
            </a:r>
            <a:r>
              <a:rPr lang="en-US" sz="2000" dirty="0" err="1"/>
              <a:t>nghiệm</a:t>
            </a:r>
            <a:r>
              <a:rPr lang="en-US" sz="2000" dirty="0"/>
              <a:t>, ta </a:t>
            </a:r>
            <a:r>
              <a:rPr lang="en-US" sz="2000" dirty="0" err="1"/>
              <a:t>thu</a:t>
            </a:r>
            <a:r>
              <a:rPr lang="en-US" sz="2000" dirty="0"/>
              <a:t> </a:t>
            </a:r>
            <a:r>
              <a:rPr lang="en-US" sz="2000" dirty="0" err="1"/>
              <a:t>được</a:t>
            </a:r>
            <a:r>
              <a:rPr lang="en-US" sz="2000" dirty="0"/>
              <a:t> </a:t>
            </a:r>
            <a:r>
              <a:rPr lang="en-US" sz="2000" dirty="0" err="1"/>
              <a:t>bảng</a:t>
            </a:r>
            <a:r>
              <a:rPr lang="en-US" sz="2000" dirty="0"/>
              <a:t> </a:t>
            </a:r>
            <a:r>
              <a:rPr lang="en-US" sz="2000" dirty="0" err="1"/>
              <a:t>số</a:t>
            </a:r>
            <a:r>
              <a:rPr lang="en-US" sz="2000" dirty="0"/>
              <a:t> </a:t>
            </a:r>
            <a:r>
              <a:rPr lang="en-US" sz="2000" dirty="0" err="1"/>
              <a:t>liệu</a:t>
            </a:r>
            <a:r>
              <a:rPr lang="en-US" sz="2000" dirty="0"/>
              <a:t> </a:t>
            </a:r>
            <a:r>
              <a:rPr lang="en-US" sz="2000" dirty="0" err="1"/>
              <a:t>bên</a:t>
            </a:r>
            <a:r>
              <a:rPr lang="en-US" sz="2000" dirty="0"/>
              <a:t> </a:t>
            </a:r>
            <a:r>
              <a:rPr lang="en-US" sz="2000" dirty="0" err="1"/>
              <a:t>dưới</a:t>
            </a:r>
            <a:r>
              <a:rPr lang="en-US" sz="2000" dirty="0"/>
              <a:t>:</a:t>
            </a:r>
          </a:p>
        </p:txBody>
      </p:sp>
      <p:graphicFrame>
        <p:nvGraphicFramePr>
          <p:cNvPr id="8" name="Table 7">
            <a:extLst>
              <a:ext uri="{FF2B5EF4-FFF2-40B4-BE49-F238E27FC236}">
                <a16:creationId xmlns:a16="http://schemas.microsoft.com/office/drawing/2014/main" id="{BAC51CC4-5E8C-4643-A0CA-D2EC2ED88565}"/>
              </a:ext>
            </a:extLst>
          </p:cNvPr>
          <p:cNvGraphicFramePr>
            <a:graphicFrameLocks noGrp="1"/>
          </p:cNvGraphicFramePr>
          <p:nvPr>
            <p:extLst>
              <p:ext uri="{D42A27DB-BD31-4B8C-83A1-F6EECF244321}">
                <p14:modId xmlns:p14="http://schemas.microsoft.com/office/powerpoint/2010/main" val="732539031"/>
              </p:ext>
            </p:extLst>
          </p:nvPr>
        </p:nvGraphicFramePr>
        <p:xfrm>
          <a:off x="614257" y="1474283"/>
          <a:ext cx="7594716" cy="1524240"/>
        </p:xfrm>
        <a:graphic>
          <a:graphicData uri="http://schemas.openxmlformats.org/drawingml/2006/table">
            <a:tbl>
              <a:tblPr firstRow="1" firstCol="1" bandRow="1">
                <a:tableStyleId>{106DDB4D-EAD9-4F38-B3A5-F939C126A4E8}</a:tableStyleId>
              </a:tblPr>
              <a:tblGrid>
                <a:gridCol w="2184191">
                  <a:extLst>
                    <a:ext uri="{9D8B030D-6E8A-4147-A177-3AD203B41FA5}">
                      <a16:colId xmlns:a16="http://schemas.microsoft.com/office/drawing/2014/main" val="2158217440"/>
                    </a:ext>
                  </a:extLst>
                </a:gridCol>
                <a:gridCol w="805771">
                  <a:extLst>
                    <a:ext uri="{9D8B030D-6E8A-4147-A177-3AD203B41FA5}">
                      <a16:colId xmlns:a16="http://schemas.microsoft.com/office/drawing/2014/main" val="2343835297"/>
                    </a:ext>
                  </a:extLst>
                </a:gridCol>
                <a:gridCol w="805771">
                  <a:extLst>
                    <a:ext uri="{9D8B030D-6E8A-4147-A177-3AD203B41FA5}">
                      <a16:colId xmlns:a16="http://schemas.microsoft.com/office/drawing/2014/main" val="3352977"/>
                    </a:ext>
                  </a:extLst>
                </a:gridCol>
                <a:gridCol w="805771">
                  <a:extLst>
                    <a:ext uri="{9D8B030D-6E8A-4147-A177-3AD203B41FA5}">
                      <a16:colId xmlns:a16="http://schemas.microsoft.com/office/drawing/2014/main" val="647357271"/>
                    </a:ext>
                  </a:extLst>
                </a:gridCol>
                <a:gridCol w="806583">
                  <a:extLst>
                    <a:ext uri="{9D8B030D-6E8A-4147-A177-3AD203B41FA5}">
                      <a16:colId xmlns:a16="http://schemas.microsoft.com/office/drawing/2014/main" val="3292000647"/>
                    </a:ext>
                  </a:extLst>
                </a:gridCol>
                <a:gridCol w="805771">
                  <a:extLst>
                    <a:ext uri="{9D8B030D-6E8A-4147-A177-3AD203B41FA5}">
                      <a16:colId xmlns:a16="http://schemas.microsoft.com/office/drawing/2014/main" val="640204079"/>
                    </a:ext>
                  </a:extLst>
                </a:gridCol>
                <a:gridCol w="690429">
                  <a:extLst>
                    <a:ext uri="{9D8B030D-6E8A-4147-A177-3AD203B41FA5}">
                      <a16:colId xmlns:a16="http://schemas.microsoft.com/office/drawing/2014/main" val="600930033"/>
                    </a:ext>
                  </a:extLst>
                </a:gridCol>
                <a:gridCol w="690429">
                  <a:extLst>
                    <a:ext uri="{9D8B030D-6E8A-4147-A177-3AD203B41FA5}">
                      <a16:colId xmlns:a16="http://schemas.microsoft.com/office/drawing/2014/main" val="944686985"/>
                    </a:ext>
                  </a:extLst>
                </a:gridCol>
              </a:tblGrid>
              <a:tr h="538620">
                <a:tc>
                  <a:txBody>
                    <a:bodyPr/>
                    <a:lstStyle/>
                    <a:p>
                      <a:pPr marL="0" marR="0" algn="ctr">
                        <a:lnSpc>
                          <a:spcPct val="150000"/>
                        </a:lnSpc>
                        <a:spcBef>
                          <a:spcPts val="0"/>
                        </a:spcBef>
                        <a:spcAft>
                          <a:spcPts val="0"/>
                        </a:spcAft>
                      </a:pPr>
                      <a:r>
                        <a:rPr lang="nl-NL" sz="2000" b="1" dirty="0">
                          <a:effectLst/>
                        </a:rPr>
                        <a:t>Trọng lượng (N)</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nl-NL" sz="20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nl-NL" sz="20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nl-NL" sz="2000">
                          <a:effectLst/>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nl-NL" sz="2000">
                          <a:effectLst/>
                        </a:rPr>
                        <a: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nl-NL" sz="2000">
                          <a:effectLst/>
                        </a:rPr>
                        <a:t>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nl-NL" sz="2000">
                          <a:effectLst/>
                        </a:rPr>
                        <a:t>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nl-NL" sz="2000">
                          <a:effectLst/>
                        </a:rPr>
                        <a:t>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4511867"/>
                  </a:ext>
                </a:extLst>
              </a:tr>
              <a:tr h="492810">
                <a:tc>
                  <a:txBody>
                    <a:bodyPr/>
                    <a:lstStyle/>
                    <a:p>
                      <a:pPr marL="0" marR="0" algn="ctr">
                        <a:lnSpc>
                          <a:spcPct val="150000"/>
                        </a:lnSpc>
                        <a:spcBef>
                          <a:spcPts val="0"/>
                        </a:spcBef>
                        <a:spcAft>
                          <a:spcPts val="0"/>
                        </a:spcAft>
                      </a:pPr>
                      <a:r>
                        <a:rPr lang="nl-NL" sz="2000" b="1" dirty="0">
                          <a:effectLst/>
                        </a:rPr>
                        <a:t>Chiều dài (mm)</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nl-NL" sz="2000">
                          <a:effectLst/>
                        </a:rPr>
                        <a:t>100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nl-NL" sz="2000">
                          <a:effectLst/>
                        </a:rPr>
                        <a:t>110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nl-NL" sz="2000">
                          <a:effectLst/>
                        </a:rPr>
                        <a:t>120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nl-NL" sz="2000">
                          <a:effectLst/>
                        </a:rPr>
                        <a:t>130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nl-NL" sz="2000">
                          <a:effectLst/>
                        </a:rPr>
                        <a:t>140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nl-NL" sz="2000">
                          <a:effectLst/>
                        </a:rPr>
                        <a:t>158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nl-NL" sz="2000">
                          <a:effectLst/>
                        </a:rPr>
                        <a:t>172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3088204"/>
                  </a:ext>
                </a:extLst>
              </a:tr>
              <a:tr h="492810">
                <a:tc>
                  <a:txBody>
                    <a:bodyPr/>
                    <a:lstStyle/>
                    <a:p>
                      <a:pPr marL="0" marR="0" algn="ctr">
                        <a:lnSpc>
                          <a:spcPct val="150000"/>
                        </a:lnSpc>
                        <a:spcBef>
                          <a:spcPts val="0"/>
                        </a:spcBef>
                        <a:spcAft>
                          <a:spcPts val="0"/>
                        </a:spcAft>
                      </a:pPr>
                      <a:r>
                        <a:rPr lang="nl-NL" sz="2000" b="1" dirty="0">
                          <a:effectLst/>
                        </a:rPr>
                        <a:t>Độ giãn (mm)</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nl-NL" sz="2000" dirty="0">
                          <a:effectLst/>
                        </a:rPr>
                        <a:t>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nl-NL" sz="2000" dirty="0">
                          <a:effectLst/>
                        </a:rPr>
                        <a:t>10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nl-NL" sz="2000">
                          <a:effectLst/>
                        </a:rPr>
                        <a:t>20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nl-NL" sz="2000">
                          <a:effectLst/>
                        </a:rPr>
                        <a:t>30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nl-NL" sz="2000">
                          <a:effectLst/>
                        </a:rPr>
                        <a:t>40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nl-NL" sz="2000">
                          <a:effectLst/>
                        </a:rPr>
                        <a:t>58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nl-NL" sz="2000" dirty="0">
                          <a:effectLst/>
                        </a:rPr>
                        <a:t>72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9308628"/>
                  </a:ext>
                </a:extLst>
              </a:tr>
            </a:tbl>
          </a:graphicData>
        </a:graphic>
      </p:graphicFrame>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BC584DC5-BDF6-4D69-BFED-24C71CBBB0DA}"/>
                  </a:ext>
                </a:extLst>
              </p:cNvPr>
              <p:cNvSpPr txBox="1"/>
              <p:nvPr/>
            </p:nvSpPr>
            <p:spPr>
              <a:xfrm>
                <a:off x="733942" y="3090515"/>
                <a:ext cx="7849630" cy="1420325"/>
              </a:xfrm>
              <a:prstGeom prst="rect">
                <a:avLst/>
              </a:prstGeom>
              <a:noFill/>
            </p:spPr>
            <p:txBody>
              <a:bodyPr wrap="square">
                <a:spAutoFit/>
              </a:bodyPr>
              <a:lstStyle/>
              <a:p>
                <a:pPr>
                  <a:lnSpc>
                    <a:spcPct val="150000"/>
                  </a:lnSpc>
                </a:pPr>
                <a:r>
                  <a:rPr lang="nl-NL" sz="2000" dirty="0"/>
                  <a:t>Trong đó:</a:t>
                </a:r>
                <a:endParaRPr lang="en-US" sz="2000" dirty="0"/>
              </a:p>
              <a:p>
                <a:pPr>
                  <a:lnSpc>
                    <a:spcPct val="150000"/>
                  </a:lnSpc>
                </a:pPr>
                <a:r>
                  <a:rPr lang="nl-NL" sz="2000" dirty="0"/>
                  <a:t>Lực đàn hồi: F</a:t>
                </a:r>
                <a:r>
                  <a:rPr lang="nl-NL" sz="2000" baseline="-25000" dirty="0"/>
                  <a:t>đh </a:t>
                </a:r>
                <a:r>
                  <a:rPr lang="nl-NL" sz="2000" dirty="0"/>
                  <a:t>= P = m.g</a:t>
                </a:r>
                <a:endParaRPr lang="en-US" sz="2000" dirty="0"/>
              </a:p>
              <a:p>
                <a:pPr>
                  <a:lnSpc>
                    <a:spcPct val="150000"/>
                  </a:lnSpc>
                </a:pPr>
                <a:r>
                  <a:rPr lang="nl-NL" sz="2000" dirty="0"/>
                  <a:t>Độ biến dạng của lò xo: </a:t>
                </a:r>
                <a14:m>
                  <m:oMath xmlns:m="http://schemas.openxmlformats.org/officeDocument/2006/math">
                    <m:r>
                      <a:rPr lang="nl-NL" sz="2000" i="1"/>
                      <m:t>∆</m:t>
                    </m:r>
                  </m:oMath>
                </a14:m>
                <a:r>
                  <a:rPr lang="nl-NL" sz="2000" dirty="0"/>
                  <a:t>l = l – l</a:t>
                </a:r>
                <a:r>
                  <a:rPr lang="nl-NL" sz="2000" baseline="-25000" dirty="0"/>
                  <a:t>o</a:t>
                </a:r>
                <a:endParaRPr lang="en-US" sz="2000" dirty="0"/>
              </a:p>
            </p:txBody>
          </p:sp>
        </mc:Choice>
        <mc:Fallback>
          <p:sp>
            <p:nvSpPr>
              <p:cNvPr id="39" name="TextBox 38">
                <a:extLst>
                  <a:ext uri="{FF2B5EF4-FFF2-40B4-BE49-F238E27FC236}">
                    <a16:creationId xmlns:a16="http://schemas.microsoft.com/office/drawing/2014/main" id="{BC584DC5-BDF6-4D69-BFED-24C71CBBB0DA}"/>
                  </a:ext>
                </a:extLst>
              </p:cNvPr>
              <p:cNvSpPr txBox="1">
                <a:spLocks noRot="1" noChangeAspect="1" noMove="1" noResize="1" noEditPoints="1" noAdjustHandles="1" noChangeArrowheads="1" noChangeShapeType="1" noTextEdit="1"/>
              </p:cNvSpPr>
              <p:nvPr/>
            </p:nvSpPr>
            <p:spPr>
              <a:xfrm>
                <a:off x="733942" y="3090515"/>
                <a:ext cx="7849630" cy="1420325"/>
              </a:xfrm>
              <a:prstGeom prst="rect">
                <a:avLst/>
              </a:prstGeom>
              <a:blipFill>
                <a:blip r:embed="rId3"/>
                <a:stretch>
                  <a:fillRect l="-776" b="-6867"/>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 calcmode="lin" valueType="num">
                                      <p:cBhvr additive="base">
                                        <p:cTn id="7"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9">
                                            <p:txEl>
                                              <p:pRg st="0" end="0"/>
                                            </p:txEl>
                                          </p:spTgt>
                                        </p:tgtEl>
                                        <p:attrNameLst>
                                          <p:attrName>style.visibility</p:attrName>
                                        </p:attrNameLst>
                                      </p:cBhvr>
                                      <p:to>
                                        <p:strVal val="visible"/>
                                      </p:to>
                                    </p:set>
                                    <p:anim calcmode="lin" valueType="num">
                                      <p:cBhvr additive="base">
                                        <p:cTn id="18"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9">
                                            <p:txEl>
                                              <p:pRg st="1" end="1"/>
                                            </p:txEl>
                                          </p:spTgt>
                                        </p:tgtEl>
                                        <p:attrNameLst>
                                          <p:attrName>style.visibility</p:attrName>
                                        </p:attrNameLst>
                                      </p:cBhvr>
                                      <p:to>
                                        <p:strVal val="visible"/>
                                      </p:to>
                                    </p:set>
                                    <p:anim calcmode="lin" valueType="num">
                                      <p:cBhvr additive="base">
                                        <p:cTn id="24" dur="500" fill="hold"/>
                                        <p:tgtEl>
                                          <p:spTgt spid="39">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9">
                                            <p:txEl>
                                              <p:pRg st="2" end="2"/>
                                            </p:txEl>
                                          </p:spTgt>
                                        </p:tgtEl>
                                        <p:attrNameLst>
                                          <p:attrName>style.visibility</p:attrName>
                                        </p:attrNameLst>
                                      </p:cBhvr>
                                      <p:to>
                                        <p:strVal val="visible"/>
                                      </p:to>
                                    </p:set>
                                    <p:anim calcmode="lin" valueType="num">
                                      <p:cBhvr additive="base">
                                        <p:cTn id="30" dur="500" fill="hold"/>
                                        <p:tgtEl>
                                          <p:spTgt spid="39">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p:bldP spid="3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78"/>
        <p:cNvGrpSpPr/>
        <p:nvPr/>
      </p:nvGrpSpPr>
      <p:grpSpPr>
        <a:xfrm>
          <a:off x="0" y="0"/>
          <a:ext cx="0" cy="0"/>
          <a:chOff x="0" y="0"/>
          <a:chExt cx="0" cy="0"/>
        </a:xfrm>
      </p:grpSpPr>
      <p:grpSp>
        <p:nvGrpSpPr>
          <p:cNvPr id="1885" name="Google Shape;1885;p53"/>
          <p:cNvGrpSpPr/>
          <p:nvPr/>
        </p:nvGrpSpPr>
        <p:grpSpPr>
          <a:xfrm>
            <a:off x="8229600" y="23007"/>
            <a:ext cx="914400" cy="792847"/>
            <a:chOff x="3500150" y="3578275"/>
            <a:chExt cx="1157925" cy="1004000"/>
          </a:xfrm>
        </p:grpSpPr>
        <p:sp>
          <p:nvSpPr>
            <p:cNvPr id="1886" name="Google Shape;1886;p53"/>
            <p:cNvSpPr/>
            <p:nvPr/>
          </p:nvSpPr>
          <p:spPr>
            <a:xfrm>
              <a:off x="3500150" y="3587725"/>
              <a:ext cx="1157925" cy="994550"/>
            </a:xfrm>
            <a:custGeom>
              <a:avLst/>
              <a:gdLst/>
              <a:ahLst/>
              <a:cxnLst/>
              <a:rect l="l" t="t" r="r" b="b"/>
              <a:pathLst>
                <a:path w="46317" h="39782" extrusionOk="0">
                  <a:moveTo>
                    <a:pt x="11589" y="1"/>
                  </a:moveTo>
                  <a:cubicBezTo>
                    <a:pt x="11514" y="1"/>
                    <a:pt x="11443" y="38"/>
                    <a:pt x="11403" y="102"/>
                  </a:cubicBezTo>
                  <a:cubicBezTo>
                    <a:pt x="10568" y="1408"/>
                    <a:pt x="3745" y="12118"/>
                    <a:pt x="76" y="18645"/>
                  </a:cubicBezTo>
                  <a:cubicBezTo>
                    <a:pt x="1" y="18778"/>
                    <a:pt x="81" y="18946"/>
                    <a:pt x="233" y="18968"/>
                  </a:cubicBezTo>
                  <a:cubicBezTo>
                    <a:pt x="2060" y="19246"/>
                    <a:pt x="11414" y="21049"/>
                    <a:pt x="17418" y="29557"/>
                  </a:cubicBezTo>
                  <a:cubicBezTo>
                    <a:pt x="17457" y="29610"/>
                    <a:pt x="17515" y="29643"/>
                    <a:pt x="17581" y="29649"/>
                  </a:cubicBezTo>
                  <a:cubicBezTo>
                    <a:pt x="18562" y="29714"/>
                    <a:pt x="26518" y="30533"/>
                    <a:pt x="34942" y="39710"/>
                  </a:cubicBezTo>
                  <a:cubicBezTo>
                    <a:pt x="34985" y="39758"/>
                    <a:pt x="35045" y="39782"/>
                    <a:pt x="35104" y="39782"/>
                  </a:cubicBezTo>
                  <a:cubicBezTo>
                    <a:pt x="35174" y="39782"/>
                    <a:pt x="35244" y="39748"/>
                    <a:pt x="35287" y="39684"/>
                  </a:cubicBezTo>
                  <a:cubicBezTo>
                    <a:pt x="36553" y="37743"/>
                    <a:pt x="45218" y="24448"/>
                    <a:pt x="46285" y="21698"/>
                  </a:cubicBezTo>
                  <a:cubicBezTo>
                    <a:pt x="46316" y="21618"/>
                    <a:pt x="46296" y="21525"/>
                    <a:pt x="46234" y="21464"/>
                  </a:cubicBezTo>
                  <a:cubicBezTo>
                    <a:pt x="45790" y="21033"/>
                    <a:pt x="43678" y="19187"/>
                    <a:pt x="36210" y="15058"/>
                  </a:cubicBezTo>
                  <a:lnTo>
                    <a:pt x="36197" y="15049"/>
                  </a:lnTo>
                  <a:lnTo>
                    <a:pt x="15498" y="1589"/>
                  </a:lnTo>
                  <a:cubicBezTo>
                    <a:pt x="15498" y="1589"/>
                    <a:pt x="14193" y="633"/>
                    <a:pt x="11640" y="7"/>
                  </a:cubicBezTo>
                  <a:cubicBezTo>
                    <a:pt x="11623" y="3"/>
                    <a:pt x="11606" y="1"/>
                    <a:pt x="11589" y="1"/>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53"/>
            <p:cNvSpPr/>
            <p:nvPr/>
          </p:nvSpPr>
          <p:spPr>
            <a:xfrm>
              <a:off x="3579825" y="3578275"/>
              <a:ext cx="1072725" cy="939675"/>
            </a:xfrm>
            <a:custGeom>
              <a:avLst/>
              <a:gdLst/>
              <a:ahLst/>
              <a:cxnLst/>
              <a:rect l="l" t="t" r="r" b="b"/>
              <a:pathLst>
                <a:path w="42909" h="37587" extrusionOk="0">
                  <a:moveTo>
                    <a:pt x="11651" y="1"/>
                  </a:moveTo>
                  <a:cubicBezTo>
                    <a:pt x="11558" y="1"/>
                    <a:pt x="11469" y="49"/>
                    <a:pt x="11419" y="129"/>
                  </a:cubicBezTo>
                  <a:lnTo>
                    <a:pt x="108" y="18071"/>
                  </a:lnTo>
                  <a:cubicBezTo>
                    <a:pt x="0" y="18241"/>
                    <a:pt x="106" y="18465"/>
                    <a:pt x="306" y="18487"/>
                  </a:cubicBezTo>
                  <a:cubicBezTo>
                    <a:pt x="7825" y="19394"/>
                    <a:pt x="14880" y="27194"/>
                    <a:pt x="15594" y="28007"/>
                  </a:cubicBezTo>
                  <a:cubicBezTo>
                    <a:pt x="15635" y="28051"/>
                    <a:pt x="15687" y="28082"/>
                    <a:pt x="15746" y="28093"/>
                  </a:cubicBezTo>
                  <a:cubicBezTo>
                    <a:pt x="17434" y="28420"/>
                    <a:pt x="19088" y="28916"/>
                    <a:pt x="20681" y="29570"/>
                  </a:cubicBezTo>
                  <a:cubicBezTo>
                    <a:pt x="26885" y="32104"/>
                    <a:pt x="30441" y="36312"/>
                    <a:pt x="31342" y="37480"/>
                  </a:cubicBezTo>
                  <a:cubicBezTo>
                    <a:pt x="31397" y="37551"/>
                    <a:pt x="31478" y="37586"/>
                    <a:pt x="31560" y="37586"/>
                  </a:cubicBezTo>
                  <a:cubicBezTo>
                    <a:pt x="31647" y="37586"/>
                    <a:pt x="31734" y="37545"/>
                    <a:pt x="31788" y="37464"/>
                  </a:cubicBezTo>
                  <a:cubicBezTo>
                    <a:pt x="38289" y="27615"/>
                    <a:pt x="42302" y="20335"/>
                    <a:pt x="42863" y="19301"/>
                  </a:cubicBezTo>
                  <a:cubicBezTo>
                    <a:pt x="42906" y="19222"/>
                    <a:pt x="42908" y="19125"/>
                    <a:pt x="42866" y="19045"/>
                  </a:cubicBezTo>
                  <a:cubicBezTo>
                    <a:pt x="42791" y="18891"/>
                    <a:pt x="42713" y="18741"/>
                    <a:pt x="42631" y="18593"/>
                  </a:cubicBezTo>
                  <a:cubicBezTo>
                    <a:pt x="38096" y="10064"/>
                    <a:pt x="29886" y="9445"/>
                    <a:pt x="27613" y="9445"/>
                  </a:cubicBezTo>
                  <a:cubicBezTo>
                    <a:pt x="27430" y="9445"/>
                    <a:pt x="27286" y="9449"/>
                    <a:pt x="27185" y="9453"/>
                  </a:cubicBezTo>
                  <a:cubicBezTo>
                    <a:pt x="27182" y="9454"/>
                    <a:pt x="27178" y="9454"/>
                    <a:pt x="27175" y="9454"/>
                  </a:cubicBezTo>
                  <a:cubicBezTo>
                    <a:pt x="27073" y="9454"/>
                    <a:pt x="26980" y="9396"/>
                    <a:pt x="26934" y="9305"/>
                  </a:cubicBezTo>
                  <a:cubicBezTo>
                    <a:pt x="22487" y="920"/>
                    <a:pt x="13016" y="80"/>
                    <a:pt x="11666" y="1"/>
                  </a:cubicBezTo>
                  <a:cubicBezTo>
                    <a:pt x="11661" y="1"/>
                    <a:pt x="11656" y="1"/>
                    <a:pt x="11651" y="1"/>
                  </a:cubicBezTo>
                  <a:close/>
                </a:path>
              </a:pathLst>
            </a:cu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53"/>
            <p:cNvSpPr/>
            <p:nvPr/>
          </p:nvSpPr>
          <p:spPr>
            <a:xfrm>
              <a:off x="3967275" y="3817975"/>
              <a:ext cx="286125" cy="448600"/>
            </a:xfrm>
            <a:custGeom>
              <a:avLst/>
              <a:gdLst/>
              <a:ahLst/>
              <a:cxnLst/>
              <a:rect l="l" t="t" r="r" b="b"/>
              <a:pathLst>
                <a:path w="11445" h="17944" extrusionOk="0">
                  <a:moveTo>
                    <a:pt x="11011" y="0"/>
                  </a:moveTo>
                  <a:cubicBezTo>
                    <a:pt x="10918" y="0"/>
                    <a:pt x="10825" y="45"/>
                    <a:pt x="10764" y="152"/>
                  </a:cubicBezTo>
                  <a:cubicBezTo>
                    <a:pt x="7402" y="6029"/>
                    <a:pt x="3866" y="11803"/>
                    <a:pt x="157" y="17471"/>
                  </a:cubicBezTo>
                  <a:cubicBezTo>
                    <a:pt x="0" y="17710"/>
                    <a:pt x="220" y="17943"/>
                    <a:pt x="442" y="17943"/>
                  </a:cubicBezTo>
                  <a:cubicBezTo>
                    <a:pt x="537" y="17943"/>
                    <a:pt x="631" y="17901"/>
                    <a:pt x="697" y="17800"/>
                  </a:cubicBezTo>
                  <a:cubicBezTo>
                    <a:pt x="4403" y="12134"/>
                    <a:pt x="7939" y="6361"/>
                    <a:pt x="11303" y="481"/>
                  </a:cubicBezTo>
                  <a:cubicBezTo>
                    <a:pt x="11444" y="235"/>
                    <a:pt x="11225" y="0"/>
                    <a:pt x="11011" y="0"/>
                  </a:cubicBezTo>
                  <a:close/>
                </a:path>
              </a:pathLst>
            </a:cu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TextBox 49">
            <a:extLst>
              <a:ext uri="{FF2B5EF4-FFF2-40B4-BE49-F238E27FC236}">
                <a16:creationId xmlns:a16="http://schemas.microsoft.com/office/drawing/2014/main" id="{AC66D700-2A29-46EE-892E-C4568648B59E}"/>
              </a:ext>
            </a:extLst>
          </p:cNvPr>
          <p:cNvSpPr txBox="1"/>
          <p:nvPr/>
        </p:nvSpPr>
        <p:spPr>
          <a:xfrm>
            <a:off x="433282" y="592407"/>
            <a:ext cx="8722100" cy="456535"/>
          </a:xfrm>
          <a:prstGeom prst="rect">
            <a:avLst/>
          </a:prstGeom>
          <a:noFill/>
        </p:spPr>
        <p:txBody>
          <a:bodyPr wrap="square">
            <a:spAutoFit/>
          </a:bodyPr>
          <a:lstStyle/>
          <a:p>
            <a:pPr algn="ctr">
              <a:lnSpc>
                <a:spcPct val="150000"/>
              </a:lnSpc>
            </a:pPr>
            <a:r>
              <a:rPr lang="nl-NL" sz="1800" dirty="0">
                <a:effectLst/>
                <a:latin typeface="Arial" panose="020B0604020202020204" pitchFamily="34" charset="0"/>
                <a:ea typeface="Times New Roman" panose="02020603050405020304" pitchFamily="18" charset="0"/>
              </a:rPr>
              <a:t>Đồ thị biểu diễn mối quan hệ của lực đàn hồi của vật và độ giãn của lò xo </a:t>
            </a:r>
            <a:endParaRPr lang="en-US" sz="1800" dirty="0"/>
          </a:p>
        </p:txBody>
      </p:sp>
      <p:grpSp>
        <p:nvGrpSpPr>
          <p:cNvPr id="51" name="Group 50">
            <a:extLst>
              <a:ext uri="{FF2B5EF4-FFF2-40B4-BE49-F238E27FC236}">
                <a16:creationId xmlns:a16="http://schemas.microsoft.com/office/drawing/2014/main" id="{CA5564FE-6E39-4F17-BEE6-B80952099212}"/>
              </a:ext>
            </a:extLst>
          </p:cNvPr>
          <p:cNvGrpSpPr/>
          <p:nvPr/>
        </p:nvGrpSpPr>
        <p:grpSpPr>
          <a:xfrm>
            <a:off x="294515" y="1386864"/>
            <a:ext cx="4928838" cy="3050696"/>
            <a:chOff x="2316769" y="964277"/>
            <a:chExt cx="7918453" cy="5151840"/>
          </a:xfrm>
        </p:grpSpPr>
        <p:cxnSp>
          <p:nvCxnSpPr>
            <p:cNvPr id="52" name="Straight Arrow Connector 51">
              <a:extLst>
                <a:ext uri="{FF2B5EF4-FFF2-40B4-BE49-F238E27FC236}">
                  <a16:creationId xmlns:a16="http://schemas.microsoft.com/office/drawing/2014/main" id="{19D0CDC1-8556-4446-82F9-C47CFED14F15}"/>
                </a:ext>
              </a:extLst>
            </p:cNvPr>
            <p:cNvCxnSpPr/>
            <p:nvPr/>
          </p:nvCxnSpPr>
          <p:spPr>
            <a:xfrm flipV="1">
              <a:off x="3270738" y="1055077"/>
              <a:ext cx="0" cy="44840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3B3BB511-AE32-41F7-AECE-DF9196391C9A}"/>
                </a:ext>
              </a:extLst>
            </p:cNvPr>
            <p:cNvCxnSpPr/>
            <p:nvPr/>
          </p:nvCxnSpPr>
          <p:spPr>
            <a:xfrm>
              <a:off x="3270738" y="5539154"/>
              <a:ext cx="677007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8DC2C7C-2CA3-4FB1-A4B6-46DC64E01AC9}"/>
                </a:ext>
              </a:extLst>
            </p:cNvPr>
            <p:cNvCxnSpPr/>
            <p:nvPr/>
          </p:nvCxnSpPr>
          <p:spPr>
            <a:xfrm flipV="1">
              <a:off x="3270738" y="2910254"/>
              <a:ext cx="2751993" cy="26289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44E5F99-EE40-491F-AFE5-B92298282B3E}"/>
                </a:ext>
              </a:extLst>
            </p:cNvPr>
            <p:cNvCxnSpPr/>
            <p:nvPr/>
          </p:nvCxnSpPr>
          <p:spPr>
            <a:xfrm flipV="1">
              <a:off x="6022731" y="2233246"/>
              <a:ext cx="1274884" cy="6770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1C27EA6-51F5-4161-BE36-FDDD74E1FDE3}"/>
                </a:ext>
              </a:extLst>
            </p:cNvPr>
            <p:cNvCxnSpPr/>
            <p:nvPr/>
          </p:nvCxnSpPr>
          <p:spPr>
            <a:xfrm flipV="1">
              <a:off x="7297615" y="1529862"/>
              <a:ext cx="1072662" cy="70338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90A9B4F-EF65-42AB-8918-1CF058F6A586}"/>
                </a:ext>
              </a:extLst>
            </p:cNvPr>
            <p:cNvCxnSpPr/>
            <p:nvPr/>
          </p:nvCxnSpPr>
          <p:spPr>
            <a:xfrm>
              <a:off x="3270737" y="4888522"/>
              <a:ext cx="619859"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505B433-4563-4AF2-A5B3-C7B7E8407740}"/>
                </a:ext>
              </a:extLst>
            </p:cNvPr>
            <p:cNvCxnSpPr/>
            <p:nvPr/>
          </p:nvCxnSpPr>
          <p:spPr>
            <a:xfrm>
              <a:off x="3270738" y="4224704"/>
              <a:ext cx="1375996" cy="1911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04E309F0-BD40-4755-9EA6-F760CBDEEC6A}"/>
                </a:ext>
              </a:extLst>
            </p:cNvPr>
            <p:cNvCxnSpPr/>
            <p:nvPr/>
          </p:nvCxnSpPr>
          <p:spPr>
            <a:xfrm>
              <a:off x="3270738" y="3548369"/>
              <a:ext cx="2063996" cy="2866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1324BB7-67E8-4B08-86D1-AB192C52F8E3}"/>
                </a:ext>
              </a:extLst>
            </p:cNvPr>
            <p:cNvCxnSpPr/>
            <p:nvPr/>
          </p:nvCxnSpPr>
          <p:spPr>
            <a:xfrm flipV="1">
              <a:off x="3270738" y="2881116"/>
              <a:ext cx="2751993" cy="1"/>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2A58CBC-C75C-45D4-B957-2518C0D4A631}"/>
                </a:ext>
              </a:extLst>
            </p:cNvPr>
            <p:cNvCxnSpPr/>
            <p:nvPr/>
          </p:nvCxnSpPr>
          <p:spPr>
            <a:xfrm flipV="1">
              <a:off x="3270738" y="2204107"/>
              <a:ext cx="4026877" cy="3"/>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62A6EEC-80F4-451B-85C2-3956815AB55D}"/>
                </a:ext>
              </a:extLst>
            </p:cNvPr>
            <p:cNvCxnSpPr/>
            <p:nvPr/>
          </p:nvCxnSpPr>
          <p:spPr>
            <a:xfrm flipV="1">
              <a:off x="3270738" y="1535836"/>
              <a:ext cx="5099539" cy="5981"/>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1BA5A76-860F-4AA2-8348-6DC2D2E99ED0}"/>
                </a:ext>
              </a:extLst>
            </p:cNvPr>
            <p:cNvCxnSpPr/>
            <p:nvPr/>
          </p:nvCxnSpPr>
          <p:spPr>
            <a:xfrm>
              <a:off x="3958736" y="4923692"/>
              <a:ext cx="0" cy="615462"/>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9951BE6-1BFD-4868-8419-50812B415E0C}"/>
                </a:ext>
              </a:extLst>
            </p:cNvPr>
            <p:cNvCxnSpPr/>
            <p:nvPr/>
          </p:nvCxnSpPr>
          <p:spPr>
            <a:xfrm>
              <a:off x="4637942" y="4224704"/>
              <a:ext cx="0" cy="131445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9FFC0C1-FB43-430F-BFED-9231D44938A9}"/>
                </a:ext>
              </a:extLst>
            </p:cNvPr>
            <p:cNvCxnSpPr/>
            <p:nvPr/>
          </p:nvCxnSpPr>
          <p:spPr>
            <a:xfrm>
              <a:off x="5334734" y="3548369"/>
              <a:ext cx="0" cy="199078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C752EDA-7B7A-4CD8-992A-7F1862C050B8}"/>
                </a:ext>
              </a:extLst>
            </p:cNvPr>
            <p:cNvCxnSpPr/>
            <p:nvPr/>
          </p:nvCxnSpPr>
          <p:spPr>
            <a:xfrm>
              <a:off x="6022731" y="2881116"/>
              <a:ext cx="0" cy="2633859"/>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6300EB9-EBC0-464C-82B5-DAB6CF52E891}"/>
                </a:ext>
              </a:extLst>
            </p:cNvPr>
            <p:cNvCxnSpPr/>
            <p:nvPr/>
          </p:nvCxnSpPr>
          <p:spPr>
            <a:xfrm>
              <a:off x="7297615" y="2204107"/>
              <a:ext cx="0" cy="331086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90CBC07E-F179-4484-999C-AE974F93912C}"/>
                </a:ext>
              </a:extLst>
            </p:cNvPr>
            <p:cNvCxnSpPr/>
            <p:nvPr/>
          </p:nvCxnSpPr>
          <p:spPr>
            <a:xfrm>
              <a:off x="8370277" y="1529862"/>
              <a:ext cx="0" cy="3985113"/>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69" name="TextBox 68">
                  <a:extLst>
                    <a:ext uri="{FF2B5EF4-FFF2-40B4-BE49-F238E27FC236}">
                      <a16:creationId xmlns:a16="http://schemas.microsoft.com/office/drawing/2014/main" id="{0B914555-3415-4FAE-B874-DAE0B4E615EB}"/>
                    </a:ext>
                  </a:extLst>
                </p:cNvPr>
                <p:cNvSpPr txBox="1"/>
                <p:nvPr/>
              </p:nvSpPr>
              <p:spPr>
                <a:xfrm>
                  <a:off x="8902212" y="5583117"/>
                  <a:ext cx="1333010" cy="3876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1" i="1" smtClean="0">
                            <a:latin typeface="Cambria Math" panose="02040503050406030204" pitchFamily="18" charset="0"/>
                            <a:ea typeface="Cambria Math" panose="02040503050406030204" pitchFamily="18" charset="0"/>
                          </a:rPr>
                          <m:t>∆ℓ (</m:t>
                        </m:r>
                        <m:r>
                          <a:rPr lang="en-US" sz="1600" b="0" i="1" smtClean="0">
                            <a:latin typeface="Cambria Math" panose="02040503050406030204" pitchFamily="18" charset="0"/>
                            <a:ea typeface="Cambria Math" panose="02040503050406030204" pitchFamily="18" charset="0"/>
                          </a:rPr>
                          <m:t>𝑚𝑚</m:t>
                        </m:r>
                        <m:r>
                          <a:rPr lang="en-US" sz="1600" b="1" i="1" smtClean="0">
                            <a:latin typeface="Cambria Math" panose="02040503050406030204" pitchFamily="18" charset="0"/>
                            <a:ea typeface="Cambria Math" panose="02040503050406030204" pitchFamily="18" charset="0"/>
                          </a:rPr>
                          <m:t>)</m:t>
                        </m:r>
                      </m:oMath>
                    </m:oMathPara>
                  </a14:m>
                  <a:endParaRPr lang="en-US" sz="1600" b="1"/>
                </a:p>
              </p:txBody>
            </p:sp>
          </mc:Choice>
          <mc:Fallback>
            <p:sp>
              <p:nvSpPr>
                <p:cNvPr id="69" name="TextBox 68">
                  <a:extLst>
                    <a:ext uri="{FF2B5EF4-FFF2-40B4-BE49-F238E27FC236}">
                      <a16:creationId xmlns:a16="http://schemas.microsoft.com/office/drawing/2014/main" id="{0B914555-3415-4FAE-B874-DAE0B4E615EB}"/>
                    </a:ext>
                  </a:extLst>
                </p:cNvPr>
                <p:cNvSpPr txBox="1">
                  <a:spLocks noRot="1" noChangeAspect="1" noMove="1" noResize="1" noEditPoints="1" noAdjustHandles="1" noChangeArrowheads="1" noChangeShapeType="1" noTextEdit="1"/>
                </p:cNvSpPr>
                <p:nvPr/>
              </p:nvSpPr>
              <p:spPr>
                <a:xfrm>
                  <a:off x="8902212" y="5583117"/>
                  <a:ext cx="1333010" cy="387638"/>
                </a:xfrm>
                <a:prstGeom prst="rect">
                  <a:avLst/>
                </a:prstGeom>
                <a:blipFill>
                  <a:blip r:embed="rId3"/>
                  <a:stretch>
                    <a:fillRect l="-5882" r="-8088" b="-44737"/>
                  </a:stretch>
                </a:blipFill>
              </p:spPr>
              <p:txBody>
                <a:bodyPr/>
                <a:lstStyle/>
                <a:p>
                  <a:r>
                    <a:rPr lang="en-US">
                      <a:noFill/>
                    </a:rPr>
                    <a:t> </a:t>
                  </a:r>
                </a:p>
              </p:txBody>
            </p:sp>
          </mc:Fallback>
        </mc:AlternateContent>
        <p:sp>
          <p:nvSpPr>
            <p:cNvPr id="70" name="TextBox 69">
              <a:extLst>
                <a:ext uri="{FF2B5EF4-FFF2-40B4-BE49-F238E27FC236}">
                  <a16:creationId xmlns:a16="http://schemas.microsoft.com/office/drawing/2014/main" id="{A81B98D4-1B93-428E-BDC6-A17C897B05A1}"/>
                </a:ext>
              </a:extLst>
            </p:cNvPr>
            <p:cNvSpPr txBox="1"/>
            <p:nvPr/>
          </p:nvSpPr>
          <p:spPr>
            <a:xfrm>
              <a:off x="2953880" y="5583115"/>
              <a:ext cx="272561" cy="533002"/>
            </a:xfrm>
            <a:prstGeom prst="rect">
              <a:avLst/>
            </a:prstGeom>
            <a:noFill/>
          </p:spPr>
          <p:txBody>
            <a:bodyPr wrap="square" rtlCol="0">
              <a:spAutoFit/>
            </a:bodyPr>
            <a:lstStyle/>
            <a:p>
              <a:r>
                <a:rPr lang="en-US" sz="1600"/>
                <a:t>0</a:t>
              </a:r>
            </a:p>
          </p:txBody>
        </p:sp>
        <p:sp>
          <p:nvSpPr>
            <p:cNvPr id="71" name="TextBox 70">
              <a:extLst>
                <a:ext uri="{FF2B5EF4-FFF2-40B4-BE49-F238E27FC236}">
                  <a16:creationId xmlns:a16="http://schemas.microsoft.com/office/drawing/2014/main" id="{C5C572F8-18B1-4792-BDBB-073C5507EB6C}"/>
                </a:ext>
              </a:extLst>
            </p:cNvPr>
            <p:cNvSpPr txBox="1"/>
            <p:nvPr/>
          </p:nvSpPr>
          <p:spPr>
            <a:xfrm>
              <a:off x="3646014" y="5574324"/>
              <a:ext cx="656724" cy="533002"/>
            </a:xfrm>
            <a:prstGeom prst="rect">
              <a:avLst/>
            </a:prstGeom>
            <a:noFill/>
          </p:spPr>
          <p:txBody>
            <a:bodyPr wrap="square" rtlCol="0">
              <a:spAutoFit/>
            </a:bodyPr>
            <a:lstStyle/>
            <a:p>
              <a:r>
                <a:rPr lang="en-US" sz="1600"/>
                <a:t>10</a:t>
              </a:r>
            </a:p>
          </p:txBody>
        </p:sp>
        <p:sp>
          <p:nvSpPr>
            <p:cNvPr id="72" name="TextBox 71">
              <a:extLst>
                <a:ext uri="{FF2B5EF4-FFF2-40B4-BE49-F238E27FC236}">
                  <a16:creationId xmlns:a16="http://schemas.microsoft.com/office/drawing/2014/main" id="{7BC3757D-9B1B-490C-A27C-30CAC28293E8}"/>
                </a:ext>
              </a:extLst>
            </p:cNvPr>
            <p:cNvSpPr txBox="1"/>
            <p:nvPr/>
          </p:nvSpPr>
          <p:spPr>
            <a:xfrm>
              <a:off x="4379622" y="5574322"/>
              <a:ext cx="656724" cy="533002"/>
            </a:xfrm>
            <a:prstGeom prst="rect">
              <a:avLst/>
            </a:prstGeom>
            <a:noFill/>
          </p:spPr>
          <p:txBody>
            <a:bodyPr wrap="square" rtlCol="0">
              <a:spAutoFit/>
            </a:bodyPr>
            <a:lstStyle/>
            <a:p>
              <a:r>
                <a:rPr lang="en-US" sz="1600"/>
                <a:t>20</a:t>
              </a:r>
            </a:p>
          </p:txBody>
        </p:sp>
        <p:sp>
          <p:nvSpPr>
            <p:cNvPr id="73" name="TextBox 72">
              <a:extLst>
                <a:ext uri="{FF2B5EF4-FFF2-40B4-BE49-F238E27FC236}">
                  <a16:creationId xmlns:a16="http://schemas.microsoft.com/office/drawing/2014/main" id="{44C64023-55DE-4081-B1FA-2F5C8BC03434}"/>
                </a:ext>
              </a:extLst>
            </p:cNvPr>
            <p:cNvSpPr txBox="1"/>
            <p:nvPr/>
          </p:nvSpPr>
          <p:spPr>
            <a:xfrm>
              <a:off x="5129169" y="5574322"/>
              <a:ext cx="656724" cy="533002"/>
            </a:xfrm>
            <a:prstGeom prst="rect">
              <a:avLst/>
            </a:prstGeom>
            <a:noFill/>
          </p:spPr>
          <p:txBody>
            <a:bodyPr wrap="square" rtlCol="0">
              <a:spAutoFit/>
            </a:bodyPr>
            <a:lstStyle/>
            <a:p>
              <a:r>
                <a:rPr lang="en-US" sz="1600"/>
                <a:t>30</a:t>
              </a:r>
            </a:p>
          </p:txBody>
        </p:sp>
        <p:sp>
          <p:nvSpPr>
            <p:cNvPr id="74" name="TextBox 73">
              <a:extLst>
                <a:ext uri="{FF2B5EF4-FFF2-40B4-BE49-F238E27FC236}">
                  <a16:creationId xmlns:a16="http://schemas.microsoft.com/office/drawing/2014/main" id="{0C6CBE82-E598-425A-9629-1E7A42ED80F8}"/>
                </a:ext>
              </a:extLst>
            </p:cNvPr>
            <p:cNvSpPr txBox="1"/>
            <p:nvPr/>
          </p:nvSpPr>
          <p:spPr>
            <a:xfrm>
              <a:off x="5740280" y="5574322"/>
              <a:ext cx="656724" cy="533002"/>
            </a:xfrm>
            <a:prstGeom prst="rect">
              <a:avLst/>
            </a:prstGeom>
            <a:noFill/>
          </p:spPr>
          <p:txBody>
            <a:bodyPr wrap="square" rtlCol="0">
              <a:spAutoFit/>
            </a:bodyPr>
            <a:lstStyle/>
            <a:p>
              <a:r>
                <a:rPr lang="en-US" sz="1600"/>
                <a:t>40</a:t>
              </a:r>
            </a:p>
          </p:txBody>
        </p:sp>
        <p:sp>
          <p:nvSpPr>
            <p:cNvPr id="75" name="TextBox 74">
              <a:extLst>
                <a:ext uri="{FF2B5EF4-FFF2-40B4-BE49-F238E27FC236}">
                  <a16:creationId xmlns:a16="http://schemas.microsoft.com/office/drawing/2014/main" id="{CACE22A4-6898-4152-87C1-36D3F58EB55C}"/>
                </a:ext>
              </a:extLst>
            </p:cNvPr>
            <p:cNvSpPr txBox="1"/>
            <p:nvPr/>
          </p:nvSpPr>
          <p:spPr>
            <a:xfrm>
              <a:off x="7038793" y="5574322"/>
              <a:ext cx="656724" cy="533002"/>
            </a:xfrm>
            <a:prstGeom prst="rect">
              <a:avLst/>
            </a:prstGeom>
            <a:noFill/>
          </p:spPr>
          <p:txBody>
            <a:bodyPr wrap="square" rtlCol="0">
              <a:spAutoFit/>
            </a:bodyPr>
            <a:lstStyle/>
            <a:p>
              <a:r>
                <a:rPr lang="en-US" sz="1600" dirty="0"/>
                <a:t>58</a:t>
              </a:r>
            </a:p>
          </p:txBody>
        </p:sp>
        <p:sp>
          <p:nvSpPr>
            <p:cNvPr id="76" name="TextBox 75">
              <a:extLst>
                <a:ext uri="{FF2B5EF4-FFF2-40B4-BE49-F238E27FC236}">
                  <a16:creationId xmlns:a16="http://schemas.microsoft.com/office/drawing/2014/main" id="{43F98CAF-86A6-4634-BCE8-D581C8D81347}"/>
                </a:ext>
              </a:extLst>
            </p:cNvPr>
            <p:cNvSpPr txBox="1"/>
            <p:nvPr/>
          </p:nvSpPr>
          <p:spPr>
            <a:xfrm>
              <a:off x="8164209" y="5574322"/>
              <a:ext cx="738003" cy="533002"/>
            </a:xfrm>
            <a:prstGeom prst="rect">
              <a:avLst/>
            </a:prstGeom>
            <a:noFill/>
          </p:spPr>
          <p:txBody>
            <a:bodyPr wrap="square" rtlCol="0">
              <a:spAutoFit/>
            </a:bodyPr>
            <a:lstStyle/>
            <a:p>
              <a:r>
                <a:rPr lang="en-US" sz="1600"/>
                <a:t>72</a:t>
              </a:r>
            </a:p>
          </p:txBody>
        </p:sp>
        <p:sp>
          <p:nvSpPr>
            <p:cNvPr id="77" name="TextBox 76">
              <a:extLst>
                <a:ext uri="{FF2B5EF4-FFF2-40B4-BE49-F238E27FC236}">
                  <a16:creationId xmlns:a16="http://schemas.microsoft.com/office/drawing/2014/main" id="{CD3DA687-CB91-416A-92B7-D5415C20A56F}"/>
                </a:ext>
              </a:extLst>
            </p:cNvPr>
            <p:cNvSpPr txBox="1"/>
            <p:nvPr/>
          </p:nvSpPr>
          <p:spPr>
            <a:xfrm>
              <a:off x="2879482" y="4688468"/>
              <a:ext cx="272561" cy="533002"/>
            </a:xfrm>
            <a:prstGeom prst="rect">
              <a:avLst/>
            </a:prstGeom>
            <a:noFill/>
          </p:spPr>
          <p:txBody>
            <a:bodyPr wrap="square" rtlCol="0">
              <a:spAutoFit/>
            </a:bodyPr>
            <a:lstStyle/>
            <a:p>
              <a:r>
                <a:rPr lang="en-US" sz="1600"/>
                <a:t>1</a:t>
              </a:r>
            </a:p>
          </p:txBody>
        </p:sp>
        <p:sp>
          <p:nvSpPr>
            <p:cNvPr id="78" name="TextBox 77">
              <a:extLst>
                <a:ext uri="{FF2B5EF4-FFF2-40B4-BE49-F238E27FC236}">
                  <a16:creationId xmlns:a16="http://schemas.microsoft.com/office/drawing/2014/main" id="{53D357E1-D100-444D-A0A9-439692D8246E}"/>
                </a:ext>
              </a:extLst>
            </p:cNvPr>
            <p:cNvSpPr txBox="1"/>
            <p:nvPr/>
          </p:nvSpPr>
          <p:spPr>
            <a:xfrm>
              <a:off x="2879482" y="3993875"/>
              <a:ext cx="272561" cy="533002"/>
            </a:xfrm>
            <a:prstGeom prst="rect">
              <a:avLst/>
            </a:prstGeom>
            <a:noFill/>
          </p:spPr>
          <p:txBody>
            <a:bodyPr wrap="square" rtlCol="0">
              <a:spAutoFit/>
            </a:bodyPr>
            <a:lstStyle/>
            <a:p>
              <a:r>
                <a:rPr lang="en-US" sz="1600"/>
                <a:t>2</a:t>
              </a:r>
            </a:p>
          </p:txBody>
        </p:sp>
        <p:sp>
          <p:nvSpPr>
            <p:cNvPr id="79" name="TextBox 78">
              <a:extLst>
                <a:ext uri="{FF2B5EF4-FFF2-40B4-BE49-F238E27FC236}">
                  <a16:creationId xmlns:a16="http://schemas.microsoft.com/office/drawing/2014/main" id="{2A64A5F6-5EF3-4DB0-AC85-234E8EEC4F69}"/>
                </a:ext>
              </a:extLst>
            </p:cNvPr>
            <p:cNvSpPr txBox="1"/>
            <p:nvPr/>
          </p:nvSpPr>
          <p:spPr>
            <a:xfrm>
              <a:off x="2879482" y="3322362"/>
              <a:ext cx="272561" cy="533002"/>
            </a:xfrm>
            <a:prstGeom prst="rect">
              <a:avLst/>
            </a:prstGeom>
            <a:noFill/>
          </p:spPr>
          <p:txBody>
            <a:bodyPr wrap="square" rtlCol="0">
              <a:spAutoFit/>
            </a:bodyPr>
            <a:lstStyle/>
            <a:p>
              <a:r>
                <a:rPr lang="en-US" sz="1600"/>
                <a:t>3</a:t>
              </a:r>
            </a:p>
          </p:txBody>
        </p:sp>
        <p:sp>
          <p:nvSpPr>
            <p:cNvPr id="80" name="TextBox 79">
              <a:extLst>
                <a:ext uri="{FF2B5EF4-FFF2-40B4-BE49-F238E27FC236}">
                  <a16:creationId xmlns:a16="http://schemas.microsoft.com/office/drawing/2014/main" id="{5D1E26F4-0F39-4EF9-9990-2B4EFC5AE286}"/>
                </a:ext>
              </a:extLst>
            </p:cNvPr>
            <p:cNvSpPr txBox="1"/>
            <p:nvPr/>
          </p:nvSpPr>
          <p:spPr>
            <a:xfrm>
              <a:off x="2879482" y="2687199"/>
              <a:ext cx="272561" cy="533002"/>
            </a:xfrm>
            <a:prstGeom prst="rect">
              <a:avLst/>
            </a:prstGeom>
            <a:noFill/>
          </p:spPr>
          <p:txBody>
            <a:bodyPr wrap="square" rtlCol="0">
              <a:spAutoFit/>
            </a:bodyPr>
            <a:lstStyle/>
            <a:p>
              <a:r>
                <a:rPr lang="en-US" sz="1600"/>
                <a:t>4</a:t>
              </a:r>
            </a:p>
          </p:txBody>
        </p:sp>
        <p:sp>
          <p:nvSpPr>
            <p:cNvPr id="81" name="TextBox 80">
              <a:extLst>
                <a:ext uri="{FF2B5EF4-FFF2-40B4-BE49-F238E27FC236}">
                  <a16:creationId xmlns:a16="http://schemas.microsoft.com/office/drawing/2014/main" id="{359CA6A9-AB3D-49C1-954A-664864202C1A}"/>
                </a:ext>
              </a:extLst>
            </p:cNvPr>
            <p:cNvSpPr txBox="1"/>
            <p:nvPr/>
          </p:nvSpPr>
          <p:spPr>
            <a:xfrm>
              <a:off x="2879482" y="2001432"/>
              <a:ext cx="272561" cy="533002"/>
            </a:xfrm>
            <a:prstGeom prst="rect">
              <a:avLst/>
            </a:prstGeom>
            <a:noFill/>
          </p:spPr>
          <p:txBody>
            <a:bodyPr wrap="square" rtlCol="0">
              <a:spAutoFit/>
            </a:bodyPr>
            <a:lstStyle/>
            <a:p>
              <a:r>
                <a:rPr lang="en-US" sz="1600"/>
                <a:t>5</a:t>
              </a:r>
            </a:p>
          </p:txBody>
        </p:sp>
        <p:sp>
          <p:nvSpPr>
            <p:cNvPr id="82" name="TextBox 81">
              <a:extLst>
                <a:ext uri="{FF2B5EF4-FFF2-40B4-BE49-F238E27FC236}">
                  <a16:creationId xmlns:a16="http://schemas.microsoft.com/office/drawing/2014/main" id="{1697BB17-41E4-4B35-89E9-F7C82F188ECC}"/>
                </a:ext>
              </a:extLst>
            </p:cNvPr>
            <p:cNvSpPr txBox="1"/>
            <p:nvPr/>
          </p:nvSpPr>
          <p:spPr>
            <a:xfrm>
              <a:off x="2879482" y="1363055"/>
              <a:ext cx="272561" cy="533002"/>
            </a:xfrm>
            <a:prstGeom prst="rect">
              <a:avLst/>
            </a:prstGeom>
            <a:noFill/>
          </p:spPr>
          <p:txBody>
            <a:bodyPr wrap="square" rtlCol="0">
              <a:spAutoFit/>
            </a:bodyPr>
            <a:lstStyle/>
            <a:p>
              <a:r>
                <a:rPr lang="en-US" sz="1600"/>
                <a:t>6</a:t>
              </a:r>
            </a:p>
          </p:txBody>
        </p:sp>
        <p:sp>
          <p:nvSpPr>
            <p:cNvPr id="83" name="TextBox 82">
              <a:extLst>
                <a:ext uri="{FF2B5EF4-FFF2-40B4-BE49-F238E27FC236}">
                  <a16:creationId xmlns:a16="http://schemas.microsoft.com/office/drawing/2014/main" id="{51C363B5-1114-4C47-8805-DBA82B0417EE}"/>
                </a:ext>
              </a:extLst>
            </p:cNvPr>
            <p:cNvSpPr txBox="1"/>
            <p:nvPr/>
          </p:nvSpPr>
          <p:spPr>
            <a:xfrm>
              <a:off x="2316769" y="964277"/>
              <a:ext cx="1072662" cy="533002"/>
            </a:xfrm>
            <a:prstGeom prst="rect">
              <a:avLst/>
            </a:prstGeom>
            <a:noFill/>
          </p:spPr>
          <p:txBody>
            <a:bodyPr wrap="square" rtlCol="0">
              <a:spAutoFit/>
            </a:bodyPr>
            <a:lstStyle/>
            <a:p>
              <a:r>
                <a:rPr lang="en-US" sz="1600" dirty="0"/>
                <a:t>F (N)</a:t>
              </a:r>
            </a:p>
          </p:txBody>
        </p:sp>
      </p:grpSp>
      <p:sp>
        <p:nvSpPr>
          <p:cNvPr id="84" name="TextBox 83">
            <a:extLst>
              <a:ext uri="{FF2B5EF4-FFF2-40B4-BE49-F238E27FC236}">
                <a16:creationId xmlns:a16="http://schemas.microsoft.com/office/drawing/2014/main" id="{D83A0751-A6D3-4D26-B087-C2F2B03D6DE3}"/>
              </a:ext>
            </a:extLst>
          </p:cNvPr>
          <p:cNvSpPr txBox="1"/>
          <p:nvPr/>
        </p:nvSpPr>
        <p:spPr>
          <a:xfrm>
            <a:off x="4907307" y="1084646"/>
            <a:ext cx="3804151" cy="2949525"/>
          </a:xfrm>
          <a:prstGeom prst="rect">
            <a:avLst/>
          </a:prstGeom>
          <a:noFill/>
        </p:spPr>
        <p:txBody>
          <a:bodyPr wrap="square">
            <a:spAutoFit/>
          </a:bodyPr>
          <a:lstStyle/>
          <a:p>
            <a:pPr algn="just">
              <a:lnSpc>
                <a:spcPct val="150000"/>
              </a:lnSpc>
            </a:pPr>
            <a:r>
              <a:rPr lang="en-US" sz="1800" dirty="0"/>
              <a:t>Ta </a:t>
            </a:r>
            <a:r>
              <a:rPr lang="en-US" sz="1800" dirty="0" err="1"/>
              <a:t>thấy</a:t>
            </a:r>
            <a:r>
              <a:rPr lang="en-US" sz="1800" dirty="0"/>
              <a:t> </a:t>
            </a:r>
            <a:r>
              <a:rPr lang="en-US" sz="1800" dirty="0" err="1"/>
              <a:t>lực</a:t>
            </a:r>
            <a:r>
              <a:rPr lang="en-US" sz="1800" dirty="0"/>
              <a:t> </a:t>
            </a:r>
            <a:r>
              <a:rPr lang="en-US" sz="1800" dirty="0" err="1"/>
              <a:t>đàn</a:t>
            </a:r>
            <a:r>
              <a:rPr lang="en-US" sz="1800" dirty="0"/>
              <a:t> </a:t>
            </a:r>
            <a:r>
              <a:rPr lang="en-US" sz="1800" dirty="0" err="1"/>
              <a:t>hồi</a:t>
            </a:r>
            <a:r>
              <a:rPr lang="en-US" sz="1800" dirty="0"/>
              <a:t> </a:t>
            </a:r>
            <a:r>
              <a:rPr lang="en-US" sz="1800" dirty="0" err="1"/>
              <a:t>và</a:t>
            </a:r>
            <a:r>
              <a:rPr lang="en-US" sz="1800" dirty="0"/>
              <a:t> </a:t>
            </a:r>
            <a:r>
              <a:rPr lang="en-US" sz="1800" dirty="0" err="1"/>
              <a:t>độ</a:t>
            </a:r>
            <a:r>
              <a:rPr lang="en-US" sz="1800" dirty="0"/>
              <a:t> </a:t>
            </a:r>
            <a:r>
              <a:rPr lang="en-US" sz="1800" dirty="0" err="1"/>
              <a:t>giãn</a:t>
            </a:r>
            <a:r>
              <a:rPr lang="en-US" sz="1800" dirty="0"/>
              <a:t> </a:t>
            </a:r>
            <a:r>
              <a:rPr lang="en-US" sz="1800" dirty="0" err="1"/>
              <a:t>của</a:t>
            </a:r>
            <a:r>
              <a:rPr lang="en-US" sz="1800" dirty="0"/>
              <a:t> </a:t>
            </a:r>
            <a:r>
              <a:rPr lang="en-US" sz="1800" dirty="0" err="1"/>
              <a:t>lò</a:t>
            </a:r>
            <a:r>
              <a:rPr lang="en-US" sz="1800" dirty="0"/>
              <a:t> xo </a:t>
            </a:r>
            <a:r>
              <a:rPr lang="en-US" sz="1800" dirty="0" err="1"/>
              <a:t>tỉ</a:t>
            </a:r>
            <a:r>
              <a:rPr lang="en-US" sz="1800" dirty="0"/>
              <a:t> </a:t>
            </a:r>
            <a:r>
              <a:rPr lang="en-US" sz="1800" dirty="0" err="1"/>
              <a:t>lệ</a:t>
            </a:r>
            <a:r>
              <a:rPr lang="en-US" sz="1800" dirty="0"/>
              <a:t> </a:t>
            </a:r>
            <a:r>
              <a:rPr lang="en-US" sz="1800" dirty="0" err="1"/>
              <a:t>thuận</a:t>
            </a:r>
            <a:r>
              <a:rPr lang="en-US" sz="1800" dirty="0"/>
              <a:t> </a:t>
            </a:r>
            <a:r>
              <a:rPr lang="en-US" sz="1800" dirty="0" err="1"/>
              <a:t>với</a:t>
            </a:r>
            <a:r>
              <a:rPr lang="en-US" sz="1800" dirty="0"/>
              <a:t> </a:t>
            </a:r>
            <a:r>
              <a:rPr lang="en-US" sz="1800" dirty="0" err="1"/>
              <a:t>nhau</a:t>
            </a:r>
            <a:r>
              <a:rPr lang="en-US" sz="1800" dirty="0"/>
              <a:t> </a:t>
            </a:r>
            <a:r>
              <a:rPr lang="en-US" sz="1800" dirty="0" err="1"/>
              <a:t>đến</a:t>
            </a:r>
            <a:r>
              <a:rPr lang="en-US" sz="1800" dirty="0"/>
              <a:t> </a:t>
            </a:r>
            <a:r>
              <a:rPr lang="en-US" sz="1800" dirty="0" err="1"/>
              <a:t>khi</a:t>
            </a:r>
            <a:r>
              <a:rPr lang="en-US" sz="1800" dirty="0"/>
              <a:t> </a:t>
            </a:r>
            <a:r>
              <a:rPr lang="en-US" sz="1800" dirty="0" err="1"/>
              <a:t>trọng</a:t>
            </a:r>
            <a:r>
              <a:rPr lang="en-US" sz="1800" dirty="0"/>
              <a:t> </a:t>
            </a:r>
            <a:r>
              <a:rPr lang="en-US" sz="1800" dirty="0" err="1"/>
              <a:t>lượng</a:t>
            </a:r>
            <a:r>
              <a:rPr lang="en-US" sz="1800" dirty="0"/>
              <a:t> </a:t>
            </a:r>
            <a:r>
              <a:rPr lang="en-US" sz="1800" dirty="0" err="1"/>
              <a:t>của</a:t>
            </a:r>
            <a:r>
              <a:rPr lang="en-US" sz="1800" dirty="0"/>
              <a:t> </a:t>
            </a:r>
            <a:r>
              <a:rPr lang="en-US" sz="1800" dirty="0" err="1"/>
              <a:t>vật</a:t>
            </a:r>
            <a:r>
              <a:rPr lang="en-US" sz="1800" dirty="0"/>
              <a:t> </a:t>
            </a:r>
            <a:r>
              <a:rPr lang="en-US" sz="1800" dirty="0" err="1"/>
              <a:t>bằng</a:t>
            </a:r>
            <a:r>
              <a:rPr lang="en-US" sz="1800" dirty="0"/>
              <a:t> 4N. Khi </a:t>
            </a:r>
            <a:r>
              <a:rPr lang="en-US" sz="1800" dirty="0" err="1"/>
              <a:t>trọng</a:t>
            </a:r>
            <a:r>
              <a:rPr lang="en-US" sz="1800" dirty="0"/>
              <a:t> </a:t>
            </a:r>
            <a:r>
              <a:rPr lang="en-US" sz="1800" dirty="0" err="1"/>
              <a:t>lượng</a:t>
            </a:r>
            <a:r>
              <a:rPr lang="en-US" sz="1800" dirty="0"/>
              <a:t> </a:t>
            </a:r>
            <a:r>
              <a:rPr lang="en-US" sz="1800" dirty="0" err="1"/>
              <a:t>của</a:t>
            </a:r>
            <a:r>
              <a:rPr lang="en-US" sz="1800" dirty="0"/>
              <a:t> </a:t>
            </a:r>
            <a:r>
              <a:rPr lang="en-US" sz="1800" dirty="0" err="1"/>
              <a:t>vật</a:t>
            </a:r>
            <a:r>
              <a:rPr lang="en-US" sz="1800" dirty="0"/>
              <a:t> </a:t>
            </a:r>
            <a:r>
              <a:rPr lang="en-US" sz="1800" dirty="0" err="1"/>
              <a:t>bằng</a:t>
            </a:r>
            <a:r>
              <a:rPr lang="en-US" sz="1800" dirty="0"/>
              <a:t> 5N </a:t>
            </a:r>
            <a:r>
              <a:rPr lang="en-US" sz="1800" dirty="0" err="1"/>
              <a:t>thì</a:t>
            </a:r>
            <a:r>
              <a:rPr lang="en-US" sz="1800" dirty="0"/>
              <a:t> </a:t>
            </a:r>
            <a:r>
              <a:rPr lang="en-US" sz="1800" dirty="0" err="1"/>
              <a:t>độ</a:t>
            </a:r>
            <a:r>
              <a:rPr lang="en-US" sz="1800" dirty="0"/>
              <a:t> </a:t>
            </a:r>
            <a:r>
              <a:rPr lang="en-US" sz="1800" dirty="0" err="1"/>
              <a:t>giãn</a:t>
            </a:r>
            <a:r>
              <a:rPr lang="en-US" sz="1800" dirty="0"/>
              <a:t> </a:t>
            </a:r>
            <a:r>
              <a:rPr lang="en-US" sz="1800" dirty="0" err="1"/>
              <a:t>không</a:t>
            </a:r>
            <a:r>
              <a:rPr lang="en-US" sz="1800" dirty="0"/>
              <a:t> </a:t>
            </a:r>
            <a:r>
              <a:rPr lang="en-US" sz="1800" dirty="0" err="1"/>
              <a:t>tỉ</a:t>
            </a:r>
            <a:r>
              <a:rPr lang="en-US" sz="1800" dirty="0"/>
              <a:t> </a:t>
            </a:r>
            <a:r>
              <a:rPr lang="en-US" sz="1800" dirty="0" err="1"/>
              <a:t>lệ</a:t>
            </a:r>
            <a:r>
              <a:rPr lang="en-US" sz="1800" dirty="0"/>
              <a:t> </a:t>
            </a:r>
            <a:r>
              <a:rPr lang="en-US" sz="1800" dirty="0" err="1"/>
              <a:t>thuận</a:t>
            </a:r>
            <a:r>
              <a:rPr lang="en-US" sz="1800" dirty="0"/>
              <a:t> </a:t>
            </a:r>
            <a:r>
              <a:rPr lang="en-US" sz="1800" dirty="0" err="1"/>
              <a:t>với</a:t>
            </a:r>
            <a:r>
              <a:rPr lang="en-US" sz="1800" dirty="0"/>
              <a:t> </a:t>
            </a:r>
            <a:r>
              <a:rPr lang="en-US" sz="1800" dirty="0" err="1"/>
              <a:t>trọng</a:t>
            </a:r>
            <a:r>
              <a:rPr lang="en-US" sz="1800" dirty="0"/>
              <a:t> </a:t>
            </a:r>
            <a:r>
              <a:rPr lang="en-US" sz="1800" dirty="0" err="1"/>
              <a:t>lượng</a:t>
            </a:r>
            <a:r>
              <a:rPr lang="en-US" sz="1800" dirty="0"/>
              <a:t> </a:t>
            </a:r>
            <a:r>
              <a:rPr lang="en-US" sz="1800" dirty="0" err="1"/>
              <a:t>nữa</a:t>
            </a:r>
            <a:r>
              <a:rPr lang="en-US" sz="1800" dirty="0"/>
              <a:t>. </a:t>
            </a:r>
            <a:r>
              <a:rPr lang="en-US" sz="1800" dirty="0" err="1"/>
              <a:t>Vậy</a:t>
            </a:r>
            <a:r>
              <a:rPr lang="en-US" sz="1800" dirty="0"/>
              <a:t> </a:t>
            </a:r>
            <a:r>
              <a:rPr lang="en-US" sz="1800" dirty="0" err="1"/>
              <a:t>điểm</a:t>
            </a:r>
            <a:r>
              <a:rPr lang="en-US" sz="1800" dirty="0"/>
              <a:t> </a:t>
            </a:r>
            <a:r>
              <a:rPr lang="en-US" sz="1800" dirty="0" err="1"/>
              <a:t>giới</a:t>
            </a:r>
            <a:r>
              <a:rPr lang="en-US" sz="1800" dirty="0"/>
              <a:t> </a:t>
            </a:r>
            <a:r>
              <a:rPr lang="en-US" sz="1800" dirty="0" err="1"/>
              <a:t>hạn</a:t>
            </a:r>
            <a:r>
              <a:rPr lang="en-US" sz="1800" dirty="0"/>
              <a:t> </a:t>
            </a:r>
            <a:r>
              <a:rPr lang="en-US" sz="1800" dirty="0" err="1"/>
              <a:t>đàn</a:t>
            </a:r>
            <a:r>
              <a:rPr lang="en-US" sz="1800" dirty="0"/>
              <a:t> </a:t>
            </a:r>
            <a:r>
              <a:rPr lang="en-US" sz="1800" dirty="0" err="1"/>
              <a:t>hồi</a:t>
            </a:r>
            <a:r>
              <a:rPr lang="en-US" sz="1800" dirty="0"/>
              <a:t> </a:t>
            </a:r>
            <a:r>
              <a:rPr lang="en-US" sz="1800" dirty="0" err="1"/>
              <a:t>là</a:t>
            </a:r>
            <a:r>
              <a:rPr lang="en-US" sz="1800" dirty="0"/>
              <a:t> </a:t>
            </a:r>
            <a:r>
              <a:rPr lang="en-US" sz="1800" dirty="0" err="1"/>
              <a:t>điểm</a:t>
            </a:r>
            <a:r>
              <a:rPr lang="en-US" sz="1800" dirty="0"/>
              <a:t> </a:t>
            </a:r>
            <a:r>
              <a:rPr lang="en-US" sz="1800" dirty="0" err="1"/>
              <a:t>có</a:t>
            </a:r>
            <a:r>
              <a:rPr lang="en-US" sz="1800" dirty="0"/>
              <a:t> </a:t>
            </a:r>
            <a:r>
              <a:rPr lang="en-US" sz="1800" dirty="0" err="1"/>
              <a:t>tọa</a:t>
            </a:r>
            <a:r>
              <a:rPr lang="en-US" sz="1800" dirty="0"/>
              <a:t> </a:t>
            </a:r>
            <a:r>
              <a:rPr lang="en-US" sz="1800" dirty="0" err="1"/>
              <a:t>độ</a:t>
            </a:r>
            <a:r>
              <a:rPr lang="en-US" sz="1800" dirty="0"/>
              <a:t> (40; 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randombar(horizontal)">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4"/>
                                        </p:tgtEl>
                                        <p:attrNameLst>
                                          <p:attrName>style.visibility</p:attrName>
                                        </p:attrNameLst>
                                      </p:cBhvr>
                                      <p:to>
                                        <p:strVal val="visible"/>
                                      </p:to>
                                    </p:set>
                                    <p:anim calcmode="lin" valueType="num">
                                      <p:cBhvr additive="base">
                                        <p:cTn id="17" dur="500" fill="hold"/>
                                        <p:tgtEl>
                                          <p:spTgt spid="84"/>
                                        </p:tgtEl>
                                        <p:attrNameLst>
                                          <p:attrName>ppt_x</p:attrName>
                                        </p:attrNameLst>
                                      </p:cBhvr>
                                      <p:tavLst>
                                        <p:tav tm="0">
                                          <p:val>
                                            <p:strVal val="#ppt_x"/>
                                          </p:val>
                                        </p:tav>
                                        <p:tav tm="100000">
                                          <p:val>
                                            <p:strVal val="#ppt_x"/>
                                          </p:val>
                                        </p:tav>
                                      </p:tavLst>
                                    </p:anim>
                                    <p:anim calcmode="lin" valueType="num">
                                      <p:cBhvr additive="base">
                                        <p:cTn id="18"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8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3"/>
        <p:cNvGrpSpPr/>
        <p:nvPr/>
      </p:nvGrpSpPr>
      <p:grpSpPr>
        <a:xfrm>
          <a:off x="0" y="0"/>
          <a:ext cx="0" cy="0"/>
          <a:chOff x="0" y="0"/>
          <a:chExt cx="0" cy="0"/>
        </a:xfrm>
      </p:grpSpPr>
      <p:sp>
        <p:nvSpPr>
          <p:cNvPr id="1364" name="Google Shape;1364;p37"/>
          <p:cNvSpPr txBox="1">
            <a:spLocks noGrp="1"/>
          </p:cNvSpPr>
          <p:nvPr>
            <p:ph type="title"/>
          </p:nvPr>
        </p:nvSpPr>
        <p:spPr>
          <a:xfrm>
            <a:off x="820789" y="779417"/>
            <a:ext cx="7704000" cy="48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t>KHỞI ĐỘNG</a:t>
            </a:r>
            <a:endParaRPr sz="3200" dirty="0"/>
          </a:p>
        </p:txBody>
      </p:sp>
      <p:sp>
        <p:nvSpPr>
          <p:cNvPr id="1365" name="Google Shape;1365;p37"/>
          <p:cNvSpPr txBox="1">
            <a:spLocks noGrp="1"/>
          </p:cNvSpPr>
          <p:nvPr>
            <p:ph type="body" idx="1"/>
          </p:nvPr>
        </p:nvSpPr>
        <p:spPr>
          <a:xfrm>
            <a:off x="489646" y="1613858"/>
            <a:ext cx="4103101" cy="2804385"/>
          </a:xfrm>
          <a:prstGeom prst="rect">
            <a:avLst/>
          </a:prstGeom>
          <a:solidFill>
            <a:schemeClr val="tx2">
              <a:lumMod val="20000"/>
              <a:lumOff val="80000"/>
            </a:schemeClr>
          </a:solidFill>
        </p:spPr>
        <p:txBody>
          <a:bodyPr spcFirstLastPara="1" wrap="square" lIns="91425" tIns="91425" rIns="91425" bIns="91425" anchor="t" anchorCtr="0">
            <a:noAutofit/>
          </a:bodyPr>
          <a:lstStyle/>
          <a:p>
            <a:pPr marL="30480" marR="30480" algn="just">
              <a:lnSpc>
                <a:spcPct val="150000"/>
              </a:lnSpc>
              <a:spcBef>
                <a:spcPts val="0"/>
              </a:spcBef>
              <a:spcAft>
                <a:spcPts val="1200"/>
              </a:spcAft>
            </a:pPr>
            <a:r>
              <a:rPr lang="vi-VN" sz="2200" i="1" dirty="0">
                <a:solidFill>
                  <a:srgbClr val="002060"/>
                </a:solidFill>
                <a:effectLst/>
                <a:latin typeface="Arial" panose="020B0604020202020204" pitchFamily="34" charset="0"/>
                <a:ea typeface="Times New Roman" panose="02020603050405020304" pitchFamily="18" charset="0"/>
              </a:rPr>
              <a:t>Bungee là một trò chơi mạo hiểm được nhiều người yêu thích. Em có biết trò chơi này được thực hiện dựa trên hiện tượng vật lí nào không?</a:t>
            </a:r>
            <a:endParaRPr lang="en-US" sz="2200" dirty="0">
              <a:solidFill>
                <a:srgbClr val="002060"/>
              </a:solidFill>
              <a:effectLst/>
              <a:latin typeface="Times New Roman" panose="02020603050405020304" pitchFamily="18" charset="0"/>
              <a:ea typeface="Times New Roman" panose="02020603050405020304" pitchFamily="18" charset="0"/>
            </a:endParaRPr>
          </a:p>
        </p:txBody>
      </p:sp>
      <p:sp>
        <p:nvSpPr>
          <p:cNvPr id="1366" name="Google Shape;1366;p37"/>
          <p:cNvSpPr/>
          <p:nvPr/>
        </p:nvSpPr>
        <p:spPr>
          <a:xfrm>
            <a:off x="7703426" y="2750952"/>
            <a:ext cx="206701" cy="278023"/>
          </a:xfrm>
          <a:custGeom>
            <a:avLst/>
            <a:gdLst/>
            <a:ahLst/>
            <a:cxnLst/>
            <a:rect l="l" t="t" r="r" b="b"/>
            <a:pathLst>
              <a:path w="5918" h="7960" extrusionOk="0">
                <a:moveTo>
                  <a:pt x="4609" y="0"/>
                </a:moveTo>
                <a:cubicBezTo>
                  <a:pt x="4596" y="6"/>
                  <a:pt x="4585" y="13"/>
                  <a:pt x="4574" y="20"/>
                </a:cubicBezTo>
                <a:cubicBezTo>
                  <a:pt x="4426" y="121"/>
                  <a:pt x="4220" y="182"/>
                  <a:pt x="4057" y="256"/>
                </a:cubicBezTo>
                <a:lnTo>
                  <a:pt x="1601" y="1377"/>
                </a:lnTo>
                <a:cubicBezTo>
                  <a:pt x="1758" y="1737"/>
                  <a:pt x="1928" y="2108"/>
                  <a:pt x="2164" y="2421"/>
                </a:cubicBezTo>
                <a:lnTo>
                  <a:pt x="3889" y="1672"/>
                </a:lnTo>
                <a:cubicBezTo>
                  <a:pt x="3906" y="1665"/>
                  <a:pt x="3923" y="1661"/>
                  <a:pt x="3941" y="1661"/>
                </a:cubicBezTo>
                <a:cubicBezTo>
                  <a:pt x="4034" y="1661"/>
                  <a:pt x="4120" y="1757"/>
                  <a:pt x="4077" y="1852"/>
                </a:cubicBezTo>
                <a:cubicBezTo>
                  <a:pt x="3548" y="3023"/>
                  <a:pt x="3019" y="4193"/>
                  <a:pt x="2489" y="5363"/>
                </a:cubicBezTo>
                <a:cubicBezTo>
                  <a:pt x="2463" y="5422"/>
                  <a:pt x="2413" y="5450"/>
                  <a:pt x="2358" y="5450"/>
                </a:cubicBezTo>
                <a:cubicBezTo>
                  <a:pt x="2341" y="5450"/>
                  <a:pt x="2324" y="5448"/>
                  <a:pt x="2306" y="5443"/>
                </a:cubicBezTo>
                <a:lnTo>
                  <a:pt x="452" y="4899"/>
                </a:lnTo>
                <a:cubicBezTo>
                  <a:pt x="301" y="5281"/>
                  <a:pt x="150" y="5661"/>
                  <a:pt x="1" y="6043"/>
                </a:cubicBezTo>
                <a:lnTo>
                  <a:pt x="5097" y="7960"/>
                </a:lnTo>
                <a:cubicBezTo>
                  <a:pt x="5259" y="7549"/>
                  <a:pt x="5421" y="7139"/>
                  <a:pt x="5583" y="6728"/>
                </a:cubicBezTo>
                <a:lnTo>
                  <a:pt x="3913" y="5977"/>
                </a:lnTo>
                <a:cubicBezTo>
                  <a:pt x="3841" y="5947"/>
                  <a:pt x="3806" y="5865"/>
                  <a:pt x="3833" y="5794"/>
                </a:cubicBezTo>
                <a:lnTo>
                  <a:pt x="5918" y="512"/>
                </a:lnTo>
                <a:cubicBezTo>
                  <a:pt x="5515" y="361"/>
                  <a:pt x="5088" y="229"/>
                  <a:pt x="4709" y="34"/>
                </a:cubicBezTo>
                <a:cubicBezTo>
                  <a:pt x="4677" y="17"/>
                  <a:pt x="4643" y="6"/>
                  <a:pt x="4609" y="0"/>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7"/>
          <p:cNvSpPr/>
          <p:nvPr/>
        </p:nvSpPr>
        <p:spPr>
          <a:xfrm>
            <a:off x="8323211" y="2865915"/>
            <a:ext cx="252421" cy="300272"/>
          </a:xfrm>
          <a:custGeom>
            <a:avLst/>
            <a:gdLst/>
            <a:ahLst/>
            <a:cxnLst/>
            <a:rect l="l" t="t" r="r" b="b"/>
            <a:pathLst>
              <a:path w="7227" h="8597" extrusionOk="0">
                <a:moveTo>
                  <a:pt x="3068" y="1"/>
                </a:moveTo>
                <a:cubicBezTo>
                  <a:pt x="2790" y="1"/>
                  <a:pt x="2512" y="30"/>
                  <a:pt x="2245" y="73"/>
                </a:cubicBezTo>
                <a:cubicBezTo>
                  <a:pt x="1389" y="213"/>
                  <a:pt x="681" y="673"/>
                  <a:pt x="350" y="1492"/>
                </a:cubicBezTo>
                <a:cubicBezTo>
                  <a:pt x="1" y="2354"/>
                  <a:pt x="27" y="3416"/>
                  <a:pt x="247" y="4320"/>
                </a:cubicBezTo>
                <a:lnTo>
                  <a:pt x="1492" y="4225"/>
                </a:lnTo>
                <a:cubicBezTo>
                  <a:pt x="1331" y="3425"/>
                  <a:pt x="1219" y="2415"/>
                  <a:pt x="1765" y="1749"/>
                </a:cubicBezTo>
                <a:cubicBezTo>
                  <a:pt x="1962" y="1510"/>
                  <a:pt x="2215" y="1406"/>
                  <a:pt x="2491" y="1406"/>
                </a:cubicBezTo>
                <a:cubicBezTo>
                  <a:pt x="2647" y="1406"/>
                  <a:pt x="2812" y="1439"/>
                  <a:pt x="2978" y="1501"/>
                </a:cubicBezTo>
                <a:cubicBezTo>
                  <a:pt x="3403" y="1659"/>
                  <a:pt x="3783" y="2023"/>
                  <a:pt x="3899" y="2469"/>
                </a:cubicBezTo>
                <a:cubicBezTo>
                  <a:pt x="4023" y="2935"/>
                  <a:pt x="3832" y="3400"/>
                  <a:pt x="3611" y="3805"/>
                </a:cubicBezTo>
                <a:cubicBezTo>
                  <a:pt x="3264" y="4442"/>
                  <a:pt x="2859" y="5049"/>
                  <a:pt x="2455" y="5650"/>
                </a:cubicBezTo>
                <a:cubicBezTo>
                  <a:pt x="2232" y="5980"/>
                  <a:pt x="2015" y="6314"/>
                  <a:pt x="1791" y="6643"/>
                </a:cubicBezTo>
                <a:cubicBezTo>
                  <a:pt x="1718" y="6750"/>
                  <a:pt x="1405" y="7082"/>
                  <a:pt x="1398" y="7160"/>
                </a:cubicBezTo>
                <a:cubicBezTo>
                  <a:pt x="1374" y="7370"/>
                  <a:pt x="1640" y="7783"/>
                  <a:pt x="1718" y="7979"/>
                </a:cubicBezTo>
                <a:cubicBezTo>
                  <a:pt x="1799" y="8186"/>
                  <a:pt x="1879" y="8391"/>
                  <a:pt x="1959" y="8596"/>
                </a:cubicBezTo>
                <a:lnTo>
                  <a:pt x="7226" y="7183"/>
                </a:lnTo>
                <a:lnTo>
                  <a:pt x="6735" y="5664"/>
                </a:lnTo>
                <a:cubicBezTo>
                  <a:pt x="5812" y="5911"/>
                  <a:pt x="4888" y="6159"/>
                  <a:pt x="3963" y="6408"/>
                </a:cubicBezTo>
                <a:cubicBezTo>
                  <a:pt x="3952" y="6411"/>
                  <a:pt x="3941" y="6412"/>
                  <a:pt x="3930" y="6412"/>
                </a:cubicBezTo>
                <a:cubicBezTo>
                  <a:pt x="3816" y="6412"/>
                  <a:pt x="3732" y="6260"/>
                  <a:pt x="3827" y="6173"/>
                </a:cubicBezTo>
                <a:cubicBezTo>
                  <a:pt x="3977" y="6036"/>
                  <a:pt x="4082" y="5632"/>
                  <a:pt x="4171" y="5446"/>
                </a:cubicBezTo>
                <a:cubicBezTo>
                  <a:pt x="4331" y="5118"/>
                  <a:pt x="4493" y="4793"/>
                  <a:pt x="4650" y="4464"/>
                </a:cubicBezTo>
                <a:cubicBezTo>
                  <a:pt x="4972" y="3791"/>
                  <a:pt x="5457" y="3107"/>
                  <a:pt x="5468" y="2337"/>
                </a:cubicBezTo>
                <a:cubicBezTo>
                  <a:pt x="5478" y="1575"/>
                  <a:pt x="5116" y="750"/>
                  <a:pt x="4455" y="345"/>
                </a:cubicBezTo>
                <a:cubicBezTo>
                  <a:pt x="4039" y="89"/>
                  <a:pt x="3554" y="1"/>
                  <a:pt x="3068" y="1"/>
                </a:cubicBezTo>
                <a:close/>
              </a:path>
            </a:pathLst>
          </a:custGeom>
          <a:solidFill>
            <a:srgbClr val="FF92A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8" name="Google Shape;1368;p37"/>
          <p:cNvGrpSpPr/>
          <p:nvPr/>
        </p:nvGrpSpPr>
        <p:grpSpPr>
          <a:xfrm>
            <a:off x="8097649" y="692840"/>
            <a:ext cx="225562" cy="228670"/>
            <a:chOff x="4453075" y="4781675"/>
            <a:chExt cx="161450" cy="163675"/>
          </a:xfrm>
        </p:grpSpPr>
        <p:sp>
          <p:nvSpPr>
            <p:cNvPr id="1369" name="Google Shape;1369;p37"/>
            <p:cNvSpPr/>
            <p:nvPr/>
          </p:nvSpPr>
          <p:spPr>
            <a:xfrm>
              <a:off x="4504800" y="4793200"/>
              <a:ext cx="1750" cy="1225"/>
            </a:xfrm>
            <a:custGeom>
              <a:avLst/>
              <a:gdLst/>
              <a:ahLst/>
              <a:cxnLst/>
              <a:rect l="l" t="t" r="r" b="b"/>
              <a:pathLst>
                <a:path w="70" h="49" extrusionOk="0">
                  <a:moveTo>
                    <a:pt x="68" y="1"/>
                  </a:moveTo>
                  <a:lnTo>
                    <a:pt x="68" y="1"/>
                  </a:lnTo>
                  <a:cubicBezTo>
                    <a:pt x="63" y="2"/>
                    <a:pt x="59" y="5"/>
                    <a:pt x="54" y="6"/>
                  </a:cubicBezTo>
                  <a:cubicBezTo>
                    <a:pt x="0" y="21"/>
                    <a:pt x="18" y="49"/>
                    <a:pt x="39" y="49"/>
                  </a:cubicBezTo>
                  <a:cubicBezTo>
                    <a:pt x="54" y="49"/>
                    <a:pt x="70" y="36"/>
                    <a:pt x="68" y="1"/>
                  </a:cubicBezTo>
                  <a:close/>
                </a:path>
              </a:pathLst>
            </a:custGeom>
            <a:solidFill>
              <a:srgbClr val="FF92A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7"/>
            <p:cNvSpPr/>
            <p:nvPr/>
          </p:nvSpPr>
          <p:spPr>
            <a:xfrm>
              <a:off x="4453075" y="4781675"/>
              <a:ext cx="161450" cy="163675"/>
            </a:xfrm>
            <a:custGeom>
              <a:avLst/>
              <a:gdLst/>
              <a:ahLst/>
              <a:cxnLst/>
              <a:rect l="l" t="t" r="r" b="b"/>
              <a:pathLst>
                <a:path w="6458" h="6547" extrusionOk="0">
                  <a:moveTo>
                    <a:pt x="3485" y="1"/>
                  </a:moveTo>
                  <a:cubicBezTo>
                    <a:pt x="3249" y="1"/>
                    <a:pt x="3012" y="36"/>
                    <a:pt x="2781" y="114"/>
                  </a:cubicBezTo>
                  <a:cubicBezTo>
                    <a:pt x="2594" y="176"/>
                    <a:pt x="2418" y="263"/>
                    <a:pt x="2254" y="370"/>
                  </a:cubicBezTo>
                  <a:cubicBezTo>
                    <a:pt x="2223" y="391"/>
                    <a:pt x="2179" y="438"/>
                    <a:pt x="2142" y="459"/>
                  </a:cubicBezTo>
                  <a:cubicBezTo>
                    <a:pt x="2242" y="760"/>
                    <a:pt x="2293" y="1091"/>
                    <a:pt x="2355" y="1408"/>
                  </a:cubicBezTo>
                  <a:cubicBezTo>
                    <a:pt x="2628" y="1203"/>
                    <a:pt x="2944" y="1104"/>
                    <a:pt x="3271" y="1104"/>
                  </a:cubicBezTo>
                  <a:cubicBezTo>
                    <a:pt x="3460" y="1104"/>
                    <a:pt x="3651" y="1137"/>
                    <a:pt x="3841" y="1201"/>
                  </a:cubicBezTo>
                  <a:cubicBezTo>
                    <a:pt x="4313" y="1363"/>
                    <a:pt x="4775" y="1761"/>
                    <a:pt x="4444" y="2266"/>
                  </a:cubicBezTo>
                  <a:cubicBezTo>
                    <a:pt x="4201" y="2635"/>
                    <a:pt x="3771" y="2759"/>
                    <a:pt x="3303" y="2759"/>
                  </a:cubicBezTo>
                  <a:cubicBezTo>
                    <a:pt x="2781" y="2759"/>
                    <a:pt x="2213" y="2605"/>
                    <a:pt x="1808" y="2468"/>
                  </a:cubicBezTo>
                  <a:cubicBezTo>
                    <a:pt x="1740" y="2606"/>
                    <a:pt x="1671" y="2743"/>
                    <a:pt x="1600" y="2881"/>
                  </a:cubicBezTo>
                  <a:cubicBezTo>
                    <a:pt x="1577" y="2927"/>
                    <a:pt x="1462" y="3088"/>
                    <a:pt x="1480" y="3155"/>
                  </a:cubicBezTo>
                  <a:cubicBezTo>
                    <a:pt x="1505" y="3242"/>
                    <a:pt x="2263" y="3423"/>
                    <a:pt x="2376" y="3469"/>
                  </a:cubicBezTo>
                  <a:cubicBezTo>
                    <a:pt x="2676" y="3589"/>
                    <a:pt x="3077" y="3727"/>
                    <a:pt x="3236" y="4036"/>
                  </a:cubicBezTo>
                  <a:cubicBezTo>
                    <a:pt x="3403" y="4360"/>
                    <a:pt x="3197" y="4729"/>
                    <a:pt x="2958" y="4956"/>
                  </a:cubicBezTo>
                  <a:cubicBezTo>
                    <a:pt x="2787" y="5118"/>
                    <a:pt x="2601" y="5185"/>
                    <a:pt x="2406" y="5185"/>
                  </a:cubicBezTo>
                  <a:cubicBezTo>
                    <a:pt x="2246" y="5185"/>
                    <a:pt x="2080" y="5140"/>
                    <a:pt x="1909" y="5066"/>
                  </a:cubicBezTo>
                  <a:cubicBezTo>
                    <a:pt x="1667" y="4960"/>
                    <a:pt x="1443" y="4809"/>
                    <a:pt x="1231" y="4653"/>
                  </a:cubicBezTo>
                  <a:cubicBezTo>
                    <a:pt x="1053" y="4521"/>
                    <a:pt x="807" y="4228"/>
                    <a:pt x="600" y="4162"/>
                  </a:cubicBezTo>
                  <a:cubicBezTo>
                    <a:pt x="524" y="4139"/>
                    <a:pt x="535" y="4094"/>
                    <a:pt x="533" y="4094"/>
                  </a:cubicBezTo>
                  <a:lnTo>
                    <a:pt x="533" y="4094"/>
                  </a:lnTo>
                  <a:cubicBezTo>
                    <a:pt x="532" y="4094"/>
                    <a:pt x="525" y="4118"/>
                    <a:pt x="474" y="4192"/>
                  </a:cubicBezTo>
                  <a:cubicBezTo>
                    <a:pt x="423" y="4265"/>
                    <a:pt x="401" y="4386"/>
                    <a:pt x="366" y="4468"/>
                  </a:cubicBezTo>
                  <a:cubicBezTo>
                    <a:pt x="252" y="4750"/>
                    <a:pt x="1" y="5086"/>
                    <a:pt x="298" y="5357"/>
                  </a:cubicBezTo>
                  <a:cubicBezTo>
                    <a:pt x="681" y="5702"/>
                    <a:pt x="1218" y="5954"/>
                    <a:pt x="1688" y="6150"/>
                  </a:cubicBezTo>
                  <a:cubicBezTo>
                    <a:pt x="2169" y="6352"/>
                    <a:pt x="2690" y="6519"/>
                    <a:pt x="3214" y="6545"/>
                  </a:cubicBezTo>
                  <a:cubicBezTo>
                    <a:pt x="3243" y="6546"/>
                    <a:pt x="3273" y="6547"/>
                    <a:pt x="3302" y="6547"/>
                  </a:cubicBezTo>
                  <a:cubicBezTo>
                    <a:pt x="4521" y="6547"/>
                    <a:pt x="5315" y="5353"/>
                    <a:pt x="4636" y="4254"/>
                  </a:cubicBezTo>
                  <a:cubicBezTo>
                    <a:pt x="4522" y="4068"/>
                    <a:pt x="4385" y="3867"/>
                    <a:pt x="4514" y="3660"/>
                  </a:cubicBezTo>
                  <a:cubicBezTo>
                    <a:pt x="4610" y="3508"/>
                    <a:pt x="4845" y="3385"/>
                    <a:pt x="4988" y="3283"/>
                  </a:cubicBezTo>
                  <a:cubicBezTo>
                    <a:pt x="5173" y="3151"/>
                    <a:pt x="5365" y="3026"/>
                    <a:pt x="5531" y="2870"/>
                  </a:cubicBezTo>
                  <a:cubicBezTo>
                    <a:pt x="6458" y="1992"/>
                    <a:pt x="5751" y="853"/>
                    <a:pt x="4821" y="357"/>
                  </a:cubicBezTo>
                  <a:cubicBezTo>
                    <a:pt x="4407" y="137"/>
                    <a:pt x="3947" y="1"/>
                    <a:pt x="3485" y="1"/>
                  </a:cubicBezTo>
                  <a:close/>
                </a:path>
              </a:pathLst>
            </a:custGeom>
            <a:solidFill>
              <a:srgbClr val="FFBD39"/>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a:extLst>
              <a:ext uri="{FF2B5EF4-FFF2-40B4-BE49-F238E27FC236}">
                <a16:creationId xmlns:a16="http://schemas.microsoft.com/office/drawing/2014/main" id="{FEE88F66-81A4-4406-8C7C-AAEC594D9D43}"/>
              </a:ext>
            </a:extLst>
          </p:cNvPr>
          <p:cNvPicPr>
            <a:picLocks noChangeAspect="1"/>
          </p:cNvPicPr>
          <p:nvPr/>
        </p:nvPicPr>
        <p:blipFill>
          <a:blip r:embed="rId3"/>
          <a:stretch>
            <a:fillRect/>
          </a:stretch>
        </p:blipFill>
        <p:spPr>
          <a:xfrm>
            <a:off x="4723632" y="1613858"/>
            <a:ext cx="3982885" cy="2655257"/>
          </a:xfrm>
          <a:prstGeom prst="round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64"/>
                                        </p:tgtEl>
                                        <p:attrNameLst>
                                          <p:attrName>style.visibility</p:attrName>
                                        </p:attrNameLst>
                                      </p:cBhvr>
                                      <p:to>
                                        <p:strVal val="visible"/>
                                      </p:to>
                                    </p:set>
                                    <p:anim calcmode="lin" valueType="num">
                                      <p:cBhvr additive="base">
                                        <p:cTn id="7" dur="500" fill="hold"/>
                                        <p:tgtEl>
                                          <p:spTgt spid="1364"/>
                                        </p:tgtEl>
                                        <p:attrNameLst>
                                          <p:attrName>ppt_x</p:attrName>
                                        </p:attrNameLst>
                                      </p:cBhvr>
                                      <p:tavLst>
                                        <p:tav tm="0">
                                          <p:val>
                                            <p:strVal val="#ppt_x"/>
                                          </p:val>
                                        </p:tav>
                                        <p:tav tm="100000">
                                          <p:val>
                                            <p:strVal val="#ppt_x"/>
                                          </p:val>
                                        </p:tav>
                                      </p:tavLst>
                                    </p:anim>
                                    <p:anim calcmode="lin" valueType="num">
                                      <p:cBhvr additive="base">
                                        <p:cTn id="8" dur="500" fill="hold"/>
                                        <p:tgtEl>
                                          <p:spTgt spid="136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65">
                                            <p:bg/>
                                          </p:spTgt>
                                        </p:tgtEl>
                                        <p:attrNameLst>
                                          <p:attrName>style.visibility</p:attrName>
                                        </p:attrNameLst>
                                      </p:cBhvr>
                                      <p:to>
                                        <p:strVal val="visible"/>
                                      </p:to>
                                    </p:set>
                                    <p:anim calcmode="lin" valueType="num">
                                      <p:cBhvr additive="base">
                                        <p:cTn id="13" dur="500" fill="hold"/>
                                        <p:tgtEl>
                                          <p:spTgt spid="1365">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1365">
                                            <p:bg/>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1365">
                                            <p:txEl>
                                              <p:pRg st="0" end="0"/>
                                            </p:txEl>
                                          </p:spTgt>
                                        </p:tgtEl>
                                        <p:attrNameLst>
                                          <p:attrName>style.visibility</p:attrName>
                                        </p:attrNameLst>
                                      </p:cBhvr>
                                      <p:to>
                                        <p:strVal val="visible"/>
                                      </p:to>
                                    </p:set>
                                    <p:anim calcmode="lin" valueType="num">
                                      <p:cBhvr additive="base">
                                        <p:cTn id="18" dur="500" fill="hold"/>
                                        <p:tgtEl>
                                          <p:spTgt spid="136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365">
                                            <p:txEl>
                                              <p:pRg st="0" end="0"/>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14" presetClass="entr" presetSubtype="1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4" grpId="0"/>
      <p:bldP spid="1365"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16"/>
        <p:cNvGrpSpPr/>
        <p:nvPr/>
      </p:nvGrpSpPr>
      <p:grpSpPr>
        <a:xfrm>
          <a:off x="0" y="0"/>
          <a:ext cx="0" cy="0"/>
          <a:chOff x="0" y="0"/>
          <a:chExt cx="0" cy="0"/>
        </a:xfrm>
      </p:grpSpPr>
      <p:sp>
        <p:nvSpPr>
          <p:cNvPr id="38" name="Google Shape;1793;p49">
            <a:extLst>
              <a:ext uri="{FF2B5EF4-FFF2-40B4-BE49-F238E27FC236}">
                <a16:creationId xmlns:a16="http://schemas.microsoft.com/office/drawing/2014/main" id="{63742751-7C98-4CF8-AEFC-6AFD5DDA5A55}"/>
              </a:ext>
            </a:extLst>
          </p:cNvPr>
          <p:cNvSpPr txBox="1">
            <a:spLocks noGrp="1"/>
          </p:cNvSpPr>
          <p:nvPr>
            <p:ph type="title"/>
          </p:nvPr>
        </p:nvSpPr>
        <p:spPr>
          <a:xfrm>
            <a:off x="789719" y="582283"/>
            <a:ext cx="4320900" cy="531900"/>
          </a:xfrm>
          <a:prstGeom prst="rect">
            <a:avLst/>
          </a:prstGeom>
        </p:spPr>
        <p:txBody>
          <a:bodyPr spcFirstLastPara="1" wrap="square" lIns="91425" tIns="91425" rIns="91425" bIns="91425" anchor="ctr" anchorCtr="0">
            <a:noAutofit/>
          </a:bodyPr>
          <a:lstStyle/>
          <a:p>
            <a:pPr algn="just"/>
            <a:r>
              <a:rPr lang="nl-NL" dirty="0"/>
              <a:t>2.2. Định luật Hooke</a:t>
            </a:r>
            <a:endParaRPr lang="en-US" dirty="0"/>
          </a:p>
        </p:txBody>
      </p:sp>
      <p:pic>
        <p:nvPicPr>
          <p:cNvPr id="24" name="Picture 23">
            <a:extLst>
              <a:ext uri="{FF2B5EF4-FFF2-40B4-BE49-F238E27FC236}">
                <a16:creationId xmlns:a16="http://schemas.microsoft.com/office/drawing/2014/main" id="{BB30B3C4-250B-4A55-8E6E-3E3D149E8EB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298509" y="901940"/>
            <a:ext cx="3532340" cy="3990176"/>
          </a:xfrm>
          <a:prstGeom prst="rect">
            <a:avLst/>
          </a:prstGeom>
        </p:spPr>
      </p:pic>
      <mc:AlternateContent xmlns:mc="http://schemas.openxmlformats.org/markup-compatibility/2006">
        <mc:Choice xmlns:a14="http://schemas.microsoft.com/office/drawing/2010/main" Requires="a14">
          <p:sp>
            <p:nvSpPr>
              <p:cNvPr id="44" name="TextBox 43">
                <a:extLst>
                  <a:ext uri="{FF2B5EF4-FFF2-40B4-BE49-F238E27FC236}">
                    <a16:creationId xmlns:a16="http://schemas.microsoft.com/office/drawing/2014/main" id="{7325F5DC-5F32-424C-9337-7B2BD586BC7D}"/>
                  </a:ext>
                </a:extLst>
              </p:cNvPr>
              <p:cNvSpPr txBox="1"/>
              <p:nvPr/>
            </p:nvSpPr>
            <p:spPr>
              <a:xfrm>
                <a:off x="688931" y="1009331"/>
                <a:ext cx="4609578" cy="3775393"/>
              </a:xfrm>
              <a:prstGeom prst="rect">
                <a:avLst/>
              </a:prstGeom>
              <a:noFill/>
            </p:spPr>
            <p:txBody>
              <a:bodyPr wrap="square">
                <a:spAutoFit/>
              </a:bodyPr>
              <a:lstStyle/>
              <a:p>
                <a:pPr marL="0" marR="0" algn="just">
                  <a:lnSpc>
                    <a:spcPct val="150000"/>
                  </a:lnSpc>
                  <a:spcBef>
                    <a:spcPts val="0"/>
                  </a:spcBef>
                  <a:spcAft>
                    <a:spcPts val="800"/>
                  </a:spcAft>
                </a:pPr>
                <a:r>
                  <a:rPr lang="vi-VN" sz="1800" dirty="0">
                    <a:effectLst/>
                    <a:latin typeface="+mn-lt"/>
                    <a:ea typeface="Calibri" panose="020F0502020204030204" pitchFamily="34" charset="0"/>
                    <a:cs typeface="Times New Roman" panose="02020603050405020304" pitchFamily="18" charset="0"/>
                  </a:rPr>
                  <a:t>Độ lớn lực đàn hồi được xác định theo công thức sau: </a:t>
                </a:r>
                <a:endParaRPr lang="en-US" sz="1800" dirty="0">
                  <a:effectLst/>
                  <a:latin typeface="+mn-lt"/>
                  <a:ea typeface="Calibri" panose="020F0502020204030204" pitchFamily="34" charset="0"/>
                  <a:cs typeface="Times New Roman" panose="02020603050405020304" pitchFamily="18" charset="0"/>
                </a:endParaRPr>
              </a:p>
              <a:p>
                <a:pPr marL="0" marR="0" algn="ctr">
                  <a:lnSpc>
                    <a:spcPct val="150000"/>
                  </a:lnSpc>
                  <a:spcBef>
                    <a:spcPts val="0"/>
                  </a:spcBef>
                  <a:spcAft>
                    <a:spcPts val="800"/>
                  </a:spcAft>
                </a:pPr>
                <a14:m>
                  <m:oMath xmlns:m="http://schemas.openxmlformats.org/officeDocument/2006/math">
                    <m:sSub>
                      <m:sSubPr>
                        <m:ctrlPr>
                          <a:rPr lang="en-US" sz="1800" b="1" i="1">
                            <a:effectLst/>
                            <a:latin typeface="+mn-lt"/>
                            <a:ea typeface="Calibri" panose="020F0502020204030204" pitchFamily="34" charset="0"/>
                            <a:cs typeface="Arial" panose="020B0604020202020204" pitchFamily="34" charset="0"/>
                          </a:rPr>
                        </m:ctrlPr>
                      </m:sSubPr>
                      <m:e>
                        <m:r>
                          <a:rPr lang="vi-VN" sz="1800" b="1" i="1">
                            <a:effectLst/>
                            <a:latin typeface="+mn-lt"/>
                            <a:ea typeface="Calibri" panose="020F0502020204030204" pitchFamily="34" charset="0"/>
                            <a:cs typeface="Arial" panose="020B0604020202020204" pitchFamily="34" charset="0"/>
                          </a:rPr>
                          <m:t>𝑭</m:t>
                        </m:r>
                      </m:e>
                      <m:sub>
                        <m:r>
                          <a:rPr lang="vi-VN" sz="1800" b="1" i="1">
                            <a:effectLst/>
                            <a:latin typeface="+mn-lt"/>
                            <a:ea typeface="Calibri" panose="020F0502020204030204" pitchFamily="34" charset="0"/>
                            <a:cs typeface="Arial" panose="020B0604020202020204" pitchFamily="34" charset="0"/>
                          </a:rPr>
                          <m:t>𝒅𝒉</m:t>
                        </m:r>
                      </m:sub>
                    </m:sSub>
                    <m:r>
                      <a:rPr lang="vi-VN" sz="1800" b="1" i="1">
                        <a:effectLst/>
                        <a:latin typeface="+mn-lt"/>
                        <a:ea typeface="Calibri" panose="020F0502020204030204" pitchFamily="34" charset="0"/>
                        <a:cs typeface="Arial" panose="020B0604020202020204" pitchFamily="34" charset="0"/>
                      </a:rPr>
                      <m:t>=</m:t>
                    </m:r>
                    <m:r>
                      <a:rPr lang="vi-VN" sz="1800" b="1" i="1">
                        <a:effectLst/>
                        <a:latin typeface="+mn-lt"/>
                        <a:ea typeface="Calibri" panose="020F0502020204030204" pitchFamily="34" charset="0"/>
                        <a:cs typeface="Arial" panose="020B0604020202020204" pitchFamily="34" charset="0"/>
                      </a:rPr>
                      <m:t>𝒌</m:t>
                    </m:r>
                    <m:r>
                      <a:rPr lang="vi-VN" sz="1800" b="1" i="1">
                        <a:effectLst/>
                        <a:latin typeface="+mn-lt"/>
                        <a:ea typeface="Calibri" panose="020F0502020204030204" pitchFamily="34" charset="0"/>
                        <a:cs typeface="Arial" panose="020B0604020202020204" pitchFamily="34" charset="0"/>
                      </a:rPr>
                      <m:t>.</m:t>
                    </m:r>
                    <m:d>
                      <m:dPr>
                        <m:begChr m:val="|"/>
                        <m:endChr m:val="|"/>
                        <m:ctrlPr>
                          <a:rPr lang="en-US" sz="1800" b="1" i="1">
                            <a:effectLst/>
                            <a:latin typeface="+mn-lt"/>
                            <a:ea typeface="Calibri" panose="020F0502020204030204" pitchFamily="34" charset="0"/>
                            <a:cs typeface="Arial" panose="020B0604020202020204" pitchFamily="34" charset="0"/>
                          </a:rPr>
                        </m:ctrlPr>
                      </m:dPr>
                      <m:e>
                        <m:r>
                          <a:rPr lang="vi-VN" sz="1800" b="1" i="1">
                            <a:effectLst/>
                            <a:latin typeface="+mn-lt"/>
                            <a:ea typeface="Calibri" panose="020F0502020204030204" pitchFamily="34" charset="0"/>
                            <a:cs typeface="Arial" panose="020B0604020202020204" pitchFamily="34" charset="0"/>
                          </a:rPr>
                          <m:t>∆</m:t>
                        </m:r>
                        <m:r>
                          <a:rPr lang="vi-VN" sz="1800" b="1" i="1">
                            <a:effectLst/>
                            <a:latin typeface="+mn-lt"/>
                            <a:ea typeface="Calibri" panose="020F0502020204030204" pitchFamily="34" charset="0"/>
                            <a:cs typeface="Arial" panose="020B0604020202020204" pitchFamily="34" charset="0"/>
                          </a:rPr>
                          <m:t>𝒍</m:t>
                        </m:r>
                      </m:e>
                    </m:d>
                  </m:oMath>
                </a14:m>
                <a:r>
                  <a:rPr lang="vi-VN" sz="1800" b="1" i="1" dirty="0">
                    <a:effectLst/>
                    <a:latin typeface="+mn-lt"/>
                    <a:ea typeface="Calibri" panose="020F0502020204030204" pitchFamily="34" charset="0"/>
                    <a:cs typeface="Times New Roman" panose="02020603050405020304" pitchFamily="18" charset="0"/>
                  </a:rPr>
                  <a:t> (33.1)</a:t>
                </a:r>
                <a:endParaRPr lang="en-US" sz="1800" b="1"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vi-VN" sz="1800" dirty="0">
                    <a:effectLst/>
                    <a:latin typeface="+mn-lt"/>
                    <a:ea typeface="Calibri" panose="020F0502020204030204" pitchFamily="34" charset="0"/>
                    <a:cs typeface="Times New Roman" panose="02020603050405020304" pitchFamily="18" charset="0"/>
                  </a:rPr>
                  <a:t>Trong đó:</a:t>
                </a:r>
                <a:endParaRPr lang="en-US" sz="18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vi-VN" sz="1800" dirty="0">
                    <a:effectLst/>
                    <a:latin typeface="+mn-lt"/>
                    <a:ea typeface="Calibri" panose="020F0502020204030204" pitchFamily="34" charset="0"/>
                    <a:cs typeface="Times New Roman" panose="02020603050405020304" pitchFamily="18" charset="0"/>
                  </a:rPr>
                  <a:t>k: hệ số đàn hồi hay độ cứng của lò xo, phụ thuộc vào kích thước hình dạng và vật liệu của lò xo, đon vị N/m.</a:t>
                </a:r>
                <a:endParaRPr lang="en-US" sz="18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14:m>
                  <m:oMath xmlns:m="http://schemas.openxmlformats.org/officeDocument/2006/math">
                    <m:r>
                      <a:rPr lang="vi-VN" sz="1800" i="1">
                        <a:effectLst/>
                        <a:latin typeface="+mn-lt"/>
                        <a:ea typeface="Calibri" panose="020F0502020204030204" pitchFamily="34" charset="0"/>
                        <a:cs typeface="Arial" panose="020B0604020202020204" pitchFamily="34" charset="0"/>
                      </a:rPr>
                      <m:t>∆</m:t>
                    </m:r>
                    <m:r>
                      <a:rPr lang="vi-VN" sz="1800" i="1">
                        <a:effectLst/>
                        <a:latin typeface="+mn-lt"/>
                        <a:ea typeface="Calibri" panose="020F0502020204030204" pitchFamily="34" charset="0"/>
                        <a:cs typeface="Arial" panose="020B0604020202020204" pitchFamily="34" charset="0"/>
                      </a:rPr>
                      <m:t>𝑙</m:t>
                    </m:r>
                  </m:oMath>
                </a14:m>
                <a:r>
                  <a:rPr lang="vi-VN" sz="1800" dirty="0">
                    <a:effectLst/>
                    <a:latin typeface="+mn-lt"/>
                    <a:ea typeface="Calibri" panose="020F0502020204030204" pitchFamily="34" charset="0"/>
                    <a:cs typeface="Times New Roman" panose="02020603050405020304" pitchFamily="18" charset="0"/>
                  </a:rPr>
                  <a:t>: là độ biến dạng của lò xo. </a:t>
                </a:r>
                <a:endParaRPr lang="en-US" sz="1800" dirty="0">
                  <a:effectLst/>
                  <a:latin typeface="+mn-lt"/>
                  <a:ea typeface="Calibri" panose="020F0502020204030204" pitchFamily="34" charset="0"/>
                  <a:cs typeface="Times New Roman" panose="02020603050405020304" pitchFamily="18" charset="0"/>
                </a:endParaRPr>
              </a:p>
            </p:txBody>
          </p:sp>
        </mc:Choice>
        <mc:Fallback>
          <p:sp>
            <p:nvSpPr>
              <p:cNvPr id="44" name="TextBox 43">
                <a:extLst>
                  <a:ext uri="{FF2B5EF4-FFF2-40B4-BE49-F238E27FC236}">
                    <a16:creationId xmlns:a16="http://schemas.microsoft.com/office/drawing/2014/main" id="{7325F5DC-5F32-424C-9337-7B2BD586BC7D}"/>
                  </a:ext>
                </a:extLst>
              </p:cNvPr>
              <p:cNvSpPr txBox="1">
                <a:spLocks noRot="1" noChangeAspect="1" noMove="1" noResize="1" noEditPoints="1" noAdjustHandles="1" noChangeArrowheads="1" noChangeShapeType="1" noTextEdit="1"/>
              </p:cNvSpPr>
              <p:nvPr/>
            </p:nvSpPr>
            <p:spPr>
              <a:xfrm>
                <a:off x="688931" y="1009331"/>
                <a:ext cx="4609578" cy="3775393"/>
              </a:xfrm>
              <a:prstGeom prst="rect">
                <a:avLst/>
              </a:prstGeom>
              <a:blipFill>
                <a:blip r:embed="rId4"/>
                <a:stretch>
                  <a:fillRect l="-1058" r="-1190" b="-1777"/>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randombar(horizontal)">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36"/>
        <p:cNvGrpSpPr/>
        <p:nvPr/>
      </p:nvGrpSpPr>
      <p:grpSpPr>
        <a:xfrm>
          <a:off x="0" y="0"/>
          <a:ext cx="0" cy="0"/>
          <a:chOff x="0" y="0"/>
          <a:chExt cx="0" cy="0"/>
        </a:xfrm>
      </p:grpSpPr>
      <p:sp>
        <p:nvSpPr>
          <p:cNvPr id="6" name="TextBox 5">
            <a:extLst>
              <a:ext uri="{FF2B5EF4-FFF2-40B4-BE49-F238E27FC236}">
                <a16:creationId xmlns:a16="http://schemas.microsoft.com/office/drawing/2014/main" id="{DCFD0ABA-7FD4-4DE8-AD5B-8B2B759187ED}"/>
              </a:ext>
            </a:extLst>
          </p:cNvPr>
          <p:cNvSpPr txBox="1"/>
          <p:nvPr/>
        </p:nvSpPr>
        <p:spPr>
          <a:xfrm>
            <a:off x="3945698" y="926030"/>
            <a:ext cx="1478071" cy="510778"/>
          </a:xfrm>
          <a:prstGeom prst="roundRect">
            <a:avLst/>
          </a:prstGeom>
          <a:solidFill>
            <a:schemeClr val="tx2">
              <a:lumMod val="60000"/>
              <a:lumOff val="40000"/>
            </a:schemeClr>
          </a:solidFill>
        </p:spPr>
        <p:txBody>
          <a:bodyPr wrap="square" rtlCol="0">
            <a:spAutoFit/>
          </a:bodyPr>
          <a:lstStyle/>
          <a:p>
            <a:pPr algn="ctr"/>
            <a:r>
              <a:rPr lang="en-US" sz="2400" b="1" dirty="0" err="1"/>
              <a:t>Chú</a:t>
            </a:r>
            <a:r>
              <a:rPr lang="en-US" sz="2400" b="1" dirty="0"/>
              <a:t> ý:</a:t>
            </a:r>
          </a:p>
        </p:txBody>
      </p: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1FAC952C-BDF8-42DE-A00F-26C760928277}"/>
                  </a:ext>
                </a:extLst>
              </p:cNvPr>
              <p:cNvSpPr txBox="1"/>
              <p:nvPr/>
            </p:nvSpPr>
            <p:spPr>
              <a:xfrm>
                <a:off x="729640" y="1619067"/>
                <a:ext cx="7684718" cy="2343014"/>
              </a:xfrm>
              <a:prstGeom prst="rect">
                <a:avLst/>
              </a:prstGeom>
              <a:solidFill>
                <a:schemeClr val="tx2">
                  <a:lumMod val="20000"/>
                  <a:lumOff val="80000"/>
                </a:schemeClr>
              </a:solidFill>
            </p:spPr>
            <p:txBody>
              <a:bodyPr wrap="square">
                <a:spAutoFit/>
              </a:bodyPr>
              <a:lstStyle/>
              <a:p>
                <a:pPr marL="0" marR="0" algn="just">
                  <a:lnSpc>
                    <a:spcPct val="150000"/>
                  </a:lnSpc>
                  <a:spcBef>
                    <a:spcPts val="600"/>
                  </a:spcBef>
                  <a:spcAft>
                    <a:spcPts val="800"/>
                  </a:spcAft>
                </a:pPr>
                <a:r>
                  <a:rPr lang="nl-NL" sz="2200" dirty="0">
                    <a:effectLst/>
                    <a:latin typeface="+mn-lt"/>
                    <a:ea typeface="Calibri" panose="020F0502020204030204" pitchFamily="34" charset="0"/>
                    <a:cs typeface="Times New Roman" panose="02020603050405020304" pitchFamily="18" charset="0"/>
                  </a:rPr>
                  <a:t>Nếu khi biến dạng (dãn hoặc nén) chiều dài lò xo bằng </a:t>
                </a:r>
                <a14:m>
                  <m:oMath xmlns:m="http://schemas.openxmlformats.org/officeDocument/2006/math">
                    <m:r>
                      <a:rPr lang="en-US" sz="2200" i="1">
                        <a:solidFill>
                          <a:srgbClr val="000000"/>
                        </a:solidFill>
                        <a:effectLst/>
                        <a:latin typeface="+mn-lt"/>
                        <a:ea typeface="Times New Roman" panose="02020603050405020304" pitchFamily="18" charset="0"/>
                        <a:cs typeface="Arial" panose="020B0604020202020204" pitchFamily="34" charset="0"/>
                      </a:rPr>
                      <m:t>𝓁</m:t>
                    </m:r>
                  </m:oMath>
                </a14:m>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và</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chiều</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dài</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khi</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chưa</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biến</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dạng</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bằng</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14:m>
                  <m:oMath xmlns:m="http://schemas.openxmlformats.org/officeDocument/2006/math">
                    <m:r>
                      <a:rPr lang="en-US" sz="2200" i="1">
                        <a:solidFill>
                          <a:srgbClr val="000000"/>
                        </a:solidFill>
                        <a:effectLst/>
                        <a:latin typeface="+mn-lt"/>
                        <a:ea typeface="Times New Roman" panose="02020603050405020304" pitchFamily="18" charset="0"/>
                        <a:cs typeface="Arial" panose="020B0604020202020204" pitchFamily="34" charset="0"/>
                      </a:rPr>
                      <m:t>𝓁</m:t>
                    </m:r>
                  </m:oMath>
                </a14:m>
                <a:r>
                  <a:rPr lang="en-US" sz="2200" baseline="-25000" dirty="0">
                    <a:solidFill>
                      <a:srgbClr val="000000"/>
                    </a:solidFill>
                    <a:effectLst/>
                    <a:latin typeface="+mn-lt"/>
                    <a:ea typeface="Times New Roman" panose="02020603050405020304" pitchFamily="18" charset="0"/>
                    <a:cs typeface="Times New Roman" panose="02020603050405020304" pitchFamily="18" charset="0"/>
                  </a:rPr>
                  <a:t>0</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thì</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độ</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biến</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dạng</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là</a:t>
                </a:r>
                <a:r>
                  <a:rPr lang="en-US" sz="2200" dirty="0">
                    <a:solidFill>
                      <a:srgbClr val="000000"/>
                    </a:solidFill>
                    <a:effectLst/>
                    <a:latin typeface="+mn-lt"/>
                    <a:ea typeface="Times New Roman" panose="02020603050405020304" pitchFamily="18" charset="0"/>
                    <a:cs typeface="Times New Roman" panose="02020603050405020304" pitchFamily="18" charset="0"/>
                  </a:rPr>
                  <a:t>:</a:t>
                </a:r>
                <a:endParaRPr lang="en-US" sz="2200" dirty="0">
                  <a:effectLst/>
                  <a:latin typeface="+mn-lt"/>
                  <a:ea typeface="Calibri" panose="020F0502020204030204" pitchFamily="34" charset="0"/>
                  <a:cs typeface="Times New Roman" panose="02020603050405020304" pitchFamily="18" charset="0"/>
                </a:endParaRPr>
              </a:p>
              <a:p>
                <a:pPr marL="0" marR="0" algn="ctr">
                  <a:lnSpc>
                    <a:spcPct val="150000"/>
                  </a:lnSpc>
                  <a:spcBef>
                    <a:spcPts val="600"/>
                  </a:spcBef>
                  <a:spcAft>
                    <a:spcPts val="800"/>
                  </a:spcAft>
                </a:pPr>
                <a14:m>
                  <m:oMathPara xmlns:m="http://schemas.openxmlformats.org/officeDocument/2006/math">
                    <m:oMathParaPr>
                      <m:jc m:val="centerGroup"/>
                    </m:oMathParaPr>
                    <m:oMath xmlns:m="http://schemas.openxmlformats.org/officeDocument/2006/math">
                      <m:r>
                        <a:rPr lang="nl-NL" sz="2200" i="1">
                          <a:effectLst/>
                          <a:latin typeface="+mn-lt"/>
                          <a:ea typeface="Calibri" panose="020F0502020204030204" pitchFamily="34" charset="0"/>
                          <a:cs typeface="Arial" panose="020B0604020202020204" pitchFamily="34" charset="0"/>
                        </a:rPr>
                        <m:t>∆</m:t>
                      </m:r>
                      <m:r>
                        <a:rPr lang="nl-NL" sz="2200" i="1">
                          <a:effectLst/>
                          <a:latin typeface="+mn-lt"/>
                          <a:ea typeface="Calibri" panose="020F0502020204030204" pitchFamily="34" charset="0"/>
                          <a:cs typeface="Arial" panose="020B0604020202020204" pitchFamily="34" charset="0"/>
                        </a:rPr>
                        <m:t>𝓁</m:t>
                      </m:r>
                      <m:r>
                        <a:rPr lang="nl-NL" sz="2200" i="1">
                          <a:effectLst/>
                          <a:latin typeface="+mn-lt"/>
                          <a:ea typeface="Calibri" panose="020F0502020204030204" pitchFamily="34" charset="0"/>
                          <a:cs typeface="Arial" panose="020B0604020202020204" pitchFamily="34" charset="0"/>
                        </a:rPr>
                        <m:t>=</m:t>
                      </m:r>
                      <m:r>
                        <a:rPr lang="nl-NL" sz="2200" i="1">
                          <a:effectLst/>
                          <a:latin typeface="+mn-lt"/>
                          <a:ea typeface="Calibri" panose="020F0502020204030204" pitchFamily="34" charset="0"/>
                          <a:cs typeface="Arial" panose="020B0604020202020204" pitchFamily="34" charset="0"/>
                        </a:rPr>
                        <m:t>𝓁</m:t>
                      </m:r>
                      <m:r>
                        <a:rPr lang="nl-NL" sz="2200" i="1">
                          <a:effectLst/>
                          <a:latin typeface="+mn-lt"/>
                          <a:ea typeface="Calibri" panose="020F0502020204030204" pitchFamily="34" charset="0"/>
                          <a:cs typeface="Arial" panose="020B0604020202020204" pitchFamily="34" charset="0"/>
                        </a:rPr>
                        <m:t>−</m:t>
                      </m:r>
                      <m:sSub>
                        <m:sSubPr>
                          <m:ctrlPr>
                            <a:rPr lang="en-US" sz="2200" i="1">
                              <a:effectLst/>
                              <a:latin typeface="+mn-lt"/>
                              <a:ea typeface="Calibri" panose="020F0502020204030204" pitchFamily="34" charset="0"/>
                              <a:cs typeface="Arial" panose="020B0604020202020204" pitchFamily="34" charset="0"/>
                            </a:rPr>
                          </m:ctrlPr>
                        </m:sSubPr>
                        <m:e>
                          <m:r>
                            <a:rPr lang="nl-NL" sz="2200" i="1">
                              <a:effectLst/>
                              <a:latin typeface="+mn-lt"/>
                              <a:ea typeface="Calibri" panose="020F0502020204030204" pitchFamily="34" charset="0"/>
                              <a:cs typeface="Arial" panose="020B0604020202020204" pitchFamily="34" charset="0"/>
                            </a:rPr>
                            <m:t>𝓁</m:t>
                          </m:r>
                        </m:e>
                        <m:sub>
                          <m:r>
                            <a:rPr lang="nl-NL" sz="2200" i="1">
                              <a:effectLst/>
                              <a:latin typeface="+mn-lt"/>
                              <a:ea typeface="Calibri" panose="020F0502020204030204" pitchFamily="34" charset="0"/>
                              <a:cs typeface="Arial" panose="020B0604020202020204" pitchFamily="34" charset="0"/>
                            </a:rPr>
                            <m:t>0</m:t>
                          </m:r>
                        </m:sub>
                      </m:sSub>
                    </m:oMath>
                  </m:oMathPara>
                </a14:m>
                <a:endParaRPr lang="en-US" sz="22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600"/>
                  </a:spcBef>
                  <a:spcAft>
                    <a:spcPts val="800"/>
                  </a:spcAft>
                </a:pPr>
                <a:r>
                  <a:rPr lang="nl-NL" sz="2200" dirty="0">
                    <a:effectLst/>
                    <a:latin typeface="+mn-lt"/>
                    <a:ea typeface="Times New Roman" panose="02020603050405020304" pitchFamily="18" charset="0"/>
                    <a:cs typeface="Times New Roman" panose="02020603050405020304" pitchFamily="18" charset="0"/>
                  </a:rPr>
                  <a:t>Ta có thể viết lại: F = k</a:t>
                </a:r>
                <a14:m>
                  <m:oMath xmlns:m="http://schemas.openxmlformats.org/officeDocument/2006/math">
                    <m:d>
                      <m:dPr>
                        <m:begChr m:val="|"/>
                        <m:endChr m:val="|"/>
                        <m:ctrlPr>
                          <a:rPr lang="en-US" sz="2200" i="1">
                            <a:effectLst/>
                            <a:latin typeface="+mn-lt"/>
                            <a:ea typeface="Times New Roman" panose="02020603050405020304" pitchFamily="18" charset="0"/>
                            <a:cs typeface="Arial" panose="020B0604020202020204" pitchFamily="34" charset="0"/>
                          </a:rPr>
                        </m:ctrlPr>
                      </m:dPr>
                      <m:e>
                        <m:r>
                          <a:rPr lang="nl-NL" sz="2200" i="1">
                            <a:effectLst/>
                            <a:latin typeface="+mn-lt"/>
                            <a:ea typeface="Calibri" panose="020F0502020204030204" pitchFamily="34" charset="0"/>
                            <a:cs typeface="Arial" panose="020B0604020202020204" pitchFamily="34" charset="0"/>
                          </a:rPr>
                          <m:t>𝓁</m:t>
                        </m:r>
                        <m:r>
                          <a:rPr lang="nl-NL" sz="2200" i="1">
                            <a:effectLst/>
                            <a:latin typeface="+mn-lt"/>
                            <a:ea typeface="Calibri" panose="020F0502020204030204" pitchFamily="34" charset="0"/>
                            <a:cs typeface="Arial" panose="020B0604020202020204" pitchFamily="34" charset="0"/>
                          </a:rPr>
                          <m:t>−</m:t>
                        </m:r>
                        <m:sSub>
                          <m:sSubPr>
                            <m:ctrlPr>
                              <a:rPr lang="en-US" sz="2200" i="1">
                                <a:effectLst/>
                                <a:latin typeface="+mn-lt"/>
                                <a:ea typeface="Calibri" panose="020F0502020204030204" pitchFamily="34" charset="0"/>
                                <a:cs typeface="Arial" panose="020B0604020202020204" pitchFamily="34" charset="0"/>
                              </a:rPr>
                            </m:ctrlPr>
                          </m:sSubPr>
                          <m:e>
                            <m:r>
                              <a:rPr lang="nl-NL" sz="2200" i="1">
                                <a:effectLst/>
                                <a:latin typeface="+mn-lt"/>
                                <a:ea typeface="Calibri" panose="020F0502020204030204" pitchFamily="34" charset="0"/>
                                <a:cs typeface="Arial" panose="020B0604020202020204" pitchFamily="34" charset="0"/>
                              </a:rPr>
                              <m:t>𝓁</m:t>
                            </m:r>
                          </m:e>
                          <m:sub>
                            <m:r>
                              <a:rPr lang="nl-NL" sz="2200" i="1">
                                <a:effectLst/>
                                <a:latin typeface="+mn-lt"/>
                                <a:ea typeface="Calibri" panose="020F0502020204030204" pitchFamily="34" charset="0"/>
                                <a:cs typeface="Arial" panose="020B0604020202020204" pitchFamily="34" charset="0"/>
                              </a:rPr>
                              <m:t>0</m:t>
                            </m:r>
                          </m:sub>
                        </m:sSub>
                      </m:e>
                    </m:d>
                  </m:oMath>
                </a14:m>
                <a:endParaRPr lang="en-US" sz="2200" dirty="0">
                  <a:effectLst/>
                  <a:latin typeface="+mn-lt"/>
                  <a:ea typeface="Calibri" panose="020F0502020204030204" pitchFamily="34" charset="0"/>
                  <a:cs typeface="Times New Roman" panose="02020603050405020304" pitchFamily="18" charset="0"/>
                </a:endParaRPr>
              </a:p>
            </p:txBody>
          </p:sp>
        </mc:Choice>
        <mc:Fallback>
          <p:sp>
            <p:nvSpPr>
              <p:cNvPr id="16" name="TextBox 15">
                <a:extLst>
                  <a:ext uri="{FF2B5EF4-FFF2-40B4-BE49-F238E27FC236}">
                    <a16:creationId xmlns:a16="http://schemas.microsoft.com/office/drawing/2014/main" id="{1FAC952C-BDF8-42DE-A00F-26C760928277}"/>
                  </a:ext>
                </a:extLst>
              </p:cNvPr>
              <p:cNvSpPr txBox="1">
                <a:spLocks noRot="1" noChangeAspect="1" noMove="1" noResize="1" noEditPoints="1" noAdjustHandles="1" noChangeArrowheads="1" noChangeShapeType="1" noTextEdit="1"/>
              </p:cNvSpPr>
              <p:nvPr/>
            </p:nvSpPr>
            <p:spPr>
              <a:xfrm>
                <a:off x="729640" y="1619067"/>
                <a:ext cx="7684718" cy="2343014"/>
              </a:xfrm>
              <a:prstGeom prst="rect">
                <a:avLst/>
              </a:prstGeom>
              <a:blipFill>
                <a:blip r:embed="rId3"/>
                <a:stretch>
                  <a:fillRect l="-1032" r="-1032" b="-4427"/>
                </a:stretch>
              </a:blipFill>
            </p:spPr>
            <p:txBody>
              <a:bodyPr/>
              <a:lstStyle/>
              <a:p>
                <a:r>
                  <a:rPr lang="en-US">
                    <a:noFill/>
                  </a:rPr>
                  <a:t> </a:t>
                </a:r>
              </a:p>
            </p:txBody>
          </p:sp>
        </mc:Fallback>
      </mc:AlternateContent>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6">
                                            <p:bg/>
                                          </p:spTgt>
                                        </p:tgtEl>
                                        <p:attrNameLst>
                                          <p:attrName>style.visibility</p:attrName>
                                        </p:attrNameLst>
                                      </p:cBhvr>
                                      <p:to>
                                        <p:strVal val="visible"/>
                                      </p:to>
                                    </p:set>
                                    <p:anim calcmode="lin" valueType="num">
                                      <p:cBhvr>
                                        <p:cTn id="12" dur="500" fill="hold"/>
                                        <p:tgtEl>
                                          <p:spTgt spid="16">
                                            <p:bg/>
                                          </p:spTgt>
                                        </p:tgtEl>
                                        <p:attrNameLst>
                                          <p:attrName>ppt_w</p:attrName>
                                        </p:attrNameLst>
                                      </p:cBhvr>
                                      <p:tavLst>
                                        <p:tav tm="0">
                                          <p:val>
                                            <p:fltVal val="0"/>
                                          </p:val>
                                        </p:tav>
                                        <p:tav tm="100000">
                                          <p:val>
                                            <p:strVal val="#ppt_w"/>
                                          </p:val>
                                        </p:tav>
                                      </p:tavLst>
                                    </p:anim>
                                    <p:anim calcmode="lin" valueType="num">
                                      <p:cBhvr>
                                        <p:cTn id="13" dur="500" fill="hold"/>
                                        <p:tgtEl>
                                          <p:spTgt spid="16">
                                            <p:bg/>
                                          </p:spTgt>
                                        </p:tgtEl>
                                        <p:attrNameLst>
                                          <p:attrName>ppt_h</p:attrName>
                                        </p:attrNameLst>
                                      </p:cBhvr>
                                      <p:tavLst>
                                        <p:tav tm="0">
                                          <p:val>
                                            <p:fltVal val="0"/>
                                          </p:val>
                                        </p:tav>
                                        <p:tav tm="100000">
                                          <p:val>
                                            <p:strVal val="#ppt_h"/>
                                          </p:val>
                                        </p:tav>
                                      </p:tavLst>
                                    </p:anim>
                                    <p:animEffect transition="in" filter="fade">
                                      <p:cBhvr>
                                        <p:cTn id="14" dur="500"/>
                                        <p:tgtEl>
                                          <p:spTgt spid="16">
                                            <p:bg/>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p:cTn id="19"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1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6">
                                            <p:txEl>
                                              <p:pRg st="1" end="1"/>
                                            </p:txEl>
                                          </p:spTgt>
                                        </p:tgtEl>
                                        <p:attrNameLst>
                                          <p:attrName>style.visibility</p:attrName>
                                        </p:attrNameLst>
                                      </p:cBhvr>
                                      <p:to>
                                        <p:strVal val="visible"/>
                                      </p:to>
                                    </p:set>
                                    <p:anim calcmode="lin" valueType="num">
                                      <p:cBhvr>
                                        <p:cTn id="26" dur="500" fill="hold"/>
                                        <p:tgtEl>
                                          <p:spTgt spid="16">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16">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1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6">
                                            <p:txEl>
                                              <p:pRg st="2" end="2"/>
                                            </p:txEl>
                                          </p:spTgt>
                                        </p:tgtEl>
                                        <p:attrNameLst>
                                          <p:attrName>style.visibility</p:attrName>
                                        </p:attrNameLst>
                                      </p:cBhvr>
                                      <p:to>
                                        <p:strVal val="visible"/>
                                      </p:to>
                                    </p:set>
                                    <p:anim calcmode="lin" valueType="num">
                                      <p:cBhvr>
                                        <p:cTn id="33" dur="500" fill="hold"/>
                                        <p:tgtEl>
                                          <p:spTgt spid="16">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16">
                                            <p:txEl>
                                              <p:pRg st="2" end="2"/>
                                            </p:txEl>
                                          </p:spTgt>
                                        </p:tgtEl>
                                        <p:attrNameLst>
                                          <p:attrName>ppt_h</p:attrName>
                                        </p:attrNameLst>
                                      </p:cBhvr>
                                      <p:tavLst>
                                        <p:tav tm="0">
                                          <p:val>
                                            <p:fltVal val="0"/>
                                          </p:val>
                                        </p:tav>
                                        <p:tav tm="100000">
                                          <p:val>
                                            <p:strVal val="#ppt_h"/>
                                          </p:val>
                                        </p:tav>
                                      </p:tavLst>
                                    </p:anim>
                                    <p:animEffect transition="in" filter="fade">
                                      <p:cBhvr>
                                        <p:cTn id="35"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47"/>
        <p:cNvGrpSpPr/>
        <p:nvPr/>
      </p:nvGrpSpPr>
      <p:grpSpPr>
        <a:xfrm>
          <a:off x="0" y="0"/>
          <a:ext cx="0" cy="0"/>
          <a:chOff x="0" y="0"/>
          <a:chExt cx="0" cy="0"/>
        </a:xfrm>
      </p:grpSpPr>
      <p:sp>
        <p:nvSpPr>
          <p:cNvPr id="6" name="TextBox 5">
            <a:extLst>
              <a:ext uri="{FF2B5EF4-FFF2-40B4-BE49-F238E27FC236}">
                <a16:creationId xmlns:a16="http://schemas.microsoft.com/office/drawing/2014/main" id="{281A4594-EFA6-4F9C-8DF2-5DC4D1763201}"/>
              </a:ext>
            </a:extLst>
          </p:cNvPr>
          <p:cNvSpPr txBox="1"/>
          <p:nvPr/>
        </p:nvSpPr>
        <p:spPr>
          <a:xfrm>
            <a:off x="1108554" y="814498"/>
            <a:ext cx="6926892" cy="430887"/>
          </a:xfrm>
          <a:prstGeom prst="rect">
            <a:avLst/>
          </a:prstGeom>
          <a:solidFill>
            <a:schemeClr val="bg2">
              <a:lumMod val="10000"/>
              <a:lumOff val="90000"/>
            </a:schemeClr>
          </a:solidFill>
        </p:spPr>
        <p:txBody>
          <a:bodyPr wrap="square" rtlCol="0">
            <a:spAutoFit/>
          </a:bodyPr>
          <a:lstStyle/>
          <a:p>
            <a:r>
              <a:rPr lang="nl-NL" sz="2200" b="1" dirty="0">
                <a:effectLst/>
                <a:latin typeface="Arial" panose="020B0604020202020204" pitchFamily="34" charset="0"/>
                <a:ea typeface="Calibri" panose="020F0502020204030204" pitchFamily="34" charset="0"/>
                <a:cs typeface="Times New Roman" panose="02020603050405020304" pitchFamily="18" charset="0"/>
              </a:rPr>
              <a:t>Hoạt động nhóm: </a:t>
            </a:r>
            <a:r>
              <a:rPr lang="nl-NL" sz="2200" dirty="0">
                <a:effectLst/>
                <a:latin typeface="Arial" panose="020B0604020202020204" pitchFamily="34" charset="0"/>
                <a:ea typeface="Calibri" panose="020F0502020204030204" pitchFamily="34" charset="0"/>
                <a:cs typeface="Times New Roman" panose="02020603050405020304" pitchFamily="18" charset="0"/>
              </a:rPr>
              <a:t>Thực hiện hoạt động SGK (tr130):</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2C383837-DDC0-4812-904A-DDEBD7D1FF7F}"/>
              </a:ext>
            </a:extLst>
          </p:cNvPr>
          <p:cNvSpPr txBox="1"/>
          <p:nvPr/>
        </p:nvSpPr>
        <p:spPr>
          <a:xfrm>
            <a:off x="905004" y="1351679"/>
            <a:ext cx="4756760" cy="3867725"/>
          </a:xfrm>
          <a:prstGeom prst="rect">
            <a:avLst/>
          </a:prstGeom>
          <a:noFill/>
        </p:spPr>
        <p:txBody>
          <a:bodyPr wrap="square" rtlCol="0">
            <a:spAutoFit/>
          </a:bodyPr>
          <a:lstStyle/>
          <a:p>
            <a:pPr marL="0" marR="0" algn="just">
              <a:lnSpc>
                <a:spcPct val="150000"/>
              </a:lnSpc>
              <a:spcBef>
                <a:spcPts val="0"/>
              </a:spcBef>
              <a:spcAft>
                <a:spcPts val="800"/>
              </a:spcAft>
            </a:pPr>
            <a:r>
              <a:rPr lang="vi-VN" sz="1800" b="1" dirty="0">
                <a:effectLst/>
                <a:latin typeface="+mn-lt"/>
                <a:ea typeface="Calibri" panose="020F0502020204030204" pitchFamily="34" charset="0"/>
                <a:cs typeface="Times New Roman" panose="02020603050405020304" pitchFamily="18" charset="0"/>
              </a:rPr>
              <a:t>1.</a:t>
            </a:r>
            <a:r>
              <a:rPr lang="vi-VN" sz="1800" i="1" dirty="0">
                <a:effectLst/>
                <a:latin typeface="+mn-lt"/>
                <a:ea typeface="Calibri" panose="020F0502020204030204" pitchFamily="34" charset="0"/>
                <a:cs typeface="Times New Roman" panose="02020603050405020304" pitchFamily="18" charset="0"/>
              </a:rPr>
              <a:t> Từ kết quả thu được trong hoạt động ở mục 1, hãy tính độ cứng của lò xo đã dùng làm thí nghiệm. Tại sao khối lượng lò xo cần rất nhỏ so với khối lượng của các vật nặng treo vào nó?</a:t>
            </a:r>
            <a:endParaRPr lang="en-US" sz="18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vi-VN" sz="1800" b="1" dirty="0">
                <a:effectLst/>
                <a:latin typeface="+mn-lt"/>
                <a:ea typeface="Calibri" panose="020F0502020204030204" pitchFamily="34" charset="0"/>
                <a:cs typeface="Times New Roman" panose="02020603050405020304" pitchFamily="18" charset="0"/>
              </a:rPr>
              <a:t>2.</a:t>
            </a:r>
            <a:r>
              <a:rPr lang="vi-VN" sz="1800" i="1" dirty="0">
                <a:effectLst/>
                <a:latin typeface="+mn-lt"/>
                <a:ea typeface="Calibri" panose="020F0502020204030204" pitchFamily="34" charset="0"/>
                <a:cs typeface="Times New Roman" panose="02020603050405020304" pitchFamily="18" charset="0"/>
              </a:rPr>
              <a:t> Trên Hình 33.5 là đồ thị sự phụ thuộc của lực đàn hồi F vào độ biến dạng  của 3 lò xo khác nhau A, B và C.</a:t>
            </a:r>
            <a:endParaRPr lang="en-US" sz="1800" dirty="0">
              <a:effectLst/>
              <a:latin typeface="+mn-lt"/>
              <a:ea typeface="Calibri" panose="020F0502020204030204" pitchFamily="34" charset="0"/>
              <a:cs typeface="Times New Roman" panose="02020603050405020304" pitchFamily="18" charset="0"/>
            </a:endParaRPr>
          </a:p>
          <a:p>
            <a:endParaRPr lang="en-US" dirty="0">
              <a:latin typeface="+mn-lt"/>
            </a:endParaRPr>
          </a:p>
        </p:txBody>
      </p:sp>
      <p:pic>
        <p:nvPicPr>
          <p:cNvPr id="11" name="Picture 10">
            <a:extLst>
              <a:ext uri="{FF2B5EF4-FFF2-40B4-BE49-F238E27FC236}">
                <a16:creationId xmlns:a16="http://schemas.microsoft.com/office/drawing/2014/main" id="{001D4747-8933-4F86-BB7C-8135FFA52784}"/>
              </a:ext>
            </a:extLst>
          </p:cNvPr>
          <p:cNvPicPr>
            <a:picLocks noChangeAspect="1"/>
          </p:cNvPicPr>
          <p:nvPr/>
        </p:nvPicPr>
        <p:blipFill>
          <a:blip r:embed="rId3">
            <a:clrChange>
              <a:clrFrom>
                <a:srgbClr val="FEFFFF"/>
              </a:clrFrom>
              <a:clrTo>
                <a:srgbClr val="FEFFFF">
                  <a:alpha val="0"/>
                </a:srgbClr>
              </a:clrTo>
            </a:clrChange>
          </a:blip>
          <a:stretch>
            <a:fillRect/>
          </a:stretch>
        </p:blipFill>
        <p:spPr>
          <a:xfrm>
            <a:off x="5661764" y="1753517"/>
            <a:ext cx="3150300" cy="2632882"/>
          </a:xfrm>
          <a:prstGeom prst="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 calcmode="lin" valueType="num">
                                      <p:cBhvr additive="base">
                                        <p:cTn id="18"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14" presetClass="entr" presetSubtype="1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59"/>
        <p:cNvGrpSpPr/>
        <p:nvPr/>
      </p:nvGrpSpPr>
      <p:grpSpPr>
        <a:xfrm>
          <a:off x="0" y="0"/>
          <a:ext cx="0" cy="0"/>
          <a:chOff x="0" y="0"/>
          <a:chExt cx="0" cy="0"/>
        </a:xfrm>
      </p:grpSpPr>
      <p:sp>
        <p:nvSpPr>
          <p:cNvPr id="14" name="Rectangle 13">
            <a:extLst>
              <a:ext uri="{FF2B5EF4-FFF2-40B4-BE49-F238E27FC236}">
                <a16:creationId xmlns:a16="http://schemas.microsoft.com/office/drawing/2014/main" id="{D0BC863A-27F2-40B8-B279-AA1D02F973DF}"/>
              </a:ext>
            </a:extLst>
          </p:cNvPr>
          <p:cNvSpPr/>
          <p:nvPr/>
        </p:nvSpPr>
        <p:spPr>
          <a:xfrm>
            <a:off x="3835280" y="178444"/>
            <a:ext cx="1440493" cy="48851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C00000"/>
                </a:solidFill>
              </a:rPr>
              <a:t>KẾT QUẢ</a:t>
            </a:r>
          </a:p>
        </p:txBody>
      </p:sp>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39447A72-29F8-4285-AC10-268F69F6E8A8}"/>
                  </a:ext>
                </a:extLst>
              </p:cNvPr>
              <p:cNvSpPr txBox="1"/>
              <p:nvPr/>
            </p:nvSpPr>
            <p:spPr>
              <a:xfrm>
                <a:off x="649013" y="946445"/>
                <a:ext cx="8113650" cy="3065711"/>
              </a:xfrm>
              <a:prstGeom prst="rect">
                <a:avLst/>
              </a:prstGeom>
              <a:noFill/>
            </p:spPr>
            <p:txBody>
              <a:bodyPr wrap="square" rtlCol="0">
                <a:spAutoFit/>
              </a:bodyPr>
              <a:lstStyle/>
              <a:p>
                <a:pPr>
                  <a:lnSpc>
                    <a:spcPct val="150000"/>
                  </a:lnSpc>
                </a:pPr>
                <a:r>
                  <a:rPr lang="nl-NL" sz="2000" b="1" dirty="0"/>
                  <a:t>1. </a:t>
                </a:r>
                <a:r>
                  <a:rPr lang="en-US" sz="2000" dirty="0" err="1"/>
                  <a:t>Xét</a:t>
                </a:r>
                <a:r>
                  <a:rPr lang="en-US" sz="2000" dirty="0"/>
                  <a:t> </a:t>
                </a:r>
                <a:r>
                  <a:rPr lang="en-US" sz="2000" dirty="0" err="1"/>
                  <a:t>trong</a:t>
                </a:r>
                <a:r>
                  <a:rPr lang="en-US" sz="2000" dirty="0"/>
                  <a:t> </a:t>
                </a:r>
                <a:r>
                  <a:rPr lang="en-US" sz="2000" dirty="0" err="1"/>
                  <a:t>giới</a:t>
                </a:r>
                <a:r>
                  <a:rPr lang="en-US" sz="2000" dirty="0"/>
                  <a:t> </a:t>
                </a:r>
                <a:r>
                  <a:rPr lang="en-US" sz="2000" dirty="0" err="1"/>
                  <a:t>hạn</a:t>
                </a:r>
                <a:r>
                  <a:rPr lang="en-US" sz="2000" dirty="0"/>
                  <a:t> </a:t>
                </a:r>
                <a:r>
                  <a:rPr lang="en-US" sz="2000" dirty="0" err="1"/>
                  <a:t>đàn</a:t>
                </a:r>
                <a:r>
                  <a:rPr lang="en-US" sz="2000" dirty="0"/>
                  <a:t> </a:t>
                </a:r>
                <a:r>
                  <a:rPr lang="en-US" sz="2000" dirty="0" err="1"/>
                  <a:t>hồi</a:t>
                </a:r>
                <a:r>
                  <a:rPr lang="en-US" sz="2000" dirty="0"/>
                  <a:t> </a:t>
                </a:r>
                <a:r>
                  <a:rPr lang="en-US" sz="2000" dirty="0" err="1"/>
                  <a:t>của</a:t>
                </a:r>
                <a:r>
                  <a:rPr lang="en-US" sz="2000" dirty="0"/>
                  <a:t> </a:t>
                </a:r>
                <a:r>
                  <a:rPr lang="en-US" sz="2000" dirty="0" err="1"/>
                  <a:t>lò</a:t>
                </a:r>
                <a:r>
                  <a:rPr lang="en-US" sz="2000" dirty="0"/>
                  <a:t> xo.</a:t>
                </a:r>
              </a:p>
              <a:p>
                <a:pPr algn="ctr">
                  <a:lnSpc>
                    <a:spcPct val="150000"/>
                  </a:lnSpc>
                </a:pPr>
                <a:r>
                  <a:rPr lang="nl-NL" sz="2000" b="1" dirty="0"/>
                  <a:t>k = </a:t>
                </a:r>
                <a14:m>
                  <m:oMath xmlns:m="http://schemas.openxmlformats.org/officeDocument/2006/math">
                    <m:f>
                      <m:fPr>
                        <m:ctrlPr>
                          <a:rPr lang="en-US" sz="2000" b="1" i="1"/>
                        </m:ctrlPr>
                      </m:fPr>
                      <m:num>
                        <m:r>
                          <a:rPr lang="nl-NL" sz="2000" b="1" i="1"/>
                          <m:t>𝑭</m:t>
                        </m:r>
                      </m:num>
                      <m:den>
                        <m:r>
                          <a:rPr lang="nl-NL" sz="2000" b="1" i="1"/>
                          <m:t>∆</m:t>
                        </m:r>
                        <m:r>
                          <a:rPr lang="nl-NL" sz="2000" b="1" i="1"/>
                          <m:t>𝒍</m:t>
                        </m:r>
                      </m:den>
                    </m:f>
                    <m:r>
                      <a:rPr lang="nl-NL" sz="2000" b="1" i="1"/>
                      <m:t>=</m:t>
                    </m:r>
                    <m:f>
                      <m:fPr>
                        <m:ctrlPr>
                          <a:rPr lang="en-US" sz="2000" b="1" i="1"/>
                        </m:ctrlPr>
                      </m:fPr>
                      <m:num>
                        <m:sSub>
                          <m:sSubPr>
                            <m:ctrlPr>
                              <a:rPr lang="en-US" sz="2000" b="1" i="1"/>
                            </m:ctrlPr>
                          </m:sSubPr>
                          <m:e>
                            <m:r>
                              <a:rPr lang="nl-NL" sz="2000" b="1" i="1"/>
                              <m:t>𝑷</m:t>
                            </m:r>
                          </m:e>
                          <m:sub>
                            <m:r>
                              <a:rPr lang="nl-NL" sz="2000" b="1" i="1"/>
                              <m:t>𝟏</m:t>
                            </m:r>
                          </m:sub>
                        </m:sSub>
                      </m:num>
                      <m:den>
                        <m:r>
                          <a:rPr lang="nl-NL" sz="2000" b="1" i="1"/>
                          <m:t>∆</m:t>
                        </m:r>
                        <m:sSub>
                          <m:sSubPr>
                            <m:ctrlPr>
                              <a:rPr lang="en-US" sz="2000" b="1" i="1"/>
                            </m:ctrlPr>
                          </m:sSubPr>
                          <m:e>
                            <m:r>
                              <a:rPr lang="nl-NL" sz="2000" b="1" i="1"/>
                              <m:t>𝒍</m:t>
                            </m:r>
                          </m:e>
                          <m:sub>
                            <m:r>
                              <a:rPr lang="nl-NL" sz="2000" b="1" i="1"/>
                              <m:t>𝟏</m:t>
                            </m:r>
                          </m:sub>
                        </m:sSub>
                      </m:den>
                    </m:f>
                    <m:r>
                      <a:rPr lang="nl-NL" sz="2000" b="1" i="1"/>
                      <m:t>=</m:t>
                    </m:r>
                    <m:f>
                      <m:fPr>
                        <m:ctrlPr>
                          <a:rPr lang="en-US" sz="2000" b="1" i="1"/>
                        </m:ctrlPr>
                      </m:fPr>
                      <m:num>
                        <m:r>
                          <a:rPr lang="nl-NL" sz="2000" b="1" i="1"/>
                          <m:t>𝟏</m:t>
                        </m:r>
                      </m:num>
                      <m:den>
                        <m:r>
                          <a:rPr lang="nl-NL" sz="2000" b="1" i="1"/>
                          <m:t>𝟎</m:t>
                        </m:r>
                        <m:r>
                          <a:rPr lang="nl-NL" sz="2000" b="1" i="1"/>
                          <m:t>,</m:t>
                        </m:r>
                        <m:r>
                          <a:rPr lang="nl-NL" sz="2000" b="1" i="1"/>
                          <m:t>𝟎𝟏</m:t>
                        </m:r>
                      </m:den>
                    </m:f>
                    <m:r>
                      <a:rPr lang="nl-NL" sz="2000" b="1" i="1"/>
                      <m:t>=</m:t>
                    </m:r>
                    <m:r>
                      <a:rPr lang="nl-NL" sz="2000" b="1" i="1"/>
                      <m:t>𝟏𝟎𝟎</m:t>
                    </m:r>
                    <m:r>
                      <a:rPr lang="nl-NL" sz="2000" b="1" i="1"/>
                      <m:t>𝑵</m:t>
                    </m:r>
                    <m:r>
                      <a:rPr lang="nl-NL" sz="2000" b="1" i="1"/>
                      <m:t>/</m:t>
                    </m:r>
                    <m:r>
                      <a:rPr lang="nl-NL" sz="2000" b="1" i="1"/>
                      <m:t>𝒎</m:t>
                    </m:r>
                  </m:oMath>
                </a14:m>
                <a:endParaRPr lang="en-US" sz="2000" b="1" dirty="0"/>
              </a:p>
              <a:p>
                <a:pPr>
                  <a:lnSpc>
                    <a:spcPct val="150000"/>
                  </a:lnSpc>
                </a:pPr>
                <a:r>
                  <a:rPr lang="en-US" sz="2000" dirty="0" err="1"/>
                  <a:t>Khối</a:t>
                </a:r>
                <a:r>
                  <a:rPr lang="en-US" sz="2000" dirty="0"/>
                  <a:t> </a:t>
                </a:r>
                <a:r>
                  <a:rPr lang="en-US" sz="2000" dirty="0" err="1"/>
                  <a:t>lượng</a:t>
                </a:r>
                <a:r>
                  <a:rPr lang="en-US" sz="2000" dirty="0"/>
                  <a:t> </a:t>
                </a:r>
                <a:r>
                  <a:rPr lang="en-US" sz="2000" dirty="0" err="1"/>
                  <a:t>lò</a:t>
                </a:r>
                <a:r>
                  <a:rPr lang="en-US" sz="2000" dirty="0"/>
                  <a:t> xo </a:t>
                </a:r>
                <a:r>
                  <a:rPr lang="en-US" sz="2000" dirty="0" err="1"/>
                  <a:t>cần</a:t>
                </a:r>
                <a:r>
                  <a:rPr lang="en-US" sz="2000" dirty="0"/>
                  <a:t> </a:t>
                </a:r>
                <a:r>
                  <a:rPr lang="en-US" sz="2000" dirty="0" err="1"/>
                  <a:t>rất</a:t>
                </a:r>
                <a:r>
                  <a:rPr lang="en-US" sz="2000" dirty="0"/>
                  <a:t> </a:t>
                </a:r>
                <a:r>
                  <a:rPr lang="en-US" sz="2000" dirty="0" err="1"/>
                  <a:t>nhỏ</a:t>
                </a:r>
                <a:r>
                  <a:rPr lang="en-US" sz="2000" dirty="0"/>
                  <a:t> so </a:t>
                </a:r>
                <a:r>
                  <a:rPr lang="en-US" sz="2000" dirty="0" err="1"/>
                  <a:t>với</a:t>
                </a:r>
                <a:r>
                  <a:rPr lang="en-US" sz="2000" dirty="0"/>
                  <a:t> </a:t>
                </a:r>
                <a:r>
                  <a:rPr lang="en-US" sz="2000" dirty="0" err="1"/>
                  <a:t>khối</a:t>
                </a:r>
                <a:r>
                  <a:rPr lang="en-US" sz="2000" dirty="0"/>
                  <a:t> </a:t>
                </a:r>
                <a:r>
                  <a:rPr lang="en-US" sz="2000" dirty="0" err="1"/>
                  <a:t>lượng</a:t>
                </a:r>
                <a:r>
                  <a:rPr lang="en-US" sz="2000" dirty="0"/>
                  <a:t> </a:t>
                </a:r>
                <a:r>
                  <a:rPr lang="en-US" sz="2000" dirty="0" err="1"/>
                  <a:t>của</a:t>
                </a:r>
                <a:r>
                  <a:rPr lang="en-US" sz="2000" dirty="0"/>
                  <a:t> </a:t>
                </a:r>
                <a:r>
                  <a:rPr lang="en-US" sz="2000" dirty="0" err="1"/>
                  <a:t>các</a:t>
                </a:r>
                <a:r>
                  <a:rPr lang="en-US" sz="2000" dirty="0"/>
                  <a:t> </a:t>
                </a:r>
                <a:r>
                  <a:rPr lang="en-US" sz="2000" dirty="0" err="1"/>
                  <a:t>vật</a:t>
                </a:r>
                <a:r>
                  <a:rPr lang="en-US" sz="2000" dirty="0"/>
                  <a:t> </a:t>
                </a:r>
                <a:r>
                  <a:rPr lang="en-US" sz="2000" dirty="0" err="1"/>
                  <a:t>nặng</a:t>
                </a:r>
                <a:r>
                  <a:rPr lang="en-US" sz="2000" dirty="0"/>
                  <a:t> </a:t>
                </a:r>
                <a:r>
                  <a:rPr lang="en-US" sz="2000" dirty="0" err="1"/>
                  <a:t>treo</a:t>
                </a:r>
                <a:r>
                  <a:rPr lang="en-US" sz="2000" dirty="0"/>
                  <a:t> </a:t>
                </a:r>
                <a:r>
                  <a:rPr lang="en-US" sz="2000" dirty="0" err="1"/>
                  <a:t>vào</a:t>
                </a:r>
                <a:r>
                  <a:rPr lang="en-US" sz="2000" dirty="0"/>
                  <a:t> </a:t>
                </a:r>
                <a:r>
                  <a:rPr lang="en-US" sz="2000" dirty="0" err="1"/>
                  <a:t>nó</a:t>
                </a:r>
                <a:r>
                  <a:rPr lang="en-US" sz="2000" dirty="0"/>
                  <a:t> </a:t>
                </a:r>
                <a:r>
                  <a:rPr lang="en-US" sz="2000" dirty="0" err="1"/>
                  <a:t>vì</a:t>
                </a:r>
                <a:r>
                  <a:rPr lang="en-US" sz="2000" dirty="0"/>
                  <a:t> </a:t>
                </a:r>
                <a:r>
                  <a:rPr lang="en-US" sz="2000" dirty="0" err="1"/>
                  <a:t>nếu</a:t>
                </a:r>
                <a:r>
                  <a:rPr lang="en-US" sz="2000" dirty="0"/>
                  <a:t> </a:t>
                </a:r>
                <a:r>
                  <a:rPr lang="en-US" sz="2000" dirty="0" err="1"/>
                  <a:t>khối</a:t>
                </a:r>
                <a:r>
                  <a:rPr lang="en-US" sz="2000" dirty="0"/>
                  <a:t> </a:t>
                </a:r>
                <a:r>
                  <a:rPr lang="en-US" sz="2000" dirty="0" err="1"/>
                  <a:t>lượng</a:t>
                </a:r>
                <a:r>
                  <a:rPr lang="en-US" sz="2000" dirty="0"/>
                  <a:t> </a:t>
                </a:r>
                <a:r>
                  <a:rPr lang="en-US" sz="2000" dirty="0" err="1"/>
                  <a:t>của</a:t>
                </a:r>
                <a:r>
                  <a:rPr lang="en-US" sz="2000" dirty="0"/>
                  <a:t> </a:t>
                </a:r>
                <a:r>
                  <a:rPr lang="en-US" sz="2000" dirty="0" err="1"/>
                  <a:t>lò</a:t>
                </a:r>
                <a:r>
                  <a:rPr lang="en-US" sz="2000" dirty="0"/>
                  <a:t> xo </a:t>
                </a:r>
                <a:r>
                  <a:rPr lang="en-US" sz="2000" dirty="0" err="1"/>
                  <a:t>đủ</a:t>
                </a:r>
                <a:r>
                  <a:rPr lang="en-US" sz="2000" dirty="0"/>
                  <a:t> </a:t>
                </a:r>
                <a:r>
                  <a:rPr lang="en-US" sz="2000" dirty="0" err="1"/>
                  <a:t>lớn</a:t>
                </a:r>
                <a:r>
                  <a:rPr lang="en-US" sz="2000" dirty="0"/>
                  <a:t> </a:t>
                </a:r>
                <a:r>
                  <a:rPr lang="en-US" sz="2000" dirty="0" err="1"/>
                  <a:t>thì</a:t>
                </a:r>
                <a:r>
                  <a:rPr lang="en-US" sz="2000" dirty="0"/>
                  <a:t> </a:t>
                </a:r>
                <a:r>
                  <a:rPr lang="en-US" sz="2000" dirty="0" err="1"/>
                  <a:t>khi</a:t>
                </a:r>
                <a:r>
                  <a:rPr lang="en-US" sz="2000" dirty="0"/>
                  <a:t> </a:t>
                </a:r>
                <a:r>
                  <a:rPr lang="en-US" sz="2000" dirty="0" err="1"/>
                  <a:t>cân</a:t>
                </a:r>
                <a:r>
                  <a:rPr lang="en-US" sz="2000" dirty="0"/>
                  <a:t> </a:t>
                </a:r>
                <a:r>
                  <a:rPr lang="en-US" sz="2000" dirty="0" err="1"/>
                  <a:t>bằng</a:t>
                </a:r>
                <a:r>
                  <a:rPr lang="en-US" sz="2000" dirty="0"/>
                  <a:t> </a:t>
                </a:r>
                <a:r>
                  <a:rPr lang="en-US" sz="2000" dirty="0" err="1"/>
                  <a:t>lực</a:t>
                </a:r>
                <a:r>
                  <a:rPr lang="en-US" sz="2000" dirty="0"/>
                  <a:t> </a:t>
                </a:r>
                <a:r>
                  <a:rPr lang="en-US" sz="2000" dirty="0" err="1"/>
                  <a:t>đàn</a:t>
                </a:r>
                <a:r>
                  <a:rPr lang="en-US" sz="2000" dirty="0"/>
                  <a:t> </a:t>
                </a:r>
                <a:r>
                  <a:rPr lang="en-US" sz="2000" dirty="0" err="1"/>
                  <a:t>hồi</a:t>
                </a:r>
                <a:r>
                  <a:rPr lang="en-US" sz="2000" dirty="0"/>
                  <a:t> </a:t>
                </a:r>
                <a:r>
                  <a:rPr lang="en-US" sz="2000" dirty="0" err="1"/>
                  <a:t>không</a:t>
                </a:r>
                <a:r>
                  <a:rPr lang="en-US" sz="2000" dirty="0"/>
                  <a:t> </a:t>
                </a:r>
                <a:r>
                  <a:rPr lang="en-US" sz="2000" dirty="0" err="1"/>
                  <a:t>bằng</a:t>
                </a:r>
                <a:r>
                  <a:rPr lang="en-US" sz="2000" dirty="0"/>
                  <a:t> </a:t>
                </a:r>
                <a:r>
                  <a:rPr lang="en-US" sz="2000" dirty="0" err="1"/>
                  <a:t>trọng</a:t>
                </a:r>
                <a:r>
                  <a:rPr lang="en-US" sz="2000" dirty="0"/>
                  <a:t> </a:t>
                </a:r>
                <a:r>
                  <a:rPr lang="en-US" sz="2000" dirty="0" err="1"/>
                  <a:t>lượng</a:t>
                </a:r>
                <a:r>
                  <a:rPr lang="en-US" sz="2000" dirty="0"/>
                  <a:t> </a:t>
                </a:r>
                <a:r>
                  <a:rPr lang="en-US" sz="2000" dirty="0" err="1"/>
                  <a:t>của</a:t>
                </a:r>
                <a:r>
                  <a:rPr lang="en-US" sz="2000" dirty="0"/>
                  <a:t> </a:t>
                </a:r>
                <a:r>
                  <a:rPr lang="en-US" sz="2000" dirty="0" err="1"/>
                  <a:t>vật</a:t>
                </a:r>
                <a:r>
                  <a:rPr lang="en-US" sz="2000" dirty="0"/>
                  <a:t> </a:t>
                </a:r>
                <a:r>
                  <a:rPr lang="en-US" sz="2000" dirty="0" err="1"/>
                  <a:t>nữa</a:t>
                </a:r>
                <a:r>
                  <a:rPr lang="en-US" sz="2000" dirty="0"/>
                  <a:t>, </a:t>
                </a:r>
                <a:r>
                  <a:rPr lang="en-US" sz="2000" dirty="0" err="1"/>
                  <a:t>mà</a:t>
                </a:r>
                <a:r>
                  <a:rPr lang="en-US" sz="2000" dirty="0"/>
                  <a:t> </a:t>
                </a:r>
                <a:r>
                  <a:rPr lang="en-US" sz="2000" dirty="0" err="1"/>
                  <a:t>phải</a:t>
                </a:r>
                <a:r>
                  <a:rPr lang="en-US" sz="2000" dirty="0"/>
                  <a:t> </a:t>
                </a:r>
                <a:r>
                  <a:rPr lang="en-US" sz="2000" dirty="0" err="1"/>
                  <a:t>tính</a:t>
                </a:r>
                <a:r>
                  <a:rPr lang="en-US" sz="2000" dirty="0"/>
                  <a:t> </a:t>
                </a:r>
                <a:r>
                  <a:rPr lang="en-US" sz="2000" dirty="0" err="1"/>
                  <a:t>thêm</a:t>
                </a:r>
                <a:r>
                  <a:rPr lang="en-US" sz="2000" dirty="0"/>
                  <a:t> </a:t>
                </a:r>
                <a:r>
                  <a:rPr lang="en-US" sz="2000" dirty="0" err="1"/>
                  <a:t>cả</a:t>
                </a:r>
                <a:r>
                  <a:rPr lang="en-US" sz="2000" dirty="0"/>
                  <a:t> </a:t>
                </a:r>
                <a:r>
                  <a:rPr lang="en-US" sz="2000" dirty="0" err="1"/>
                  <a:t>trọng</a:t>
                </a:r>
                <a:r>
                  <a:rPr lang="en-US" sz="2000" dirty="0"/>
                  <a:t> </a:t>
                </a:r>
                <a:r>
                  <a:rPr lang="en-US" sz="2000" dirty="0" err="1"/>
                  <a:t>lượng</a:t>
                </a:r>
                <a:r>
                  <a:rPr lang="en-US" sz="2000" dirty="0"/>
                  <a:t> </a:t>
                </a:r>
                <a:r>
                  <a:rPr lang="en-US" sz="2000" dirty="0" err="1"/>
                  <a:t>của</a:t>
                </a:r>
                <a:r>
                  <a:rPr lang="en-US" sz="2000" dirty="0"/>
                  <a:t> </a:t>
                </a:r>
                <a:r>
                  <a:rPr lang="en-US" sz="2000" dirty="0" err="1"/>
                  <a:t>lò</a:t>
                </a:r>
                <a:r>
                  <a:rPr lang="en-US" sz="2000" dirty="0"/>
                  <a:t> xo, </a:t>
                </a:r>
                <a:r>
                  <a:rPr lang="en-US" sz="2000" dirty="0" err="1"/>
                  <a:t>dẫn</a:t>
                </a:r>
                <a:r>
                  <a:rPr lang="en-US" sz="2000" dirty="0"/>
                  <a:t> </a:t>
                </a:r>
                <a:r>
                  <a:rPr lang="en-US" sz="2000" dirty="0" err="1"/>
                  <a:t>đến</a:t>
                </a:r>
                <a:r>
                  <a:rPr lang="en-US" sz="2000" dirty="0"/>
                  <a:t> </a:t>
                </a:r>
                <a:r>
                  <a:rPr lang="en-US" sz="2000" dirty="0" err="1"/>
                  <a:t>biểu</a:t>
                </a:r>
                <a:r>
                  <a:rPr lang="en-US" sz="2000" dirty="0"/>
                  <a:t> </a:t>
                </a:r>
                <a:r>
                  <a:rPr lang="en-US" sz="2000" dirty="0" err="1"/>
                  <a:t>thức</a:t>
                </a:r>
                <a:r>
                  <a:rPr lang="en-US" sz="2000" dirty="0"/>
                  <a:t> </a:t>
                </a:r>
                <a:r>
                  <a:rPr lang="en-US" sz="2000" dirty="0" err="1"/>
                  <a:t>tính</a:t>
                </a:r>
                <a:r>
                  <a:rPr lang="en-US" sz="2000" dirty="0"/>
                  <a:t> </a:t>
                </a:r>
                <a:r>
                  <a:rPr lang="en-US" sz="2000" dirty="0" err="1"/>
                  <a:t>độ</a:t>
                </a:r>
                <a:r>
                  <a:rPr lang="en-US" sz="2000" dirty="0"/>
                  <a:t> </a:t>
                </a:r>
                <a:r>
                  <a:rPr lang="en-US" sz="2000" dirty="0" err="1"/>
                  <a:t>cứng</a:t>
                </a:r>
                <a:r>
                  <a:rPr lang="en-US" sz="2000" dirty="0"/>
                  <a:t> </a:t>
                </a:r>
                <a:r>
                  <a:rPr lang="en-US" sz="2000" dirty="0" err="1"/>
                  <a:t>của</a:t>
                </a:r>
                <a:r>
                  <a:rPr lang="en-US" sz="2000" dirty="0"/>
                  <a:t> </a:t>
                </a:r>
                <a:r>
                  <a:rPr lang="en-US" sz="2000" dirty="0" err="1"/>
                  <a:t>lò</a:t>
                </a:r>
                <a:r>
                  <a:rPr lang="en-US" sz="2000" dirty="0"/>
                  <a:t> xo </a:t>
                </a:r>
                <a:r>
                  <a:rPr lang="en-US" sz="2000" dirty="0" err="1"/>
                  <a:t>sai</a:t>
                </a:r>
                <a:r>
                  <a:rPr lang="en-US" sz="2000" dirty="0"/>
                  <a:t> </a:t>
                </a:r>
                <a:r>
                  <a:rPr lang="en-US" sz="2000" dirty="0" err="1"/>
                  <a:t>lệch</a:t>
                </a:r>
                <a:r>
                  <a:rPr lang="en-US" sz="2000" dirty="0"/>
                  <a:t>.</a:t>
                </a:r>
              </a:p>
            </p:txBody>
          </p:sp>
        </mc:Choice>
        <mc:Fallback>
          <p:sp>
            <p:nvSpPr>
              <p:cNvPr id="15" name="TextBox 14">
                <a:extLst>
                  <a:ext uri="{FF2B5EF4-FFF2-40B4-BE49-F238E27FC236}">
                    <a16:creationId xmlns:a16="http://schemas.microsoft.com/office/drawing/2014/main" id="{39447A72-29F8-4285-AC10-268F69F6E8A8}"/>
                  </a:ext>
                </a:extLst>
              </p:cNvPr>
              <p:cNvSpPr txBox="1">
                <a:spLocks noRot="1" noChangeAspect="1" noMove="1" noResize="1" noEditPoints="1" noAdjustHandles="1" noChangeArrowheads="1" noChangeShapeType="1" noTextEdit="1"/>
              </p:cNvSpPr>
              <p:nvPr/>
            </p:nvSpPr>
            <p:spPr>
              <a:xfrm>
                <a:off x="649013" y="946445"/>
                <a:ext cx="8113650" cy="3065711"/>
              </a:xfrm>
              <a:prstGeom prst="rect">
                <a:avLst/>
              </a:prstGeom>
              <a:blipFill>
                <a:blip r:embed="rId3"/>
                <a:stretch>
                  <a:fillRect l="-751" r="-75" b="-2783"/>
                </a:stretch>
              </a:blipFill>
            </p:spPr>
            <p:txBody>
              <a:bodyPr/>
              <a:lstStyle/>
              <a:p>
                <a:r>
                  <a:rPr lang="en-US">
                    <a:noFill/>
                  </a:rPr>
                  <a:t> </a:t>
                </a:r>
              </a:p>
            </p:txBody>
          </p:sp>
        </mc:Fallback>
      </mc:AlternateContent>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 calcmode="lin" valueType="num">
                                      <p:cBhvr additive="base">
                                        <p:cTn id="1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 calcmode="lin" valueType="num">
                                      <p:cBhvr additive="base">
                                        <p:cTn id="19"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xEl>
                                              <p:pRg st="2" end="2"/>
                                            </p:txEl>
                                          </p:spTgt>
                                        </p:tgtEl>
                                        <p:attrNameLst>
                                          <p:attrName>style.visibility</p:attrName>
                                        </p:attrNameLst>
                                      </p:cBhvr>
                                      <p:to>
                                        <p:strVal val="visible"/>
                                      </p:to>
                                    </p:set>
                                    <p:anim calcmode="lin" valueType="num">
                                      <p:cBhvr additive="base">
                                        <p:cTn id="25"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71"/>
        <p:cNvGrpSpPr/>
        <p:nvPr/>
      </p:nvGrpSpPr>
      <p:grpSpPr>
        <a:xfrm>
          <a:off x="0" y="0"/>
          <a:ext cx="0" cy="0"/>
          <a:chOff x="0" y="0"/>
          <a:chExt cx="0" cy="0"/>
        </a:xfrm>
      </p:grpSpPr>
      <p:sp>
        <p:nvSpPr>
          <p:cNvPr id="52" name="Rectangle 51">
            <a:extLst>
              <a:ext uri="{FF2B5EF4-FFF2-40B4-BE49-F238E27FC236}">
                <a16:creationId xmlns:a16="http://schemas.microsoft.com/office/drawing/2014/main" id="{EBF1C057-FCE7-4588-880F-245F477087A2}"/>
              </a:ext>
            </a:extLst>
          </p:cNvPr>
          <p:cNvSpPr/>
          <p:nvPr/>
        </p:nvSpPr>
        <p:spPr>
          <a:xfrm>
            <a:off x="3835280" y="178444"/>
            <a:ext cx="1440493" cy="48851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C00000"/>
                </a:solidFill>
              </a:rPr>
              <a:t>KẾT QUẢ</a:t>
            </a:r>
          </a:p>
        </p:txBody>
      </p:sp>
      <p:grpSp>
        <p:nvGrpSpPr>
          <p:cNvPr id="54" name="Group 53">
            <a:extLst>
              <a:ext uri="{FF2B5EF4-FFF2-40B4-BE49-F238E27FC236}">
                <a16:creationId xmlns:a16="http://schemas.microsoft.com/office/drawing/2014/main" id="{39E3076D-6338-4D89-8241-293CFC78EB94}"/>
              </a:ext>
            </a:extLst>
          </p:cNvPr>
          <p:cNvGrpSpPr/>
          <p:nvPr/>
        </p:nvGrpSpPr>
        <p:grpSpPr>
          <a:xfrm>
            <a:off x="5679047" y="1929008"/>
            <a:ext cx="3275901" cy="2143482"/>
            <a:chOff x="2028297" y="791308"/>
            <a:chExt cx="8205746" cy="5917223"/>
          </a:xfrm>
        </p:grpSpPr>
        <p:pic>
          <p:nvPicPr>
            <p:cNvPr id="55" name="Picture 54">
              <a:extLst>
                <a:ext uri="{FF2B5EF4-FFF2-40B4-BE49-F238E27FC236}">
                  <a16:creationId xmlns:a16="http://schemas.microsoft.com/office/drawing/2014/main" id="{0F793100-C9FD-4E4E-9916-33A4EB51C9CB}"/>
                </a:ext>
              </a:extLst>
            </p:cNvPr>
            <p:cNvPicPr>
              <a:picLocks noChangeAspect="1"/>
            </p:cNvPicPr>
            <p:nvPr/>
          </p:nvPicPr>
          <p:blipFill rotWithShape="1">
            <a:blip r:embed="rId3" cstate="print">
              <a:clrChange>
                <a:clrFrom>
                  <a:srgbClr val="FEFFFF"/>
                </a:clrFrom>
                <a:clrTo>
                  <a:srgbClr val="FEFFFF">
                    <a:alpha val="0"/>
                  </a:srgbClr>
                </a:clrTo>
              </a:clrChange>
              <a:extLst>
                <a:ext uri="{28A0092B-C50C-407E-A947-70E740481C1C}">
                  <a14:useLocalDpi xmlns:a14="http://schemas.microsoft.com/office/drawing/2010/main" val="0"/>
                </a:ext>
              </a:extLst>
            </a:blip>
            <a:srcRect b="13718"/>
            <a:stretch/>
          </p:blipFill>
          <p:spPr>
            <a:xfrm>
              <a:off x="2028297" y="791308"/>
              <a:ext cx="8205746" cy="5917223"/>
            </a:xfrm>
            <a:prstGeom prst="rect">
              <a:avLst/>
            </a:prstGeom>
          </p:spPr>
        </p:pic>
        <p:cxnSp>
          <p:nvCxnSpPr>
            <p:cNvPr id="56" name="Straight Connector 55">
              <a:extLst>
                <a:ext uri="{FF2B5EF4-FFF2-40B4-BE49-F238E27FC236}">
                  <a16:creationId xmlns:a16="http://schemas.microsoft.com/office/drawing/2014/main" id="{B0A6319E-30F2-4F13-9CB3-44F3F50166B5}"/>
                </a:ext>
              </a:extLst>
            </p:cNvPr>
            <p:cNvCxnSpPr/>
            <p:nvPr/>
          </p:nvCxnSpPr>
          <p:spPr>
            <a:xfrm flipV="1">
              <a:off x="3648808" y="3050931"/>
              <a:ext cx="0" cy="29630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9BFA485-391D-423B-BA30-FC608587C91F}"/>
                </a:ext>
              </a:extLst>
            </p:cNvPr>
            <p:cNvCxnSpPr/>
            <p:nvPr/>
          </p:nvCxnSpPr>
          <p:spPr>
            <a:xfrm flipH="1">
              <a:off x="2919046" y="5715000"/>
              <a:ext cx="720969"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DCA0E7C-63CD-48D7-9BE3-27EE9D2E4133}"/>
                </a:ext>
              </a:extLst>
            </p:cNvPr>
            <p:cNvCxnSpPr/>
            <p:nvPr/>
          </p:nvCxnSpPr>
          <p:spPr>
            <a:xfrm flipH="1">
              <a:off x="2919046" y="5460023"/>
              <a:ext cx="729762"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825A792-0D98-478C-A634-467AD29C38A8}"/>
                </a:ext>
              </a:extLst>
            </p:cNvPr>
            <p:cNvCxnSpPr/>
            <p:nvPr/>
          </p:nvCxnSpPr>
          <p:spPr>
            <a:xfrm flipH="1">
              <a:off x="2919046" y="4106008"/>
              <a:ext cx="729762"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4AEE6BA6-BA75-47F4-98BC-42698E79411E}"/>
                  </a:ext>
                </a:extLst>
              </p:cNvPr>
              <p:cNvSpPr txBox="1"/>
              <p:nvPr/>
            </p:nvSpPr>
            <p:spPr>
              <a:xfrm>
                <a:off x="387113" y="448091"/>
                <a:ext cx="5444472" cy="4247317"/>
              </a:xfrm>
              <a:prstGeom prst="rect">
                <a:avLst/>
              </a:prstGeom>
              <a:noFill/>
            </p:spPr>
            <p:txBody>
              <a:bodyPr wrap="square" rtlCol="0">
                <a:spAutoFit/>
              </a:bodyPr>
              <a:lstStyle/>
              <a:p>
                <a:pPr marL="30480" marR="30480" algn="just">
                  <a:lnSpc>
                    <a:spcPct val="150000"/>
                  </a:lnSpc>
                  <a:spcBef>
                    <a:spcPts val="0"/>
                  </a:spcBef>
                  <a:spcAft>
                    <a:spcPts val="1200"/>
                  </a:spcAft>
                </a:pPr>
                <a:r>
                  <a:rPr lang="en-US" sz="1800" b="1" dirty="0" err="1">
                    <a:solidFill>
                      <a:srgbClr val="000000"/>
                    </a:solidFill>
                    <a:effectLst/>
                    <a:latin typeface="+mn-lt"/>
                    <a:ea typeface="Times New Roman" panose="02020603050405020304" pitchFamily="18" charset="0"/>
                    <a:cs typeface="Times New Roman" panose="02020603050405020304" pitchFamily="18" charset="0"/>
                  </a:rPr>
                  <a:t>Câu</a:t>
                </a:r>
                <a:r>
                  <a:rPr lang="en-US" sz="1800" b="1" dirty="0">
                    <a:solidFill>
                      <a:srgbClr val="000000"/>
                    </a:solidFill>
                    <a:effectLst/>
                    <a:latin typeface="+mn-lt"/>
                    <a:ea typeface="Times New Roman" panose="02020603050405020304" pitchFamily="18" charset="0"/>
                    <a:cs typeface="Times New Roman" panose="02020603050405020304" pitchFamily="18" charset="0"/>
                  </a:rPr>
                  <a:t> 2.</a:t>
                </a:r>
              </a:p>
              <a:p>
                <a:pPr marL="30480" marR="30480" algn="just">
                  <a:lnSpc>
                    <a:spcPct val="150000"/>
                  </a:lnSpc>
                  <a:spcBef>
                    <a:spcPts val="0"/>
                  </a:spcBef>
                  <a:spcAft>
                    <a:spcPts val="120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a) </a:t>
                </a:r>
                <a:r>
                  <a:rPr lang="en-US" sz="1800" dirty="0" err="1">
                    <a:solidFill>
                      <a:srgbClr val="000000"/>
                    </a:solidFill>
                    <a:effectLst/>
                    <a:latin typeface="+mn-lt"/>
                    <a:ea typeface="Times New Roman" panose="02020603050405020304" pitchFamily="18" charset="0"/>
                    <a:cs typeface="Times New Roman" panose="02020603050405020304" pitchFamily="18" charset="0"/>
                  </a:rPr>
                  <a:t>Với</a:t>
                </a:r>
                <a:r>
                  <a:rPr lang="en-US" sz="1800" dirty="0">
                    <a:solidFill>
                      <a:srgbClr val="000000"/>
                    </a:solidFill>
                    <a:effectLst/>
                    <a:latin typeface="+mn-lt"/>
                    <a:ea typeface="Times New Roman" panose="02020603050405020304" pitchFamily="18" charset="0"/>
                    <a:cs typeface="Times New Roman" panose="02020603050405020304" pitchFamily="18" charset="0"/>
                  </a:rPr>
                  <a:t> </a:t>
                </a:r>
                <a:r>
                  <a:rPr lang="en-US" sz="1800" dirty="0" err="1">
                    <a:solidFill>
                      <a:srgbClr val="000000"/>
                    </a:solidFill>
                    <a:effectLst/>
                    <a:latin typeface="+mn-lt"/>
                    <a:ea typeface="Times New Roman" panose="02020603050405020304" pitchFamily="18" charset="0"/>
                    <a:cs typeface="Times New Roman" panose="02020603050405020304" pitchFamily="18" charset="0"/>
                  </a:rPr>
                  <a:t>cùng</a:t>
                </a:r>
                <a:r>
                  <a:rPr lang="en-US" sz="1800" dirty="0">
                    <a:solidFill>
                      <a:srgbClr val="000000"/>
                    </a:solidFill>
                    <a:effectLst/>
                    <a:latin typeface="+mn-lt"/>
                    <a:ea typeface="Times New Roman" panose="02020603050405020304" pitchFamily="18" charset="0"/>
                    <a:cs typeface="Times New Roman" panose="02020603050405020304" pitchFamily="18" charset="0"/>
                  </a:rPr>
                  <a:t> </a:t>
                </a:r>
                <a:r>
                  <a:rPr lang="en-US" sz="1800" dirty="0" err="1">
                    <a:solidFill>
                      <a:srgbClr val="000000"/>
                    </a:solidFill>
                    <a:effectLst/>
                    <a:latin typeface="+mn-lt"/>
                    <a:ea typeface="Times New Roman" panose="02020603050405020304" pitchFamily="18" charset="0"/>
                    <a:cs typeface="Times New Roman" panose="02020603050405020304" pitchFamily="18" charset="0"/>
                  </a:rPr>
                  <a:t>một</a:t>
                </a:r>
                <a:r>
                  <a:rPr lang="en-US" sz="1800" dirty="0">
                    <a:solidFill>
                      <a:srgbClr val="000000"/>
                    </a:solidFill>
                    <a:effectLst/>
                    <a:latin typeface="+mn-lt"/>
                    <a:ea typeface="Times New Roman" panose="02020603050405020304" pitchFamily="18" charset="0"/>
                    <a:cs typeface="Times New Roman" panose="02020603050405020304" pitchFamily="18" charset="0"/>
                  </a:rPr>
                  <a:t> </a:t>
                </a:r>
                <a:r>
                  <a:rPr lang="en-US" sz="1800" dirty="0" err="1">
                    <a:solidFill>
                      <a:srgbClr val="000000"/>
                    </a:solidFill>
                    <a:effectLst/>
                    <a:latin typeface="+mn-lt"/>
                    <a:ea typeface="Times New Roman" panose="02020603050405020304" pitchFamily="18" charset="0"/>
                    <a:cs typeface="Times New Roman" panose="02020603050405020304" pitchFamily="18" charset="0"/>
                  </a:rPr>
                  <a:t>giá</a:t>
                </a:r>
                <a:r>
                  <a:rPr lang="en-US" sz="1800" dirty="0">
                    <a:solidFill>
                      <a:srgbClr val="000000"/>
                    </a:solidFill>
                    <a:effectLst/>
                    <a:latin typeface="+mn-lt"/>
                    <a:ea typeface="Times New Roman" panose="02020603050405020304" pitchFamily="18" charset="0"/>
                    <a:cs typeface="Times New Roman" panose="02020603050405020304" pitchFamily="18" charset="0"/>
                  </a:rPr>
                  <a:t> </a:t>
                </a:r>
                <a:r>
                  <a:rPr lang="en-US" sz="1800" dirty="0" err="1">
                    <a:solidFill>
                      <a:srgbClr val="000000"/>
                    </a:solidFill>
                    <a:effectLst/>
                    <a:latin typeface="+mn-lt"/>
                    <a:ea typeface="Times New Roman" panose="02020603050405020304" pitchFamily="18" charset="0"/>
                    <a:cs typeface="Times New Roman" panose="02020603050405020304" pitchFamily="18" charset="0"/>
                  </a:rPr>
                  <a:t>trị</a:t>
                </a:r>
                <a:r>
                  <a:rPr lang="en-US" sz="1800" dirty="0">
                    <a:solidFill>
                      <a:srgbClr val="000000"/>
                    </a:solidFill>
                    <a:effectLst/>
                    <a:latin typeface="+mn-lt"/>
                    <a:ea typeface="Times New Roman" panose="02020603050405020304" pitchFamily="18" charset="0"/>
                    <a:cs typeface="Times New Roman" panose="02020603050405020304" pitchFamily="18" charset="0"/>
                  </a:rPr>
                  <a:t> </a:t>
                </a:r>
                <a14:m>
                  <m:oMath xmlns:m="http://schemas.openxmlformats.org/officeDocument/2006/math">
                    <m:r>
                      <a:rPr lang="en-US" sz="1800" i="1">
                        <a:solidFill>
                          <a:srgbClr val="000000"/>
                        </a:solidFill>
                        <a:effectLst/>
                        <a:latin typeface="+mn-lt"/>
                        <a:ea typeface="Times New Roman" panose="02020603050405020304" pitchFamily="18" charset="0"/>
                        <a:cs typeface="Arial" panose="020B0604020202020204" pitchFamily="34" charset="0"/>
                      </a:rPr>
                      <m:t>∆</m:t>
                    </m:r>
                    <m:r>
                      <a:rPr lang="en-US" sz="1800" i="1">
                        <a:solidFill>
                          <a:srgbClr val="000000"/>
                        </a:solidFill>
                        <a:effectLst/>
                        <a:latin typeface="+mn-lt"/>
                        <a:ea typeface="Times New Roman" panose="02020603050405020304" pitchFamily="18" charset="0"/>
                        <a:cs typeface="Arial" panose="020B0604020202020204" pitchFamily="34" charset="0"/>
                      </a:rPr>
                      <m:t>𝓁</m:t>
                    </m:r>
                  </m:oMath>
                </a14:m>
                <a:r>
                  <a:rPr lang="en-US" sz="1800" dirty="0">
                    <a:solidFill>
                      <a:srgbClr val="000000"/>
                    </a:solidFill>
                    <a:effectLst/>
                    <a:latin typeface="+mn-lt"/>
                    <a:ea typeface="Times New Roman" panose="02020603050405020304" pitchFamily="18" charset="0"/>
                    <a:cs typeface="Times New Roman" panose="02020603050405020304" pitchFamily="18" charset="0"/>
                  </a:rPr>
                  <a:t> </a:t>
                </a:r>
                <a:r>
                  <a:rPr lang="en-US" sz="1800" dirty="0" err="1">
                    <a:solidFill>
                      <a:srgbClr val="000000"/>
                    </a:solidFill>
                    <a:effectLst/>
                    <a:latin typeface="+mn-lt"/>
                    <a:ea typeface="Times New Roman" panose="02020603050405020304" pitchFamily="18" charset="0"/>
                    <a:cs typeface="Times New Roman" panose="02020603050405020304" pitchFamily="18" charset="0"/>
                  </a:rPr>
                  <a:t>lực</a:t>
                </a:r>
                <a:r>
                  <a:rPr lang="en-US" sz="1800" dirty="0">
                    <a:solidFill>
                      <a:srgbClr val="000000"/>
                    </a:solidFill>
                    <a:effectLst/>
                    <a:latin typeface="+mn-lt"/>
                    <a:ea typeface="Times New Roman" panose="02020603050405020304" pitchFamily="18" charset="0"/>
                    <a:cs typeface="Times New Roman" panose="02020603050405020304" pitchFamily="18" charset="0"/>
                  </a:rPr>
                  <a:t> </a:t>
                </a:r>
                <a:r>
                  <a:rPr lang="en-US" sz="1800" dirty="0" err="1">
                    <a:solidFill>
                      <a:srgbClr val="000000"/>
                    </a:solidFill>
                    <a:effectLst/>
                    <a:latin typeface="+mn-lt"/>
                    <a:ea typeface="Times New Roman" panose="02020603050405020304" pitchFamily="18" charset="0"/>
                    <a:cs typeface="Times New Roman" panose="02020603050405020304" pitchFamily="18" charset="0"/>
                  </a:rPr>
                  <a:t>đàn</a:t>
                </a:r>
                <a:r>
                  <a:rPr lang="en-US" sz="1800" dirty="0">
                    <a:solidFill>
                      <a:srgbClr val="000000"/>
                    </a:solidFill>
                    <a:effectLst/>
                    <a:latin typeface="+mn-lt"/>
                    <a:ea typeface="Times New Roman" panose="02020603050405020304" pitchFamily="18" charset="0"/>
                    <a:cs typeface="Times New Roman" panose="02020603050405020304" pitchFamily="18" charset="0"/>
                  </a:rPr>
                  <a:t> </a:t>
                </a:r>
                <a:r>
                  <a:rPr lang="en-US" sz="1800" dirty="0" err="1">
                    <a:solidFill>
                      <a:srgbClr val="000000"/>
                    </a:solidFill>
                    <a:effectLst/>
                    <a:latin typeface="+mn-lt"/>
                    <a:ea typeface="Times New Roman" panose="02020603050405020304" pitchFamily="18" charset="0"/>
                    <a:cs typeface="Times New Roman" panose="02020603050405020304" pitchFamily="18" charset="0"/>
                  </a:rPr>
                  <a:t>hồi</a:t>
                </a:r>
                <a:r>
                  <a:rPr lang="en-US" sz="1800" dirty="0">
                    <a:solidFill>
                      <a:srgbClr val="000000"/>
                    </a:solidFill>
                    <a:effectLst/>
                    <a:latin typeface="+mn-lt"/>
                    <a:ea typeface="Times New Roman" panose="02020603050405020304" pitchFamily="18" charset="0"/>
                    <a:cs typeface="Times New Roman" panose="02020603050405020304" pitchFamily="18" charset="0"/>
                  </a:rPr>
                  <a:t> </a:t>
                </a:r>
                <a:r>
                  <a:rPr lang="en-US" sz="1800" dirty="0" err="1">
                    <a:solidFill>
                      <a:srgbClr val="000000"/>
                    </a:solidFill>
                    <a:effectLst/>
                    <a:latin typeface="+mn-lt"/>
                    <a:ea typeface="Times New Roman" panose="02020603050405020304" pitchFamily="18" charset="0"/>
                    <a:cs typeface="Times New Roman" panose="02020603050405020304" pitchFamily="18" charset="0"/>
                  </a:rPr>
                  <a:t>tác</a:t>
                </a:r>
                <a:r>
                  <a:rPr lang="en-US" sz="1800" dirty="0">
                    <a:solidFill>
                      <a:srgbClr val="000000"/>
                    </a:solidFill>
                    <a:effectLst/>
                    <a:latin typeface="+mn-lt"/>
                    <a:ea typeface="Times New Roman" panose="02020603050405020304" pitchFamily="18" charset="0"/>
                    <a:cs typeface="Times New Roman" panose="02020603050405020304" pitchFamily="18" charset="0"/>
                  </a:rPr>
                  <a:t> </a:t>
                </a:r>
                <a:r>
                  <a:rPr lang="en-US" sz="1800" dirty="0" err="1">
                    <a:solidFill>
                      <a:srgbClr val="000000"/>
                    </a:solidFill>
                    <a:effectLst/>
                    <a:latin typeface="+mn-lt"/>
                    <a:ea typeface="Times New Roman" panose="02020603050405020304" pitchFamily="18" charset="0"/>
                    <a:cs typeface="Times New Roman" panose="02020603050405020304" pitchFamily="18" charset="0"/>
                  </a:rPr>
                  <a:t>dụng</a:t>
                </a:r>
                <a:r>
                  <a:rPr lang="en-US" sz="1800" dirty="0">
                    <a:solidFill>
                      <a:srgbClr val="000000"/>
                    </a:solidFill>
                    <a:effectLst/>
                    <a:latin typeface="+mn-lt"/>
                    <a:ea typeface="Times New Roman" panose="02020603050405020304" pitchFamily="18" charset="0"/>
                    <a:cs typeface="Times New Roman" panose="02020603050405020304" pitchFamily="18" charset="0"/>
                  </a:rPr>
                  <a:t> </a:t>
                </a:r>
                <a:r>
                  <a:rPr lang="en-US" sz="1800" dirty="0" err="1">
                    <a:solidFill>
                      <a:srgbClr val="000000"/>
                    </a:solidFill>
                    <a:effectLst/>
                    <a:latin typeface="+mn-lt"/>
                    <a:ea typeface="Times New Roman" panose="02020603050405020304" pitchFamily="18" charset="0"/>
                    <a:cs typeface="Times New Roman" panose="02020603050405020304" pitchFamily="18" charset="0"/>
                  </a:rPr>
                  <a:t>lên</a:t>
                </a:r>
                <a:r>
                  <a:rPr lang="en-US" sz="1800" dirty="0">
                    <a:solidFill>
                      <a:srgbClr val="000000"/>
                    </a:solidFill>
                    <a:effectLst/>
                    <a:latin typeface="+mn-lt"/>
                    <a:ea typeface="Times New Roman" panose="02020603050405020304" pitchFamily="18" charset="0"/>
                    <a:cs typeface="Times New Roman" panose="02020603050405020304" pitchFamily="18" charset="0"/>
                  </a:rPr>
                  <a:t> </a:t>
                </a:r>
                <a:r>
                  <a:rPr lang="en-US" sz="1800" dirty="0" err="1">
                    <a:solidFill>
                      <a:srgbClr val="000000"/>
                    </a:solidFill>
                    <a:effectLst/>
                    <a:latin typeface="+mn-lt"/>
                    <a:ea typeface="Times New Roman" panose="02020603050405020304" pitchFamily="18" charset="0"/>
                    <a:cs typeface="Times New Roman" panose="02020603050405020304" pitchFamily="18" charset="0"/>
                  </a:rPr>
                  <a:t>lò</a:t>
                </a:r>
                <a:r>
                  <a:rPr lang="en-US" sz="1800" dirty="0">
                    <a:solidFill>
                      <a:srgbClr val="000000"/>
                    </a:solidFill>
                    <a:effectLst/>
                    <a:latin typeface="+mn-lt"/>
                    <a:ea typeface="Times New Roman" panose="02020603050405020304" pitchFamily="18" charset="0"/>
                    <a:cs typeface="Times New Roman" panose="02020603050405020304" pitchFamily="18" charset="0"/>
                  </a:rPr>
                  <a:t> xo C </a:t>
                </a:r>
                <a:r>
                  <a:rPr lang="en-US" sz="1800" dirty="0" err="1">
                    <a:solidFill>
                      <a:srgbClr val="000000"/>
                    </a:solidFill>
                    <a:effectLst/>
                    <a:latin typeface="+mn-lt"/>
                    <a:ea typeface="Times New Roman" panose="02020603050405020304" pitchFamily="18" charset="0"/>
                    <a:cs typeface="Times New Roman" panose="02020603050405020304" pitchFamily="18" charset="0"/>
                  </a:rPr>
                  <a:t>lớn</a:t>
                </a:r>
                <a:r>
                  <a:rPr lang="en-US" sz="1800" dirty="0">
                    <a:solidFill>
                      <a:srgbClr val="000000"/>
                    </a:solidFill>
                    <a:effectLst/>
                    <a:latin typeface="+mn-lt"/>
                    <a:ea typeface="Times New Roman" panose="02020603050405020304" pitchFamily="18" charset="0"/>
                    <a:cs typeface="Times New Roman" panose="02020603050405020304" pitchFamily="18" charset="0"/>
                  </a:rPr>
                  <a:t> </a:t>
                </a:r>
                <a:r>
                  <a:rPr lang="en-US" sz="1800" dirty="0" err="1">
                    <a:solidFill>
                      <a:srgbClr val="000000"/>
                    </a:solidFill>
                    <a:effectLst/>
                    <a:latin typeface="+mn-lt"/>
                    <a:ea typeface="Times New Roman" panose="02020603050405020304" pitchFamily="18" charset="0"/>
                    <a:cs typeface="Times New Roman" panose="02020603050405020304" pitchFamily="18" charset="0"/>
                  </a:rPr>
                  <a:t>nhất</a:t>
                </a:r>
                <a:r>
                  <a:rPr lang="en-US" sz="1800" dirty="0">
                    <a:solidFill>
                      <a:srgbClr val="000000"/>
                    </a:solidFill>
                    <a:effectLst/>
                    <a:latin typeface="+mn-lt"/>
                    <a:ea typeface="Times New Roman" panose="02020603050405020304" pitchFamily="18" charset="0"/>
                    <a:cs typeface="Times New Roman" panose="02020603050405020304" pitchFamily="18" charset="0"/>
                  </a:rPr>
                  <a:t> </a:t>
                </a:r>
                <a14:m>
                  <m:oMath xmlns:m="http://schemas.openxmlformats.org/officeDocument/2006/math">
                    <m:r>
                      <a:rPr lang="en-US" sz="1800" i="1">
                        <a:solidFill>
                          <a:srgbClr val="000000"/>
                        </a:solidFill>
                        <a:effectLst/>
                        <a:latin typeface="+mn-lt"/>
                        <a:ea typeface="Times New Roman" panose="02020603050405020304" pitchFamily="18" charset="0"/>
                        <a:cs typeface="Arial" panose="020B0604020202020204" pitchFamily="34" charset="0"/>
                      </a:rPr>
                      <m:t>⟹</m:t>
                    </m:r>
                  </m:oMath>
                </a14:m>
                <a:r>
                  <a:rPr lang="en-US" sz="1800" dirty="0">
                    <a:solidFill>
                      <a:srgbClr val="000000"/>
                    </a:solidFill>
                    <a:effectLst/>
                    <a:latin typeface="+mn-lt"/>
                    <a:ea typeface="Times New Roman" panose="02020603050405020304" pitchFamily="18" charset="0"/>
                    <a:cs typeface="Times New Roman" panose="02020603050405020304" pitchFamily="18" charset="0"/>
                  </a:rPr>
                  <a:t> </a:t>
                </a:r>
                <a:r>
                  <a:rPr lang="en-US" sz="1800" dirty="0" err="1">
                    <a:solidFill>
                      <a:srgbClr val="000000"/>
                    </a:solidFill>
                    <a:effectLst/>
                    <a:latin typeface="+mn-lt"/>
                    <a:ea typeface="Times New Roman" panose="02020603050405020304" pitchFamily="18" charset="0"/>
                    <a:cs typeface="Times New Roman" panose="02020603050405020304" pitchFamily="18" charset="0"/>
                  </a:rPr>
                  <a:t>Lò</a:t>
                </a:r>
                <a:r>
                  <a:rPr lang="en-US" sz="1800" dirty="0">
                    <a:solidFill>
                      <a:srgbClr val="000000"/>
                    </a:solidFill>
                    <a:effectLst/>
                    <a:latin typeface="+mn-lt"/>
                    <a:ea typeface="Times New Roman" panose="02020603050405020304" pitchFamily="18" charset="0"/>
                    <a:cs typeface="Times New Roman" panose="02020603050405020304" pitchFamily="18" charset="0"/>
                  </a:rPr>
                  <a:t> xo C </a:t>
                </a:r>
                <a:r>
                  <a:rPr lang="en-US" sz="1800" dirty="0" err="1">
                    <a:solidFill>
                      <a:srgbClr val="000000"/>
                    </a:solidFill>
                    <a:effectLst/>
                    <a:latin typeface="+mn-lt"/>
                    <a:ea typeface="Times New Roman" panose="02020603050405020304" pitchFamily="18" charset="0"/>
                    <a:cs typeface="Times New Roman" panose="02020603050405020304" pitchFamily="18" charset="0"/>
                  </a:rPr>
                  <a:t>có</a:t>
                </a:r>
                <a:r>
                  <a:rPr lang="en-US" sz="1800" dirty="0">
                    <a:solidFill>
                      <a:srgbClr val="000000"/>
                    </a:solidFill>
                    <a:effectLst/>
                    <a:latin typeface="+mn-lt"/>
                    <a:ea typeface="Times New Roman" panose="02020603050405020304" pitchFamily="18" charset="0"/>
                    <a:cs typeface="Times New Roman" panose="02020603050405020304" pitchFamily="18" charset="0"/>
                  </a:rPr>
                  <a:t> </a:t>
                </a:r>
                <a:r>
                  <a:rPr lang="en-US" sz="1800" dirty="0" err="1">
                    <a:solidFill>
                      <a:srgbClr val="000000"/>
                    </a:solidFill>
                    <a:effectLst/>
                    <a:latin typeface="+mn-lt"/>
                    <a:ea typeface="Times New Roman" panose="02020603050405020304" pitchFamily="18" charset="0"/>
                    <a:cs typeface="Times New Roman" panose="02020603050405020304" pitchFamily="18" charset="0"/>
                  </a:rPr>
                  <a:t>độ</a:t>
                </a:r>
                <a:r>
                  <a:rPr lang="en-US" sz="1800" dirty="0">
                    <a:solidFill>
                      <a:srgbClr val="000000"/>
                    </a:solidFill>
                    <a:effectLst/>
                    <a:latin typeface="+mn-lt"/>
                    <a:ea typeface="Times New Roman" panose="02020603050405020304" pitchFamily="18" charset="0"/>
                    <a:cs typeface="Times New Roman" panose="02020603050405020304" pitchFamily="18" charset="0"/>
                  </a:rPr>
                  <a:t> </a:t>
                </a:r>
                <a:r>
                  <a:rPr lang="en-US" sz="1800" dirty="0" err="1">
                    <a:solidFill>
                      <a:srgbClr val="000000"/>
                    </a:solidFill>
                    <a:effectLst/>
                    <a:latin typeface="+mn-lt"/>
                    <a:ea typeface="Times New Roman" panose="02020603050405020304" pitchFamily="18" charset="0"/>
                    <a:cs typeface="Times New Roman" panose="02020603050405020304" pitchFamily="18" charset="0"/>
                  </a:rPr>
                  <a:t>cứng</a:t>
                </a:r>
                <a:r>
                  <a:rPr lang="en-US" sz="1800" dirty="0">
                    <a:solidFill>
                      <a:srgbClr val="000000"/>
                    </a:solidFill>
                    <a:effectLst/>
                    <a:latin typeface="+mn-lt"/>
                    <a:ea typeface="Times New Roman" panose="02020603050405020304" pitchFamily="18" charset="0"/>
                    <a:cs typeface="Times New Roman" panose="02020603050405020304" pitchFamily="18" charset="0"/>
                  </a:rPr>
                  <a:t> </a:t>
                </a:r>
                <a:r>
                  <a:rPr lang="en-US" sz="1800" dirty="0" err="1">
                    <a:solidFill>
                      <a:srgbClr val="000000"/>
                    </a:solidFill>
                    <a:effectLst/>
                    <a:latin typeface="+mn-lt"/>
                    <a:ea typeface="Times New Roman" panose="02020603050405020304" pitchFamily="18" charset="0"/>
                    <a:cs typeface="Times New Roman" panose="02020603050405020304" pitchFamily="18" charset="0"/>
                  </a:rPr>
                  <a:t>lớn</a:t>
                </a:r>
                <a:r>
                  <a:rPr lang="en-US" sz="1800" dirty="0">
                    <a:solidFill>
                      <a:srgbClr val="000000"/>
                    </a:solidFill>
                    <a:effectLst/>
                    <a:latin typeface="+mn-lt"/>
                    <a:ea typeface="Times New Roman" panose="02020603050405020304" pitchFamily="18" charset="0"/>
                    <a:cs typeface="Times New Roman" panose="02020603050405020304" pitchFamily="18" charset="0"/>
                  </a:rPr>
                  <a:t> </a:t>
                </a:r>
                <a:r>
                  <a:rPr lang="en-US" sz="1800" dirty="0" err="1">
                    <a:solidFill>
                      <a:srgbClr val="000000"/>
                    </a:solidFill>
                    <a:effectLst/>
                    <a:latin typeface="+mn-lt"/>
                    <a:ea typeface="Times New Roman" panose="02020603050405020304" pitchFamily="18" charset="0"/>
                    <a:cs typeface="Times New Roman" panose="02020603050405020304" pitchFamily="18" charset="0"/>
                  </a:rPr>
                  <a:t>nhất</a:t>
                </a:r>
                <a:r>
                  <a:rPr lang="en-US" sz="1800" dirty="0">
                    <a:solidFill>
                      <a:srgbClr val="000000"/>
                    </a:solidFill>
                    <a:effectLst/>
                    <a:latin typeface="+mn-lt"/>
                    <a:ea typeface="Times New Roman" panose="02020603050405020304" pitchFamily="18" charset="0"/>
                    <a:cs typeface="Times New Roman" panose="02020603050405020304" pitchFamily="18" charset="0"/>
                  </a:rPr>
                  <a:t>.</a:t>
                </a:r>
                <a:endParaRPr lang="en-US" sz="1800" dirty="0">
                  <a:effectLst/>
                  <a:latin typeface="+mn-lt"/>
                  <a:ea typeface="Calibri" panose="020F0502020204030204" pitchFamily="34" charset="0"/>
                  <a:cs typeface="Times New Roman" panose="02020603050405020304" pitchFamily="18" charset="0"/>
                </a:endParaRPr>
              </a:p>
              <a:p>
                <a:pPr marL="30480" marR="30480" algn="just">
                  <a:lnSpc>
                    <a:spcPct val="150000"/>
                  </a:lnSpc>
                  <a:spcBef>
                    <a:spcPts val="0"/>
                  </a:spcBef>
                  <a:spcAft>
                    <a:spcPts val="120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b) </a:t>
                </a:r>
                <a:r>
                  <a:rPr lang="en-US" sz="1800" dirty="0" err="1">
                    <a:solidFill>
                      <a:srgbClr val="000000"/>
                    </a:solidFill>
                    <a:effectLst/>
                    <a:latin typeface="+mn-lt"/>
                    <a:ea typeface="Times New Roman" panose="02020603050405020304" pitchFamily="18" charset="0"/>
                    <a:cs typeface="Times New Roman" panose="02020603050405020304" pitchFamily="18" charset="0"/>
                  </a:rPr>
                  <a:t>Với</a:t>
                </a:r>
                <a:r>
                  <a:rPr lang="en-US" sz="1800" dirty="0">
                    <a:solidFill>
                      <a:srgbClr val="000000"/>
                    </a:solidFill>
                    <a:effectLst/>
                    <a:latin typeface="+mn-lt"/>
                    <a:ea typeface="Times New Roman" panose="02020603050405020304" pitchFamily="18" charset="0"/>
                    <a:cs typeface="Times New Roman" panose="02020603050405020304" pitchFamily="18" charset="0"/>
                  </a:rPr>
                  <a:t> </a:t>
                </a:r>
                <a:r>
                  <a:rPr lang="en-US" sz="1800" dirty="0" err="1">
                    <a:solidFill>
                      <a:srgbClr val="000000"/>
                    </a:solidFill>
                    <a:effectLst/>
                    <a:latin typeface="+mn-lt"/>
                    <a:ea typeface="Times New Roman" panose="02020603050405020304" pitchFamily="18" charset="0"/>
                    <a:cs typeface="Times New Roman" panose="02020603050405020304" pitchFamily="18" charset="0"/>
                  </a:rPr>
                  <a:t>cùng</a:t>
                </a:r>
                <a:r>
                  <a:rPr lang="en-US" sz="1800" dirty="0">
                    <a:solidFill>
                      <a:srgbClr val="000000"/>
                    </a:solidFill>
                    <a:effectLst/>
                    <a:latin typeface="+mn-lt"/>
                    <a:ea typeface="Times New Roman" panose="02020603050405020304" pitchFamily="18" charset="0"/>
                    <a:cs typeface="Times New Roman" panose="02020603050405020304" pitchFamily="18" charset="0"/>
                  </a:rPr>
                  <a:t> </a:t>
                </a:r>
                <a:r>
                  <a:rPr lang="en-US" sz="1800" dirty="0" err="1">
                    <a:solidFill>
                      <a:srgbClr val="000000"/>
                    </a:solidFill>
                    <a:effectLst/>
                    <a:latin typeface="+mn-lt"/>
                    <a:ea typeface="Times New Roman" panose="02020603050405020304" pitchFamily="18" charset="0"/>
                    <a:cs typeface="Times New Roman" panose="02020603050405020304" pitchFamily="18" charset="0"/>
                  </a:rPr>
                  <a:t>một</a:t>
                </a:r>
                <a:r>
                  <a:rPr lang="en-US" sz="1800" dirty="0">
                    <a:solidFill>
                      <a:srgbClr val="000000"/>
                    </a:solidFill>
                    <a:effectLst/>
                    <a:latin typeface="+mn-lt"/>
                    <a:ea typeface="Times New Roman" panose="02020603050405020304" pitchFamily="18" charset="0"/>
                    <a:cs typeface="Times New Roman" panose="02020603050405020304" pitchFamily="18" charset="0"/>
                  </a:rPr>
                  <a:t> </a:t>
                </a:r>
                <a:r>
                  <a:rPr lang="en-US" sz="1800" dirty="0" err="1">
                    <a:solidFill>
                      <a:srgbClr val="000000"/>
                    </a:solidFill>
                    <a:effectLst/>
                    <a:latin typeface="+mn-lt"/>
                    <a:ea typeface="Times New Roman" panose="02020603050405020304" pitchFamily="18" charset="0"/>
                    <a:cs typeface="Times New Roman" panose="02020603050405020304" pitchFamily="18" charset="0"/>
                  </a:rPr>
                  <a:t>giá</a:t>
                </a:r>
                <a:r>
                  <a:rPr lang="en-US" sz="1800" dirty="0">
                    <a:solidFill>
                      <a:srgbClr val="000000"/>
                    </a:solidFill>
                    <a:effectLst/>
                    <a:latin typeface="+mn-lt"/>
                    <a:ea typeface="Times New Roman" panose="02020603050405020304" pitchFamily="18" charset="0"/>
                    <a:cs typeface="Times New Roman" panose="02020603050405020304" pitchFamily="18" charset="0"/>
                  </a:rPr>
                  <a:t> </a:t>
                </a:r>
                <a:r>
                  <a:rPr lang="en-US" sz="1800" dirty="0" err="1">
                    <a:solidFill>
                      <a:srgbClr val="000000"/>
                    </a:solidFill>
                    <a:effectLst/>
                    <a:latin typeface="+mn-lt"/>
                    <a:ea typeface="Times New Roman" panose="02020603050405020304" pitchFamily="18" charset="0"/>
                    <a:cs typeface="Times New Roman" panose="02020603050405020304" pitchFamily="18" charset="0"/>
                  </a:rPr>
                  <a:t>trị</a:t>
                </a:r>
                <a:r>
                  <a:rPr lang="en-US" sz="1800" dirty="0">
                    <a:solidFill>
                      <a:srgbClr val="000000"/>
                    </a:solidFill>
                    <a:effectLst/>
                    <a:latin typeface="+mn-lt"/>
                    <a:ea typeface="Times New Roman" panose="02020603050405020304" pitchFamily="18" charset="0"/>
                    <a:cs typeface="Times New Roman" panose="02020603050405020304" pitchFamily="18" charset="0"/>
                  </a:rPr>
                  <a:t> </a:t>
                </a:r>
                <a14:m>
                  <m:oMath xmlns:m="http://schemas.openxmlformats.org/officeDocument/2006/math">
                    <m:r>
                      <a:rPr lang="en-US" sz="1800" i="1">
                        <a:solidFill>
                          <a:srgbClr val="000000"/>
                        </a:solidFill>
                        <a:effectLst/>
                        <a:latin typeface="+mn-lt"/>
                        <a:ea typeface="Times New Roman" panose="02020603050405020304" pitchFamily="18" charset="0"/>
                        <a:cs typeface="Arial" panose="020B0604020202020204" pitchFamily="34" charset="0"/>
                      </a:rPr>
                      <m:t>∆</m:t>
                    </m:r>
                    <m:r>
                      <a:rPr lang="en-US" sz="1800" i="1">
                        <a:solidFill>
                          <a:srgbClr val="000000"/>
                        </a:solidFill>
                        <a:effectLst/>
                        <a:latin typeface="+mn-lt"/>
                        <a:ea typeface="Times New Roman" panose="02020603050405020304" pitchFamily="18" charset="0"/>
                        <a:cs typeface="Arial" panose="020B0604020202020204" pitchFamily="34" charset="0"/>
                      </a:rPr>
                      <m:t>𝓁</m:t>
                    </m:r>
                  </m:oMath>
                </a14:m>
                <a:r>
                  <a:rPr lang="en-US" sz="1800" dirty="0">
                    <a:solidFill>
                      <a:srgbClr val="000000"/>
                    </a:solidFill>
                    <a:effectLst/>
                    <a:latin typeface="+mn-lt"/>
                    <a:ea typeface="Times New Roman" panose="02020603050405020304" pitchFamily="18" charset="0"/>
                    <a:cs typeface="Times New Roman" panose="02020603050405020304" pitchFamily="18" charset="0"/>
                  </a:rPr>
                  <a:t> </a:t>
                </a:r>
                <a:r>
                  <a:rPr lang="en-US" sz="1800" dirty="0" err="1">
                    <a:solidFill>
                      <a:srgbClr val="000000"/>
                    </a:solidFill>
                    <a:effectLst/>
                    <a:latin typeface="+mn-lt"/>
                    <a:ea typeface="Times New Roman" panose="02020603050405020304" pitchFamily="18" charset="0"/>
                    <a:cs typeface="Times New Roman" panose="02020603050405020304" pitchFamily="18" charset="0"/>
                  </a:rPr>
                  <a:t>lực</a:t>
                </a:r>
                <a:r>
                  <a:rPr lang="en-US" sz="1800" dirty="0">
                    <a:solidFill>
                      <a:srgbClr val="000000"/>
                    </a:solidFill>
                    <a:effectLst/>
                    <a:latin typeface="+mn-lt"/>
                    <a:ea typeface="Times New Roman" panose="02020603050405020304" pitchFamily="18" charset="0"/>
                    <a:cs typeface="Times New Roman" panose="02020603050405020304" pitchFamily="18" charset="0"/>
                  </a:rPr>
                  <a:t> </a:t>
                </a:r>
                <a:r>
                  <a:rPr lang="en-US" sz="1800" dirty="0" err="1">
                    <a:solidFill>
                      <a:srgbClr val="000000"/>
                    </a:solidFill>
                    <a:effectLst/>
                    <a:latin typeface="+mn-lt"/>
                    <a:ea typeface="Times New Roman" panose="02020603050405020304" pitchFamily="18" charset="0"/>
                    <a:cs typeface="Times New Roman" panose="02020603050405020304" pitchFamily="18" charset="0"/>
                  </a:rPr>
                  <a:t>đàn</a:t>
                </a:r>
                <a:r>
                  <a:rPr lang="en-US" sz="1800" dirty="0">
                    <a:solidFill>
                      <a:srgbClr val="000000"/>
                    </a:solidFill>
                    <a:effectLst/>
                    <a:latin typeface="+mn-lt"/>
                    <a:ea typeface="Times New Roman" panose="02020603050405020304" pitchFamily="18" charset="0"/>
                    <a:cs typeface="Times New Roman" panose="02020603050405020304" pitchFamily="18" charset="0"/>
                  </a:rPr>
                  <a:t> </a:t>
                </a:r>
                <a:r>
                  <a:rPr lang="en-US" sz="1800" dirty="0" err="1">
                    <a:solidFill>
                      <a:srgbClr val="000000"/>
                    </a:solidFill>
                    <a:effectLst/>
                    <a:latin typeface="+mn-lt"/>
                    <a:ea typeface="Times New Roman" panose="02020603050405020304" pitchFamily="18" charset="0"/>
                    <a:cs typeface="Times New Roman" panose="02020603050405020304" pitchFamily="18" charset="0"/>
                  </a:rPr>
                  <a:t>hồi</a:t>
                </a:r>
                <a:r>
                  <a:rPr lang="en-US" sz="1800" dirty="0">
                    <a:solidFill>
                      <a:srgbClr val="000000"/>
                    </a:solidFill>
                    <a:effectLst/>
                    <a:latin typeface="+mn-lt"/>
                    <a:ea typeface="Times New Roman" panose="02020603050405020304" pitchFamily="18" charset="0"/>
                    <a:cs typeface="Times New Roman" panose="02020603050405020304" pitchFamily="18" charset="0"/>
                  </a:rPr>
                  <a:t> </a:t>
                </a:r>
                <a:r>
                  <a:rPr lang="en-US" sz="1800" dirty="0" err="1">
                    <a:solidFill>
                      <a:srgbClr val="000000"/>
                    </a:solidFill>
                    <a:effectLst/>
                    <a:latin typeface="+mn-lt"/>
                    <a:ea typeface="Times New Roman" panose="02020603050405020304" pitchFamily="18" charset="0"/>
                    <a:cs typeface="Times New Roman" panose="02020603050405020304" pitchFamily="18" charset="0"/>
                  </a:rPr>
                  <a:t>tác</a:t>
                </a:r>
                <a:r>
                  <a:rPr lang="en-US" sz="1800" dirty="0">
                    <a:solidFill>
                      <a:srgbClr val="000000"/>
                    </a:solidFill>
                    <a:effectLst/>
                    <a:latin typeface="+mn-lt"/>
                    <a:ea typeface="Times New Roman" panose="02020603050405020304" pitchFamily="18" charset="0"/>
                    <a:cs typeface="Times New Roman" panose="02020603050405020304" pitchFamily="18" charset="0"/>
                  </a:rPr>
                  <a:t> </a:t>
                </a:r>
                <a:r>
                  <a:rPr lang="en-US" sz="1800" dirty="0" err="1">
                    <a:solidFill>
                      <a:srgbClr val="000000"/>
                    </a:solidFill>
                    <a:effectLst/>
                    <a:latin typeface="+mn-lt"/>
                    <a:ea typeface="Times New Roman" panose="02020603050405020304" pitchFamily="18" charset="0"/>
                    <a:cs typeface="Times New Roman" panose="02020603050405020304" pitchFamily="18" charset="0"/>
                  </a:rPr>
                  <a:t>dụng</a:t>
                </a:r>
                <a:r>
                  <a:rPr lang="en-US" sz="1800" dirty="0">
                    <a:solidFill>
                      <a:srgbClr val="000000"/>
                    </a:solidFill>
                    <a:effectLst/>
                    <a:latin typeface="+mn-lt"/>
                    <a:ea typeface="Times New Roman" panose="02020603050405020304" pitchFamily="18" charset="0"/>
                    <a:cs typeface="Times New Roman" panose="02020603050405020304" pitchFamily="18" charset="0"/>
                  </a:rPr>
                  <a:t> </a:t>
                </a:r>
                <a:r>
                  <a:rPr lang="en-US" sz="1800" dirty="0" err="1">
                    <a:solidFill>
                      <a:srgbClr val="000000"/>
                    </a:solidFill>
                    <a:effectLst/>
                    <a:latin typeface="+mn-lt"/>
                    <a:ea typeface="Times New Roman" panose="02020603050405020304" pitchFamily="18" charset="0"/>
                    <a:cs typeface="Times New Roman" panose="02020603050405020304" pitchFamily="18" charset="0"/>
                  </a:rPr>
                  <a:t>lên</a:t>
                </a:r>
                <a:r>
                  <a:rPr lang="en-US" sz="1800" dirty="0">
                    <a:solidFill>
                      <a:srgbClr val="000000"/>
                    </a:solidFill>
                    <a:effectLst/>
                    <a:latin typeface="+mn-lt"/>
                    <a:ea typeface="Times New Roman" panose="02020603050405020304" pitchFamily="18" charset="0"/>
                    <a:cs typeface="Times New Roman" panose="02020603050405020304" pitchFamily="18" charset="0"/>
                  </a:rPr>
                  <a:t> </a:t>
                </a:r>
                <a:r>
                  <a:rPr lang="en-US" sz="1800" dirty="0" err="1">
                    <a:solidFill>
                      <a:srgbClr val="000000"/>
                    </a:solidFill>
                    <a:effectLst/>
                    <a:latin typeface="+mn-lt"/>
                    <a:ea typeface="Times New Roman" panose="02020603050405020304" pitchFamily="18" charset="0"/>
                    <a:cs typeface="Times New Roman" panose="02020603050405020304" pitchFamily="18" charset="0"/>
                  </a:rPr>
                  <a:t>lò</a:t>
                </a:r>
                <a:r>
                  <a:rPr lang="en-US" sz="1800" dirty="0">
                    <a:solidFill>
                      <a:srgbClr val="000000"/>
                    </a:solidFill>
                    <a:effectLst/>
                    <a:latin typeface="+mn-lt"/>
                    <a:ea typeface="Times New Roman" panose="02020603050405020304" pitchFamily="18" charset="0"/>
                    <a:cs typeface="Times New Roman" panose="02020603050405020304" pitchFamily="18" charset="0"/>
                  </a:rPr>
                  <a:t> xo A </a:t>
                </a:r>
                <a:r>
                  <a:rPr lang="en-US" sz="1800" dirty="0" err="1">
                    <a:solidFill>
                      <a:srgbClr val="000000"/>
                    </a:solidFill>
                    <a:effectLst/>
                    <a:latin typeface="+mn-lt"/>
                    <a:ea typeface="Times New Roman" panose="02020603050405020304" pitchFamily="18" charset="0"/>
                    <a:cs typeface="Times New Roman" panose="02020603050405020304" pitchFamily="18" charset="0"/>
                  </a:rPr>
                  <a:t>nhỏ</a:t>
                </a:r>
                <a:r>
                  <a:rPr lang="en-US" sz="1800" dirty="0">
                    <a:solidFill>
                      <a:srgbClr val="000000"/>
                    </a:solidFill>
                    <a:effectLst/>
                    <a:latin typeface="+mn-lt"/>
                    <a:ea typeface="Times New Roman" panose="02020603050405020304" pitchFamily="18" charset="0"/>
                    <a:cs typeface="Times New Roman" panose="02020603050405020304" pitchFamily="18" charset="0"/>
                  </a:rPr>
                  <a:t> </a:t>
                </a:r>
                <a:r>
                  <a:rPr lang="en-US" sz="1800" dirty="0" err="1">
                    <a:solidFill>
                      <a:srgbClr val="000000"/>
                    </a:solidFill>
                    <a:effectLst/>
                    <a:latin typeface="+mn-lt"/>
                    <a:ea typeface="Times New Roman" panose="02020603050405020304" pitchFamily="18" charset="0"/>
                    <a:cs typeface="Times New Roman" panose="02020603050405020304" pitchFamily="18" charset="0"/>
                  </a:rPr>
                  <a:t>nhất</a:t>
                </a:r>
                <a:r>
                  <a:rPr lang="en-US" sz="1800" dirty="0">
                    <a:solidFill>
                      <a:srgbClr val="000000"/>
                    </a:solidFill>
                    <a:effectLst/>
                    <a:latin typeface="+mn-lt"/>
                    <a:ea typeface="Times New Roman" panose="02020603050405020304" pitchFamily="18" charset="0"/>
                    <a:cs typeface="Times New Roman" panose="02020603050405020304" pitchFamily="18" charset="0"/>
                  </a:rPr>
                  <a:t> </a:t>
                </a:r>
                <a14:m>
                  <m:oMath xmlns:m="http://schemas.openxmlformats.org/officeDocument/2006/math">
                    <m:r>
                      <a:rPr lang="en-US" sz="1800" i="1">
                        <a:solidFill>
                          <a:srgbClr val="000000"/>
                        </a:solidFill>
                        <a:effectLst/>
                        <a:latin typeface="+mn-lt"/>
                        <a:ea typeface="Times New Roman" panose="02020603050405020304" pitchFamily="18" charset="0"/>
                        <a:cs typeface="Arial" panose="020B0604020202020204" pitchFamily="34" charset="0"/>
                      </a:rPr>
                      <m:t>⟹</m:t>
                    </m:r>
                  </m:oMath>
                </a14:m>
                <a:r>
                  <a:rPr lang="en-US" sz="1800" dirty="0">
                    <a:solidFill>
                      <a:srgbClr val="000000"/>
                    </a:solidFill>
                    <a:effectLst/>
                    <a:latin typeface="+mn-lt"/>
                    <a:ea typeface="Times New Roman" panose="02020603050405020304" pitchFamily="18" charset="0"/>
                    <a:cs typeface="Times New Roman" panose="02020603050405020304" pitchFamily="18" charset="0"/>
                  </a:rPr>
                  <a:t> </a:t>
                </a:r>
                <a:r>
                  <a:rPr lang="en-US" sz="1800" dirty="0" err="1">
                    <a:solidFill>
                      <a:srgbClr val="000000"/>
                    </a:solidFill>
                    <a:effectLst/>
                    <a:latin typeface="+mn-lt"/>
                    <a:ea typeface="Times New Roman" panose="02020603050405020304" pitchFamily="18" charset="0"/>
                    <a:cs typeface="Times New Roman" panose="02020603050405020304" pitchFamily="18" charset="0"/>
                  </a:rPr>
                  <a:t>Lò</a:t>
                </a:r>
                <a:r>
                  <a:rPr lang="en-US" sz="1800" dirty="0">
                    <a:solidFill>
                      <a:srgbClr val="000000"/>
                    </a:solidFill>
                    <a:effectLst/>
                    <a:latin typeface="+mn-lt"/>
                    <a:ea typeface="Times New Roman" panose="02020603050405020304" pitchFamily="18" charset="0"/>
                    <a:cs typeface="Times New Roman" panose="02020603050405020304" pitchFamily="18" charset="0"/>
                  </a:rPr>
                  <a:t> xo A </a:t>
                </a:r>
                <a:r>
                  <a:rPr lang="en-US" sz="1800" dirty="0" err="1">
                    <a:solidFill>
                      <a:srgbClr val="000000"/>
                    </a:solidFill>
                    <a:effectLst/>
                    <a:latin typeface="+mn-lt"/>
                    <a:ea typeface="Times New Roman" panose="02020603050405020304" pitchFamily="18" charset="0"/>
                    <a:cs typeface="Times New Roman" panose="02020603050405020304" pitchFamily="18" charset="0"/>
                  </a:rPr>
                  <a:t>có</a:t>
                </a:r>
                <a:r>
                  <a:rPr lang="en-US" sz="1800" dirty="0">
                    <a:solidFill>
                      <a:srgbClr val="000000"/>
                    </a:solidFill>
                    <a:effectLst/>
                    <a:latin typeface="+mn-lt"/>
                    <a:ea typeface="Times New Roman" panose="02020603050405020304" pitchFamily="18" charset="0"/>
                    <a:cs typeface="Times New Roman" panose="02020603050405020304" pitchFamily="18" charset="0"/>
                  </a:rPr>
                  <a:t> </a:t>
                </a:r>
                <a:r>
                  <a:rPr lang="en-US" sz="1800" dirty="0" err="1">
                    <a:solidFill>
                      <a:srgbClr val="000000"/>
                    </a:solidFill>
                    <a:effectLst/>
                    <a:latin typeface="+mn-lt"/>
                    <a:ea typeface="Times New Roman" panose="02020603050405020304" pitchFamily="18" charset="0"/>
                    <a:cs typeface="Times New Roman" panose="02020603050405020304" pitchFamily="18" charset="0"/>
                  </a:rPr>
                  <a:t>độ</a:t>
                </a:r>
                <a:r>
                  <a:rPr lang="en-US" sz="1800" dirty="0">
                    <a:solidFill>
                      <a:srgbClr val="000000"/>
                    </a:solidFill>
                    <a:effectLst/>
                    <a:latin typeface="+mn-lt"/>
                    <a:ea typeface="Times New Roman" panose="02020603050405020304" pitchFamily="18" charset="0"/>
                    <a:cs typeface="Times New Roman" panose="02020603050405020304" pitchFamily="18" charset="0"/>
                  </a:rPr>
                  <a:t> </a:t>
                </a:r>
                <a:r>
                  <a:rPr lang="en-US" sz="1800" dirty="0" err="1">
                    <a:solidFill>
                      <a:srgbClr val="000000"/>
                    </a:solidFill>
                    <a:effectLst/>
                    <a:latin typeface="+mn-lt"/>
                    <a:ea typeface="Times New Roman" panose="02020603050405020304" pitchFamily="18" charset="0"/>
                    <a:cs typeface="Times New Roman" panose="02020603050405020304" pitchFamily="18" charset="0"/>
                  </a:rPr>
                  <a:t>cứng</a:t>
                </a:r>
                <a:r>
                  <a:rPr lang="en-US" sz="1800" dirty="0">
                    <a:solidFill>
                      <a:srgbClr val="000000"/>
                    </a:solidFill>
                    <a:effectLst/>
                    <a:latin typeface="+mn-lt"/>
                    <a:ea typeface="Times New Roman" panose="02020603050405020304" pitchFamily="18" charset="0"/>
                    <a:cs typeface="Times New Roman" panose="02020603050405020304" pitchFamily="18" charset="0"/>
                  </a:rPr>
                  <a:t> </a:t>
                </a:r>
                <a:r>
                  <a:rPr lang="en-US" sz="1800" dirty="0" err="1">
                    <a:solidFill>
                      <a:srgbClr val="000000"/>
                    </a:solidFill>
                    <a:effectLst/>
                    <a:latin typeface="+mn-lt"/>
                    <a:ea typeface="Times New Roman" panose="02020603050405020304" pitchFamily="18" charset="0"/>
                    <a:cs typeface="Times New Roman" panose="02020603050405020304" pitchFamily="18" charset="0"/>
                  </a:rPr>
                  <a:t>nhỏ</a:t>
                </a:r>
                <a:r>
                  <a:rPr lang="en-US" sz="1800" dirty="0">
                    <a:solidFill>
                      <a:srgbClr val="000000"/>
                    </a:solidFill>
                    <a:effectLst/>
                    <a:latin typeface="+mn-lt"/>
                    <a:ea typeface="Times New Roman" panose="02020603050405020304" pitchFamily="18" charset="0"/>
                    <a:cs typeface="Times New Roman" panose="02020603050405020304" pitchFamily="18" charset="0"/>
                  </a:rPr>
                  <a:t> </a:t>
                </a:r>
                <a:r>
                  <a:rPr lang="en-US" sz="1800" dirty="0" err="1">
                    <a:solidFill>
                      <a:srgbClr val="000000"/>
                    </a:solidFill>
                    <a:effectLst/>
                    <a:latin typeface="+mn-lt"/>
                    <a:ea typeface="Times New Roman" panose="02020603050405020304" pitchFamily="18" charset="0"/>
                    <a:cs typeface="Times New Roman" panose="02020603050405020304" pitchFamily="18" charset="0"/>
                  </a:rPr>
                  <a:t>nhất</a:t>
                </a:r>
                <a:r>
                  <a:rPr lang="en-US" sz="1800" dirty="0">
                    <a:solidFill>
                      <a:srgbClr val="000000"/>
                    </a:solidFill>
                    <a:effectLst/>
                    <a:latin typeface="+mn-lt"/>
                    <a:ea typeface="Times New Roman" panose="02020603050405020304" pitchFamily="18" charset="0"/>
                    <a:cs typeface="Times New Roman" panose="02020603050405020304" pitchFamily="18" charset="0"/>
                  </a:rPr>
                  <a:t>.</a:t>
                </a:r>
                <a:endParaRPr lang="en-US" sz="1800" dirty="0">
                  <a:effectLst/>
                  <a:latin typeface="+mn-lt"/>
                  <a:ea typeface="Calibri" panose="020F0502020204030204" pitchFamily="34" charset="0"/>
                  <a:cs typeface="Times New Roman" panose="02020603050405020304" pitchFamily="18" charset="0"/>
                </a:endParaRPr>
              </a:p>
              <a:p>
                <a:pPr marL="30480" marR="30480" algn="just">
                  <a:lnSpc>
                    <a:spcPct val="150000"/>
                  </a:lnSpc>
                  <a:spcBef>
                    <a:spcPts val="0"/>
                  </a:spcBef>
                  <a:spcAft>
                    <a:spcPts val="120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c) </a:t>
                </a:r>
                <a:r>
                  <a:rPr lang="en-US" sz="1800" dirty="0" err="1">
                    <a:solidFill>
                      <a:srgbClr val="000000"/>
                    </a:solidFill>
                    <a:effectLst/>
                    <a:latin typeface="+mn-lt"/>
                    <a:ea typeface="Times New Roman" panose="02020603050405020304" pitchFamily="18" charset="0"/>
                    <a:cs typeface="Times New Roman" panose="02020603050405020304" pitchFamily="18" charset="0"/>
                  </a:rPr>
                  <a:t>Lò</a:t>
                </a:r>
                <a:r>
                  <a:rPr lang="en-US" sz="1800" dirty="0">
                    <a:solidFill>
                      <a:srgbClr val="000000"/>
                    </a:solidFill>
                    <a:effectLst/>
                    <a:latin typeface="+mn-lt"/>
                    <a:ea typeface="Times New Roman" panose="02020603050405020304" pitchFamily="18" charset="0"/>
                    <a:cs typeface="Times New Roman" panose="02020603050405020304" pitchFamily="18" charset="0"/>
                  </a:rPr>
                  <a:t> xo A </a:t>
                </a:r>
                <a:r>
                  <a:rPr lang="en-US" sz="1800" dirty="0" err="1">
                    <a:solidFill>
                      <a:srgbClr val="000000"/>
                    </a:solidFill>
                    <a:effectLst/>
                    <a:latin typeface="+mn-lt"/>
                    <a:ea typeface="Times New Roman" panose="02020603050405020304" pitchFamily="18" charset="0"/>
                    <a:cs typeface="Times New Roman" panose="02020603050405020304" pitchFamily="18" charset="0"/>
                  </a:rPr>
                  <a:t>không</a:t>
                </a:r>
                <a:r>
                  <a:rPr lang="en-US" sz="1800" dirty="0">
                    <a:solidFill>
                      <a:srgbClr val="000000"/>
                    </a:solidFill>
                    <a:effectLst/>
                    <a:latin typeface="+mn-lt"/>
                    <a:ea typeface="Times New Roman" panose="02020603050405020304" pitchFamily="18" charset="0"/>
                    <a:cs typeface="Times New Roman" panose="02020603050405020304" pitchFamily="18" charset="0"/>
                  </a:rPr>
                  <a:t> </a:t>
                </a:r>
                <a:r>
                  <a:rPr lang="en-US" sz="1800" dirty="0" err="1">
                    <a:solidFill>
                      <a:srgbClr val="000000"/>
                    </a:solidFill>
                    <a:effectLst/>
                    <a:latin typeface="+mn-lt"/>
                    <a:ea typeface="Times New Roman" panose="02020603050405020304" pitchFamily="18" charset="0"/>
                    <a:cs typeface="Times New Roman" panose="02020603050405020304" pitchFamily="18" charset="0"/>
                  </a:rPr>
                  <a:t>tuân</a:t>
                </a:r>
                <a:r>
                  <a:rPr lang="en-US" sz="1800" dirty="0">
                    <a:solidFill>
                      <a:srgbClr val="000000"/>
                    </a:solidFill>
                    <a:effectLst/>
                    <a:latin typeface="+mn-lt"/>
                    <a:ea typeface="Times New Roman" panose="02020603050405020304" pitchFamily="18" charset="0"/>
                    <a:cs typeface="Times New Roman" panose="02020603050405020304" pitchFamily="18" charset="0"/>
                  </a:rPr>
                  <a:t> </a:t>
                </a:r>
                <a:r>
                  <a:rPr lang="en-US" sz="1800" dirty="0" err="1">
                    <a:solidFill>
                      <a:srgbClr val="000000"/>
                    </a:solidFill>
                    <a:effectLst/>
                    <a:latin typeface="+mn-lt"/>
                    <a:ea typeface="Times New Roman" panose="02020603050405020304" pitchFamily="18" charset="0"/>
                    <a:cs typeface="Times New Roman" panose="02020603050405020304" pitchFamily="18" charset="0"/>
                  </a:rPr>
                  <a:t>theo</a:t>
                </a:r>
                <a:r>
                  <a:rPr lang="en-US" sz="1800" dirty="0">
                    <a:solidFill>
                      <a:srgbClr val="000000"/>
                    </a:solidFill>
                    <a:effectLst/>
                    <a:latin typeface="+mn-lt"/>
                    <a:ea typeface="Times New Roman" panose="02020603050405020304" pitchFamily="18" charset="0"/>
                    <a:cs typeface="Times New Roman" panose="02020603050405020304" pitchFamily="18" charset="0"/>
                  </a:rPr>
                  <a:t> </a:t>
                </a:r>
                <a:r>
                  <a:rPr lang="en-US" sz="1800" dirty="0" err="1">
                    <a:solidFill>
                      <a:srgbClr val="000000"/>
                    </a:solidFill>
                    <a:effectLst/>
                    <a:latin typeface="+mn-lt"/>
                    <a:ea typeface="Times New Roman" panose="02020603050405020304" pitchFamily="18" charset="0"/>
                    <a:cs typeface="Times New Roman" panose="02020603050405020304" pitchFamily="18" charset="0"/>
                  </a:rPr>
                  <a:t>định</a:t>
                </a:r>
                <a:r>
                  <a:rPr lang="en-US" sz="1800" dirty="0">
                    <a:solidFill>
                      <a:srgbClr val="000000"/>
                    </a:solidFill>
                    <a:effectLst/>
                    <a:latin typeface="+mn-lt"/>
                    <a:ea typeface="Times New Roman" panose="02020603050405020304" pitchFamily="18" charset="0"/>
                    <a:cs typeface="Times New Roman" panose="02020603050405020304" pitchFamily="18" charset="0"/>
                  </a:rPr>
                  <a:t> </a:t>
                </a:r>
                <a:r>
                  <a:rPr lang="en-US" sz="1800" dirty="0" err="1">
                    <a:solidFill>
                      <a:srgbClr val="000000"/>
                    </a:solidFill>
                    <a:effectLst/>
                    <a:latin typeface="+mn-lt"/>
                    <a:ea typeface="Times New Roman" panose="02020603050405020304" pitchFamily="18" charset="0"/>
                    <a:cs typeface="Times New Roman" panose="02020603050405020304" pitchFamily="18" charset="0"/>
                  </a:rPr>
                  <a:t>luật</a:t>
                </a:r>
                <a:r>
                  <a:rPr lang="en-US" sz="1800" dirty="0">
                    <a:solidFill>
                      <a:srgbClr val="000000"/>
                    </a:solidFill>
                    <a:effectLst/>
                    <a:latin typeface="+mn-lt"/>
                    <a:ea typeface="Times New Roman" panose="02020603050405020304" pitchFamily="18" charset="0"/>
                    <a:cs typeface="Times New Roman" panose="02020603050405020304" pitchFamily="18" charset="0"/>
                  </a:rPr>
                  <a:t> Hooke </a:t>
                </a:r>
                <a:r>
                  <a:rPr lang="en-US" sz="1800" dirty="0" err="1">
                    <a:solidFill>
                      <a:srgbClr val="000000"/>
                    </a:solidFill>
                    <a:effectLst/>
                    <a:latin typeface="+mn-lt"/>
                    <a:ea typeface="Times New Roman" panose="02020603050405020304" pitchFamily="18" charset="0"/>
                    <a:cs typeface="Times New Roman" panose="02020603050405020304" pitchFamily="18" charset="0"/>
                  </a:rPr>
                  <a:t>vì</a:t>
                </a:r>
                <a:r>
                  <a:rPr lang="en-US" sz="1800" dirty="0">
                    <a:solidFill>
                      <a:srgbClr val="000000"/>
                    </a:solidFill>
                    <a:effectLst/>
                    <a:latin typeface="+mn-lt"/>
                    <a:ea typeface="Times New Roman" panose="02020603050405020304" pitchFamily="18" charset="0"/>
                    <a:cs typeface="Times New Roman" panose="02020603050405020304" pitchFamily="18" charset="0"/>
                  </a:rPr>
                  <a:t> </a:t>
                </a:r>
                <a:r>
                  <a:rPr lang="en-US" sz="1800" dirty="0" err="1">
                    <a:solidFill>
                      <a:srgbClr val="000000"/>
                    </a:solidFill>
                    <a:effectLst/>
                    <a:latin typeface="+mn-lt"/>
                    <a:ea typeface="Times New Roman" panose="02020603050405020304" pitchFamily="18" charset="0"/>
                    <a:cs typeface="Times New Roman" panose="02020603050405020304" pitchFamily="18" charset="0"/>
                  </a:rPr>
                  <a:t>đường</a:t>
                </a:r>
                <a:r>
                  <a:rPr lang="en-US" sz="1800" dirty="0">
                    <a:solidFill>
                      <a:srgbClr val="000000"/>
                    </a:solidFill>
                    <a:effectLst/>
                    <a:latin typeface="+mn-lt"/>
                    <a:ea typeface="Times New Roman" panose="02020603050405020304" pitchFamily="18" charset="0"/>
                    <a:cs typeface="Times New Roman" panose="02020603050405020304" pitchFamily="18" charset="0"/>
                  </a:rPr>
                  <a:t> </a:t>
                </a:r>
                <a:r>
                  <a:rPr lang="en-US" sz="1800" dirty="0" err="1">
                    <a:solidFill>
                      <a:srgbClr val="000000"/>
                    </a:solidFill>
                    <a:effectLst/>
                    <a:latin typeface="+mn-lt"/>
                    <a:ea typeface="Times New Roman" panose="02020603050405020304" pitchFamily="18" charset="0"/>
                    <a:cs typeface="Times New Roman" panose="02020603050405020304" pitchFamily="18" charset="0"/>
                  </a:rPr>
                  <a:t>biểu</a:t>
                </a:r>
                <a:r>
                  <a:rPr lang="en-US" sz="1800" dirty="0">
                    <a:solidFill>
                      <a:srgbClr val="000000"/>
                    </a:solidFill>
                    <a:effectLst/>
                    <a:latin typeface="+mn-lt"/>
                    <a:ea typeface="Times New Roman" panose="02020603050405020304" pitchFamily="18" charset="0"/>
                    <a:cs typeface="Times New Roman" panose="02020603050405020304" pitchFamily="18" charset="0"/>
                  </a:rPr>
                  <a:t> </a:t>
                </a:r>
                <a:r>
                  <a:rPr lang="en-US" sz="1800" dirty="0" err="1">
                    <a:solidFill>
                      <a:srgbClr val="000000"/>
                    </a:solidFill>
                    <a:effectLst/>
                    <a:latin typeface="+mn-lt"/>
                    <a:ea typeface="Times New Roman" panose="02020603050405020304" pitchFamily="18" charset="0"/>
                    <a:cs typeface="Times New Roman" panose="02020603050405020304" pitchFamily="18" charset="0"/>
                  </a:rPr>
                  <a:t>sự</a:t>
                </a:r>
                <a:r>
                  <a:rPr lang="en-US" sz="1800" dirty="0">
                    <a:solidFill>
                      <a:srgbClr val="000000"/>
                    </a:solidFill>
                    <a:effectLst/>
                    <a:latin typeface="+mn-lt"/>
                    <a:ea typeface="Times New Roman" panose="02020603050405020304" pitchFamily="18" charset="0"/>
                    <a:cs typeface="Times New Roman" panose="02020603050405020304" pitchFamily="18" charset="0"/>
                  </a:rPr>
                  <a:t> </a:t>
                </a:r>
                <a:r>
                  <a:rPr lang="en-US" sz="1800" dirty="0" err="1">
                    <a:solidFill>
                      <a:srgbClr val="000000"/>
                    </a:solidFill>
                    <a:effectLst/>
                    <a:latin typeface="+mn-lt"/>
                    <a:ea typeface="Times New Roman" panose="02020603050405020304" pitchFamily="18" charset="0"/>
                    <a:cs typeface="Times New Roman" panose="02020603050405020304" pitchFamily="18" charset="0"/>
                  </a:rPr>
                  <a:t>phụ</a:t>
                </a:r>
                <a:r>
                  <a:rPr lang="en-US" sz="1800" dirty="0">
                    <a:solidFill>
                      <a:srgbClr val="000000"/>
                    </a:solidFill>
                    <a:effectLst/>
                    <a:latin typeface="+mn-lt"/>
                    <a:ea typeface="Times New Roman" panose="02020603050405020304" pitchFamily="18" charset="0"/>
                    <a:cs typeface="Times New Roman" panose="02020603050405020304" pitchFamily="18" charset="0"/>
                  </a:rPr>
                  <a:t> </a:t>
                </a:r>
                <a:r>
                  <a:rPr lang="en-US" sz="1800" dirty="0" err="1">
                    <a:solidFill>
                      <a:srgbClr val="000000"/>
                    </a:solidFill>
                    <a:effectLst/>
                    <a:latin typeface="+mn-lt"/>
                    <a:ea typeface="Times New Roman" panose="02020603050405020304" pitchFamily="18" charset="0"/>
                    <a:cs typeface="Times New Roman" panose="02020603050405020304" pitchFamily="18" charset="0"/>
                  </a:rPr>
                  <a:t>thuộc</a:t>
                </a:r>
                <a:r>
                  <a:rPr lang="en-US" sz="1800" dirty="0">
                    <a:solidFill>
                      <a:srgbClr val="000000"/>
                    </a:solidFill>
                    <a:effectLst/>
                    <a:latin typeface="+mn-lt"/>
                    <a:ea typeface="Times New Roman" panose="02020603050405020304" pitchFamily="18" charset="0"/>
                    <a:cs typeface="Times New Roman" panose="02020603050405020304" pitchFamily="18" charset="0"/>
                  </a:rPr>
                  <a:t> </a:t>
                </a:r>
                <a:r>
                  <a:rPr lang="en-US" sz="1800" dirty="0" err="1">
                    <a:solidFill>
                      <a:srgbClr val="000000"/>
                    </a:solidFill>
                    <a:effectLst/>
                    <a:latin typeface="+mn-lt"/>
                    <a:ea typeface="Times New Roman" panose="02020603050405020304" pitchFamily="18" charset="0"/>
                    <a:cs typeface="Times New Roman" panose="02020603050405020304" pitchFamily="18" charset="0"/>
                  </a:rPr>
                  <a:t>của</a:t>
                </a:r>
                <a:r>
                  <a:rPr lang="en-US" sz="1800" dirty="0">
                    <a:solidFill>
                      <a:srgbClr val="000000"/>
                    </a:solidFill>
                    <a:effectLst/>
                    <a:latin typeface="+mn-lt"/>
                    <a:ea typeface="Times New Roman" panose="02020603050405020304" pitchFamily="18" charset="0"/>
                    <a:cs typeface="Times New Roman" panose="02020603050405020304" pitchFamily="18" charset="0"/>
                  </a:rPr>
                  <a:t> </a:t>
                </a:r>
                <a:r>
                  <a:rPr lang="en-US" sz="1800" dirty="0" err="1">
                    <a:solidFill>
                      <a:srgbClr val="000000"/>
                    </a:solidFill>
                    <a:effectLst/>
                    <a:latin typeface="+mn-lt"/>
                    <a:ea typeface="Times New Roman" panose="02020603050405020304" pitchFamily="18" charset="0"/>
                    <a:cs typeface="Times New Roman" panose="02020603050405020304" pitchFamily="18" charset="0"/>
                  </a:rPr>
                  <a:t>lực</a:t>
                </a:r>
                <a:r>
                  <a:rPr lang="en-US" sz="1800" dirty="0">
                    <a:solidFill>
                      <a:srgbClr val="000000"/>
                    </a:solidFill>
                    <a:effectLst/>
                    <a:latin typeface="+mn-lt"/>
                    <a:ea typeface="Times New Roman" panose="02020603050405020304" pitchFamily="18" charset="0"/>
                    <a:cs typeface="Times New Roman" panose="02020603050405020304" pitchFamily="18" charset="0"/>
                  </a:rPr>
                  <a:t> </a:t>
                </a:r>
                <a:r>
                  <a:rPr lang="en-US" sz="1800" dirty="0" err="1">
                    <a:solidFill>
                      <a:srgbClr val="000000"/>
                    </a:solidFill>
                    <a:effectLst/>
                    <a:latin typeface="+mn-lt"/>
                    <a:ea typeface="Times New Roman" panose="02020603050405020304" pitchFamily="18" charset="0"/>
                    <a:cs typeface="Times New Roman" panose="02020603050405020304" pitchFamily="18" charset="0"/>
                  </a:rPr>
                  <a:t>đàn</a:t>
                </a:r>
                <a:r>
                  <a:rPr lang="en-US" sz="1800" dirty="0">
                    <a:solidFill>
                      <a:srgbClr val="000000"/>
                    </a:solidFill>
                    <a:effectLst/>
                    <a:latin typeface="+mn-lt"/>
                    <a:ea typeface="Times New Roman" panose="02020603050405020304" pitchFamily="18" charset="0"/>
                    <a:cs typeface="Times New Roman" panose="02020603050405020304" pitchFamily="18" charset="0"/>
                  </a:rPr>
                  <a:t> </a:t>
                </a:r>
                <a:r>
                  <a:rPr lang="en-US" sz="1800" dirty="0" err="1">
                    <a:solidFill>
                      <a:srgbClr val="000000"/>
                    </a:solidFill>
                    <a:effectLst/>
                    <a:latin typeface="+mn-lt"/>
                    <a:ea typeface="Times New Roman" panose="02020603050405020304" pitchFamily="18" charset="0"/>
                    <a:cs typeface="Times New Roman" panose="02020603050405020304" pitchFamily="18" charset="0"/>
                  </a:rPr>
                  <a:t>hồi</a:t>
                </a:r>
                <a:r>
                  <a:rPr lang="en-US" sz="1800" dirty="0">
                    <a:solidFill>
                      <a:srgbClr val="000000"/>
                    </a:solidFill>
                    <a:effectLst/>
                    <a:latin typeface="+mn-lt"/>
                    <a:ea typeface="Times New Roman" panose="02020603050405020304" pitchFamily="18" charset="0"/>
                    <a:cs typeface="Times New Roman" panose="02020603050405020304" pitchFamily="18" charset="0"/>
                  </a:rPr>
                  <a:t> F </a:t>
                </a:r>
                <a:r>
                  <a:rPr lang="en-US" sz="1800" dirty="0" err="1">
                    <a:solidFill>
                      <a:srgbClr val="000000"/>
                    </a:solidFill>
                    <a:effectLst/>
                    <a:latin typeface="+mn-lt"/>
                    <a:ea typeface="Times New Roman" panose="02020603050405020304" pitchFamily="18" charset="0"/>
                    <a:cs typeface="Times New Roman" panose="02020603050405020304" pitchFamily="18" charset="0"/>
                  </a:rPr>
                  <a:t>vào</a:t>
                </a:r>
                <a:r>
                  <a:rPr lang="en-US" sz="1800" dirty="0">
                    <a:solidFill>
                      <a:srgbClr val="000000"/>
                    </a:solidFill>
                    <a:effectLst/>
                    <a:latin typeface="+mn-lt"/>
                    <a:ea typeface="Times New Roman" panose="02020603050405020304" pitchFamily="18" charset="0"/>
                    <a:cs typeface="Times New Roman" panose="02020603050405020304" pitchFamily="18" charset="0"/>
                  </a:rPr>
                  <a:t> </a:t>
                </a:r>
                <a:r>
                  <a:rPr lang="en-US" sz="1800" dirty="0" err="1">
                    <a:solidFill>
                      <a:srgbClr val="000000"/>
                    </a:solidFill>
                    <a:effectLst/>
                    <a:latin typeface="+mn-lt"/>
                    <a:ea typeface="Times New Roman" panose="02020603050405020304" pitchFamily="18" charset="0"/>
                    <a:cs typeface="Times New Roman" panose="02020603050405020304" pitchFamily="18" charset="0"/>
                  </a:rPr>
                  <a:t>độ</a:t>
                </a:r>
                <a:r>
                  <a:rPr lang="en-US" sz="1800" dirty="0">
                    <a:solidFill>
                      <a:srgbClr val="000000"/>
                    </a:solidFill>
                    <a:effectLst/>
                    <a:latin typeface="+mn-lt"/>
                    <a:ea typeface="Times New Roman" panose="02020603050405020304" pitchFamily="18" charset="0"/>
                    <a:cs typeface="Times New Roman" panose="02020603050405020304" pitchFamily="18" charset="0"/>
                  </a:rPr>
                  <a:t> </a:t>
                </a:r>
                <a:r>
                  <a:rPr lang="en-US" sz="1800" dirty="0" err="1">
                    <a:solidFill>
                      <a:srgbClr val="000000"/>
                    </a:solidFill>
                    <a:effectLst/>
                    <a:latin typeface="+mn-lt"/>
                    <a:ea typeface="Times New Roman" panose="02020603050405020304" pitchFamily="18" charset="0"/>
                    <a:cs typeface="Times New Roman" panose="02020603050405020304" pitchFamily="18" charset="0"/>
                  </a:rPr>
                  <a:t>biến</a:t>
                </a:r>
                <a:r>
                  <a:rPr lang="en-US" sz="1800" dirty="0">
                    <a:solidFill>
                      <a:srgbClr val="000000"/>
                    </a:solidFill>
                    <a:effectLst/>
                    <a:latin typeface="+mn-lt"/>
                    <a:ea typeface="Times New Roman" panose="02020603050405020304" pitchFamily="18" charset="0"/>
                    <a:cs typeface="Times New Roman" panose="02020603050405020304" pitchFamily="18" charset="0"/>
                  </a:rPr>
                  <a:t> </a:t>
                </a:r>
                <a:r>
                  <a:rPr lang="en-US" sz="1800" dirty="0" err="1">
                    <a:solidFill>
                      <a:srgbClr val="000000"/>
                    </a:solidFill>
                    <a:effectLst/>
                    <a:latin typeface="+mn-lt"/>
                    <a:ea typeface="Times New Roman" panose="02020603050405020304" pitchFamily="18" charset="0"/>
                    <a:cs typeface="Times New Roman" panose="02020603050405020304" pitchFamily="18" charset="0"/>
                  </a:rPr>
                  <a:t>dạng</a:t>
                </a:r>
                <a:r>
                  <a:rPr lang="en-US" sz="1800" dirty="0">
                    <a:solidFill>
                      <a:srgbClr val="000000"/>
                    </a:solidFill>
                    <a:effectLst/>
                    <a:latin typeface="+mn-lt"/>
                    <a:ea typeface="Times New Roman" panose="02020603050405020304" pitchFamily="18" charset="0"/>
                    <a:cs typeface="Times New Roman" panose="02020603050405020304" pitchFamily="18" charset="0"/>
                  </a:rPr>
                  <a:t> </a:t>
                </a:r>
                <a14:m>
                  <m:oMath xmlns:m="http://schemas.openxmlformats.org/officeDocument/2006/math">
                    <m:r>
                      <a:rPr lang="en-US" sz="1800" i="1">
                        <a:solidFill>
                          <a:srgbClr val="000000"/>
                        </a:solidFill>
                        <a:effectLst/>
                        <a:latin typeface="+mn-lt"/>
                        <a:ea typeface="Times New Roman" panose="02020603050405020304" pitchFamily="18" charset="0"/>
                        <a:cs typeface="Arial" panose="020B0604020202020204" pitchFamily="34" charset="0"/>
                      </a:rPr>
                      <m:t>∆</m:t>
                    </m:r>
                    <m:r>
                      <a:rPr lang="en-US" sz="1800" i="1">
                        <a:solidFill>
                          <a:srgbClr val="000000"/>
                        </a:solidFill>
                        <a:effectLst/>
                        <a:latin typeface="+mn-lt"/>
                        <a:ea typeface="Times New Roman" panose="02020603050405020304" pitchFamily="18" charset="0"/>
                        <a:cs typeface="Arial" panose="020B0604020202020204" pitchFamily="34" charset="0"/>
                      </a:rPr>
                      <m:t>𝓁</m:t>
                    </m:r>
                  </m:oMath>
                </a14:m>
                <a:r>
                  <a:rPr lang="en-US" sz="1800" dirty="0">
                    <a:solidFill>
                      <a:srgbClr val="000000"/>
                    </a:solidFill>
                    <a:effectLst/>
                    <a:latin typeface="+mn-lt"/>
                    <a:ea typeface="Times New Roman" panose="02020603050405020304" pitchFamily="18" charset="0"/>
                    <a:cs typeface="Times New Roman" panose="02020603050405020304" pitchFamily="18" charset="0"/>
                  </a:rPr>
                  <a:t> </a:t>
                </a:r>
                <a:r>
                  <a:rPr lang="en-US" sz="1800" dirty="0" err="1">
                    <a:solidFill>
                      <a:srgbClr val="000000"/>
                    </a:solidFill>
                    <a:effectLst/>
                    <a:latin typeface="+mn-lt"/>
                    <a:ea typeface="Times New Roman" panose="02020603050405020304" pitchFamily="18" charset="0"/>
                    <a:cs typeface="Times New Roman" panose="02020603050405020304" pitchFamily="18" charset="0"/>
                  </a:rPr>
                  <a:t>không</a:t>
                </a:r>
                <a:r>
                  <a:rPr lang="en-US" sz="1800" dirty="0">
                    <a:solidFill>
                      <a:srgbClr val="000000"/>
                    </a:solidFill>
                    <a:effectLst/>
                    <a:latin typeface="+mn-lt"/>
                    <a:ea typeface="Times New Roman" panose="02020603050405020304" pitchFamily="18" charset="0"/>
                    <a:cs typeface="Times New Roman" panose="02020603050405020304" pitchFamily="18" charset="0"/>
                  </a:rPr>
                  <a:t> </a:t>
                </a:r>
                <a:r>
                  <a:rPr lang="en-US" sz="1800" dirty="0" err="1">
                    <a:solidFill>
                      <a:srgbClr val="000000"/>
                    </a:solidFill>
                    <a:effectLst/>
                    <a:latin typeface="+mn-lt"/>
                    <a:ea typeface="Times New Roman" panose="02020603050405020304" pitchFamily="18" charset="0"/>
                    <a:cs typeface="Times New Roman" panose="02020603050405020304" pitchFamily="18" charset="0"/>
                  </a:rPr>
                  <a:t>phải</a:t>
                </a:r>
                <a:r>
                  <a:rPr lang="en-US" sz="1800" dirty="0">
                    <a:solidFill>
                      <a:srgbClr val="000000"/>
                    </a:solidFill>
                    <a:effectLst/>
                    <a:latin typeface="+mn-lt"/>
                    <a:ea typeface="Times New Roman" panose="02020603050405020304" pitchFamily="18" charset="0"/>
                    <a:cs typeface="Times New Roman" panose="02020603050405020304" pitchFamily="18" charset="0"/>
                  </a:rPr>
                  <a:t> </a:t>
                </a:r>
                <a:r>
                  <a:rPr lang="en-US" sz="1800" dirty="0" err="1">
                    <a:solidFill>
                      <a:srgbClr val="000000"/>
                    </a:solidFill>
                    <a:effectLst/>
                    <a:latin typeface="+mn-lt"/>
                    <a:ea typeface="Times New Roman" panose="02020603050405020304" pitchFamily="18" charset="0"/>
                    <a:cs typeface="Times New Roman" panose="02020603050405020304" pitchFamily="18" charset="0"/>
                  </a:rPr>
                  <a:t>là</a:t>
                </a:r>
                <a:r>
                  <a:rPr lang="en-US" sz="1800" dirty="0">
                    <a:solidFill>
                      <a:srgbClr val="000000"/>
                    </a:solidFill>
                    <a:effectLst/>
                    <a:latin typeface="+mn-lt"/>
                    <a:ea typeface="Times New Roman" panose="02020603050405020304" pitchFamily="18" charset="0"/>
                    <a:cs typeface="Times New Roman" panose="02020603050405020304" pitchFamily="18" charset="0"/>
                  </a:rPr>
                  <a:t> </a:t>
                </a:r>
                <a:r>
                  <a:rPr lang="en-US" sz="1800" dirty="0" err="1">
                    <a:solidFill>
                      <a:srgbClr val="000000"/>
                    </a:solidFill>
                    <a:effectLst/>
                    <a:latin typeface="+mn-lt"/>
                    <a:ea typeface="Times New Roman" panose="02020603050405020304" pitchFamily="18" charset="0"/>
                    <a:cs typeface="Times New Roman" panose="02020603050405020304" pitchFamily="18" charset="0"/>
                  </a:rPr>
                  <a:t>đường</a:t>
                </a:r>
                <a:r>
                  <a:rPr lang="en-US" sz="1800" dirty="0">
                    <a:solidFill>
                      <a:srgbClr val="000000"/>
                    </a:solidFill>
                    <a:effectLst/>
                    <a:latin typeface="+mn-lt"/>
                    <a:ea typeface="Times New Roman" panose="02020603050405020304" pitchFamily="18" charset="0"/>
                    <a:cs typeface="Times New Roman" panose="02020603050405020304" pitchFamily="18" charset="0"/>
                  </a:rPr>
                  <a:t> </a:t>
                </a:r>
                <a:r>
                  <a:rPr lang="en-US" sz="1800" dirty="0" err="1">
                    <a:solidFill>
                      <a:srgbClr val="000000"/>
                    </a:solidFill>
                    <a:effectLst/>
                    <a:latin typeface="+mn-lt"/>
                    <a:ea typeface="Times New Roman" panose="02020603050405020304" pitchFamily="18" charset="0"/>
                    <a:cs typeface="Times New Roman" panose="02020603050405020304" pitchFamily="18" charset="0"/>
                  </a:rPr>
                  <a:t>thẳng</a:t>
                </a:r>
                <a:r>
                  <a:rPr lang="en-US" sz="1800" dirty="0">
                    <a:solidFill>
                      <a:srgbClr val="000000"/>
                    </a:solidFill>
                    <a:effectLst/>
                    <a:latin typeface="+mn-lt"/>
                    <a:ea typeface="Times New Roman" panose="02020603050405020304" pitchFamily="18" charset="0"/>
                    <a:cs typeface="Times New Roman" panose="02020603050405020304" pitchFamily="18" charset="0"/>
                  </a:rPr>
                  <a:t>.</a:t>
                </a:r>
                <a:endParaRPr lang="en-US" sz="1800" dirty="0">
                  <a:effectLst/>
                  <a:latin typeface="+mn-lt"/>
                  <a:ea typeface="Calibri" panose="020F0502020204030204" pitchFamily="34" charset="0"/>
                  <a:cs typeface="Times New Roman" panose="02020603050405020304" pitchFamily="18" charset="0"/>
                </a:endParaRPr>
              </a:p>
              <a:p>
                <a:endParaRPr lang="en-US" dirty="0">
                  <a:latin typeface="+mn-lt"/>
                </a:endParaRPr>
              </a:p>
            </p:txBody>
          </p:sp>
        </mc:Choice>
        <mc:Fallback>
          <p:sp>
            <p:nvSpPr>
              <p:cNvPr id="12" name="TextBox 11">
                <a:extLst>
                  <a:ext uri="{FF2B5EF4-FFF2-40B4-BE49-F238E27FC236}">
                    <a16:creationId xmlns:a16="http://schemas.microsoft.com/office/drawing/2014/main" id="{4AEE6BA6-BA75-47F4-98BC-42698E79411E}"/>
                  </a:ext>
                </a:extLst>
              </p:cNvPr>
              <p:cNvSpPr txBox="1">
                <a:spLocks noRot="1" noChangeAspect="1" noMove="1" noResize="1" noEditPoints="1" noAdjustHandles="1" noChangeArrowheads="1" noChangeShapeType="1" noTextEdit="1"/>
              </p:cNvSpPr>
              <p:nvPr/>
            </p:nvSpPr>
            <p:spPr>
              <a:xfrm>
                <a:off x="387113" y="448091"/>
                <a:ext cx="5444472" cy="4247317"/>
              </a:xfrm>
              <a:prstGeom prst="rect">
                <a:avLst/>
              </a:prstGeom>
              <a:blipFill>
                <a:blip r:embed="rId4"/>
                <a:stretch>
                  <a:fillRect l="-448" r="-336"/>
                </a:stretch>
              </a:blipFill>
            </p:spPr>
            <p:txBody>
              <a:bodyPr/>
              <a:lstStyle/>
              <a:p>
                <a:r>
                  <a:rPr lang="en-US">
                    <a:noFill/>
                  </a:rPr>
                  <a:t> </a:t>
                </a:r>
              </a:p>
            </p:txBody>
          </p:sp>
        </mc:Fallback>
      </mc:AlternateContent>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randombar(horizontal)">
                                      <p:cBhvr>
                                        <p:cTn id="13" dur="500"/>
                                        <p:tgtEl>
                                          <p:spTgt spid="5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 calcmode="lin" valueType="num">
                                      <p:cBhvr additive="base">
                                        <p:cTn id="1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xEl>
                                              <p:pRg st="1" end="1"/>
                                            </p:txEl>
                                          </p:spTgt>
                                        </p:tgtEl>
                                        <p:attrNameLst>
                                          <p:attrName>style.visibility</p:attrName>
                                        </p:attrNameLst>
                                      </p:cBhvr>
                                      <p:to>
                                        <p:strVal val="visible"/>
                                      </p:to>
                                    </p:set>
                                    <p:anim calcmode="lin" valueType="num">
                                      <p:cBhvr additive="base">
                                        <p:cTn id="24"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2">
                                            <p:txEl>
                                              <p:pRg st="2" end="2"/>
                                            </p:txEl>
                                          </p:spTgt>
                                        </p:tgtEl>
                                        <p:attrNameLst>
                                          <p:attrName>style.visibility</p:attrName>
                                        </p:attrNameLst>
                                      </p:cBhvr>
                                      <p:to>
                                        <p:strVal val="visible"/>
                                      </p:to>
                                    </p:set>
                                    <p:anim calcmode="lin" valueType="num">
                                      <p:cBhvr additive="base">
                                        <p:cTn id="30"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2">
                                            <p:txEl>
                                              <p:pRg st="3" end="3"/>
                                            </p:txEl>
                                          </p:spTgt>
                                        </p:tgtEl>
                                        <p:attrNameLst>
                                          <p:attrName>style.visibility</p:attrName>
                                        </p:attrNameLst>
                                      </p:cBhvr>
                                      <p:to>
                                        <p:strVal val="visible"/>
                                      </p:to>
                                    </p:set>
                                    <p:anim calcmode="lin" valueType="num">
                                      <p:cBhvr additive="base">
                                        <p:cTn id="36"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94"/>
        <p:cNvGrpSpPr/>
        <p:nvPr/>
      </p:nvGrpSpPr>
      <p:grpSpPr>
        <a:xfrm>
          <a:off x="0" y="0"/>
          <a:ext cx="0" cy="0"/>
          <a:chOff x="0" y="0"/>
          <a:chExt cx="0" cy="0"/>
        </a:xfrm>
      </p:grpSpPr>
      <p:sp>
        <p:nvSpPr>
          <p:cNvPr id="2296" name="Google Shape;2296;p65"/>
          <p:cNvSpPr txBox="1">
            <a:spLocks noGrp="1"/>
          </p:cNvSpPr>
          <p:nvPr>
            <p:ph type="title"/>
          </p:nvPr>
        </p:nvSpPr>
        <p:spPr>
          <a:xfrm>
            <a:off x="2032816" y="2443667"/>
            <a:ext cx="5551004" cy="59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dirty="0"/>
              <a:t>LUYỆN TẬP</a:t>
            </a:r>
            <a:endParaRPr sz="4400" dirty="0"/>
          </a:p>
        </p:txBody>
      </p:sp>
      <p:grpSp>
        <p:nvGrpSpPr>
          <p:cNvPr id="2299" name="Google Shape;2299;p65"/>
          <p:cNvGrpSpPr/>
          <p:nvPr/>
        </p:nvGrpSpPr>
        <p:grpSpPr>
          <a:xfrm rot="6094641">
            <a:off x="1314422" y="3221341"/>
            <a:ext cx="834814" cy="1295885"/>
            <a:chOff x="1808738" y="1647900"/>
            <a:chExt cx="834775" cy="1295825"/>
          </a:xfrm>
        </p:grpSpPr>
        <p:sp>
          <p:nvSpPr>
            <p:cNvPr id="2300" name="Google Shape;2300;p65"/>
            <p:cNvSpPr/>
            <p:nvPr/>
          </p:nvSpPr>
          <p:spPr>
            <a:xfrm>
              <a:off x="1808738" y="1647900"/>
              <a:ext cx="834775" cy="1295825"/>
            </a:xfrm>
            <a:custGeom>
              <a:avLst/>
              <a:gdLst/>
              <a:ahLst/>
              <a:cxnLst/>
              <a:rect l="l" t="t" r="r" b="b"/>
              <a:pathLst>
                <a:path w="33391" h="51833" extrusionOk="0">
                  <a:moveTo>
                    <a:pt x="27682" y="3288"/>
                  </a:moveTo>
                  <a:cubicBezTo>
                    <a:pt x="27729" y="3288"/>
                    <a:pt x="27775" y="3290"/>
                    <a:pt x="27822" y="3296"/>
                  </a:cubicBezTo>
                  <a:cubicBezTo>
                    <a:pt x="27828" y="3295"/>
                    <a:pt x="27835" y="3295"/>
                    <a:pt x="27841" y="3295"/>
                  </a:cubicBezTo>
                  <a:cubicBezTo>
                    <a:pt x="28025" y="3295"/>
                    <a:pt x="28206" y="3341"/>
                    <a:pt x="28367" y="3431"/>
                  </a:cubicBezTo>
                  <a:cubicBezTo>
                    <a:pt x="28435" y="3464"/>
                    <a:pt x="28498" y="3503"/>
                    <a:pt x="28559" y="3547"/>
                  </a:cubicBezTo>
                  <a:cubicBezTo>
                    <a:pt x="28802" y="3724"/>
                    <a:pt x="28975" y="3972"/>
                    <a:pt x="29082" y="4257"/>
                  </a:cubicBezTo>
                  <a:cubicBezTo>
                    <a:pt x="29161" y="4490"/>
                    <a:pt x="29176" y="4742"/>
                    <a:pt x="29128" y="4983"/>
                  </a:cubicBezTo>
                  <a:cubicBezTo>
                    <a:pt x="29086" y="5104"/>
                    <a:pt x="29047" y="5224"/>
                    <a:pt x="29004" y="5345"/>
                  </a:cubicBezTo>
                  <a:cubicBezTo>
                    <a:pt x="28926" y="5520"/>
                    <a:pt x="28804" y="5670"/>
                    <a:pt x="28649" y="5782"/>
                  </a:cubicBezTo>
                  <a:cubicBezTo>
                    <a:pt x="28373" y="6003"/>
                    <a:pt x="28033" y="6119"/>
                    <a:pt x="27688" y="6119"/>
                  </a:cubicBezTo>
                  <a:cubicBezTo>
                    <a:pt x="27552" y="6119"/>
                    <a:pt x="27414" y="6101"/>
                    <a:pt x="27279" y="6064"/>
                  </a:cubicBezTo>
                  <a:cubicBezTo>
                    <a:pt x="27213" y="6043"/>
                    <a:pt x="27150" y="6015"/>
                    <a:pt x="27089" y="5982"/>
                  </a:cubicBezTo>
                  <a:cubicBezTo>
                    <a:pt x="26744" y="5809"/>
                    <a:pt x="26510" y="5512"/>
                    <a:pt x="26375" y="5156"/>
                  </a:cubicBezTo>
                  <a:cubicBezTo>
                    <a:pt x="26297" y="4922"/>
                    <a:pt x="26280" y="4672"/>
                    <a:pt x="26329" y="4431"/>
                  </a:cubicBezTo>
                  <a:cubicBezTo>
                    <a:pt x="26372" y="4308"/>
                    <a:pt x="26411" y="4189"/>
                    <a:pt x="26453" y="4069"/>
                  </a:cubicBezTo>
                  <a:cubicBezTo>
                    <a:pt x="26532" y="3894"/>
                    <a:pt x="26654" y="3742"/>
                    <a:pt x="26809" y="3632"/>
                  </a:cubicBezTo>
                  <a:cubicBezTo>
                    <a:pt x="27048" y="3411"/>
                    <a:pt x="27360" y="3288"/>
                    <a:pt x="27682" y="3288"/>
                  </a:cubicBezTo>
                  <a:close/>
                  <a:moveTo>
                    <a:pt x="23559" y="0"/>
                  </a:moveTo>
                  <a:lnTo>
                    <a:pt x="21427" y="4281"/>
                  </a:lnTo>
                  <a:lnTo>
                    <a:pt x="21083" y="4975"/>
                  </a:lnTo>
                  <a:lnTo>
                    <a:pt x="20279" y="6589"/>
                  </a:lnTo>
                  <a:lnTo>
                    <a:pt x="19916" y="7318"/>
                  </a:lnTo>
                  <a:lnTo>
                    <a:pt x="19228" y="8698"/>
                  </a:lnTo>
                  <a:lnTo>
                    <a:pt x="18942" y="9272"/>
                  </a:lnTo>
                  <a:lnTo>
                    <a:pt x="18193" y="10778"/>
                  </a:lnTo>
                  <a:lnTo>
                    <a:pt x="17895" y="11375"/>
                  </a:lnTo>
                  <a:lnTo>
                    <a:pt x="16804" y="13567"/>
                  </a:lnTo>
                  <a:lnTo>
                    <a:pt x="16507" y="14165"/>
                  </a:lnTo>
                  <a:lnTo>
                    <a:pt x="15450" y="16289"/>
                  </a:lnTo>
                  <a:lnTo>
                    <a:pt x="15086" y="17022"/>
                  </a:lnTo>
                  <a:lnTo>
                    <a:pt x="14398" y="18400"/>
                  </a:lnTo>
                  <a:lnTo>
                    <a:pt x="14111" y="18979"/>
                  </a:lnTo>
                  <a:lnTo>
                    <a:pt x="13363" y="20480"/>
                  </a:lnTo>
                  <a:lnTo>
                    <a:pt x="13065" y="21078"/>
                  </a:lnTo>
                  <a:lnTo>
                    <a:pt x="11976" y="23269"/>
                  </a:lnTo>
                  <a:lnTo>
                    <a:pt x="11679" y="23867"/>
                  </a:lnTo>
                  <a:lnTo>
                    <a:pt x="10620" y="25993"/>
                  </a:lnTo>
                  <a:lnTo>
                    <a:pt x="10255" y="26727"/>
                  </a:lnTo>
                  <a:lnTo>
                    <a:pt x="9570" y="28102"/>
                  </a:lnTo>
                  <a:lnTo>
                    <a:pt x="9281" y="28685"/>
                  </a:lnTo>
                  <a:lnTo>
                    <a:pt x="8535" y="30182"/>
                  </a:lnTo>
                  <a:lnTo>
                    <a:pt x="8236" y="30782"/>
                  </a:lnTo>
                  <a:lnTo>
                    <a:pt x="7146" y="32971"/>
                  </a:lnTo>
                  <a:lnTo>
                    <a:pt x="6849" y="33571"/>
                  </a:lnTo>
                  <a:lnTo>
                    <a:pt x="5790" y="35695"/>
                  </a:lnTo>
                  <a:lnTo>
                    <a:pt x="5425" y="36429"/>
                  </a:lnTo>
                  <a:lnTo>
                    <a:pt x="4742" y="37802"/>
                  </a:lnTo>
                  <a:lnTo>
                    <a:pt x="4449" y="38388"/>
                  </a:lnTo>
                  <a:lnTo>
                    <a:pt x="3707" y="39882"/>
                  </a:lnTo>
                  <a:lnTo>
                    <a:pt x="3406" y="40486"/>
                  </a:lnTo>
                  <a:lnTo>
                    <a:pt x="2318" y="42673"/>
                  </a:lnTo>
                  <a:lnTo>
                    <a:pt x="2019" y="43273"/>
                  </a:lnTo>
                  <a:lnTo>
                    <a:pt x="0" y="47327"/>
                  </a:lnTo>
                  <a:cubicBezTo>
                    <a:pt x="2051" y="48442"/>
                    <a:pt x="4052" y="49375"/>
                    <a:pt x="5727" y="50096"/>
                  </a:cubicBezTo>
                  <a:cubicBezTo>
                    <a:pt x="8334" y="51217"/>
                    <a:pt x="10156" y="51833"/>
                    <a:pt x="10156" y="51833"/>
                  </a:cubicBezTo>
                  <a:cubicBezTo>
                    <a:pt x="17457" y="38069"/>
                    <a:pt x="33391" y="5347"/>
                    <a:pt x="33391" y="5347"/>
                  </a:cubicBezTo>
                  <a:cubicBezTo>
                    <a:pt x="32075" y="4137"/>
                    <a:pt x="30563" y="3146"/>
                    <a:pt x="29122" y="2357"/>
                  </a:cubicBezTo>
                  <a:cubicBezTo>
                    <a:pt x="26187" y="751"/>
                    <a:pt x="23559" y="0"/>
                    <a:pt x="23559"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65"/>
            <p:cNvSpPr/>
            <p:nvPr/>
          </p:nvSpPr>
          <p:spPr>
            <a:xfrm>
              <a:off x="2321438" y="1783625"/>
              <a:ext cx="115025" cy="54700"/>
            </a:xfrm>
            <a:custGeom>
              <a:avLst/>
              <a:gdLst/>
              <a:ahLst/>
              <a:cxnLst/>
              <a:rect l="l" t="t" r="r" b="b"/>
              <a:pathLst>
                <a:path w="4601" h="2188" extrusionOk="0">
                  <a:moveTo>
                    <a:pt x="344" y="1"/>
                  </a:moveTo>
                  <a:lnTo>
                    <a:pt x="1" y="693"/>
                  </a:lnTo>
                  <a:cubicBezTo>
                    <a:pt x="424" y="900"/>
                    <a:pt x="864" y="1075"/>
                    <a:pt x="1264" y="1245"/>
                  </a:cubicBezTo>
                  <a:cubicBezTo>
                    <a:pt x="2151" y="1621"/>
                    <a:pt x="3058" y="1981"/>
                    <a:pt x="4005" y="2180"/>
                  </a:cubicBezTo>
                  <a:cubicBezTo>
                    <a:pt x="4030" y="2185"/>
                    <a:pt x="4055" y="2187"/>
                    <a:pt x="4078" y="2187"/>
                  </a:cubicBezTo>
                  <a:cubicBezTo>
                    <a:pt x="4425" y="2187"/>
                    <a:pt x="4600" y="1649"/>
                    <a:pt x="4238" y="1493"/>
                  </a:cubicBezTo>
                  <a:cubicBezTo>
                    <a:pt x="3342" y="1106"/>
                    <a:pt x="2407" y="815"/>
                    <a:pt x="1495" y="473"/>
                  </a:cubicBezTo>
                  <a:cubicBezTo>
                    <a:pt x="1121" y="332"/>
                    <a:pt x="735" y="159"/>
                    <a:pt x="3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65"/>
            <p:cNvSpPr/>
            <p:nvPr/>
          </p:nvSpPr>
          <p:spPr>
            <a:xfrm>
              <a:off x="2292263" y="1841300"/>
              <a:ext cx="56675" cy="29925"/>
            </a:xfrm>
            <a:custGeom>
              <a:avLst/>
              <a:gdLst/>
              <a:ahLst/>
              <a:cxnLst/>
              <a:rect l="l" t="t" r="r" b="b"/>
              <a:pathLst>
                <a:path w="2267" h="1197" extrusionOk="0">
                  <a:moveTo>
                    <a:pt x="364" y="0"/>
                  </a:moveTo>
                  <a:lnTo>
                    <a:pt x="0" y="729"/>
                  </a:lnTo>
                  <a:cubicBezTo>
                    <a:pt x="525" y="984"/>
                    <a:pt x="1134" y="1139"/>
                    <a:pt x="1649" y="1193"/>
                  </a:cubicBezTo>
                  <a:cubicBezTo>
                    <a:pt x="1668" y="1195"/>
                    <a:pt x="1686" y="1196"/>
                    <a:pt x="1703" y="1196"/>
                  </a:cubicBezTo>
                  <a:cubicBezTo>
                    <a:pt x="2158" y="1196"/>
                    <a:pt x="2266" y="566"/>
                    <a:pt x="1798" y="428"/>
                  </a:cubicBezTo>
                  <a:cubicBezTo>
                    <a:pt x="1385" y="306"/>
                    <a:pt x="962" y="218"/>
                    <a:pt x="554" y="73"/>
                  </a:cubicBezTo>
                  <a:cubicBezTo>
                    <a:pt x="492" y="49"/>
                    <a:pt x="427" y="26"/>
                    <a:pt x="3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65"/>
            <p:cNvSpPr/>
            <p:nvPr/>
          </p:nvSpPr>
          <p:spPr>
            <a:xfrm>
              <a:off x="2267913" y="1894050"/>
              <a:ext cx="44625" cy="25700"/>
            </a:xfrm>
            <a:custGeom>
              <a:avLst/>
              <a:gdLst/>
              <a:ahLst/>
              <a:cxnLst/>
              <a:rect l="l" t="t" r="r" b="b"/>
              <a:pathLst>
                <a:path w="1785" h="1028" extrusionOk="0">
                  <a:moveTo>
                    <a:pt x="286" y="1"/>
                  </a:moveTo>
                  <a:lnTo>
                    <a:pt x="1" y="577"/>
                  </a:lnTo>
                  <a:cubicBezTo>
                    <a:pt x="70" y="614"/>
                    <a:pt x="140" y="650"/>
                    <a:pt x="213" y="682"/>
                  </a:cubicBezTo>
                  <a:cubicBezTo>
                    <a:pt x="542" y="836"/>
                    <a:pt x="909" y="1028"/>
                    <a:pt x="1277" y="1028"/>
                  </a:cubicBezTo>
                  <a:cubicBezTo>
                    <a:pt x="1312" y="1028"/>
                    <a:pt x="1347" y="1026"/>
                    <a:pt x="1382" y="1022"/>
                  </a:cubicBezTo>
                  <a:cubicBezTo>
                    <a:pt x="1627" y="998"/>
                    <a:pt x="1785" y="662"/>
                    <a:pt x="1567" y="494"/>
                  </a:cubicBezTo>
                  <a:cubicBezTo>
                    <a:pt x="1280" y="269"/>
                    <a:pt x="935" y="215"/>
                    <a:pt x="594" y="104"/>
                  </a:cubicBezTo>
                  <a:cubicBezTo>
                    <a:pt x="492" y="70"/>
                    <a:pt x="390" y="36"/>
                    <a:pt x="2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65"/>
            <p:cNvSpPr/>
            <p:nvPr/>
          </p:nvSpPr>
          <p:spPr>
            <a:xfrm>
              <a:off x="2241788" y="1946100"/>
              <a:ext cx="46275" cy="29800"/>
            </a:xfrm>
            <a:custGeom>
              <a:avLst/>
              <a:gdLst/>
              <a:ahLst/>
              <a:cxnLst/>
              <a:rect l="l" t="t" r="r" b="b"/>
              <a:pathLst>
                <a:path w="1851" h="1192" extrusionOk="0">
                  <a:moveTo>
                    <a:pt x="298" y="1"/>
                  </a:moveTo>
                  <a:lnTo>
                    <a:pt x="0" y="595"/>
                  </a:lnTo>
                  <a:cubicBezTo>
                    <a:pt x="92" y="636"/>
                    <a:pt x="186" y="679"/>
                    <a:pt x="276" y="721"/>
                  </a:cubicBezTo>
                  <a:cubicBezTo>
                    <a:pt x="638" y="889"/>
                    <a:pt x="993" y="1117"/>
                    <a:pt x="1387" y="1187"/>
                  </a:cubicBezTo>
                  <a:cubicBezTo>
                    <a:pt x="1407" y="1190"/>
                    <a:pt x="1426" y="1192"/>
                    <a:pt x="1444" y="1192"/>
                  </a:cubicBezTo>
                  <a:cubicBezTo>
                    <a:pt x="1708" y="1192"/>
                    <a:pt x="1851" y="857"/>
                    <a:pt x="1651" y="662"/>
                  </a:cubicBezTo>
                  <a:cubicBezTo>
                    <a:pt x="1321" y="342"/>
                    <a:pt x="835" y="191"/>
                    <a:pt x="410" y="40"/>
                  </a:cubicBezTo>
                  <a:cubicBezTo>
                    <a:pt x="373" y="24"/>
                    <a:pt x="335" y="12"/>
                    <a:pt x="2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65"/>
            <p:cNvSpPr/>
            <p:nvPr/>
          </p:nvSpPr>
          <p:spPr>
            <a:xfrm>
              <a:off x="2207038" y="2015775"/>
              <a:ext cx="89750" cy="44800"/>
            </a:xfrm>
            <a:custGeom>
              <a:avLst/>
              <a:gdLst/>
              <a:ahLst/>
              <a:cxnLst/>
              <a:rect l="l" t="t" r="r" b="b"/>
              <a:pathLst>
                <a:path w="3590" h="1792" extrusionOk="0">
                  <a:moveTo>
                    <a:pt x="298" y="1"/>
                  </a:moveTo>
                  <a:lnTo>
                    <a:pt x="0" y="599"/>
                  </a:lnTo>
                  <a:cubicBezTo>
                    <a:pt x="288" y="716"/>
                    <a:pt x="582" y="823"/>
                    <a:pt x="857" y="937"/>
                  </a:cubicBezTo>
                  <a:cubicBezTo>
                    <a:pt x="1572" y="1228"/>
                    <a:pt x="2284" y="1530"/>
                    <a:pt x="3017" y="1775"/>
                  </a:cubicBezTo>
                  <a:cubicBezTo>
                    <a:pt x="3052" y="1786"/>
                    <a:pt x="3085" y="1792"/>
                    <a:pt x="3117" y="1792"/>
                  </a:cubicBezTo>
                  <a:cubicBezTo>
                    <a:pt x="3439" y="1792"/>
                    <a:pt x="3590" y="1242"/>
                    <a:pt x="3250" y="1095"/>
                  </a:cubicBezTo>
                  <a:cubicBezTo>
                    <a:pt x="2485" y="764"/>
                    <a:pt x="1688" y="504"/>
                    <a:pt x="906" y="223"/>
                  </a:cubicBezTo>
                  <a:cubicBezTo>
                    <a:pt x="706" y="152"/>
                    <a:pt x="502" y="74"/>
                    <a:pt x="2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65"/>
            <p:cNvSpPr/>
            <p:nvPr/>
          </p:nvSpPr>
          <p:spPr>
            <a:xfrm>
              <a:off x="2171513" y="2083875"/>
              <a:ext cx="56075" cy="29675"/>
            </a:xfrm>
            <a:custGeom>
              <a:avLst/>
              <a:gdLst/>
              <a:ahLst/>
              <a:cxnLst/>
              <a:rect l="l" t="t" r="r" b="b"/>
              <a:pathLst>
                <a:path w="2243" h="1187" extrusionOk="0">
                  <a:moveTo>
                    <a:pt x="364" y="1"/>
                  </a:moveTo>
                  <a:lnTo>
                    <a:pt x="1" y="733"/>
                  </a:lnTo>
                  <a:cubicBezTo>
                    <a:pt x="521" y="978"/>
                    <a:pt x="1117" y="1131"/>
                    <a:pt x="1625" y="1184"/>
                  </a:cubicBezTo>
                  <a:cubicBezTo>
                    <a:pt x="1644" y="1186"/>
                    <a:pt x="1662" y="1186"/>
                    <a:pt x="1680" y="1186"/>
                  </a:cubicBezTo>
                  <a:cubicBezTo>
                    <a:pt x="2133" y="1186"/>
                    <a:pt x="2243" y="556"/>
                    <a:pt x="1775" y="419"/>
                  </a:cubicBezTo>
                  <a:cubicBezTo>
                    <a:pt x="1362" y="298"/>
                    <a:pt x="939" y="210"/>
                    <a:pt x="531" y="64"/>
                  </a:cubicBezTo>
                  <a:cubicBezTo>
                    <a:pt x="475" y="43"/>
                    <a:pt x="420" y="21"/>
                    <a:pt x="3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65"/>
            <p:cNvSpPr/>
            <p:nvPr/>
          </p:nvSpPr>
          <p:spPr>
            <a:xfrm>
              <a:off x="2147138" y="2136650"/>
              <a:ext cx="44025" cy="25450"/>
            </a:xfrm>
            <a:custGeom>
              <a:avLst/>
              <a:gdLst/>
              <a:ahLst/>
              <a:cxnLst/>
              <a:rect l="l" t="t" r="r" b="b"/>
              <a:pathLst>
                <a:path w="1761" h="1018" extrusionOk="0">
                  <a:moveTo>
                    <a:pt x="287" y="0"/>
                  </a:moveTo>
                  <a:lnTo>
                    <a:pt x="0" y="578"/>
                  </a:lnTo>
                  <a:cubicBezTo>
                    <a:pt x="61" y="612"/>
                    <a:pt x="126" y="641"/>
                    <a:pt x="189" y="672"/>
                  </a:cubicBezTo>
                  <a:cubicBezTo>
                    <a:pt x="519" y="825"/>
                    <a:pt x="885" y="1017"/>
                    <a:pt x="1253" y="1017"/>
                  </a:cubicBezTo>
                  <a:cubicBezTo>
                    <a:pt x="1288" y="1017"/>
                    <a:pt x="1323" y="1015"/>
                    <a:pt x="1358" y="1012"/>
                  </a:cubicBezTo>
                  <a:cubicBezTo>
                    <a:pt x="1603" y="988"/>
                    <a:pt x="1761" y="651"/>
                    <a:pt x="1545" y="483"/>
                  </a:cubicBezTo>
                  <a:cubicBezTo>
                    <a:pt x="1258" y="259"/>
                    <a:pt x="913" y="204"/>
                    <a:pt x="571" y="94"/>
                  </a:cubicBezTo>
                  <a:cubicBezTo>
                    <a:pt x="476" y="65"/>
                    <a:pt x="381" y="33"/>
                    <a:pt x="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65"/>
            <p:cNvSpPr/>
            <p:nvPr/>
          </p:nvSpPr>
          <p:spPr>
            <a:xfrm>
              <a:off x="2121038" y="2188600"/>
              <a:ext cx="45700" cy="29650"/>
            </a:xfrm>
            <a:custGeom>
              <a:avLst/>
              <a:gdLst/>
              <a:ahLst/>
              <a:cxnLst/>
              <a:rect l="l" t="t" r="r" b="b"/>
              <a:pathLst>
                <a:path w="1828" h="1186" extrusionOk="0">
                  <a:moveTo>
                    <a:pt x="298" y="1"/>
                  </a:moveTo>
                  <a:lnTo>
                    <a:pt x="1" y="601"/>
                  </a:lnTo>
                  <a:cubicBezTo>
                    <a:pt x="86" y="638"/>
                    <a:pt x="169" y="676"/>
                    <a:pt x="252" y="715"/>
                  </a:cubicBezTo>
                  <a:cubicBezTo>
                    <a:pt x="614" y="883"/>
                    <a:pt x="968" y="1111"/>
                    <a:pt x="1364" y="1180"/>
                  </a:cubicBezTo>
                  <a:cubicBezTo>
                    <a:pt x="1383" y="1184"/>
                    <a:pt x="1402" y="1185"/>
                    <a:pt x="1421" y="1185"/>
                  </a:cubicBezTo>
                  <a:cubicBezTo>
                    <a:pt x="1683" y="1185"/>
                    <a:pt x="1827" y="852"/>
                    <a:pt x="1627" y="655"/>
                  </a:cubicBezTo>
                  <a:cubicBezTo>
                    <a:pt x="1297" y="336"/>
                    <a:pt x="811" y="184"/>
                    <a:pt x="386" y="33"/>
                  </a:cubicBezTo>
                  <a:cubicBezTo>
                    <a:pt x="356" y="23"/>
                    <a:pt x="329" y="11"/>
                    <a:pt x="2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65"/>
            <p:cNvSpPr/>
            <p:nvPr/>
          </p:nvSpPr>
          <p:spPr>
            <a:xfrm>
              <a:off x="2086288" y="2258375"/>
              <a:ext cx="89125" cy="44550"/>
            </a:xfrm>
            <a:custGeom>
              <a:avLst/>
              <a:gdLst/>
              <a:ahLst/>
              <a:cxnLst/>
              <a:rect l="l" t="t" r="r" b="b"/>
              <a:pathLst>
                <a:path w="3565" h="1782" extrusionOk="0">
                  <a:moveTo>
                    <a:pt x="298" y="0"/>
                  </a:moveTo>
                  <a:lnTo>
                    <a:pt x="1" y="598"/>
                  </a:lnTo>
                  <a:cubicBezTo>
                    <a:pt x="281" y="714"/>
                    <a:pt x="563" y="816"/>
                    <a:pt x="833" y="926"/>
                  </a:cubicBezTo>
                  <a:cubicBezTo>
                    <a:pt x="1547" y="1217"/>
                    <a:pt x="2261" y="1520"/>
                    <a:pt x="2992" y="1764"/>
                  </a:cubicBezTo>
                  <a:cubicBezTo>
                    <a:pt x="3026" y="1776"/>
                    <a:pt x="3060" y="1781"/>
                    <a:pt x="3091" y="1781"/>
                  </a:cubicBezTo>
                  <a:cubicBezTo>
                    <a:pt x="3414" y="1781"/>
                    <a:pt x="3565" y="1231"/>
                    <a:pt x="3226" y="1085"/>
                  </a:cubicBezTo>
                  <a:cubicBezTo>
                    <a:pt x="2461" y="753"/>
                    <a:pt x="1664" y="493"/>
                    <a:pt x="881" y="213"/>
                  </a:cubicBezTo>
                  <a:cubicBezTo>
                    <a:pt x="689" y="145"/>
                    <a:pt x="495" y="70"/>
                    <a:pt x="2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65"/>
            <p:cNvSpPr/>
            <p:nvPr/>
          </p:nvSpPr>
          <p:spPr>
            <a:xfrm>
              <a:off x="2050688" y="2326475"/>
              <a:ext cx="55525" cy="29400"/>
            </a:xfrm>
            <a:custGeom>
              <a:avLst/>
              <a:gdLst/>
              <a:ahLst/>
              <a:cxnLst/>
              <a:rect l="l" t="t" r="r" b="b"/>
              <a:pathLst>
                <a:path w="2221" h="1176" extrusionOk="0">
                  <a:moveTo>
                    <a:pt x="366" y="0"/>
                  </a:moveTo>
                  <a:lnTo>
                    <a:pt x="0" y="733"/>
                  </a:lnTo>
                  <a:cubicBezTo>
                    <a:pt x="515" y="974"/>
                    <a:pt x="1103" y="1120"/>
                    <a:pt x="1603" y="1173"/>
                  </a:cubicBezTo>
                  <a:cubicBezTo>
                    <a:pt x="1622" y="1175"/>
                    <a:pt x="1640" y="1176"/>
                    <a:pt x="1657" y="1176"/>
                  </a:cubicBezTo>
                  <a:cubicBezTo>
                    <a:pt x="2110" y="1176"/>
                    <a:pt x="2220" y="546"/>
                    <a:pt x="1753" y="408"/>
                  </a:cubicBezTo>
                  <a:cubicBezTo>
                    <a:pt x="1340" y="288"/>
                    <a:pt x="916" y="198"/>
                    <a:pt x="510" y="53"/>
                  </a:cubicBezTo>
                  <a:lnTo>
                    <a:pt x="36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65"/>
            <p:cNvSpPr/>
            <p:nvPr/>
          </p:nvSpPr>
          <p:spPr>
            <a:xfrm>
              <a:off x="2026338" y="2379200"/>
              <a:ext cx="43450" cy="25225"/>
            </a:xfrm>
            <a:custGeom>
              <a:avLst/>
              <a:gdLst/>
              <a:ahLst/>
              <a:cxnLst/>
              <a:rect l="l" t="t" r="r" b="b"/>
              <a:pathLst>
                <a:path w="1738" h="1009" extrusionOk="0">
                  <a:moveTo>
                    <a:pt x="291" y="0"/>
                  </a:moveTo>
                  <a:lnTo>
                    <a:pt x="1" y="583"/>
                  </a:lnTo>
                  <a:cubicBezTo>
                    <a:pt x="55" y="612"/>
                    <a:pt x="111" y="638"/>
                    <a:pt x="166" y="663"/>
                  </a:cubicBezTo>
                  <a:cubicBezTo>
                    <a:pt x="496" y="817"/>
                    <a:pt x="862" y="1009"/>
                    <a:pt x="1231" y="1009"/>
                  </a:cubicBezTo>
                  <a:cubicBezTo>
                    <a:pt x="1266" y="1009"/>
                    <a:pt x="1301" y="1007"/>
                    <a:pt x="1336" y="1003"/>
                  </a:cubicBezTo>
                  <a:cubicBezTo>
                    <a:pt x="1579" y="979"/>
                    <a:pt x="1737" y="643"/>
                    <a:pt x="1522" y="475"/>
                  </a:cubicBezTo>
                  <a:cubicBezTo>
                    <a:pt x="1234" y="250"/>
                    <a:pt x="889" y="196"/>
                    <a:pt x="548" y="85"/>
                  </a:cubicBezTo>
                  <a:cubicBezTo>
                    <a:pt x="463" y="60"/>
                    <a:pt x="376" y="31"/>
                    <a:pt x="2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65"/>
            <p:cNvSpPr/>
            <p:nvPr/>
          </p:nvSpPr>
          <p:spPr>
            <a:xfrm>
              <a:off x="2000263" y="2431200"/>
              <a:ext cx="45125" cy="29375"/>
            </a:xfrm>
            <a:custGeom>
              <a:avLst/>
              <a:gdLst/>
              <a:ahLst/>
              <a:cxnLst/>
              <a:rect l="l" t="t" r="r" b="b"/>
              <a:pathLst>
                <a:path w="1805" h="1175" extrusionOk="0">
                  <a:moveTo>
                    <a:pt x="299" y="1"/>
                  </a:moveTo>
                  <a:lnTo>
                    <a:pt x="0" y="600"/>
                  </a:lnTo>
                  <a:cubicBezTo>
                    <a:pt x="77" y="634"/>
                    <a:pt x="151" y="668"/>
                    <a:pt x="228" y="704"/>
                  </a:cubicBezTo>
                  <a:cubicBezTo>
                    <a:pt x="590" y="872"/>
                    <a:pt x="943" y="1100"/>
                    <a:pt x="1339" y="1170"/>
                  </a:cubicBezTo>
                  <a:cubicBezTo>
                    <a:pt x="1359" y="1173"/>
                    <a:pt x="1378" y="1175"/>
                    <a:pt x="1396" y="1175"/>
                  </a:cubicBezTo>
                  <a:cubicBezTo>
                    <a:pt x="1660" y="1175"/>
                    <a:pt x="1804" y="840"/>
                    <a:pt x="1601" y="645"/>
                  </a:cubicBezTo>
                  <a:cubicBezTo>
                    <a:pt x="1271" y="325"/>
                    <a:pt x="785" y="174"/>
                    <a:pt x="360" y="21"/>
                  </a:cubicBezTo>
                  <a:lnTo>
                    <a:pt x="2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65"/>
            <p:cNvSpPr/>
            <p:nvPr/>
          </p:nvSpPr>
          <p:spPr>
            <a:xfrm>
              <a:off x="1965538" y="2500925"/>
              <a:ext cx="88550" cy="44325"/>
            </a:xfrm>
            <a:custGeom>
              <a:avLst/>
              <a:gdLst/>
              <a:ahLst/>
              <a:cxnLst/>
              <a:rect l="l" t="t" r="r" b="b"/>
              <a:pathLst>
                <a:path w="3542" h="1773" extrusionOk="0">
                  <a:moveTo>
                    <a:pt x="298" y="0"/>
                  </a:moveTo>
                  <a:lnTo>
                    <a:pt x="1" y="602"/>
                  </a:lnTo>
                  <a:cubicBezTo>
                    <a:pt x="273" y="709"/>
                    <a:pt x="546" y="811"/>
                    <a:pt x="808" y="918"/>
                  </a:cubicBezTo>
                  <a:cubicBezTo>
                    <a:pt x="1523" y="1209"/>
                    <a:pt x="2236" y="1511"/>
                    <a:pt x="2968" y="1756"/>
                  </a:cubicBezTo>
                  <a:cubicBezTo>
                    <a:pt x="3003" y="1767"/>
                    <a:pt x="3036" y="1773"/>
                    <a:pt x="3068" y="1773"/>
                  </a:cubicBezTo>
                  <a:cubicBezTo>
                    <a:pt x="3390" y="1773"/>
                    <a:pt x="3541" y="1223"/>
                    <a:pt x="3201" y="1076"/>
                  </a:cubicBezTo>
                  <a:cubicBezTo>
                    <a:pt x="2436" y="746"/>
                    <a:pt x="1639" y="485"/>
                    <a:pt x="856" y="204"/>
                  </a:cubicBezTo>
                  <a:cubicBezTo>
                    <a:pt x="672" y="138"/>
                    <a:pt x="487" y="68"/>
                    <a:pt x="2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65"/>
            <p:cNvSpPr/>
            <p:nvPr/>
          </p:nvSpPr>
          <p:spPr>
            <a:xfrm>
              <a:off x="1929938" y="2569075"/>
              <a:ext cx="54900" cy="29150"/>
            </a:xfrm>
            <a:custGeom>
              <a:avLst/>
              <a:gdLst/>
              <a:ahLst/>
              <a:cxnLst/>
              <a:rect l="l" t="t" r="r" b="b"/>
              <a:pathLst>
                <a:path w="2196" h="1166" extrusionOk="0">
                  <a:moveTo>
                    <a:pt x="368" y="0"/>
                  </a:moveTo>
                  <a:lnTo>
                    <a:pt x="1" y="734"/>
                  </a:lnTo>
                  <a:cubicBezTo>
                    <a:pt x="500" y="959"/>
                    <a:pt x="1032" y="1103"/>
                    <a:pt x="1578" y="1163"/>
                  </a:cubicBezTo>
                  <a:cubicBezTo>
                    <a:pt x="1596" y="1164"/>
                    <a:pt x="1615" y="1165"/>
                    <a:pt x="1632" y="1165"/>
                  </a:cubicBezTo>
                  <a:cubicBezTo>
                    <a:pt x="2087" y="1165"/>
                    <a:pt x="2195" y="535"/>
                    <a:pt x="1729" y="398"/>
                  </a:cubicBezTo>
                  <a:cubicBezTo>
                    <a:pt x="1314" y="275"/>
                    <a:pt x="893" y="187"/>
                    <a:pt x="485" y="43"/>
                  </a:cubicBezTo>
                  <a:cubicBezTo>
                    <a:pt x="446" y="29"/>
                    <a:pt x="407" y="15"/>
                    <a:pt x="3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65"/>
            <p:cNvSpPr/>
            <p:nvPr/>
          </p:nvSpPr>
          <p:spPr>
            <a:xfrm>
              <a:off x="1905588" y="2621750"/>
              <a:ext cx="42850" cy="25025"/>
            </a:xfrm>
            <a:custGeom>
              <a:avLst/>
              <a:gdLst/>
              <a:ahLst/>
              <a:cxnLst/>
              <a:rect l="l" t="t" r="r" b="b"/>
              <a:pathLst>
                <a:path w="1714" h="1001" extrusionOk="0">
                  <a:moveTo>
                    <a:pt x="293" y="0"/>
                  </a:moveTo>
                  <a:lnTo>
                    <a:pt x="1" y="587"/>
                  </a:lnTo>
                  <a:cubicBezTo>
                    <a:pt x="45" y="610"/>
                    <a:pt x="94" y="633"/>
                    <a:pt x="142" y="655"/>
                  </a:cubicBezTo>
                  <a:cubicBezTo>
                    <a:pt x="471" y="808"/>
                    <a:pt x="836" y="1000"/>
                    <a:pt x="1205" y="1000"/>
                  </a:cubicBezTo>
                  <a:cubicBezTo>
                    <a:pt x="1241" y="1000"/>
                    <a:pt x="1276" y="998"/>
                    <a:pt x="1311" y="995"/>
                  </a:cubicBezTo>
                  <a:cubicBezTo>
                    <a:pt x="1554" y="971"/>
                    <a:pt x="1714" y="636"/>
                    <a:pt x="1496" y="466"/>
                  </a:cubicBezTo>
                  <a:cubicBezTo>
                    <a:pt x="1209" y="243"/>
                    <a:pt x="866" y="189"/>
                    <a:pt x="523" y="77"/>
                  </a:cubicBezTo>
                  <a:cubicBezTo>
                    <a:pt x="446" y="53"/>
                    <a:pt x="370" y="28"/>
                    <a:pt x="2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65"/>
            <p:cNvSpPr/>
            <p:nvPr/>
          </p:nvSpPr>
          <p:spPr>
            <a:xfrm>
              <a:off x="1879513" y="2673750"/>
              <a:ext cx="44500" cy="29175"/>
            </a:xfrm>
            <a:custGeom>
              <a:avLst/>
              <a:gdLst/>
              <a:ahLst/>
              <a:cxnLst/>
              <a:rect l="l" t="t" r="r" b="b"/>
              <a:pathLst>
                <a:path w="1780" h="1167" extrusionOk="0">
                  <a:moveTo>
                    <a:pt x="300" y="0"/>
                  </a:moveTo>
                  <a:lnTo>
                    <a:pt x="0" y="604"/>
                  </a:lnTo>
                  <a:lnTo>
                    <a:pt x="203" y="696"/>
                  </a:lnTo>
                  <a:cubicBezTo>
                    <a:pt x="565" y="864"/>
                    <a:pt x="920" y="1092"/>
                    <a:pt x="1314" y="1161"/>
                  </a:cubicBezTo>
                  <a:cubicBezTo>
                    <a:pt x="1334" y="1165"/>
                    <a:pt x="1353" y="1166"/>
                    <a:pt x="1371" y="1166"/>
                  </a:cubicBezTo>
                  <a:cubicBezTo>
                    <a:pt x="1635" y="1166"/>
                    <a:pt x="1779" y="831"/>
                    <a:pt x="1576" y="636"/>
                  </a:cubicBezTo>
                  <a:cubicBezTo>
                    <a:pt x="1246" y="317"/>
                    <a:pt x="760" y="165"/>
                    <a:pt x="335" y="14"/>
                  </a:cubicBezTo>
                  <a:lnTo>
                    <a:pt x="3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65"/>
            <p:cNvSpPr/>
            <p:nvPr/>
          </p:nvSpPr>
          <p:spPr>
            <a:xfrm>
              <a:off x="1844813" y="2743475"/>
              <a:ext cx="87875" cy="44125"/>
            </a:xfrm>
            <a:custGeom>
              <a:avLst/>
              <a:gdLst/>
              <a:ahLst/>
              <a:cxnLst/>
              <a:rect l="l" t="t" r="r" b="b"/>
              <a:pathLst>
                <a:path w="3515" h="1765" extrusionOk="0">
                  <a:moveTo>
                    <a:pt x="299" y="0"/>
                  </a:moveTo>
                  <a:lnTo>
                    <a:pt x="0" y="602"/>
                  </a:lnTo>
                  <a:cubicBezTo>
                    <a:pt x="262" y="707"/>
                    <a:pt x="529" y="806"/>
                    <a:pt x="782" y="909"/>
                  </a:cubicBezTo>
                  <a:cubicBezTo>
                    <a:pt x="1497" y="1200"/>
                    <a:pt x="2209" y="1503"/>
                    <a:pt x="2942" y="1747"/>
                  </a:cubicBezTo>
                  <a:cubicBezTo>
                    <a:pt x="2976" y="1759"/>
                    <a:pt x="3010" y="1764"/>
                    <a:pt x="3042" y="1764"/>
                  </a:cubicBezTo>
                  <a:cubicBezTo>
                    <a:pt x="3364" y="1764"/>
                    <a:pt x="3515" y="1214"/>
                    <a:pt x="3175" y="1067"/>
                  </a:cubicBezTo>
                  <a:cubicBezTo>
                    <a:pt x="2410" y="738"/>
                    <a:pt x="1613" y="478"/>
                    <a:pt x="831" y="196"/>
                  </a:cubicBezTo>
                  <a:cubicBezTo>
                    <a:pt x="656" y="133"/>
                    <a:pt x="478" y="65"/>
                    <a:pt x="2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8" name="Google Shape;2318;p65"/>
          <p:cNvGrpSpPr/>
          <p:nvPr/>
        </p:nvGrpSpPr>
        <p:grpSpPr>
          <a:xfrm>
            <a:off x="3945892" y="933110"/>
            <a:ext cx="761150" cy="740975"/>
            <a:chOff x="433763" y="3549850"/>
            <a:chExt cx="761150" cy="740975"/>
          </a:xfrm>
        </p:grpSpPr>
        <p:sp>
          <p:nvSpPr>
            <p:cNvPr id="2319" name="Google Shape;2319;p65"/>
            <p:cNvSpPr/>
            <p:nvPr/>
          </p:nvSpPr>
          <p:spPr>
            <a:xfrm>
              <a:off x="433763" y="3549850"/>
              <a:ext cx="761100" cy="740975"/>
            </a:xfrm>
            <a:custGeom>
              <a:avLst/>
              <a:gdLst/>
              <a:ahLst/>
              <a:cxnLst/>
              <a:rect l="l" t="t" r="r" b="b"/>
              <a:pathLst>
                <a:path w="30444" h="29639" extrusionOk="0">
                  <a:moveTo>
                    <a:pt x="25485" y="0"/>
                  </a:moveTo>
                  <a:lnTo>
                    <a:pt x="23641" y="1871"/>
                  </a:lnTo>
                  <a:lnTo>
                    <a:pt x="22248" y="3285"/>
                  </a:lnTo>
                  <a:lnTo>
                    <a:pt x="17895" y="2892"/>
                  </a:lnTo>
                  <a:cubicBezTo>
                    <a:pt x="17812" y="2885"/>
                    <a:pt x="17728" y="2881"/>
                    <a:pt x="17645" y="2881"/>
                  </a:cubicBezTo>
                  <a:cubicBezTo>
                    <a:pt x="16885" y="2881"/>
                    <a:pt x="16154" y="3199"/>
                    <a:pt x="15635" y="3764"/>
                  </a:cubicBezTo>
                  <a:lnTo>
                    <a:pt x="14845" y="4621"/>
                  </a:lnTo>
                  <a:lnTo>
                    <a:pt x="12806" y="6837"/>
                  </a:lnTo>
                  <a:lnTo>
                    <a:pt x="11771" y="7960"/>
                  </a:lnTo>
                  <a:lnTo>
                    <a:pt x="5767" y="14488"/>
                  </a:lnTo>
                  <a:lnTo>
                    <a:pt x="4640" y="15711"/>
                  </a:lnTo>
                  <a:lnTo>
                    <a:pt x="3041" y="17448"/>
                  </a:lnTo>
                  <a:lnTo>
                    <a:pt x="1462" y="19164"/>
                  </a:lnTo>
                  <a:cubicBezTo>
                    <a:pt x="0" y="20750"/>
                    <a:pt x="104" y="23219"/>
                    <a:pt x="1691" y="24677"/>
                  </a:cubicBezTo>
                  <a:lnTo>
                    <a:pt x="2589" y="25502"/>
                  </a:lnTo>
                  <a:lnTo>
                    <a:pt x="5969" y="28610"/>
                  </a:lnTo>
                  <a:cubicBezTo>
                    <a:pt x="6717" y="29298"/>
                    <a:pt x="7663" y="29638"/>
                    <a:pt x="8607" y="29638"/>
                  </a:cubicBezTo>
                  <a:cubicBezTo>
                    <a:pt x="9649" y="29638"/>
                    <a:pt x="10688" y="29223"/>
                    <a:pt x="11456" y="28402"/>
                  </a:cubicBezTo>
                  <a:lnTo>
                    <a:pt x="13397" y="26331"/>
                  </a:lnTo>
                  <a:lnTo>
                    <a:pt x="14378" y="25284"/>
                  </a:lnTo>
                  <a:lnTo>
                    <a:pt x="15825" y="23738"/>
                  </a:lnTo>
                  <a:lnTo>
                    <a:pt x="22069" y="17078"/>
                  </a:lnTo>
                  <a:lnTo>
                    <a:pt x="23424" y="15630"/>
                  </a:lnTo>
                  <a:lnTo>
                    <a:pt x="25295" y="13633"/>
                  </a:lnTo>
                  <a:lnTo>
                    <a:pt x="26172" y="12696"/>
                  </a:lnTo>
                  <a:cubicBezTo>
                    <a:pt x="26727" y="12100"/>
                    <a:pt x="26991" y="11289"/>
                    <a:pt x="26887" y="10480"/>
                  </a:cubicBezTo>
                  <a:lnTo>
                    <a:pt x="26545" y="7794"/>
                  </a:lnTo>
                  <a:lnTo>
                    <a:pt x="26398" y="6643"/>
                  </a:lnTo>
                  <a:lnTo>
                    <a:pt x="30177" y="2383"/>
                  </a:lnTo>
                  <a:cubicBezTo>
                    <a:pt x="30444" y="2080"/>
                    <a:pt x="30315" y="1604"/>
                    <a:pt x="29934" y="1477"/>
                  </a:cubicBezTo>
                  <a:lnTo>
                    <a:pt x="25485" y="0"/>
                  </a:ln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65"/>
            <p:cNvSpPr/>
            <p:nvPr/>
          </p:nvSpPr>
          <p:spPr>
            <a:xfrm>
              <a:off x="509813" y="3665400"/>
              <a:ext cx="556325" cy="542725"/>
            </a:xfrm>
            <a:custGeom>
              <a:avLst/>
              <a:gdLst/>
              <a:ahLst/>
              <a:cxnLst/>
              <a:rect l="l" t="t" r="r" b="b"/>
              <a:pathLst>
                <a:path w="22253" h="21709" extrusionOk="0">
                  <a:moveTo>
                    <a:pt x="11805" y="0"/>
                  </a:moveTo>
                  <a:lnTo>
                    <a:pt x="9765" y="2217"/>
                  </a:lnTo>
                  <a:lnTo>
                    <a:pt x="8730" y="3340"/>
                  </a:lnTo>
                  <a:lnTo>
                    <a:pt x="2726" y="9867"/>
                  </a:lnTo>
                  <a:lnTo>
                    <a:pt x="1600" y="11091"/>
                  </a:lnTo>
                  <a:lnTo>
                    <a:pt x="0" y="12828"/>
                  </a:lnTo>
                  <a:cubicBezTo>
                    <a:pt x="1931" y="14976"/>
                    <a:pt x="3950" y="17066"/>
                    <a:pt x="6161" y="18861"/>
                  </a:cubicBezTo>
                  <a:cubicBezTo>
                    <a:pt x="7486" y="19931"/>
                    <a:pt x="8875" y="20898"/>
                    <a:pt x="10355" y="21709"/>
                  </a:cubicBezTo>
                  <a:lnTo>
                    <a:pt x="11336" y="20662"/>
                  </a:lnTo>
                  <a:lnTo>
                    <a:pt x="12783" y="19116"/>
                  </a:lnTo>
                  <a:lnTo>
                    <a:pt x="19027" y="12457"/>
                  </a:lnTo>
                  <a:lnTo>
                    <a:pt x="20382" y="11008"/>
                  </a:lnTo>
                  <a:lnTo>
                    <a:pt x="22253" y="9011"/>
                  </a:lnTo>
                  <a:cubicBezTo>
                    <a:pt x="21413" y="8424"/>
                    <a:pt x="20585" y="7823"/>
                    <a:pt x="19771" y="7203"/>
                  </a:cubicBezTo>
                  <a:cubicBezTo>
                    <a:pt x="18689" y="6380"/>
                    <a:pt x="17632" y="5527"/>
                    <a:pt x="16595" y="4645"/>
                  </a:cubicBezTo>
                  <a:cubicBezTo>
                    <a:pt x="15390" y="3619"/>
                    <a:pt x="14219" y="2553"/>
                    <a:pt x="13079" y="1453"/>
                  </a:cubicBezTo>
                  <a:cubicBezTo>
                    <a:pt x="12678" y="1063"/>
                    <a:pt x="12250" y="531"/>
                    <a:pt x="11805" y="0"/>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65"/>
            <p:cNvSpPr/>
            <p:nvPr/>
          </p:nvSpPr>
          <p:spPr>
            <a:xfrm>
              <a:off x="728063" y="3720750"/>
              <a:ext cx="291350" cy="256050"/>
            </a:xfrm>
            <a:custGeom>
              <a:avLst/>
              <a:gdLst/>
              <a:ahLst/>
              <a:cxnLst/>
              <a:rect l="l" t="t" r="r" b="b"/>
              <a:pathLst>
                <a:path w="11654" h="10242" extrusionOk="0">
                  <a:moveTo>
                    <a:pt x="1037" y="1"/>
                  </a:moveTo>
                  <a:lnTo>
                    <a:pt x="0" y="1124"/>
                  </a:lnTo>
                  <a:cubicBezTo>
                    <a:pt x="1479" y="2730"/>
                    <a:pt x="3037" y="4260"/>
                    <a:pt x="4672" y="5707"/>
                  </a:cubicBezTo>
                  <a:cubicBezTo>
                    <a:pt x="5641" y="6562"/>
                    <a:pt x="6630" y="7397"/>
                    <a:pt x="7643" y="8204"/>
                  </a:cubicBezTo>
                  <a:cubicBezTo>
                    <a:pt x="8457" y="8858"/>
                    <a:pt x="9284" y="9495"/>
                    <a:pt x="10124" y="10114"/>
                  </a:cubicBezTo>
                  <a:cubicBezTo>
                    <a:pt x="10182" y="10157"/>
                    <a:pt x="10239" y="10201"/>
                    <a:pt x="10297" y="10242"/>
                  </a:cubicBezTo>
                  <a:lnTo>
                    <a:pt x="11653" y="8794"/>
                  </a:lnTo>
                  <a:cubicBezTo>
                    <a:pt x="10764" y="8184"/>
                    <a:pt x="9881" y="7565"/>
                    <a:pt x="9016" y="6923"/>
                  </a:cubicBezTo>
                  <a:cubicBezTo>
                    <a:pt x="8365" y="6443"/>
                    <a:pt x="7726" y="5952"/>
                    <a:pt x="7099" y="5437"/>
                  </a:cubicBezTo>
                  <a:cubicBezTo>
                    <a:pt x="5532" y="4152"/>
                    <a:pt x="4018" y="2803"/>
                    <a:pt x="2532" y="1427"/>
                  </a:cubicBezTo>
                  <a:cubicBezTo>
                    <a:pt x="2028" y="958"/>
                    <a:pt x="1528" y="483"/>
                    <a:pt x="1037" y="1"/>
                  </a:cubicBezTo>
                  <a:close/>
                </a:path>
              </a:pathLst>
            </a:cu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65"/>
            <p:cNvSpPr/>
            <p:nvPr/>
          </p:nvSpPr>
          <p:spPr>
            <a:xfrm>
              <a:off x="549788" y="3912025"/>
              <a:ext cx="279675" cy="269925"/>
            </a:xfrm>
            <a:custGeom>
              <a:avLst/>
              <a:gdLst/>
              <a:ahLst/>
              <a:cxnLst/>
              <a:rect l="l" t="t" r="r" b="b"/>
              <a:pathLst>
                <a:path w="11187" h="10797" extrusionOk="0">
                  <a:moveTo>
                    <a:pt x="1126" y="1"/>
                  </a:moveTo>
                  <a:lnTo>
                    <a:pt x="1" y="1224"/>
                  </a:lnTo>
                  <a:cubicBezTo>
                    <a:pt x="198" y="1460"/>
                    <a:pt x="398" y="1697"/>
                    <a:pt x="594" y="1928"/>
                  </a:cubicBezTo>
                  <a:cubicBezTo>
                    <a:pt x="1906" y="3476"/>
                    <a:pt x="3292" y="4956"/>
                    <a:pt x="4752" y="6365"/>
                  </a:cubicBezTo>
                  <a:cubicBezTo>
                    <a:pt x="5270" y="6863"/>
                    <a:pt x="5797" y="7366"/>
                    <a:pt x="6334" y="7862"/>
                  </a:cubicBezTo>
                  <a:cubicBezTo>
                    <a:pt x="7424" y="8875"/>
                    <a:pt x="8554" y="9873"/>
                    <a:pt x="9737" y="10797"/>
                  </a:cubicBezTo>
                  <a:lnTo>
                    <a:pt x="11186" y="9251"/>
                  </a:lnTo>
                  <a:cubicBezTo>
                    <a:pt x="10082" y="8394"/>
                    <a:pt x="8977" y="7539"/>
                    <a:pt x="7903" y="6642"/>
                  </a:cubicBezTo>
                  <a:cubicBezTo>
                    <a:pt x="7317" y="6149"/>
                    <a:pt x="6735" y="5644"/>
                    <a:pt x="6171" y="5121"/>
                  </a:cubicBezTo>
                  <a:cubicBezTo>
                    <a:pt x="4798" y="3851"/>
                    <a:pt x="3474" y="2526"/>
                    <a:pt x="2188" y="1171"/>
                  </a:cubicBezTo>
                  <a:cubicBezTo>
                    <a:pt x="1827" y="793"/>
                    <a:pt x="1476" y="400"/>
                    <a:pt x="1126" y="1"/>
                  </a:cubicBezTo>
                  <a:close/>
                </a:path>
              </a:pathLst>
            </a:cu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65"/>
            <p:cNvSpPr/>
            <p:nvPr/>
          </p:nvSpPr>
          <p:spPr>
            <a:xfrm>
              <a:off x="1024813" y="3549850"/>
              <a:ext cx="170100" cy="126700"/>
            </a:xfrm>
            <a:custGeom>
              <a:avLst/>
              <a:gdLst/>
              <a:ahLst/>
              <a:cxnLst/>
              <a:rect l="l" t="t" r="r" b="b"/>
              <a:pathLst>
                <a:path w="6804" h="5068" extrusionOk="0">
                  <a:moveTo>
                    <a:pt x="1845" y="0"/>
                  </a:moveTo>
                  <a:lnTo>
                    <a:pt x="1" y="1871"/>
                  </a:lnTo>
                  <a:cubicBezTo>
                    <a:pt x="1014" y="2717"/>
                    <a:pt x="2774" y="4097"/>
                    <a:pt x="4156" y="5068"/>
                  </a:cubicBezTo>
                  <a:lnTo>
                    <a:pt x="6537" y="2383"/>
                  </a:lnTo>
                  <a:cubicBezTo>
                    <a:pt x="6804" y="2080"/>
                    <a:pt x="6676" y="1604"/>
                    <a:pt x="6294" y="1477"/>
                  </a:cubicBezTo>
                  <a:lnTo>
                    <a:pt x="1845" y="0"/>
                  </a:ln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4" name="Google Shape;2324;p65"/>
          <p:cNvGrpSpPr/>
          <p:nvPr/>
        </p:nvGrpSpPr>
        <p:grpSpPr>
          <a:xfrm rot="-2521516" flipH="1">
            <a:off x="1284993" y="1334175"/>
            <a:ext cx="1232538" cy="1443180"/>
            <a:chOff x="1340363" y="3317850"/>
            <a:chExt cx="1029100" cy="1204975"/>
          </a:xfrm>
        </p:grpSpPr>
        <p:sp>
          <p:nvSpPr>
            <p:cNvPr id="2325" name="Google Shape;2325;p65"/>
            <p:cNvSpPr/>
            <p:nvPr/>
          </p:nvSpPr>
          <p:spPr>
            <a:xfrm>
              <a:off x="1340363" y="3423100"/>
              <a:ext cx="1029100" cy="1099725"/>
            </a:xfrm>
            <a:custGeom>
              <a:avLst/>
              <a:gdLst/>
              <a:ahLst/>
              <a:cxnLst/>
              <a:rect l="l" t="t" r="r" b="b"/>
              <a:pathLst>
                <a:path w="41164" h="43989" extrusionOk="0">
                  <a:moveTo>
                    <a:pt x="15965" y="1"/>
                  </a:moveTo>
                  <a:cubicBezTo>
                    <a:pt x="13710" y="1"/>
                    <a:pt x="11496" y="510"/>
                    <a:pt x="9472" y="1633"/>
                  </a:cubicBezTo>
                  <a:cubicBezTo>
                    <a:pt x="8160" y="2359"/>
                    <a:pt x="6922" y="3344"/>
                    <a:pt x="5808" y="4616"/>
                  </a:cubicBezTo>
                  <a:cubicBezTo>
                    <a:pt x="834" y="10276"/>
                    <a:pt x="1" y="18570"/>
                    <a:pt x="1433" y="25545"/>
                  </a:cubicBezTo>
                  <a:cubicBezTo>
                    <a:pt x="2190" y="29222"/>
                    <a:pt x="3476" y="32796"/>
                    <a:pt x="4881" y="36266"/>
                  </a:cubicBezTo>
                  <a:cubicBezTo>
                    <a:pt x="6536" y="40336"/>
                    <a:pt x="8118" y="43989"/>
                    <a:pt x="12900" y="43989"/>
                  </a:cubicBezTo>
                  <a:cubicBezTo>
                    <a:pt x="13183" y="43989"/>
                    <a:pt x="13479" y="43976"/>
                    <a:pt x="13786" y="43949"/>
                  </a:cubicBezTo>
                  <a:cubicBezTo>
                    <a:pt x="20603" y="43365"/>
                    <a:pt x="27039" y="40483"/>
                    <a:pt x="33032" y="37157"/>
                  </a:cubicBezTo>
                  <a:cubicBezTo>
                    <a:pt x="33955" y="36646"/>
                    <a:pt x="34905" y="36088"/>
                    <a:pt x="35813" y="35474"/>
                  </a:cubicBezTo>
                  <a:cubicBezTo>
                    <a:pt x="38697" y="33517"/>
                    <a:pt x="41164" y="30954"/>
                    <a:pt x="40979" y="27277"/>
                  </a:cubicBezTo>
                  <a:cubicBezTo>
                    <a:pt x="40877" y="25269"/>
                    <a:pt x="40151" y="23361"/>
                    <a:pt x="39393" y="21509"/>
                  </a:cubicBezTo>
                  <a:cubicBezTo>
                    <a:pt x="36365" y="14090"/>
                    <a:pt x="32415" y="6878"/>
                    <a:pt x="25219" y="2680"/>
                  </a:cubicBezTo>
                  <a:cubicBezTo>
                    <a:pt x="22316" y="986"/>
                    <a:pt x="19100" y="1"/>
                    <a:pt x="15965"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65"/>
            <p:cNvSpPr/>
            <p:nvPr/>
          </p:nvSpPr>
          <p:spPr>
            <a:xfrm>
              <a:off x="1504138" y="3317850"/>
              <a:ext cx="259100" cy="233225"/>
            </a:xfrm>
            <a:custGeom>
              <a:avLst/>
              <a:gdLst/>
              <a:ahLst/>
              <a:cxnLst/>
              <a:rect l="l" t="t" r="r" b="b"/>
              <a:pathLst>
                <a:path w="10364" h="9329" extrusionOk="0">
                  <a:moveTo>
                    <a:pt x="4849" y="1"/>
                  </a:moveTo>
                  <a:cubicBezTo>
                    <a:pt x="4454" y="1"/>
                    <a:pt x="4054" y="62"/>
                    <a:pt x="3661" y="194"/>
                  </a:cubicBezTo>
                  <a:cubicBezTo>
                    <a:pt x="1" y="1412"/>
                    <a:pt x="642" y="6202"/>
                    <a:pt x="2007" y="8889"/>
                  </a:cubicBezTo>
                  <a:cubicBezTo>
                    <a:pt x="2164" y="9198"/>
                    <a:pt x="2447" y="9329"/>
                    <a:pt x="2725" y="9329"/>
                  </a:cubicBezTo>
                  <a:cubicBezTo>
                    <a:pt x="3229" y="9329"/>
                    <a:pt x="3719" y="8903"/>
                    <a:pt x="3432" y="8338"/>
                  </a:cubicBezTo>
                  <a:cubicBezTo>
                    <a:pt x="2493" y="6492"/>
                    <a:pt x="1408" y="2494"/>
                    <a:pt x="4212" y="1617"/>
                  </a:cubicBezTo>
                  <a:cubicBezTo>
                    <a:pt x="4496" y="1528"/>
                    <a:pt x="4764" y="1487"/>
                    <a:pt x="5015" y="1487"/>
                  </a:cubicBezTo>
                  <a:cubicBezTo>
                    <a:pt x="7297" y="1487"/>
                    <a:pt x="8308" y="4856"/>
                    <a:pt x="8781" y="6624"/>
                  </a:cubicBezTo>
                  <a:cubicBezTo>
                    <a:pt x="8872" y="6969"/>
                    <a:pt x="9119" y="7114"/>
                    <a:pt x="9383" y="7114"/>
                  </a:cubicBezTo>
                  <a:cubicBezTo>
                    <a:pt x="9846" y="7114"/>
                    <a:pt x="10363" y="6669"/>
                    <a:pt x="10204" y="6072"/>
                  </a:cubicBezTo>
                  <a:cubicBezTo>
                    <a:pt x="9738" y="4319"/>
                    <a:pt x="9197" y="2529"/>
                    <a:pt x="7838" y="1250"/>
                  </a:cubicBezTo>
                  <a:cubicBezTo>
                    <a:pt x="7015" y="477"/>
                    <a:pt x="5948" y="1"/>
                    <a:pt x="4849" y="1"/>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65"/>
            <p:cNvSpPr/>
            <p:nvPr/>
          </p:nvSpPr>
          <p:spPr>
            <a:xfrm>
              <a:off x="1365488" y="3403850"/>
              <a:ext cx="714500" cy="634125"/>
            </a:xfrm>
            <a:custGeom>
              <a:avLst/>
              <a:gdLst/>
              <a:ahLst/>
              <a:cxnLst/>
              <a:rect l="l" t="t" r="r" b="b"/>
              <a:pathLst>
                <a:path w="28580" h="25365" extrusionOk="0">
                  <a:moveTo>
                    <a:pt x="17433" y="1"/>
                  </a:moveTo>
                  <a:cubicBezTo>
                    <a:pt x="17107" y="1"/>
                    <a:pt x="16772" y="14"/>
                    <a:pt x="16430" y="39"/>
                  </a:cubicBezTo>
                  <a:cubicBezTo>
                    <a:pt x="12010" y="355"/>
                    <a:pt x="6435" y="2709"/>
                    <a:pt x="3900" y="5471"/>
                  </a:cubicBezTo>
                  <a:cubicBezTo>
                    <a:pt x="3699" y="5689"/>
                    <a:pt x="3515" y="5919"/>
                    <a:pt x="3341" y="6158"/>
                  </a:cubicBezTo>
                  <a:cubicBezTo>
                    <a:pt x="3094" y="6507"/>
                    <a:pt x="2866" y="6867"/>
                    <a:pt x="2656" y="7238"/>
                  </a:cubicBezTo>
                  <a:cubicBezTo>
                    <a:pt x="1" y="11905"/>
                    <a:pt x="141" y="18284"/>
                    <a:pt x="1834" y="22452"/>
                  </a:cubicBezTo>
                  <a:cubicBezTo>
                    <a:pt x="2219" y="23397"/>
                    <a:pt x="2729" y="24340"/>
                    <a:pt x="3681" y="24879"/>
                  </a:cubicBezTo>
                  <a:cubicBezTo>
                    <a:pt x="4303" y="25228"/>
                    <a:pt x="5026" y="25364"/>
                    <a:pt x="5796" y="25364"/>
                  </a:cubicBezTo>
                  <a:cubicBezTo>
                    <a:pt x="7139" y="25364"/>
                    <a:pt x="8628" y="24951"/>
                    <a:pt x="9978" y="24528"/>
                  </a:cubicBezTo>
                  <a:cubicBezTo>
                    <a:pt x="11390" y="24084"/>
                    <a:pt x="12804" y="23638"/>
                    <a:pt x="14217" y="23200"/>
                  </a:cubicBezTo>
                  <a:cubicBezTo>
                    <a:pt x="16128" y="22598"/>
                    <a:pt x="18038" y="21999"/>
                    <a:pt x="19947" y="21402"/>
                  </a:cubicBezTo>
                  <a:cubicBezTo>
                    <a:pt x="23043" y="20431"/>
                    <a:pt x="26578" y="19103"/>
                    <a:pt x="27775" y="16448"/>
                  </a:cubicBezTo>
                  <a:cubicBezTo>
                    <a:pt x="28579" y="14663"/>
                    <a:pt x="28037" y="12808"/>
                    <a:pt x="27406" y="11138"/>
                  </a:cubicBezTo>
                  <a:cubicBezTo>
                    <a:pt x="26609" y="9027"/>
                    <a:pt x="25678" y="6970"/>
                    <a:pt x="24616" y="4978"/>
                  </a:cubicBezTo>
                  <a:cubicBezTo>
                    <a:pt x="23647" y="3153"/>
                    <a:pt x="22449" y="1280"/>
                    <a:pt x="20320" y="459"/>
                  </a:cubicBezTo>
                  <a:cubicBezTo>
                    <a:pt x="20287" y="446"/>
                    <a:pt x="20258" y="434"/>
                    <a:pt x="20225" y="423"/>
                  </a:cubicBezTo>
                  <a:cubicBezTo>
                    <a:pt x="19863" y="293"/>
                    <a:pt x="19489" y="196"/>
                    <a:pt x="19110" y="136"/>
                  </a:cubicBezTo>
                  <a:cubicBezTo>
                    <a:pt x="18587" y="44"/>
                    <a:pt x="18025" y="1"/>
                    <a:pt x="17433"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65"/>
            <p:cNvSpPr/>
            <p:nvPr/>
          </p:nvSpPr>
          <p:spPr>
            <a:xfrm>
              <a:off x="1652138" y="4098625"/>
              <a:ext cx="481200" cy="345200"/>
            </a:xfrm>
            <a:custGeom>
              <a:avLst/>
              <a:gdLst/>
              <a:ahLst/>
              <a:cxnLst/>
              <a:rect l="l" t="t" r="r" b="b"/>
              <a:pathLst>
                <a:path w="19248" h="13808" extrusionOk="0">
                  <a:moveTo>
                    <a:pt x="15128" y="1"/>
                  </a:moveTo>
                  <a:cubicBezTo>
                    <a:pt x="14639" y="1"/>
                    <a:pt x="14146" y="125"/>
                    <a:pt x="13665" y="253"/>
                  </a:cubicBezTo>
                  <a:cubicBezTo>
                    <a:pt x="13429" y="315"/>
                    <a:pt x="13194" y="381"/>
                    <a:pt x="12956" y="446"/>
                  </a:cubicBezTo>
                  <a:cubicBezTo>
                    <a:pt x="10400" y="1148"/>
                    <a:pt x="7845" y="1952"/>
                    <a:pt x="5417" y="3017"/>
                  </a:cubicBezTo>
                  <a:cubicBezTo>
                    <a:pt x="3880" y="3693"/>
                    <a:pt x="2077" y="4240"/>
                    <a:pt x="893" y="5477"/>
                  </a:cubicBezTo>
                  <a:cubicBezTo>
                    <a:pt x="125" y="6281"/>
                    <a:pt x="1" y="7458"/>
                    <a:pt x="266" y="8667"/>
                  </a:cubicBezTo>
                  <a:cubicBezTo>
                    <a:pt x="335" y="8983"/>
                    <a:pt x="427" y="9294"/>
                    <a:pt x="542" y="9595"/>
                  </a:cubicBezTo>
                  <a:cubicBezTo>
                    <a:pt x="739" y="10131"/>
                    <a:pt x="991" y="10642"/>
                    <a:pt x="1293" y="11127"/>
                  </a:cubicBezTo>
                  <a:cubicBezTo>
                    <a:pt x="1971" y="12216"/>
                    <a:pt x="2857" y="13102"/>
                    <a:pt x="3692" y="13449"/>
                  </a:cubicBezTo>
                  <a:cubicBezTo>
                    <a:pt x="4308" y="13702"/>
                    <a:pt x="4967" y="13807"/>
                    <a:pt x="5639" y="13807"/>
                  </a:cubicBezTo>
                  <a:cubicBezTo>
                    <a:pt x="6588" y="13807"/>
                    <a:pt x="7564" y="13597"/>
                    <a:pt x="8478" y="13298"/>
                  </a:cubicBezTo>
                  <a:cubicBezTo>
                    <a:pt x="9393" y="13000"/>
                    <a:pt x="10307" y="12674"/>
                    <a:pt x="11215" y="12327"/>
                  </a:cubicBezTo>
                  <a:cubicBezTo>
                    <a:pt x="12704" y="11757"/>
                    <a:pt x="14177" y="11127"/>
                    <a:pt x="15608" y="10454"/>
                  </a:cubicBezTo>
                  <a:cubicBezTo>
                    <a:pt x="16397" y="10082"/>
                    <a:pt x="17197" y="9694"/>
                    <a:pt x="17866" y="9137"/>
                  </a:cubicBezTo>
                  <a:cubicBezTo>
                    <a:pt x="18703" y="8441"/>
                    <a:pt x="19248" y="7540"/>
                    <a:pt x="19198" y="6471"/>
                  </a:cubicBezTo>
                  <a:cubicBezTo>
                    <a:pt x="19156" y="5630"/>
                    <a:pt x="18820" y="4883"/>
                    <a:pt x="18542" y="4110"/>
                  </a:cubicBezTo>
                  <a:cubicBezTo>
                    <a:pt x="18431" y="3790"/>
                    <a:pt x="18334" y="3467"/>
                    <a:pt x="18237" y="3138"/>
                  </a:cubicBezTo>
                  <a:cubicBezTo>
                    <a:pt x="18142" y="2827"/>
                    <a:pt x="18047" y="2513"/>
                    <a:pt x="17921" y="2210"/>
                  </a:cubicBezTo>
                  <a:cubicBezTo>
                    <a:pt x="17831" y="1978"/>
                    <a:pt x="17722" y="1755"/>
                    <a:pt x="17594" y="1541"/>
                  </a:cubicBezTo>
                  <a:cubicBezTo>
                    <a:pt x="17126" y="770"/>
                    <a:pt x="16355" y="125"/>
                    <a:pt x="15423" y="17"/>
                  </a:cubicBezTo>
                  <a:cubicBezTo>
                    <a:pt x="15325" y="6"/>
                    <a:pt x="15227" y="1"/>
                    <a:pt x="15128"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65"/>
            <p:cNvSpPr/>
            <p:nvPr/>
          </p:nvSpPr>
          <p:spPr>
            <a:xfrm>
              <a:off x="1512138" y="3800250"/>
              <a:ext cx="218275" cy="357825"/>
            </a:xfrm>
            <a:custGeom>
              <a:avLst/>
              <a:gdLst/>
              <a:ahLst/>
              <a:cxnLst/>
              <a:rect l="l" t="t" r="r" b="b"/>
              <a:pathLst>
                <a:path w="8731" h="14313" extrusionOk="0">
                  <a:moveTo>
                    <a:pt x="2646" y="1"/>
                  </a:moveTo>
                  <a:cubicBezTo>
                    <a:pt x="1334" y="1"/>
                    <a:pt x="0" y="1233"/>
                    <a:pt x="612" y="2933"/>
                  </a:cubicBezTo>
                  <a:lnTo>
                    <a:pt x="4201" y="12897"/>
                  </a:lnTo>
                  <a:cubicBezTo>
                    <a:pt x="4559" y="13892"/>
                    <a:pt x="5318" y="14313"/>
                    <a:pt x="6085" y="14313"/>
                  </a:cubicBezTo>
                  <a:cubicBezTo>
                    <a:pt x="7397" y="14313"/>
                    <a:pt x="8730" y="13081"/>
                    <a:pt x="8117" y="11380"/>
                  </a:cubicBezTo>
                  <a:lnTo>
                    <a:pt x="4530" y="1416"/>
                  </a:lnTo>
                  <a:cubicBezTo>
                    <a:pt x="4172" y="422"/>
                    <a:pt x="3412" y="1"/>
                    <a:pt x="2646" y="1"/>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65"/>
            <p:cNvSpPr/>
            <p:nvPr/>
          </p:nvSpPr>
          <p:spPr>
            <a:xfrm>
              <a:off x="1802988" y="3697750"/>
              <a:ext cx="230600" cy="355125"/>
            </a:xfrm>
            <a:custGeom>
              <a:avLst/>
              <a:gdLst/>
              <a:ahLst/>
              <a:cxnLst/>
              <a:rect l="l" t="t" r="r" b="b"/>
              <a:pathLst>
                <a:path w="9224" h="14205" extrusionOk="0">
                  <a:moveTo>
                    <a:pt x="2702" y="0"/>
                  </a:moveTo>
                  <a:cubicBezTo>
                    <a:pt x="1369" y="0"/>
                    <a:pt x="0" y="1198"/>
                    <a:pt x="640" y="2806"/>
                  </a:cubicBezTo>
                  <a:lnTo>
                    <a:pt x="4666" y="12916"/>
                  </a:lnTo>
                  <a:cubicBezTo>
                    <a:pt x="5026" y="13823"/>
                    <a:pt x="5768" y="14205"/>
                    <a:pt x="6521" y="14205"/>
                  </a:cubicBezTo>
                  <a:cubicBezTo>
                    <a:pt x="7854" y="14205"/>
                    <a:pt x="9223" y="13008"/>
                    <a:pt x="8583" y="11400"/>
                  </a:cubicBezTo>
                  <a:cubicBezTo>
                    <a:pt x="7240" y="8028"/>
                    <a:pt x="5899" y="4659"/>
                    <a:pt x="4556" y="1288"/>
                  </a:cubicBezTo>
                  <a:cubicBezTo>
                    <a:pt x="4195" y="382"/>
                    <a:pt x="3454" y="0"/>
                    <a:pt x="2702"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15"/>
        <p:cNvGrpSpPr/>
        <p:nvPr/>
      </p:nvGrpSpPr>
      <p:grpSpPr>
        <a:xfrm>
          <a:off x="0" y="0"/>
          <a:ext cx="0" cy="0"/>
          <a:chOff x="0" y="0"/>
          <a:chExt cx="0" cy="0"/>
        </a:xfrm>
      </p:grpSpPr>
      <p:sp>
        <p:nvSpPr>
          <p:cNvPr id="3" name="Title 2">
            <a:extLst>
              <a:ext uri="{FF2B5EF4-FFF2-40B4-BE49-F238E27FC236}">
                <a16:creationId xmlns:a16="http://schemas.microsoft.com/office/drawing/2014/main" id="{555D9ED7-C848-4087-87C5-CC8971ECC9B7}"/>
              </a:ext>
            </a:extLst>
          </p:cNvPr>
          <p:cNvSpPr>
            <a:spLocks noGrp="1"/>
          </p:cNvSpPr>
          <p:nvPr>
            <p:ph type="title"/>
          </p:nvPr>
        </p:nvSpPr>
        <p:spPr>
          <a:xfrm>
            <a:off x="720000" y="556654"/>
            <a:ext cx="7704000" cy="482700"/>
          </a:xfrm>
        </p:spPr>
        <p:txBody>
          <a:bodyPr/>
          <a:lstStyle/>
          <a:p>
            <a:r>
              <a:rPr lang="en-US" sz="2200" b="1" dirty="0" err="1">
                <a:effectLst/>
                <a:ea typeface="Calibri" panose="020F0502020204030204" pitchFamily="34" charset="0"/>
                <a:cs typeface="Times New Roman" panose="02020603050405020304" pitchFamily="18" charset="0"/>
              </a:rPr>
              <a:t>Hãy</a:t>
            </a:r>
            <a:r>
              <a:rPr lang="en-US" sz="2200" b="1" dirty="0">
                <a:effectLst/>
                <a:ea typeface="Calibri" panose="020F0502020204030204" pitchFamily="34" charset="0"/>
                <a:cs typeface="Times New Roman" panose="02020603050405020304" pitchFamily="18" charset="0"/>
              </a:rPr>
              <a:t> </a:t>
            </a:r>
            <a:r>
              <a:rPr lang="en-US" sz="2200" b="1" dirty="0" err="1">
                <a:effectLst/>
                <a:ea typeface="Calibri" panose="020F0502020204030204" pitchFamily="34" charset="0"/>
                <a:cs typeface="Times New Roman" panose="02020603050405020304" pitchFamily="18" charset="0"/>
              </a:rPr>
              <a:t>hoàn</a:t>
            </a:r>
            <a:r>
              <a:rPr lang="en-US" sz="2200" b="1" dirty="0">
                <a:effectLst/>
                <a:ea typeface="Calibri" panose="020F0502020204030204" pitchFamily="34" charset="0"/>
                <a:cs typeface="Times New Roman" panose="02020603050405020304" pitchFamily="18" charset="0"/>
              </a:rPr>
              <a:t> </a:t>
            </a:r>
            <a:r>
              <a:rPr lang="en-US" sz="2200" b="1" dirty="0" err="1">
                <a:effectLst/>
                <a:ea typeface="Calibri" panose="020F0502020204030204" pitchFamily="34" charset="0"/>
                <a:cs typeface="Times New Roman" panose="02020603050405020304" pitchFamily="18" charset="0"/>
              </a:rPr>
              <a:t>thành</a:t>
            </a:r>
            <a:r>
              <a:rPr lang="en-US" sz="2200" b="1" dirty="0">
                <a:effectLst/>
                <a:ea typeface="Calibri" panose="020F0502020204030204" pitchFamily="34" charset="0"/>
                <a:cs typeface="Times New Roman" panose="02020603050405020304" pitchFamily="18" charset="0"/>
              </a:rPr>
              <a:t> </a:t>
            </a:r>
            <a:r>
              <a:rPr lang="en-US" sz="2200" b="1" dirty="0" err="1">
                <a:effectLst/>
                <a:ea typeface="Calibri" panose="020F0502020204030204" pitchFamily="34" charset="0"/>
                <a:cs typeface="Times New Roman" panose="02020603050405020304" pitchFamily="18" charset="0"/>
              </a:rPr>
              <a:t>các</a:t>
            </a:r>
            <a:r>
              <a:rPr lang="en-US" sz="2200" b="1" dirty="0">
                <a:effectLst/>
                <a:ea typeface="Calibri" panose="020F0502020204030204" pitchFamily="34" charset="0"/>
                <a:cs typeface="Times New Roman" panose="02020603050405020304" pitchFamily="18" charset="0"/>
              </a:rPr>
              <a:t> </a:t>
            </a:r>
            <a:r>
              <a:rPr lang="en-US" sz="2200" b="1" dirty="0" err="1">
                <a:effectLst/>
                <a:ea typeface="Calibri" panose="020F0502020204030204" pitchFamily="34" charset="0"/>
                <a:cs typeface="Times New Roman" panose="02020603050405020304" pitchFamily="18" charset="0"/>
              </a:rPr>
              <a:t>bài</a:t>
            </a:r>
            <a:r>
              <a:rPr lang="en-US" sz="2200" b="1" dirty="0">
                <a:effectLst/>
                <a:ea typeface="Calibri" panose="020F0502020204030204" pitchFamily="34" charset="0"/>
                <a:cs typeface="Times New Roman" panose="02020603050405020304" pitchFamily="18" charset="0"/>
              </a:rPr>
              <a:t> </a:t>
            </a:r>
            <a:r>
              <a:rPr lang="en-US" sz="2200" b="1" dirty="0" err="1">
                <a:effectLst/>
                <a:ea typeface="Calibri" panose="020F0502020204030204" pitchFamily="34" charset="0"/>
                <a:cs typeface="Times New Roman" panose="02020603050405020304" pitchFamily="18" charset="0"/>
              </a:rPr>
              <a:t>tập</a:t>
            </a:r>
            <a:r>
              <a:rPr lang="en-US" sz="2200" b="1" dirty="0">
                <a:effectLst/>
                <a:ea typeface="Calibri" panose="020F0502020204030204" pitchFamily="34" charset="0"/>
                <a:cs typeface="Times New Roman" panose="02020603050405020304" pitchFamily="18" charset="0"/>
              </a:rPr>
              <a:t> </a:t>
            </a:r>
            <a:r>
              <a:rPr lang="en-US" sz="2200" b="1" dirty="0" err="1">
                <a:effectLst/>
                <a:ea typeface="Calibri" panose="020F0502020204030204" pitchFamily="34" charset="0"/>
                <a:cs typeface="Times New Roman" panose="02020603050405020304" pitchFamily="18" charset="0"/>
              </a:rPr>
              <a:t>dưới</a:t>
            </a:r>
            <a:r>
              <a:rPr lang="en-US" sz="2200" b="1" dirty="0">
                <a:effectLst/>
                <a:ea typeface="Calibri" panose="020F0502020204030204" pitchFamily="34" charset="0"/>
                <a:cs typeface="Times New Roman" panose="02020603050405020304" pitchFamily="18" charset="0"/>
              </a:rPr>
              <a:t> </a:t>
            </a:r>
            <a:r>
              <a:rPr lang="en-US" sz="2200" b="1" dirty="0" err="1">
                <a:effectLst/>
                <a:ea typeface="Calibri" panose="020F0502020204030204" pitchFamily="34" charset="0"/>
                <a:cs typeface="Times New Roman" panose="02020603050405020304" pitchFamily="18" charset="0"/>
              </a:rPr>
              <a:t>đây</a:t>
            </a:r>
            <a:endParaRPr lang="en-US" sz="2200" dirty="0"/>
          </a:p>
        </p:txBody>
      </p:sp>
      <p:sp>
        <p:nvSpPr>
          <p:cNvPr id="21" name="TextBox 20">
            <a:extLst>
              <a:ext uri="{FF2B5EF4-FFF2-40B4-BE49-F238E27FC236}">
                <a16:creationId xmlns:a16="http://schemas.microsoft.com/office/drawing/2014/main" id="{5DB759EB-15D6-4396-B811-578FB0F5A49C}"/>
              </a:ext>
            </a:extLst>
          </p:cNvPr>
          <p:cNvSpPr txBox="1"/>
          <p:nvPr/>
        </p:nvSpPr>
        <p:spPr>
          <a:xfrm>
            <a:off x="560416" y="943865"/>
            <a:ext cx="8023167" cy="3467616"/>
          </a:xfrm>
          <a:prstGeom prst="rect">
            <a:avLst/>
          </a:prstGeom>
          <a:noFill/>
        </p:spPr>
        <p:txBody>
          <a:bodyPr wrap="square">
            <a:spAutoFit/>
          </a:bodyPr>
          <a:lstStyle/>
          <a:p>
            <a:pPr marL="0" marR="0" algn="just">
              <a:lnSpc>
                <a:spcPct val="150000"/>
              </a:lnSpc>
              <a:spcBef>
                <a:spcPts val="0"/>
              </a:spcBef>
              <a:spcAft>
                <a:spcPts val="800"/>
              </a:spcAft>
            </a:pPr>
            <a:r>
              <a:rPr lang="en-US" sz="1800" b="1" dirty="0">
                <a:effectLst/>
                <a:latin typeface="+mn-lt"/>
                <a:ea typeface="Calibri" panose="020F0502020204030204" pitchFamily="34" charset="0"/>
                <a:cs typeface="Times New Roman" panose="02020603050405020304" pitchFamily="18" charset="0"/>
              </a:rPr>
              <a:t>1. </a:t>
            </a:r>
            <a:r>
              <a:rPr lang="en-US" sz="1800" dirty="0" err="1">
                <a:effectLst/>
                <a:latin typeface="+mn-lt"/>
                <a:ea typeface="Calibri" panose="020F0502020204030204" pitchFamily="34" charset="0"/>
                <a:cs typeface="Times New Roman" panose="02020603050405020304" pitchFamily="18" charset="0"/>
              </a:rPr>
              <a:t>Một</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lò</a:t>
            </a:r>
            <a:r>
              <a:rPr lang="en-US" sz="1800" dirty="0">
                <a:effectLst/>
                <a:latin typeface="+mn-lt"/>
                <a:ea typeface="Calibri" panose="020F0502020204030204" pitchFamily="34" charset="0"/>
                <a:cs typeface="Times New Roman" panose="02020603050405020304" pitchFamily="18" charset="0"/>
              </a:rPr>
              <a:t> xo </a:t>
            </a:r>
            <a:r>
              <a:rPr lang="en-US" sz="1800" dirty="0" err="1">
                <a:effectLst/>
                <a:latin typeface="+mn-lt"/>
                <a:ea typeface="Calibri" panose="020F0502020204030204" pitchFamily="34" charset="0"/>
                <a:cs typeface="Times New Roman" panose="02020603050405020304" pitchFamily="18" charset="0"/>
              </a:rPr>
              <a:t>có</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độ</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cứng</a:t>
            </a:r>
            <a:r>
              <a:rPr lang="en-US" sz="1800" dirty="0">
                <a:effectLst/>
                <a:latin typeface="+mn-lt"/>
                <a:ea typeface="Calibri" panose="020F0502020204030204" pitchFamily="34" charset="0"/>
                <a:cs typeface="Times New Roman" panose="02020603050405020304" pitchFamily="18" charset="0"/>
              </a:rPr>
              <a:t> k = 400 N/m </a:t>
            </a:r>
            <a:r>
              <a:rPr lang="en-US" sz="1800" dirty="0" err="1">
                <a:effectLst/>
                <a:latin typeface="+mn-lt"/>
                <a:ea typeface="Calibri" panose="020F0502020204030204" pitchFamily="34" charset="0"/>
                <a:cs typeface="Times New Roman" panose="02020603050405020304" pitchFamily="18" charset="0"/>
              </a:rPr>
              <a:t>một</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đầu</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gắn</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cố</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định</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Tác</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dụng</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một</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lực</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vào</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đầu</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còn</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lại</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của</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lò</a:t>
            </a:r>
            <a:r>
              <a:rPr lang="en-US" sz="1800" dirty="0">
                <a:effectLst/>
                <a:latin typeface="+mn-lt"/>
                <a:ea typeface="Calibri" panose="020F0502020204030204" pitchFamily="34" charset="0"/>
                <a:cs typeface="Times New Roman" panose="02020603050405020304" pitchFamily="18" charset="0"/>
              </a:rPr>
              <a:t> xo </a:t>
            </a:r>
            <a:r>
              <a:rPr lang="en-US" sz="1800" dirty="0" err="1">
                <a:effectLst/>
                <a:latin typeface="+mn-lt"/>
                <a:ea typeface="Calibri" panose="020F0502020204030204" pitchFamily="34" charset="0"/>
                <a:cs typeface="Times New Roman" panose="02020603050405020304" pitchFamily="18" charset="0"/>
              </a:rPr>
              <a:t>và</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kéo</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đều</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theo</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phương</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dọc</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trục</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lò</a:t>
            </a:r>
            <a:r>
              <a:rPr lang="en-US" sz="1800" dirty="0">
                <a:effectLst/>
                <a:latin typeface="+mn-lt"/>
                <a:ea typeface="Calibri" panose="020F0502020204030204" pitchFamily="34" charset="0"/>
                <a:cs typeface="Times New Roman" panose="02020603050405020304" pitchFamily="18" charset="0"/>
              </a:rPr>
              <a:t> xo </a:t>
            </a:r>
            <a:r>
              <a:rPr lang="en-US" sz="1800" dirty="0" err="1">
                <a:effectLst/>
                <a:latin typeface="+mn-lt"/>
                <a:ea typeface="Calibri" panose="020F0502020204030204" pitchFamily="34" charset="0"/>
                <a:cs typeface="Times New Roman" panose="02020603050405020304" pitchFamily="18" charset="0"/>
              </a:rPr>
              <a:t>đến</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khi</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lò</a:t>
            </a:r>
            <a:r>
              <a:rPr lang="en-US" sz="1800" dirty="0">
                <a:effectLst/>
                <a:latin typeface="+mn-lt"/>
                <a:ea typeface="Calibri" panose="020F0502020204030204" pitchFamily="34" charset="0"/>
                <a:cs typeface="Times New Roman" panose="02020603050405020304" pitchFamily="18" charset="0"/>
              </a:rPr>
              <a:t> xo </a:t>
            </a:r>
            <a:r>
              <a:rPr lang="en-US" sz="1800" dirty="0" err="1">
                <a:effectLst/>
                <a:latin typeface="+mn-lt"/>
                <a:ea typeface="Calibri" panose="020F0502020204030204" pitchFamily="34" charset="0"/>
                <a:cs typeface="Times New Roman" panose="02020603050405020304" pitchFamily="18" charset="0"/>
              </a:rPr>
              <a:t>bị</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dãn</a:t>
            </a:r>
            <a:r>
              <a:rPr lang="en-US" sz="1800" dirty="0">
                <a:effectLst/>
                <a:latin typeface="+mn-lt"/>
                <a:ea typeface="Calibri" panose="020F0502020204030204" pitchFamily="34" charset="0"/>
                <a:cs typeface="Times New Roman" panose="02020603050405020304" pitchFamily="18" charset="0"/>
              </a:rPr>
              <a:t> 10,0 cm. </a:t>
            </a:r>
            <a:r>
              <a:rPr lang="en-US" sz="1800" dirty="0" err="1">
                <a:effectLst/>
                <a:latin typeface="+mn-lt"/>
                <a:ea typeface="Calibri" panose="020F0502020204030204" pitchFamily="34" charset="0"/>
                <a:cs typeface="Times New Roman" panose="02020603050405020304" pitchFamily="18" charset="0"/>
              </a:rPr>
              <a:t>Biết</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lò</a:t>
            </a:r>
            <a:r>
              <a:rPr lang="en-US" sz="1800" dirty="0">
                <a:effectLst/>
                <a:latin typeface="+mn-lt"/>
                <a:ea typeface="Calibri" panose="020F0502020204030204" pitchFamily="34" charset="0"/>
                <a:cs typeface="Times New Roman" panose="02020603050405020304" pitchFamily="18" charset="0"/>
              </a:rPr>
              <a:t> xo </a:t>
            </a:r>
            <a:r>
              <a:rPr lang="en-US" sz="1800" dirty="0" err="1">
                <a:effectLst/>
                <a:latin typeface="+mn-lt"/>
                <a:ea typeface="Calibri" panose="020F0502020204030204" pitchFamily="34" charset="0"/>
                <a:cs typeface="Times New Roman" panose="02020603050405020304" pitchFamily="18" charset="0"/>
              </a:rPr>
              <a:t>không</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bị</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quá</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giới</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hạn</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đàn</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hồi</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Tính</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công</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của</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lực</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kéo</a:t>
            </a:r>
            <a:endParaRPr lang="en-US"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1800" b="1" dirty="0">
                <a:solidFill>
                  <a:srgbClr val="000000"/>
                </a:solidFill>
                <a:effectLst/>
                <a:latin typeface="+mn-lt"/>
                <a:ea typeface="Calibri" panose="020F0502020204030204" pitchFamily="34" charset="0"/>
                <a:cs typeface="Times New Roman" panose="02020603050405020304" pitchFamily="18" charset="0"/>
              </a:rPr>
              <a:t>2. </a:t>
            </a:r>
            <a:r>
              <a:rPr lang="en-US" sz="1800" dirty="0" err="1">
                <a:solidFill>
                  <a:srgbClr val="000000"/>
                </a:solidFill>
                <a:effectLst/>
                <a:latin typeface="+mn-lt"/>
                <a:ea typeface="Calibri" panose="020F0502020204030204" pitchFamily="34" charset="0"/>
                <a:cs typeface="Times New Roman" panose="02020603050405020304" pitchFamily="18" charset="0"/>
              </a:rPr>
              <a:t>Một</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lò</a:t>
            </a:r>
            <a:r>
              <a:rPr lang="en-US" sz="1800" dirty="0">
                <a:solidFill>
                  <a:srgbClr val="000000"/>
                </a:solidFill>
                <a:effectLst/>
                <a:latin typeface="+mn-lt"/>
                <a:ea typeface="Calibri" panose="020F0502020204030204" pitchFamily="34" charset="0"/>
                <a:cs typeface="Times New Roman" panose="02020603050405020304" pitchFamily="18" charset="0"/>
              </a:rPr>
              <a:t> xo </a:t>
            </a:r>
            <a:r>
              <a:rPr lang="en-US" sz="1800" dirty="0" err="1">
                <a:solidFill>
                  <a:srgbClr val="000000"/>
                </a:solidFill>
                <a:effectLst/>
                <a:latin typeface="+mn-lt"/>
                <a:ea typeface="Calibri" panose="020F0502020204030204" pitchFamily="34" charset="0"/>
                <a:cs typeface="Times New Roman" panose="02020603050405020304" pitchFamily="18" charset="0"/>
              </a:rPr>
              <a:t>có</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chiều</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dài</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tự</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nhiên</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là</a:t>
            </a:r>
            <a:r>
              <a:rPr lang="en-US" sz="1800" dirty="0">
                <a:solidFill>
                  <a:srgbClr val="000000"/>
                </a:solidFill>
                <a:effectLst/>
                <a:latin typeface="+mn-lt"/>
                <a:ea typeface="Calibri" panose="020F0502020204030204" pitchFamily="34" charset="0"/>
                <a:cs typeface="Times New Roman" panose="02020603050405020304" pitchFamily="18" charset="0"/>
              </a:rPr>
              <a:t> l</a:t>
            </a:r>
            <a:r>
              <a:rPr lang="en-US" sz="1800" baseline="-25000" dirty="0">
                <a:solidFill>
                  <a:srgbClr val="000000"/>
                </a:solidFill>
                <a:effectLst/>
                <a:latin typeface="+mn-lt"/>
                <a:ea typeface="Calibri" panose="020F0502020204030204" pitchFamily="34" charset="0"/>
                <a:cs typeface="Times New Roman" panose="02020603050405020304" pitchFamily="18" charset="0"/>
              </a:rPr>
              <a:t>o</a:t>
            </a:r>
            <a:r>
              <a:rPr lang="en-US" sz="1800" dirty="0">
                <a:solidFill>
                  <a:srgbClr val="000000"/>
                </a:solidFill>
                <a:effectLst/>
                <a:latin typeface="+mn-lt"/>
                <a:ea typeface="Calibri" panose="020F0502020204030204" pitchFamily="34" charset="0"/>
                <a:cs typeface="Times New Roman" panose="02020603050405020304" pitchFamily="18" charset="0"/>
              </a:rPr>
              <a:t>. Treo </a:t>
            </a:r>
            <a:r>
              <a:rPr lang="en-US" sz="1800" dirty="0" err="1">
                <a:solidFill>
                  <a:srgbClr val="000000"/>
                </a:solidFill>
                <a:effectLst/>
                <a:latin typeface="+mn-lt"/>
                <a:ea typeface="Calibri" panose="020F0502020204030204" pitchFamily="34" charset="0"/>
                <a:cs typeface="Times New Roman" panose="02020603050405020304" pitchFamily="18" charset="0"/>
              </a:rPr>
              <a:t>lò</a:t>
            </a:r>
            <a:r>
              <a:rPr lang="en-US" sz="1800" dirty="0">
                <a:solidFill>
                  <a:srgbClr val="000000"/>
                </a:solidFill>
                <a:effectLst/>
                <a:latin typeface="+mn-lt"/>
                <a:ea typeface="Calibri" panose="020F0502020204030204" pitchFamily="34" charset="0"/>
                <a:cs typeface="Times New Roman" panose="02020603050405020304" pitchFamily="18" charset="0"/>
              </a:rPr>
              <a:t> xo </a:t>
            </a:r>
            <a:r>
              <a:rPr lang="en-US" sz="1800" dirty="0" err="1">
                <a:solidFill>
                  <a:srgbClr val="000000"/>
                </a:solidFill>
                <a:effectLst/>
                <a:latin typeface="+mn-lt"/>
                <a:ea typeface="Calibri" panose="020F0502020204030204" pitchFamily="34" charset="0"/>
                <a:cs typeface="Times New Roman" panose="02020603050405020304" pitchFamily="18" charset="0"/>
              </a:rPr>
              <a:t>thẳng</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đứng</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và</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móc</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vào</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đầu</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dưới</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một</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vật</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khối</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lượng</a:t>
            </a:r>
            <a:r>
              <a:rPr lang="en-US" sz="1800" dirty="0">
                <a:solidFill>
                  <a:srgbClr val="000000"/>
                </a:solidFill>
                <a:effectLst/>
                <a:latin typeface="+mn-lt"/>
                <a:ea typeface="Calibri" panose="020F0502020204030204" pitchFamily="34" charset="0"/>
                <a:cs typeface="Times New Roman" panose="02020603050405020304" pitchFamily="18" charset="0"/>
              </a:rPr>
              <a:t> m</a:t>
            </a:r>
            <a:r>
              <a:rPr lang="en-US" sz="1800" baseline="-25000" dirty="0">
                <a:solidFill>
                  <a:srgbClr val="000000"/>
                </a:solidFill>
                <a:effectLst/>
                <a:latin typeface="+mn-lt"/>
                <a:ea typeface="Calibri" panose="020F0502020204030204" pitchFamily="34" charset="0"/>
                <a:cs typeface="Times New Roman" panose="02020603050405020304" pitchFamily="18" charset="0"/>
              </a:rPr>
              <a:t>1</a:t>
            </a:r>
            <a:r>
              <a:rPr lang="en-US" sz="1800" dirty="0">
                <a:solidFill>
                  <a:srgbClr val="000000"/>
                </a:solidFill>
                <a:effectLst/>
                <a:latin typeface="+mn-lt"/>
                <a:ea typeface="Calibri" panose="020F0502020204030204" pitchFamily="34" charset="0"/>
                <a:cs typeface="Times New Roman" panose="02020603050405020304" pitchFamily="18" charset="0"/>
              </a:rPr>
              <a:t> = 100 g </a:t>
            </a:r>
            <a:r>
              <a:rPr lang="en-US" sz="1800" dirty="0" err="1">
                <a:solidFill>
                  <a:srgbClr val="000000"/>
                </a:solidFill>
                <a:effectLst/>
                <a:latin typeface="+mn-lt"/>
                <a:ea typeface="Calibri" panose="020F0502020204030204" pitchFamily="34" charset="0"/>
                <a:cs typeface="Times New Roman" panose="02020603050405020304" pitchFamily="18" charset="0"/>
              </a:rPr>
              <a:t>thì</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chiều</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dài</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lò</a:t>
            </a:r>
            <a:r>
              <a:rPr lang="en-US" sz="1800" dirty="0">
                <a:solidFill>
                  <a:srgbClr val="000000"/>
                </a:solidFill>
                <a:effectLst/>
                <a:latin typeface="+mn-lt"/>
                <a:ea typeface="Calibri" panose="020F0502020204030204" pitchFamily="34" charset="0"/>
                <a:cs typeface="Times New Roman" panose="02020603050405020304" pitchFamily="18" charset="0"/>
              </a:rPr>
              <a:t> xo </a:t>
            </a:r>
            <a:r>
              <a:rPr lang="en-US" sz="1800" dirty="0" err="1">
                <a:solidFill>
                  <a:srgbClr val="000000"/>
                </a:solidFill>
                <a:effectLst/>
                <a:latin typeface="+mn-lt"/>
                <a:ea typeface="Calibri" panose="020F0502020204030204" pitchFamily="34" charset="0"/>
                <a:cs typeface="Times New Roman" panose="02020603050405020304" pitchFamily="18" charset="0"/>
              </a:rPr>
              <a:t>bằng</a:t>
            </a:r>
            <a:r>
              <a:rPr lang="en-US" sz="1800" dirty="0">
                <a:solidFill>
                  <a:srgbClr val="000000"/>
                </a:solidFill>
                <a:effectLst/>
                <a:latin typeface="+mn-lt"/>
                <a:ea typeface="Calibri" panose="020F0502020204030204" pitchFamily="34" charset="0"/>
                <a:cs typeface="Times New Roman" panose="02020603050405020304" pitchFamily="18" charset="0"/>
              </a:rPr>
              <a:t> 31 cm. Treo </a:t>
            </a:r>
            <a:r>
              <a:rPr lang="en-US" sz="1800" dirty="0" err="1">
                <a:solidFill>
                  <a:srgbClr val="000000"/>
                </a:solidFill>
                <a:effectLst/>
                <a:latin typeface="+mn-lt"/>
                <a:ea typeface="Calibri" panose="020F0502020204030204" pitchFamily="34" charset="0"/>
                <a:cs typeface="Times New Roman" panose="02020603050405020304" pitchFamily="18" charset="0"/>
              </a:rPr>
              <a:t>thêm</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vào</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đầu</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dưới</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một</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vật</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nữa</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có</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khối</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lượng</a:t>
            </a:r>
            <a:r>
              <a:rPr lang="en-US" sz="1800" dirty="0">
                <a:solidFill>
                  <a:srgbClr val="000000"/>
                </a:solidFill>
                <a:effectLst/>
                <a:latin typeface="+mn-lt"/>
                <a:ea typeface="Calibri" panose="020F0502020204030204" pitchFamily="34" charset="0"/>
                <a:cs typeface="Times New Roman" panose="02020603050405020304" pitchFamily="18" charset="0"/>
              </a:rPr>
              <a:t> m</a:t>
            </a:r>
            <a:r>
              <a:rPr lang="en-US" sz="1800" baseline="-25000" dirty="0">
                <a:solidFill>
                  <a:srgbClr val="000000"/>
                </a:solidFill>
                <a:effectLst/>
                <a:latin typeface="+mn-lt"/>
                <a:ea typeface="Calibri" panose="020F0502020204030204" pitchFamily="34" charset="0"/>
                <a:cs typeface="Times New Roman" panose="02020603050405020304" pitchFamily="18" charset="0"/>
              </a:rPr>
              <a:t>2</a:t>
            </a:r>
            <a:r>
              <a:rPr lang="en-US" sz="1800" dirty="0">
                <a:solidFill>
                  <a:srgbClr val="000000"/>
                </a:solidFill>
                <a:effectLst/>
                <a:latin typeface="+mn-lt"/>
                <a:ea typeface="Calibri" panose="020F0502020204030204" pitchFamily="34" charset="0"/>
                <a:cs typeface="Times New Roman" panose="02020603050405020304" pitchFamily="18" charset="0"/>
              </a:rPr>
              <a:t> = 100 g </a:t>
            </a:r>
            <a:r>
              <a:rPr lang="en-US" sz="1800" dirty="0" err="1">
                <a:solidFill>
                  <a:srgbClr val="000000"/>
                </a:solidFill>
                <a:effectLst/>
                <a:latin typeface="+mn-lt"/>
                <a:ea typeface="Calibri" panose="020F0502020204030204" pitchFamily="34" charset="0"/>
                <a:cs typeface="Times New Roman" panose="02020603050405020304" pitchFamily="18" charset="0"/>
              </a:rPr>
              <a:t>thì</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chiều</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dài</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lò</a:t>
            </a:r>
            <a:r>
              <a:rPr lang="en-US" sz="1800" dirty="0">
                <a:solidFill>
                  <a:srgbClr val="000000"/>
                </a:solidFill>
                <a:effectLst/>
                <a:latin typeface="+mn-lt"/>
                <a:ea typeface="Calibri" panose="020F0502020204030204" pitchFamily="34" charset="0"/>
                <a:cs typeface="Times New Roman" panose="02020603050405020304" pitchFamily="18" charset="0"/>
              </a:rPr>
              <a:t> xo </a:t>
            </a:r>
            <a:r>
              <a:rPr lang="en-US" sz="1800" dirty="0" err="1">
                <a:solidFill>
                  <a:srgbClr val="000000"/>
                </a:solidFill>
                <a:effectLst/>
                <a:latin typeface="+mn-lt"/>
                <a:ea typeface="Calibri" panose="020F0502020204030204" pitchFamily="34" charset="0"/>
                <a:cs typeface="Times New Roman" panose="02020603050405020304" pitchFamily="18" charset="0"/>
              </a:rPr>
              <a:t>bằng</a:t>
            </a:r>
            <a:r>
              <a:rPr lang="en-US" sz="1800" dirty="0">
                <a:solidFill>
                  <a:srgbClr val="000000"/>
                </a:solidFill>
                <a:effectLst/>
                <a:latin typeface="+mn-lt"/>
                <a:ea typeface="Calibri" panose="020F0502020204030204" pitchFamily="34" charset="0"/>
                <a:cs typeface="Times New Roman" panose="02020603050405020304" pitchFamily="18" charset="0"/>
              </a:rPr>
              <a:t> 32 cm. </a:t>
            </a:r>
            <a:r>
              <a:rPr lang="en-US" sz="1800" dirty="0" err="1">
                <a:solidFill>
                  <a:srgbClr val="000000"/>
                </a:solidFill>
                <a:effectLst/>
                <a:latin typeface="+mn-lt"/>
                <a:ea typeface="Calibri" panose="020F0502020204030204" pitchFamily="34" charset="0"/>
                <a:cs typeface="Times New Roman" panose="02020603050405020304" pitchFamily="18" charset="0"/>
              </a:rPr>
              <a:t>Lấy</a:t>
            </a:r>
            <a:r>
              <a:rPr lang="en-US" sz="1800" dirty="0">
                <a:solidFill>
                  <a:srgbClr val="000000"/>
                </a:solidFill>
                <a:effectLst/>
                <a:latin typeface="+mn-lt"/>
                <a:ea typeface="Calibri" panose="020F0502020204030204" pitchFamily="34" charset="0"/>
                <a:cs typeface="Times New Roman" panose="02020603050405020304" pitchFamily="18" charset="0"/>
              </a:rPr>
              <a:t> g = 10 m/s</a:t>
            </a:r>
            <a:r>
              <a:rPr lang="en-US" sz="1800" baseline="30000" dirty="0">
                <a:solidFill>
                  <a:srgbClr val="000000"/>
                </a:solidFill>
                <a:effectLst/>
                <a:latin typeface="+mn-lt"/>
                <a:ea typeface="Calibri" panose="020F0502020204030204" pitchFamily="34" charset="0"/>
                <a:cs typeface="Times New Roman" panose="02020603050405020304" pitchFamily="18" charset="0"/>
              </a:rPr>
              <a:t>2</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Tìm</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độ</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cứng</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và</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chiều</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dài</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tự</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nhiên</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của</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lò</a:t>
            </a:r>
            <a:r>
              <a:rPr lang="en-US" sz="1800" dirty="0">
                <a:solidFill>
                  <a:srgbClr val="000000"/>
                </a:solidFill>
                <a:effectLst/>
                <a:latin typeface="+mn-lt"/>
                <a:ea typeface="Calibri" panose="020F0502020204030204" pitchFamily="34" charset="0"/>
                <a:cs typeface="Times New Roman" panose="02020603050405020304" pitchFamily="18" charset="0"/>
              </a:rPr>
              <a:t> xo.</a:t>
            </a:r>
            <a:endParaRPr lang="en-US" dirty="0">
              <a:effectLst/>
              <a:latin typeface="+mn-lt"/>
              <a:ea typeface="Calibri" panose="020F0502020204030204" pitchFamily="34" charset="0"/>
              <a:cs typeface="Times New Roman" panose="02020603050405020304" pitchFamily="18"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 calcmode="lin" valueType="num">
                                      <p:cBhvr additive="base">
                                        <p:cTn id="1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xEl>
                                              <p:pRg st="1" end="1"/>
                                            </p:txEl>
                                          </p:spTgt>
                                        </p:tgtEl>
                                        <p:attrNameLst>
                                          <p:attrName>style.visibility</p:attrName>
                                        </p:attrNameLst>
                                      </p:cBhvr>
                                      <p:to>
                                        <p:strVal val="visible"/>
                                      </p:to>
                                    </p:set>
                                    <p:anim calcmode="lin" valueType="num">
                                      <p:cBhvr additive="base">
                                        <p:cTn id="19"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33"/>
        <p:cNvGrpSpPr/>
        <p:nvPr/>
      </p:nvGrpSpPr>
      <p:grpSpPr>
        <a:xfrm>
          <a:off x="0" y="0"/>
          <a:ext cx="0" cy="0"/>
          <a:chOff x="0" y="0"/>
          <a:chExt cx="0" cy="0"/>
        </a:xfrm>
      </p:grpSpPr>
      <p:sp>
        <p:nvSpPr>
          <p:cNvPr id="10" name="Rectangle 9">
            <a:extLst>
              <a:ext uri="{FF2B5EF4-FFF2-40B4-BE49-F238E27FC236}">
                <a16:creationId xmlns:a16="http://schemas.microsoft.com/office/drawing/2014/main" id="{77689ABB-1CB7-4B62-88D6-EF745CD2DA94}"/>
              </a:ext>
            </a:extLst>
          </p:cNvPr>
          <p:cNvSpPr/>
          <p:nvPr/>
        </p:nvSpPr>
        <p:spPr>
          <a:xfrm>
            <a:off x="3835280" y="178444"/>
            <a:ext cx="1440493" cy="48851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C00000"/>
                </a:solidFill>
              </a:rPr>
              <a:t>KẾT QUẢ</a:t>
            </a:r>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7CA2ADBB-FA9E-4439-A5F6-8825CBC4DDA6}"/>
                  </a:ext>
                </a:extLst>
              </p:cNvPr>
              <p:cNvSpPr txBox="1"/>
              <p:nvPr/>
            </p:nvSpPr>
            <p:spPr>
              <a:xfrm>
                <a:off x="811102" y="666958"/>
                <a:ext cx="7488847" cy="3929474"/>
              </a:xfrm>
              <a:prstGeom prst="rect">
                <a:avLst/>
              </a:prstGeom>
              <a:noFill/>
            </p:spPr>
            <p:txBody>
              <a:bodyPr wrap="square" rtlCol="0">
                <a:spAutoFit/>
              </a:bodyPr>
              <a:lstStyle/>
              <a:p>
                <a:pPr>
                  <a:lnSpc>
                    <a:spcPct val="150000"/>
                  </a:lnSpc>
                </a:pPr>
                <a:r>
                  <a:rPr lang="en-US" sz="2000" b="1" dirty="0"/>
                  <a:t>1) </a:t>
                </a:r>
              </a:p>
              <a:p>
                <a:pPr algn="ctr">
                  <a:lnSpc>
                    <a:spcPct val="150000"/>
                  </a:lnSpc>
                </a:pPr>
                <a:r>
                  <a:rPr lang="en-US" sz="2000" dirty="0" err="1"/>
                  <a:t>Lực</a:t>
                </a:r>
                <a:r>
                  <a:rPr lang="en-US" sz="2000" dirty="0"/>
                  <a:t> </a:t>
                </a:r>
                <a:r>
                  <a:rPr lang="en-US" sz="2000" dirty="0" err="1"/>
                  <a:t>kéo</a:t>
                </a:r>
                <a:r>
                  <a:rPr lang="en-US" sz="2000" dirty="0"/>
                  <a:t> </a:t>
                </a:r>
                <a:r>
                  <a:rPr lang="en-US" sz="2000" dirty="0" err="1"/>
                  <a:t>tăng</a:t>
                </a:r>
                <a:r>
                  <a:rPr lang="en-US" sz="2000" dirty="0"/>
                  <a:t> </a:t>
                </a:r>
                <a:r>
                  <a:rPr lang="en-US" sz="2000" dirty="0" err="1"/>
                  <a:t>dần</a:t>
                </a:r>
                <a:r>
                  <a:rPr lang="en-US" sz="2000" dirty="0"/>
                  <a:t> </a:t>
                </a:r>
                <a:r>
                  <a:rPr lang="en-US" sz="2000" dirty="0" err="1"/>
                  <a:t>từ</a:t>
                </a:r>
                <a:r>
                  <a:rPr lang="en-US" sz="2000" dirty="0"/>
                  <a:t>:</a:t>
                </a:r>
              </a:p>
              <a:p>
                <a:pPr algn="ctr">
                  <a:lnSpc>
                    <a:spcPct val="150000"/>
                  </a:lnSpc>
                </a:pPr>
                <a:r>
                  <a:rPr lang="en-US" sz="2000" dirty="0"/>
                  <a:t>F</a:t>
                </a:r>
                <a:r>
                  <a:rPr lang="en-US" sz="2000" baseline="-25000" dirty="0"/>
                  <a:t>1</a:t>
                </a:r>
                <a:r>
                  <a:rPr lang="en-US" sz="2000" dirty="0"/>
                  <a:t> = 0 </a:t>
                </a:r>
                <a:r>
                  <a:rPr lang="en-US" sz="2000" dirty="0" err="1"/>
                  <a:t>đến</a:t>
                </a:r>
                <a:r>
                  <a:rPr lang="en-US" sz="2000" dirty="0"/>
                  <a:t> F</a:t>
                </a:r>
                <a:r>
                  <a:rPr lang="en-US" sz="2000" baseline="-25000" dirty="0"/>
                  <a:t>2</a:t>
                </a:r>
                <a:r>
                  <a:rPr lang="en-US" sz="2000" dirty="0"/>
                  <a:t> = k</a:t>
                </a:r>
                <a14:m>
                  <m:oMath xmlns:m="http://schemas.openxmlformats.org/officeDocument/2006/math">
                    <m:r>
                      <a:rPr lang="en-US" sz="2000" i="1"/>
                      <m:t>∆</m:t>
                    </m:r>
                  </m:oMath>
                </a14:m>
                <a:r>
                  <a:rPr lang="en-US" sz="2000" dirty="0"/>
                  <a:t>l</a:t>
                </a:r>
                <a:r>
                  <a:rPr lang="en-US" sz="2000" baseline="-25000" dirty="0"/>
                  <a:t>2</a:t>
                </a:r>
                <a:r>
                  <a:rPr lang="en-US" sz="2000" dirty="0"/>
                  <a:t> = 40 N</a:t>
                </a:r>
              </a:p>
              <a:p>
                <a:pPr>
                  <a:lnSpc>
                    <a:spcPct val="150000"/>
                  </a:lnSpc>
                </a:pPr>
                <a:r>
                  <a:rPr lang="en-US" sz="2000" dirty="0"/>
                  <a:t>Do </a:t>
                </a:r>
                <a:r>
                  <a:rPr lang="en-US" sz="2000" dirty="0" err="1"/>
                  <a:t>lực</a:t>
                </a:r>
                <a:r>
                  <a:rPr lang="en-US" sz="2000" dirty="0"/>
                  <a:t> </a:t>
                </a:r>
                <a:r>
                  <a:rPr lang="en-US" sz="2000" dirty="0" err="1"/>
                  <a:t>kéo</a:t>
                </a:r>
                <a:r>
                  <a:rPr lang="en-US" sz="2000" dirty="0"/>
                  <a:t> </a:t>
                </a:r>
                <a:r>
                  <a:rPr lang="en-US" sz="2000" dirty="0" err="1"/>
                  <a:t>tăng</a:t>
                </a:r>
                <a:r>
                  <a:rPr lang="en-US" sz="2000" dirty="0"/>
                  <a:t> </a:t>
                </a:r>
                <a:r>
                  <a:rPr lang="en-US" sz="2000" dirty="0" err="1"/>
                  <a:t>đều</a:t>
                </a:r>
                <a:r>
                  <a:rPr lang="en-US" sz="2000" dirty="0"/>
                  <a:t> </a:t>
                </a:r>
                <a:r>
                  <a:rPr lang="en-US" sz="2000" dirty="0" err="1"/>
                  <a:t>theo</a:t>
                </a:r>
                <a:r>
                  <a:rPr lang="en-US" sz="2000" dirty="0"/>
                  <a:t> </a:t>
                </a:r>
                <a:r>
                  <a:rPr lang="en-US" sz="2000" dirty="0" err="1"/>
                  <a:t>quãng</a:t>
                </a:r>
                <a:r>
                  <a:rPr lang="en-US" sz="2000" dirty="0"/>
                  <a:t> </a:t>
                </a:r>
                <a:r>
                  <a:rPr lang="en-US" sz="2000" dirty="0" err="1"/>
                  <a:t>đường</a:t>
                </a:r>
                <a:r>
                  <a:rPr lang="en-US" sz="2000" dirty="0"/>
                  <a:t> </a:t>
                </a:r>
                <a:r>
                  <a:rPr lang="en-US" sz="2000" dirty="0" err="1"/>
                  <a:t>nên</a:t>
                </a:r>
                <a:r>
                  <a:rPr lang="en-US" sz="2000" dirty="0"/>
                  <a:t> ta </a:t>
                </a:r>
                <a:r>
                  <a:rPr lang="en-US" sz="2000" dirty="0" err="1"/>
                  <a:t>có</a:t>
                </a:r>
                <a:r>
                  <a:rPr lang="en-US" sz="2000" dirty="0"/>
                  <a:t> </a:t>
                </a:r>
                <a:r>
                  <a:rPr lang="en-US" sz="2000" dirty="0" err="1"/>
                  <a:t>thể</a:t>
                </a:r>
                <a:r>
                  <a:rPr lang="en-US" sz="2000" dirty="0"/>
                  <a:t> </a:t>
                </a:r>
                <a:r>
                  <a:rPr lang="en-US" sz="2000" dirty="0" err="1"/>
                  <a:t>tính</a:t>
                </a:r>
                <a:r>
                  <a:rPr lang="en-US" sz="2000" dirty="0"/>
                  <a:t> </a:t>
                </a:r>
                <a:r>
                  <a:rPr lang="en-US" sz="2000" dirty="0" err="1"/>
                  <a:t>công</a:t>
                </a:r>
                <a:r>
                  <a:rPr lang="en-US" sz="2000" dirty="0"/>
                  <a:t> </a:t>
                </a:r>
                <a:r>
                  <a:rPr lang="en-US" sz="2000" dirty="0" err="1"/>
                  <a:t>của</a:t>
                </a:r>
                <a:r>
                  <a:rPr lang="en-US" sz="2000" dirty="0"/>
                  <a:t> </a:t>
                </a:r>
                <a:r>
                  <a:rPr lang="en-US" sz="2000" dirty="0" err="1"/>
                  <a:t>nó</a:t>
                </a:r>
                <a:r>
                  <a:rPr lang="en-US" sz="2000" dirty="0"/>
                  <a:t> </a:t>
                </a:r>
                <a:r>
                  <a:rPr lang="en-US" sz="2000" dirty="0" err="1"/>
                  <a:t>là</a:t>
                </a:r>
                <a:r>
                  <a:rPr lang="en-US" sz="2000" dirty="0"/>
                  <a:t>:</a:t>
                </a:r>
              </a:p>
              <a:p>
                <a:pPr algn="ctr">
                  <a:lnSpc>
                    <a:spcPct val="150000"/>
                  </a:lnSpc>
                </a:pPr>
                <a:r>
                  <a:rPr lang="en-US" sz="2000" dirty="0"/>
                  <a:t>A = </a:t>
                </a:r>
                <a14:m>
                  <m:oMath xmlns:m="http://schemas.openxmlformats.org/officeDocument/2006/math">
                    <m:f>
                      <m:fPr>
                        <m:ctrlPr>
                          <a:rPr lang="en-US" sz="2000" i="1"/>
                        </m:ctrlPr>
                      </m:fPr>
                      <m:num>
                        <m:sSub>
                          <m:sSubPr>
                            <m:ctrlPr>
                              <a:rPr lang="en-US" sz="2000" i="1"/>
                            </m:ctrlPr>
                          </m:sSubPr>
                          <m:e>
                            <m:r>
                              <a:rPr lang="en-US" sz="2000" i="1"/>
                              <m:t>𝐹</m:t>
                            </m:r>
                          </m:e>
                          <m:sub>
                            <m:r>
                              <a:rPr lang="en-US" sz="2000" i="1"/>
                              <m:t>1</m:t>
                            </m:r>
                          </m:sub>
                        </m:sSub>
                        <m:r>
                          <a:rPr lang="en-US" sz="2000" i="1"/>
                          <m:t>+</m:t>
                        </m:r>
                        <m:sSub>
                          <m:sSubPr>
                            <m:ctrlPr>
                              <a:rPr lang="en-US" sz="2000" i="1"/>
                            </m:ctrlPr>
                          </m:sSubPr>
                          <m:e>
                            <m:r>
                              <a:rPr lang="en-US" sz="2000" i="1"/>
                              <m:t>𝐹</m:t>
                            </m:r>
                          </m:e>
                          <m:sub>
                            <m:r>
                              <a:rPr lang="en-US" sz="2000" i="1"/>
                              <m:t>2</m:t>
                            </m:r>
                          </m:sub>
                        </m:sSub>
                      </m:num>
                      <m:den>
                        <m:r>
                          <a:rPr lang="en-US" sz="2000" i="1"/>
                          <m:t>2</m:t>
                        </m:r>
                      </m:den>
                    </m:f>
                    <m:r>
                      <a:rPr lang="en-US" sz="2000" i="1"/>
                      <m:t>𝑙</m:t>
                    </m:r>
                  </m:oMath>
                </a14:m>
                <a:r>
                  <a:rPr lang="en-US" sz="2000" dirty="0"/>
                  <a:t> = 2 J</a:t>
                </a:r>
              </a:p>
              <a:p>
                <a:pPr>
                  <a:lnSpc>
                    <a:spcPct val="150000"/>
                  </a:lnSpc>
                </a:pPr>
                <a:r>
                  <a:rPr lang="en-US" sz="2000" dirty="0"/>
                  <a:t>Theo </a:t>
                </a:r>
                <a:r>
                  <a:rPr lang="en-US" sz="2000" dirty="0" err="1"/>
                  <a:t>định</a:t>
                </a:r>
                <a:r>
                  <a:rPr lang="en-US" sz="2000" dirty="0"/>
                  <a:t> </a:t>
                </a:r>
                <a:r>
                  <a:rPr lang="en-US" sz="2000" dirty="0" err="1"/>
                  <a:t>luật</a:t>
                </a:r>
                <a:r>
                  <a:rPr lang="en-US" sz="2000" dirty="0"/>
                  <a:t> </a:t>
                </a:r>
                <a:r>
                  <a:rPr lang="en-US" sz="2000" dirty="0" err="1"/>
                  <a:t>bảo</a:t>
                </a:r>
                <a:r>
                  <a:rPr lang="en-US" sz="2000" dirty="0"/>
                  <a:t> </a:t>
                </a:r>
                <a:r>
                  <a:rPr lang="en-US" sz="2000" dirty="0" err="1"/>
                  <a:t>toàn</a:t>
                </a:r>
                <a:r>
                  <a:rPr lang="en-US" sz="2000" dirty="0"/>
                  <a:t> </a:t>
                </a:r>
                <a:r>
                  <a:rPr lang="en-US" sz="2000" dirty="0" err="1"/>
                  <a:t>và</a:t>
                </a:r>
                <a:r>
                  <a:rPr lang="en-US" sz="2000" dirty="0"/>
                  <a:t> </a:t>
                </a:r>
                <a:r>
                  <a:rPr lang="en-US" sz="2000" dirty="0" err="1"/>
                  <a:t>chuyển</a:t>
                </a:r>
                <a:r>
                  <a:rPr lang="en-US" sz="2000" dirty="0"/>
                  <a:t> </a:t>
                </a:r>
                <a:r>
                  <a:rPr lang="en-US" sz="2000" dirty="0" err="1"/>
                  <a:t>hóa</a:t>
                </a:r>
                <a:r>
                  <a:rPr lang="en-US" sz="2000" dirty="0"/>
                  <a:t> </a:t>
                </a:r>
                <a:r>
                  <a:rPr lang="en-US" sz="2000" dirty="0" err="1"/>
                  <a:t>năng</a:t>
                </a:r>
                <a:r>
                  <a:rPr lang="en-US" sz="2000" dirty="0"/>
                  <a:t> </a:t>
                </a:r>
                <a:r>
                  <a:rPr lang="en-US" sz="2000" dirty="0" err="1"/>
                  <a:t>lượng</a:t>
                </a:r>
                <a:r>
                  <a:rPr lang="en-US" sz="2000" dirty="0"/>
                  <a:t>, </a:t>
                </a:r>
                <a:r>
                  <a:rPr lang="en-US" sz="2000" dirty="0" err="1"/>
                  <a:t>công</a:t>
                </a:r>
                <a:r>
                  <a:rPr lang="en-US" sz="2000" dirty="0"/>
                  <a:t> A </a:t>
                </a:r>
                <a:r>
                  <a:rPr lang="en-US" sz="2000" dirty="0" err="1"/>
                  <a:t>chuyển</a:t>
                </a:r>
                <a:r>
                  <a:rPr lang="en-US" sz="2000" dirty="0"/>
                  <a:t> </a:t>
                </a:r>
                <a:r>
                  <a:rPr lang="en-US" sz="2000" dirty="0" err="1"/>
                  <a:t>hóa</a:t>
                </a:r>
                <a:r>
                  <a:rPr lang="en-US" sz="2000" dirty="0"/>
                  <a:t> </a:t>
                </a:r>
                <a:r>
                  <a:rPr lang="en-US" sz="2000" dirty="0" err="1"/>
                  <a:t>thành</a:t>
                </a:r>
                <a:r>
                  <a:rPr lang="en-US" sz="2000" dirty="0"/>
                  <a:t> </a:t>
                </a:r>
                <a:r>
                  <a:rPr lang="en-US" sz="2000" dirty="0" err="1"/>
                  <a:t>thế</a:t>
                </a:r>
                <a:r>
                  <a:rPr lang="en-US" sz="2000" dirty="0"/>
                  <a:t> </a:t>
                </a:r>
                <a:r>
                  <a:rPr lang="en-US" sz="2000" dirty="0" err="1"/>
                  <a:t>năng</a:t>
                </a:r>
                <a:r>
                  <a:rPr lang="en-US" sz="2000" dirty="0"/>
                  <a:t> </a:t>
                </a:r>
                <a:r>
                  <a:rPr lang="en-US" sz="2000" dirty="0" err="1"/>
                  <a:t>đàn</a:t>
                </a:r>
                <a:r>
                  <a:rPr lang="en-US" sz="2000" dirty="0"/>
                  <a:t> </a:t>
                </a:r>
                <a:r>
                  <a:rPr lang="en-US" sz="2000" dirty="0" err="1"/>
                  <a:t>hồi</a:t>
                </a:r>
                <a:r>
                  <a:rPr lang="en-US" sz="2000" dirty="0"/>
                  <a:t> </a:t>
                </a:r>
                <a:r>
                  <a:rPr lang="en-US" sz="2000" dirty="0" err="1"/>
                  <a:t>dự</a:t>
                </a:r>
                <a:r>
                  <a:rPr lang="en-US" sz="2000" dirty="0"/>
                  <a:t> </a:t>
                </a:r>
                <a:r>
                  <a:rPr lang="en-US" sz="2000" dirty="0" err="1"/>
                  <a:t>trữ</a:t>
                </a:r>
                <a:r>
                  <a:rPr lang="en-US" sz="2000" dirty="0"/>
                  <a:t> </a:t>
                </a:r>
                <a:r>
                  <a:rPr lang="en-US" sz="2000" dirty="0" err="1"/>
                  <a:t>trong</a:t>
                </a:r>
                <a:r>
                  <a:rPr lang="en-US" sz="2000" dirty="0"/>
                  <a:t> </a:t>
                </a:r>
                <a:r>
                  <a:rPr lang="en-US" sz="2000" dirty="0" err="1"/>
                  <a:t>lò</a:t>
                </a:r>
                <a:r>
                  <a:rPr lang="en-US" sz="2000" dirty="0"/>
                  <a:t> xo</a:t>
                </a:r>
              </a:p>
            </p:txBody>
          </p:sp>
        </mc:Choice>
        <mc:Fallback>
          <p:sp>
            <p:nvSpPr>
              <p:cNvPr id="11" name="TextBox 10">
                <a:extLst>
                  <a:ext uri="{FF2B5EF4-FFF2-40B4-BE49-F238E27FC236}">
                    <a16:creationId xmlns:a16="http://schemas.microsoft.com/office/drawing/2014/main" id="{7CA2ADBB-FA9E-4439-A5F6-8825CBC4DDA6}"/>
                  </a:ext>
                </a:extLst>
              </p:cNvPr>
              <p:cNvSpPr txBox="1">
                <a:spLocks noRot="1" noChangeAspect="1" noMove="1" noResize="1" noEditPoints="1" noAdjustHandles="1" noChangeArrowheads="1" noChangeShapeType="1" noTextEdit="1"/>
              </p:cNvSpPr>
              <p:nvPr/>
            </p:nvSpPr>
            <p:spPr>
              <a:xfrm>
                <a:off x="811102" y="666958"/>
                <a:ext cx="7488847" cy="3929474"/>
              </a:xfrm>
              <a:prstGeom prst="rect">
                <a:avLst/>
              </a:prstGeom>
              <a:blipFill>
                <a:blip r:embed="rId3"/>
                <a:stretch>
                  <a:fillRect l="-814" b="-1860"/>
                </a:stretch>
              </a:blipFill>
            </p:spPr>
            <p:txBody>
              <a:bodyPr/>
              <a:lstStyle/>
              <a:p>
                <a:r>
                  <a:rPr lang="en-US">
                    <a:noFill/>
                  </a:rPr>
                  <a:t> </a:t>
                </a:r>
              </a:p>
            </p:txBody>
          </p:sp>
        </mc:Fallback>
      </mc:AlternateContent>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 calcmode="lin" valueType="num">
                                      <p:cBhvr additive="base">
                                        <p:cTn id="19"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 calcmode="lin" valueType="num">
                                      <p:cBhvr additive="base">
                                        <p:cTn id="25"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 calcmode="lin" valueType="num">
                                      <p:cBhvr additive="base">
                                        <p:cTn id="31"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anim calcmode="lin" valueType="num">
                                      <p:cBhvr additive="base">
                                        <p:cTn id="3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xEl>
                                              <p:pRg st="5" end="5"/>
                                            </p:txEl>
                                          </p:spTgt>
                                        </p:tgtEl>
                                        <p:attrNameLst>
                                          <p:attrName>style.visibility</p:attrName>
                                        </p:attrNameLst>
                                      </p:cBhvr>
                                      <p:to>
                                        <p:strVal val="visible"/>
                                      </p:to>
                                    </p:set>
                                    <p:anim calcmode="lin" valueType="num">
                                      <p:cBhvr additive="base">
                                        <p:cTn id="43"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43"/>
        <p:cNvGrpSpPr/>
        <p:nvPr/>
      </p:nvGrpSpPr>
      <p:grpSpPr>
        <a:xfrm>
          <a:off x="0" y="0"/>
          <a:ext cx="0" cy="0"/>
          <a:chOff x="0" y="0"/>
          <a:chExt cx="0" cy="0"/>
        </a:xfrm>
      </p:grpSpPr>
      <p:sp>
        <p:nvSpPr>
          <p:cNvPr id="70" name="Rectangle 69">
            <a:extLst>
              <a:ext uri="{FF2B5EF4-FFF2-40B4-BE49-F238E27FC236}">
                <a16:creationId xmlns:a16="http://schemas.microsoft.com/office/drawing/2014/main" id="{1173A762-7C2C-4341-B3A1-444032A59DEE}"/>
              </a:ext>
            </a:extLst>
          </p:cNvPr>
          <p:cNvSpPr/>
          <p:nvPr/>
        </p:nvSpPr>
        <p:spPr>
          <a:xfrm>
            <a:off x="3851753" y="328757"/>
            <a:ext cx="1440493" cy="48851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C00000"/>
                </a:solidFill>
              </a:rPr>
              <a:t>KẾT QUẢ</a:t>
            </a:r>
          </a:p>
        </p:txBody>
      </p:sp>
      <mc:AlternateContent xmlns:mc="http://schemas.openxmlformats.org/markup-compatibility/2006">
        <mc:Choice xmlns:a14="http://schemas.microsoft.com/office/drawing/2010/main" Requires="a14">
          <p:sp>
            <p:nvSpPr>
              <p:cNvPr id="71" name="TextBox 70">
                <a:extLst>
                  <a:ext uri="{FF2B5EF4-FFF2-40B4-BE49-F238E27FC236}">
                    <a16:creationId xmlns:a16="http://schemas.microsoft.com/office/drawing/2014/main" id="{858021E3-2656-4349-B7BC-FEAE2027E17D}"/>
                  </a:ext>
                </a:extLst>
              </p:cNvPr>
              <p:cNvSpPr txBox="1"/>
              <p:nvPr/>
            </p:nvSpPr>
            <p:spPr>
              <a:xfrm>
                <a:off x="1115674" y="1139499"/>
                <a:ext cx="7488847" cy="2864502"/>
              </a:xfrm>
              <a:prstGeom prst="rect">
                <a:avLst/>
              </a:prstGeom>
              <a:noFill/>
            </p:spPr>
            <p:txBody>
              <a:bodyPr wrap="square" rtlCol="0">
                <a:spAutoFit/>
              </a:bodyPr>
              <a:lstStyle/>
              <a:p>
                <a:pPr>
                  <a:lnSpc>
                    <a:spcPct val="150000"/>
                  </a:lnSpc>
                </a:pPr>
                <a:r>
                  <a:rPr lang="en-US" sz="2200" b="1" dirty="0"/>
                  <a:t>2) </a:t>
                </a:r>
              </a:p>
              <a:p>
                <a:pPr>
                  <a:lnSpc>
                    <a:spcPct val="150000"/>
                  </a:lnSpc>
                </a:pPr>
                <a:r>
                  <a:rPr lang="en-US" sz="2200" dirty="0"/>
                  <a:t>Khi </a:t>
                </a:r>
                <a:r>
                  <a:rPr lang="en-US" sz="2200" dirty="0" err="1"/>
                  <a:t>chỉ</a:t>
                </a:r>
                <a:r>
                  <a:rPr lang="en-US" sz="2200" dirty="0"/>
                  <a:t> </a:t>
                </a:r>
                <a:r>
                  <a:rPr lang="en-US" sz="2200" dirty="0" err="1"/>
                  <a:t>có</a:t>
                </a:r>
                <a:r>
                  <a:rPr lang="en-US" sz="2200" dirty="0"/>
                  <a:t> </a:t>
                </a:r>
                <a:r>
                  <a:rPr lang="en-US" sz="2200" dirty="0" err="1"/>
                  <a:t>vật</a:t>
                </a:r>
                <a:r>
                  <a:rPr lang="en-US" sz="2200" dirty="0"/>
                  <a:t> m</a:t>
                </a:r>
                <a:r>
                  <a:rPr lang="en-US" sz="2200" baseline="-25000" dirty="0"/>
                  <a:t>1</a:t>
                </a:r>
                <a:r>
                  <a:rPr lang="en-US" sz="2200" dirty="0"/>
                  <a:t>: m</a:t>
                </a:r>
                <a:r>
                  <a:rPr lang="en-US" sz="2200" baseline="-25000" dirty="0"/>
                  <a:t>1</a:t>
                </a:r>
                <a:r>
                  <a:rPr lang="en-US" sz="2200" dirty="0"/>
                  <a:t>g = k(l</a:t>
                </a:r>
                <a:r>
                  <a:rPr lang="en-US" sz="2200" baseline="-25000" dirty="0"/>
                  <a:t>1</a:t>
                </a:r>
                <a:r>
                  <a:rPr lang="en-US" sz="2200" dirty="0"/>
                  <a:t> – l</a:t>
                </a:r>
                <a:r>
                  <a:rPr lang="en-US" sz="2200" baseline="-25000" dirty="0"/>
                  <a:t>0</a:t>
                </a:r>
                <a:r>
                  <a:rPr lang="en-US" sz="2200" dirty="0"/>
                  <a:t>) (1)</a:t>
                </a:r>
              </a:p>
              <a:p>
                <a:pPr>
                  <a:lnSpc>
                    <a:spcPct val="150000"/>
                  </a:lnSpc>
                </a:pPr>
                <a:r>
                  <a:rPr lang="en-US" sz="2200" dirty="0"/>
                  <a:t>Khi </a:t>
                </a:r>
                <a:r>
                  <a:rPr lang="en-US" sz="2200" dirty="0" err="1"/>
                  <a:t>treo</a:t>
                </a:r>
                <a:r>
                  <a:rPr lang="en-US" sz="2200" dirty="0"/>
                  <a:t> </a:t>
                </a:r>
                <a:r>
                  <a:rPr lang="en-US" sz="2200" dirty="0" err="1"/>
                  <a:t>cả</a:t>
                </a:r>
                <a:r>
                  <a:rPr lang="en-US" sz="2200" dirty="0"/>
                  <a:t> 2 </a:t>
                </a:r>
                <a:r>
                  <a:rPr lang="en-US" sz="2200" dirty="0" err="1"/>
                  <a:t>vật</a:t>
                </a:r>
                <a:r>
                  <a:rPr lang="en-US" sz="2200" dirty="0"/>
                  <a:t>: (m</a:t>
                </a:r>
                <a:r>
                  <a:rPr lang="en-US" sz="2200" baseline="-25000" dirty="0"/>
                  <a:t>1</a:t>
                </a:r>
                <a:r>
                  <a:rPr lang="en-US" sz="2200" dirty="0"/>
                  <a:t> + m</a:t>
                </a:r>
                <a:r>
                  <a:rPr lang="en-US" sz="2200" baseline="-25000" dirty="0"/>
                  <a:t>2</a:t>
                </a:r>
                <a:r>
                  <a:rPr lang="en-US" sz="2200" dirty="0"/>
                  <a:t>)g = k(l</a:t>
                </a:r>
                <a:r>
                  <a:rPr lang="en-US" sz="2200" baseline="-25000" dirty="0"/>
                  <a:t>2</a:t>
                </a:r>
                <a:r>
                  <a:rPr lang="en-US" sz="2200" dirty="0"/>
                  <a:t> – l</a:t>
                </a:r>
                <a:r>
                  <a:rPr lang="en-US" sz="2200" baseline="-25000" dirty="0"/>
                  <a:t>0</a:t>
                </a:r>
                <a:r>
                  <a:rPr lang="en-US" sz="2200" dirty="0"/>
                  <a:t>) (2)</a:t>
                </a:r>
              </a:p>
              <a:p>
                <a:pPr>
                  <a:lnSpc>
                    <a:spcPct val="150000"/>
                  </a:lnSpc>
                </a:pPr>
                <a:r>
                  <a:rPr lang="en-US" sz="2200" dirty="0"/>
                  <a:t>Chia (1) </a:t>
                </a:r>
                <a:r>
                  <a:rPr lang="en-US" sz="2200" dirty="0" err="1"/>
                  <a:t>cho</a:t>
                </a:r>
                <a:r>
                  <a:rPr lang="en-US" sz="2200" dirty="0"/>
                  <a:t> (2) ta </a:t>
                </a:r>
                <a:r>
                  <a:rPr lang="en-US" sz="2200" dirty="0" err="1"/>
                  <a:t>có</a:t>
                </a:r>
                <a:r>
                  <a:rPr lang="en-US" sz="2200" dirty="0"/>
                  <a:t>: </a:t>
                </a:r>
                <a14:m>
                  <m:oMath xmlns:m="http://schemas.openxmlformats.org/officeDocument/2006/math">
                    <m:f>
                      <m:fPr>
                        <m:ctrlPr>
                          <a:rPr lang="en-US" sz="2200" i="1"/>
                        </m:ctrlPr>
                      </m:fPr>
                      <m:num>
                        <m:r>
                          <a:rPr lang="en-US" sz="2200" i="1"/>
                          <m:t>0,1</m:t>
                        </m:r>
                      </m:num>
                      <m:den>
                        <m:r>
                          <a:rPr lang="en-US" sz="2200" i="1"/>
                          <m:t>0,1+0,1</m:t>
                        </m:r>
                      </m:den>
                    </m:f>
                    <m:r>
                      <a:rPr lang="en-US" sz="2200" i="1"/>
                      <m:t>=</m:t>
                    </m:r>
                    <m:f>
                      <m:fPr>
                        <m:ctrlPr>
                          <a:rPr lang="en-US" sz="2200" i="1"/>
                        </m:ctrlPr>
                      </m:fPr>
                      <m:num>
                        <m:r>
                          <a:rPr lang="en-US" sz="2200" i="1"/>
                          <m:t>0,31−</m:t>
                        </m:r>
                        <m:sSub>
                          <m:sSubPr>
                            <m:ctrlPr>
                              <a:rPr lang="en-US" sz="2200" i="1"/>
                            </m:ctrlPr>
                          </m:sSubPr>
                          <m:e>
                            <m:r>
                              <a:rPr lang="en-US" sz="2200" i="1"/>
                              <m:t>𝑙</m:t>
                            </m:r>
                          </m:e>
                          <m:sub>
                            <m:r>
                              <a:rPr lang="en-US" sz="2200" i="1"/>
                              <m:t>0</m:t>
                            </m:r>
                          </m:sub>
                        </m:sSub>
                      </m:num>
                      <m:den>
                        <m:r>
                          <a:rPr lang="en-US" sz="2200" i="1"/>
                          <m:t>0,32−</m:t>
                        </m:r>
                        <m:sSub>
                          <m:sSubPr>
                            <m:ctrlPr>
                              <a:rPr lang="en-US" sz="2200" i="1"/>
                            </m:ctrlPr>
                          </m:sSubPr>
                          <m:e>
                            <m:r>
                              <a:rPr lang="en-US" sz="2200" i="1"/>
                              <m:t>𝑙</m:t>
                            </m:r>
                          </m:e>
                          <m:sub>
                            <m:r>
                              <a:rPr lang="en-US" sz="2200" i="1"/>
                              <m:t>0</m:t>
                            </m:r>
                          </m:sub>
                        </m:sSub>
                      </m:den>
                    </m:f>
                    <m:r>
                      <a:rPr lang="en-US" sz="2200" i="1"/>
                      <m:t>⟹</m:t>
                    </m:r>
                    <m:sSub>
                      <m:sSubPr>
                        <m:ctrlPr>
                          <a:rPr lang="en-US" sz="2200" i="1"/>
                        </m:ctrlPr>
                      </m:sSubPr>
                      <m:e>
                        <m:r>
                          <a:rPr lang="en-US" sz="2200" i="1"/>
                          <m:t>𝑙</m:t>
                        </m:r>
                      </m:e>
                      <m:sub>
                        <m:r>
                          <a:rPr lang="en-US" sz="2200" i="1"/>
                          <m:t>0</m:t>
                        </m:r>
                      </m:sub>
                    </m:sSub>
                    <m:r>
                      <a:rPr lang="en-US" sz="2200" i="1"/>
                      <m:t>=0,3</m:t>
                    </m:r>
                    <m:r>
                      <a:rPr lang="en-US" sz="2200" i="1"/>
                      <m:t>𝑚</m:t>
                    </m:r>
                  </m:oMath>
                </a14:m>
                <a:endParaRPr lang="en-US" sz="2200" dirty="0"/>
              </a:p>
              <a:p>
                <a:pPr>
                  <a:lnSpc>
                    <a:spcPct val="150000"/>
                  </a:lnSpc>
                </a:pPr>
                <a:r>
                  <a:rPr lang="en-US" sz="2200" dirty="0" err="1"/>
                  <a:t>Thay</a:t>
                </a:r>
                <a:r>
                  <a:rPr lang="en-US" sz="2200" dirty="0"/>
                  <a:t> </a:t>
                </a:r>
                <a:r>
                  <a:rPr lang="en-US" sz="2200" dirty="0" err="1"/>
                  <a:t>vào</a:t>
                </a:r>
                <a:r>
                  <a:rPr lang="en-US" sz="2200" dirty="0"/>
                  <a:t> (1) ta </a:t>
                </a:r>
                <a:r>
                  <a:rPr lang="en-US" sz="2200" dirty="0" err="1"/>
                  <a:t>được</a:t>
                </a:r>
                <a:r>
                  <a:rPr lang="en-US" sz="2200" dirty="0"/>
                  <a:t> k = 100 N/m</a:t>
                </a:r>
              </a:p>
            </p:txBody>
          </p:sp>
        </mc:Choice>
        <mc:Fallback>
          <p:sp>
            <p:nvSpPr>
              <p:cNvPr id="71" name="TextBox 70">
                <a:extLst>
                  <a:ext uri="{FF2B5EF4-FFF2-40B4-BE49-F238E27FC236}">
                    <a16:creationId xmlns:a16="http://schemas.microsoft.com/office/drawing/2014/main" id="{858021E3-2656-4349-B7BC-FEAE2027E17D}"/>
                  </a:ext>
                </a:extLst>
              </p:cNvPr>
              <p:cNvSpPr txBox="1">
                <a:spLocks noRot="1" noChangeAspect="1" noMove="1" noResize="1" noEditPoints="1" noAdjustHandles="1" noChangeArrowheads="1" noChangeShapeType="1" noTextEdit="1"/>
              </p:cNvSpPr>
              <p:nvPr/>
            </p:nvSpPr>
            <p:spPr>
              <a:xfrm>
                <a:off x="1115674" y="1139499"/>
                <a:ext cx="7488847" cy="2864502"/>
              </a:xfrm>
              <a:prstGeom prst="rect">
                <a:avLst/>
              </a:prstGeom>
              <a:blipFill>
                <a:blip r:embed="rId3"/>
                <a:stretch>
                  <a:fillRect l="-1058" b="-3404"/>
                </a:stretch>
              </a:blipFill>
            </p:spPr>
            <p:txBody>
              <a:bodyPr/>
              <a:lstStyle/>
              <a:p>
                <a:r>
                  <a:rPr lang="en-US">
                    <a:noFill/>
                  </a:rPr>
                  <a:t> </a:t>
                </a:r>
              </a:p>
            </p:txBody>
          </p:sp>
        </mc:Fallback>
      </mc:AlternateContent>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anim calcmode="lin" valueType="num">
                                      <p:cBhvr additive="base">
                                        <p:cTn id="7" dur="500" fill="hold"/>
                                        <p:tgtEl>
                                          <p:spTgt spid="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
                                            <p:txEl>
                                              <p:pRg st="1" end="1"/>
                                            </p:txEl>
                                          </p:spTgt>
                                        </p:tgtEl>
                                        <p:attrNameLst>
                                          <p:attrName>style.visibility</p:attrName>
                                        </p:attrNameLst>
                                      </p:cBhvr>
                                      <p:to>
                                        <p:strVal val="visible"/>
                                      </p:to>
                                    </p:set>
                                    <p:anim calcmode="lin" valueType="num">
                                      <p:cBhvr additive="base">
                                        <p:cTn id="13" dur="500" fill="hold"/>
                                        <p:tgtEl>
                                          <p:spTgt spid="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
                                            <p:txEl>
                                              <p:pRg st="2" end="2"/>
                                            </p:txEl>
                                          </p:spTgt>
                                        </p:tgtEl>
                                        <p:attrNameLst>
                                          <p:attrName>style.visibility</p:attrName>
                                        </p:attrNameLst>
                                      </p:cBhvr>
                                      <p:to>
                                        <p:strVal val="visible"/>
                                      </p:to>
                                    </p:set>
                                    <p:anim calcmode="lin" valueType="num">
                                      <p:cBhvr additive="base">
                                        <p:cTn id="19" dur="500" fill="hold"/>
                                        <p:tgtEl>
                                          <p:spTgt spid="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
                                            <p:txEl>
                                              <p:pRg st="3" end="3"/>
                                            </p:txEl>
                                          </p:spTgt>
                                        </p:tgtEl>
                                        <p:attrNameLst>
                                          <p:attrName>style.visibility</p:attrName>
                                        </p:attrNameLst>
                                      </p:cBhvr>
                                      <p:to>
                                        <p:strVal val="visible"/>
                                      </p:to>
                                    </p:set>
                                    <p:anim calcmode="lin" valueType="num">
                                      <p:cBhvr additive="base">
                                        <p:cTn id="25" dur="500" fill="hold"/>
                                        <p:tgtEl>
                                          <p:spTgt spid="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
                                            <p:txEl>
                                              <p:pRg st="4" end="4"/>
                                            </p:txEl>
                                          </p:spTgt>
                                        </p:tgtEl>
                                        <p:attrNameLst>
                                          <p:attrName>style.visibility</p:attrName>
                                        </p:attrNameLst>
                                      </p:cBhvr>
                                      <p:to>
                                        <p:strVal val="visible"/>
                                      </p:to>
                                    </p:set>
                                    <p:anim calcmode="lin" valueType="num">
                                      <p:cBhvr additive="base">
                                        <p:cTn id="31" dur="500" fill="hold"/>
                                        <p:tgtEl>
                                          <p:spTgt spid="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90"/>
        <p:cNvGrpSpPr/>
        <p:nvPr/>
      </p:nvGrpSpPr>
      <p:grpSpPr>
        <a:xfrm>
          <a:off x="0" y="0"/>
          <a:ext cx="0" cy="0"/>
          <a:chOff x="0" y="0"/>
          <a:chExt cx="0" cy="0"/>
        </a:xfrm>
      </p:grpSpPr>
      <p:sp>
        <p:nvSpPr>
          <p:cNvPr id="2391" name="Google Shape;2391;p70"/>
          <p:cNvSpPr txBox="1">
            <a:spLocks noGrp="1"/>
          </p:cNvSpPr>
          <p:nvPr>
            <p:ph type="title"/>
          </p:nvPr>
        </p:nvSpPr>
        <p:spPr>
          <a:xfrm>
            <a:off x="2278675" y="2067330"/>
            <a:ext cx="43764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dirty="0"/>
              <a:t>VẬN DỤNG</a:t>
            </a:r>
            <a:endParaRPr sz="4400" dirty="0"/>
          </a:p>
        </p:txBody>
      </p:sp>
      <p:grpSp>
        <p:nvGrpSpPr>
          <p:cNvPr id="2393" name="Google Shape;2393;p70"/>
          <p:cNvGrpSpPr/>
          <p:nvPr/>
        </p:nvGrpSpPr>
        <p:grpSpPr>
          <a:xfrm rot="8954202">
            <a:off x="7415603" y="285372"/>
            <a:ext cx="1322044" cy="749561"/>
            <a:chOff x="9584825" y="1133975"/>
            <a:chExt cx="1322025" cy="749550"/>
          </a:xfrm>
        </p:grpSpPr>
        <p:sp>
          <p:nvSpPr>
            <p:cNvPr id="2394" name="Google Shape;2394;p70"/>
            <p:cNvSpPr/>
            <p:nvPr/>
          </p:nvSpPr>
          <p:spPr>
            <a:xfrm>
              <a:off x="9584825" y="1133975"/>
              <a:ext cx="954050" cy="567200"/>
            </a:xfrm>
            <a:custGeom>
              <a:avLst/>
              <a:gdLst/>
              <a:ahLst/>
              <a:cxnLst/>
              <a:rect l="l" t="t" r="r" b="b"/>
              <a:pathLst>
                <a:path w="38162" h="22688" extrusionOk="0">
                  <a:moveTo>
                    <a:pt x="4392" y="1"/>
                  </a:moveTo>
                  <a:cubicBezTo>
                    <a:pt x="3955" y="1"/>
                    <a:pt x="3528" y="200"/>
                    <a:pt x="3248" y="565"/>
                  </a:cubicBezTo>
                  <a:cubicBezTo>
                    <a:pt x="2248" y="1860"/>
                    <a:pt x="554" y="4461"/>
                    <a:pt x="86" y="7671"/>
                  </a:cubicBezTo>
                  <a:cubicBezTo>
                    <a:pt x="0" y="8290"/>
                    <a:pt x="320" y="8896"/>
                    <a:pt x="881" y="9172"/>
                  </a:cubicBezTo>
                  <a:cubicBezTo>
                    <a:pt x="1454" y="9454"/>
                    <a:pt x="2283" y="9859"/>
                    <a:pt x="3300" y="10355"/>
                  </a:cubicBezTo>
                  <a:cubicBezTo>
                    <a:pt x="3945" y="10672"/>
                    <a:pt x="4668" y="11025"/>
                    <a:pt x="5451" y="11403"/>
                  </a:cubicBezTo>
                  <a:cubicBezTo>
                    <a:pt x="5971" y="11657"/>
                    <a:pt x="6519" y="11925"/>
                    <a:pt x="7086" y="12202"/>
                  </a:cubicBezTo>
                  <a:cubicBezTo>
                    <a:pt x="12511" y="14842"/>
                    <a:pt x="19874" y="18401"/>
                    <a:pt x="24827" y="20704"/>
                  </a:cubicBezTo>
                  <a:cubicBezTo>
                    <a:pt x="25426" y="20985"/>
                    <a:pt x="25985" y="21243"/>
                    <a:pt x="26506" y="21481"/>
                  </a:cubicBezTo>
                  <a:cubicBezTo>
                    <a:pt x="27055" y="21732"/>
                    <a:pt x="27557" y="21960"/>
                    <a:pt x="28004" y="22157"/>
                  </a:cubicBezTo>
                  <a:lnTo>
                    <a:pt x="28057" y="22181"/>
                  </a:lnTo>
                  <a:cubicBezTo>
                    <a:pt x="28057" y="22181"/>
                    <a:pt x="29872" y="22332"/>
                    <a:pt x="31809" y="22433"/>
                  </a:cubicBezTo>
                  <a:cubicBezTo>
                    <a:pt x="32725" y="22479"/>
                    <a:pt x="33667" y="22513"/>
                    <a:pt x="34458" y="22513"/>
                  </a:cubicBezTo>
                  <a:cubicBezTo>
                    <a:pt x="35115" y="22513"/>
                    <a:pt x="35668" y="22490"/>
                    <a:pt x="36013" y="22430"/>
                  </a:cubicBezTo>
                  <a:lnTo>
                    <a:pt x="36466" y="22631"/>
                  </a:lnTo>
                  <a:cubicBezTo>
                    <a:pt x="36552" y="22669"/>
                    <a:pt x="36643" y="22687"/>
                    <a:pt x="36731" y="22687"/>
                  </a:cubicBezTo>
                  <a:cubicBezTo>
                    <a:pt x="36984" y="22687"/>
                    <a:pt x="37224" y="22541"/>
                    <a:pt x="37333" y="22296"/>
                  </a:cubicBezTo>
                  <a:lnTo>
                    <a:pt x="38015" y="20759"/>
                  </a:lnTo>
                  <a:cubicBezTo>
                    <a:pt x="38162" y="20427"/>
                    <a:pt x="38011" y="20039"/>
                    <a:pt x="37680" y="19891"/>
                  </a:cubicBezTo>
                  <a:lnTo>
                    <a:pt x="37228" y="19691"/>
                  </a:lnTo>
                  <a:cubicBezTo>
                    <a:pt x="37228" y="19691"/>
                    <a:pt x="35712" y="17853"/>
                    <a:pt x="34247" y="16080"/>
                  </a:cubicBezTo>
                  <a:cubicBezTo>
                    <a:pt x="33400" y="15056"/>
                    <a:pt x="32572" y="14048"/>
                    <a:pt x="32064" y="13431"/>
                  </a:cubicBezTo>
                  <a:cubicBezTo>
                    <a:pt x="32032" y="13398"/>
                    <a:pt x="32005" y="13363"/>
                    <a:pt x="31979" y="13332"/>
                  </a:cubicBezTo>
                  <a:cubicBezTo>
                    <a:pt x="31920" y="13259"/>
                    <a:pt x="31438" y="12965"/>
                    <a:pt x="30259" y="12337"/>
                  </a:cubicBezTo>
                  <a:cubicBezTo>
                    <a:pt x="29908" y="12152"/>
                    <a:pt x="29493" y="11934"/>
                    <a:pt x="29009" y="11684"/>
                  </a:cubicBezTo>
                  <a:cubicBezTo>
                    <a:pt x="26050" y="10159"/>
                    <a:pt x="20498" y="7418"/>
                    <a:pt x="10690" y="2803"/>
                  </a:cubicBezTo>
                  <a:cubicBezTo>
                    <a:pt x="10257" y="2596"/>
                    <a:pt x="9815" y="2389"/>
                    <a:pt x="9363" y="2178"/>
                  </a:cubicBezTo>
                  <a:cubicBezTo>
                    <a:pt x="8735" y="1884"/>
                    <a:pt x="8091" y="1582"/>
                    <a:pt x="7429" y="1271"/>
                  </a:cubicBezTo>
                  <a:cubicBezTo>
                    <a:pt x="6644" y="905"/>
                    <a:pt x="5836" y="527"/>
                    <a:pt x="5001" y="137"/>
                  </a:cubicBezTo>
                  <a:cubicBezTo>
                    <a:pt x="4805" y="45"/>
                    <a:pt x="4597" y="1"/>
                    <a:pt x="4392"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70"/>
            <p:cNvSpPr/>
            <p:nvPr/>
          </p:nvSpPr>
          <p:spPr>
            <a:xfrm>
              <a:off x="9667300" y="1165750"/>
              <a:ext cx="719100" cy="522175"/>
            </a:xfrm>
            <a:custGeom>
              <a:avLst/>
              <a:gdLst/>
              <a:ahLst/>
              <a:cxnLst/>
              <a:rect l="l" t="t" r="r" b="b"/>
              <a:pathLst>
                <a:path w="28764" h="20887" extrusionOk="0">
                  <a:moveTo>
                    <a:pt x="4128" y="0"/>
                  </a:moveTo>
                  <a:cubicBezTo>
                    <a:pt x="3240" y="1348"/>
                    <a:pt x="2431" y="2749"/>
                    <a:pt x="1746" y="4194"/>
                  </a:cubicBezTo>
                  <a:cubicBezTo>
                    <a:pt x="999" y="5769"/>
                    <a:pt x="399" y="7402"/>
                    <a:pt x="1" y="9084"/>
                  </a:cubicBezTo>
                  <a:cubicBezTo>
                    <a:pt x="646" y="9401"/>
                    <a:pt x="1369" y="9754"/>
                    <a:pt x="2152" y="10132"/>
                  </a:cubicBezTo>
                  <a:cubicBezTo>
                    <a:pt x="2672" y="10386"/>
                    <a:pt x="3220" y="10654"/>
                    <a:pt x="3787" y="10931"/>
                  </a:cubicBezTo>
                  <a:cubicBezTo>
                    <a:pt x="9212" y="13571"/>
                    <a:pt x="16575" y="17130"/>
                    <a:pt x="21528" y="19433"/>
                  </a:cubicBezTo>
                  <a:cubicBezTo>
                    <a:pt x="22127" y="19714"/>
                    <a:pt x="22686" y="19972"/>
                    <a:pt x="23207" y="20210"/>
                  </a:cubicBezTo>
                  <a:cubicBezTo>
                    <a:pt x="23756" y="20461"/>
                    <a:pt x="24258" y="20689"/>
                    <a:pt x="24705" y="20886"/>
                  </a:cubicBezTo>
                  <a:cubicBezTo>
                    <a:pt x="25314" y="19441"/>
                    <a:pt x="26153" y="17510"/>
                    <a:pt x="26772" y="16093"/>
                  </a:cubicBezTo>
                  <a:cubicBezTo>
                    <a:pt x="27185" y="15155"/>
                    <a:pt x="27497" y="14441"/>
                    <a:pt x="27588" y="14250"/>
                  </a:cubicBezTo>
                  <a:cubicBezTo>
                    <a:pt x="27846" y="13694"/>
                    <a:pt x="28339" y="12948"/>
                    <a:pt x="28763" y="12160"/>
                  </a:cubicBezTo>
                  <a:cubicBezTo>
                    <a:pt x="28733" y="12127"/>
                    <a:pt x="28706" y="12092"/>
                    <a:pt x="28679" y="12061"/>
                  </a:cubicBezTo>
                  <a:cubicBezTo>
                    <a:pt x="28620" y="11988"/>
                    <a:pt x="28139" y="11694"/>
                    <a:pt x="26959" y="11066"/>
                  </a:cubicBezTo>
                  <a:cubicBezTo>
                    <a:pt x="26607" y="10881"/>
                    <a:pt x="26192" y="10663"/>
                    <a:pt x="25708" y="10413"/>
                  </a:cubicBezTo>
                  <a:cubicBezTo>
                    <a:pt x="22751" y="8888"/>
                    <a:pt x="17199" y="6147"/>
                    <a:pt x="7391" y="1532"/>
                  </a:cubicBezTo>
                  <a:cubicBezTo>
                    <a:pt x="6957" y="1325"/>
                    <a:pt x="6515" y="1118"/>
                    <a:pt x="6064" y="907"/>
                  </a:cubicBezTo>
                  <a:cubicBezTo>
                    <a:pt x="5435" y="613"/>
                    <a:pt x="4791" y="311"/>
                    <a:pt x="4128" y="0"/>
                  </a:cubicBezTo>
                  <a:close/>
                </a:path>
              </a:pathLst>
            </a:cu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70"/>
            <p:cNvSpPr/>
            <p:nvPr/>
          </p:nvSpPr>
          <p:spPr>
            <a:xfrm>
              <a:off x="10205475" y="1426075"/>
              <a:ext cx="135800" cy="244950"/>
            </a:xfrm>
            <a:custGeom>
              <a:avLst/>
              <a:gdLst/>
              <a:ahLst/>
              <a:cxnLst/>
              <a:rect l="l" t="t" r="r" b="b"/>
              <a:pathLst>
                <a:path w="5432" h="9798" extrusionOk="0">
                  <a:moveTo>
                    <a:pt x="4181" y="0"/>
                  </a:moveTo>
                  <a:cubicBezTo>
                    <a:pt x="2164" y="2651"/>
                    <a:pt x="639" y="5750"/>
                    <a:pt x="1" y="9020"/>
                  </a:cubicBezTo>
                  <a:cubicBezTo>
                    <a:pt x="600" y="9301"/>
                    <a:pt x="1159" y="9559"/>
                    <a:pt x="1680" y="9797"/>
                  </a:cubicBezTo>
                  <a:cubicBezTo>
                    <a:pt x="2166" y="7696"/>
                    <a:pt x="2792" y="5655"/>
                    <a:pt x="3733" y="3689"/>
                  </a:cubicBezTo>
                  <a:cubicBezTo>
                    <a:pt x="4234" y="2645"/>
                    <a:pt x="4797" y="1625"/>
                    <a:pt x="5432" y="652"/>
                  </a:cubicBezTo>
                  <a:cubicBezTo>
                    <a:pt x="5080" y="466"/>
                    <a:pt x="4665" y="249"/>
                    <a:pt x="4181" y="0"/>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70"/>
            <p:cNvSpPr/>
            <p:nvPr/>
          </p:nvSpPr>
          <p:spPr>
            <a:xfrm>
              <a:off x="9721075" y="1188400"/>
              <a:ext cx="131025" cy="250625"/>
            </a:xfrm>
            <a:custGeom>
              <a:avLst/>
              <a:gdLst/>
              <a:ahLst/>
              <a:cxnLst/>
              <a:rect l="l" t="t" r="r" b="b"/>
              <a:pathLst>
                <a:path w="5241" h="10025" extrusionOk="0">
                  <a:moveTo>
                    <a:pt x="3913" y="1"/>
                  </a:moveTo>
                  <a:cubicBezTo>
                    <a:pt x="1946" y="2733"/>
                    <a:pt x="509" y="5903"/>
                    <a:pt x="1" y="9226"/>
                  </a:cubicBezTo>
                  <a:cubicBezTo>
                    <a:pt x="521" y="9480"/>
                    <a:pt x="1069" y="9748"/>
                    <a:pt x="1636" y="10025"/>
                  </a:cubicBezTo>
                  <a:cubicBezTo>
                    <a:pt x="2148" y="7654"/>
                    <a:pt x="2809" y="5357"/>
                    <a:pt x="3862" y="3153"/>
                  </a:cubicBezTo>
                  <a:cubicBezTo>
                    <a:pt x="4276" y="2287"/>
                    <a:pt x="4737" y="1443"/>
                    <a:pt x="5240" y="626"/>
                  </a:cubicBezTo>
                  <a:cubicBezTo>
                    <a:pt x="4806" y="419"/>
                    <a:pt x="4364" y="212"/>
                    <a:pt x="3913"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70"/>
            <p:cNvSpPr/>
            <p:nvPr/>
          </p:nvSpPr>
          <p:spPr>
            <a:xfrm>
              <a:off x="9816225" y="1317850"/>
              <a:ext cx="396300" cy="208950"/>
            </a:xfrm>
            <a:custGeom>
              <a:avLst/>
              <a:gdLst/>
              <a:ahLst/>
              <a:cxnLst/>
              <a:rect l="l" t="t" r="r" b="b"/>
              <a:pathLst>
                <a:path w="15852" h="8358" extrusionOk="0">
                  <a:moveTo>
                    <a:pt x="1348" y="0"/>
                  </a:moveTo>
                  <a:cubicBezTo>
                    <a:pt x="645" y="0"/>
                    <a:pt x="0" y="844"/>
                    <a:pt x="451" y="1663"/>
                  </a:cubicBezTo>
                  <a:cubicBezTo>
                    <a:pt x="1852" y="4212"/>
                    <a:pt x="4116" y="6900"/>
                    <a:pt x="7270" y="6900"/>
                  </a:cubicBezTo>
                  <a:cubicBezTo>
                    <a:pt x="7331" y="6900"/>
                    <a:pt x="7392" y="6899"/>
                    <a:pt x="7454" y="6897"/>
                  </a:cubicBezTo>
                  <a:cubicBezTo>
                    <a:pt x="8762" y="6853"/>
                    <a:pt x="9897" y="6183"/>
                    <a:pt x="11165" y="5980"/>
                  </a:cubicBezTo>
                  <a:cubicBezTo>
                    <a:pt x="11319" y="5955"/>
                    <a:pt x="11463" y="5943"/>
                    <a:pt x="11598" y="5943"/>
                  </a:cubicBezTo>
                  <a:cubicBezTo>
                    <a:pt x="13156" y="5943"/>
                    <a:pt x="13629" y="7477"/>
                    <a:pt x="14880" y="8253"/>
                  </a:cubicBezTo>
                  <a:cubicBezTo>
                    <a:pt x="14989" y="8320"/>
                    <a:pt x="15130" y="8358"/>
                    <a:pt x="15270" y="8358"/>
                  </a:cubicBezTo>
                  <a:cubicBezTo>
                    <a:pt x="15539" y="8358"/>
                    <a:pt x="15802" y="8219"/>
                    <a:pt x="15811" y="7894"/>
                  </a:cubicBezTo>
                  <a:cubicBezTo>
                    <a:pt x="15851" y="6498"/>
                    <a:pt x="14923" y="5071"/>
                    <a:pt x="13787" y="4294"/>
                  </a:cubicBezTo>
                  <a:cubicBezTo>
                    <a:pt x="13107" y="3828"/>
                    <a:pt x="12392" y="3643"/>
                    <a:pt x="11654" y="3643"/>
                  </a:cubicBezTo>
                  <a:cubicBezTo>
                    <a:pt x="11118" y="3643"/>
                    <a:pt x="10571" y="3741"/>
                    <a:pt x="10016" y="3899"/>
                  </a:cubicBezTo>
                  <a:cubicBezTo>
                    <a:pt x="9013" y="4186"/>
                    <a:pt x="8100" y="4598"/>
                    <a:pt x="7137" y="4598"/>
                  </a:cubicBezTo>
                  <a:cubicBezTo>
                    <a:pt x="6708" y="4598"/>
                    <a:pt x="6270" y="4517"/>
                    <a:pt x="5810" y="4306"/>
                  </a:cubicBezTo>
                  <a:cubicBezTo>
                    <a:pt x="4130" y="3539"/>
                    <a:pt x="3192" y="1867"/>
                    <a:pt x="2141" y="444"/>
                  </a:cubicBezTo>
                  <a:cubicBezTo>
                    <a:pt x="1909" y="131"/>
                    <a:pt x="1624" y="0"/>
                    <a:pt x="1348" y="0"/>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70"/>
            <p:cNvSpPr/>
            <p:nvPr/>
          </p:nvSpPr>
          <p:spPr>
            <a:xfrm>
              <a:off x="10538300" y="1651725"/>
              <a:ext cx="368550" cy="231800"/>
            </a:xfrm>
            <a:custGeom>
              <a:avLst/>
              <a:gdLst/>
              <a:ahLst/>
              <a:cxnLst/>
              <a:rect l="l" t="t" r="r" b="b"/>
              <a:pathLst>
                <a:path w="14742" h="9272" extrusionOk="0">
                  <a:moveTo>
                    <a:pt x="1541" y="0"/>
                  </a:moveTo>
                  <a:cubicBezTo>
                    <a:pt x="745" y="0"/>
                    <a:pt x="1" y="864"/>
                    <a:pt x="326" y="1723"/>
                  </a:cubicBezTo>
                  <a:cubicBezTo>
                    <a:pt x="994" y="3493"/>
                    <a:pt x="2422" y="5089"/>
                    <a:pt x="3779" y="6387"/>
                  </a:cubicBezTo>
                  <a:cubicBezTo>
                    <a:pt x="4515" y="7090"/>
                    <a:pt x="5460" y="7558"/>
                    <a:pt x="6412" y="7558"/>
                  </a:cubicBezTo>
                  <a:cubicBezTo>
                    <a:pt x="6982" y="7558"/>
                    <a:pt x="7555" y="7390"/>
                    <a:pt x="8088" y="7005"/>
                  </a:cubicBezTo>
                  <a:cubicBezTo>
                    <a:pt x="8687" y="6571"/>
                    <a:pt x="9097" y="5967"/>
                    <a:pt x="9470" y="5340"/>
                  </a:cubicBezTo>
                  <a:cubicBezTo>
                    <a:pt x="9494" y="5299"/>
                    <a:pt x="9539" y="5234"/>
                    <a:pt x="9592" y="5158"/>
                  </a:cubicBezTo>
                  <a:cubicBezTo>
                    <a:pt x="10900" y="6193"/>
                    <a:pt x="11715" y="7509"/>
                    <a:pt x="12682" y="8838"/>
                  </a:cubicBezTo>
                  <a:cubicBezTo>
                    <a:pt x="12901" y="9139"/>
                    <a:pt x="13220" y="9272"/>
                    <a:pt x="13539" y="9272"/>
                  </a:cubicBezTo>
                  <a:cubicBezTo>
                    <a:pt x="14141" y="9272"/>
                    <a:pt x="14741" y="8795"/>
                    <a:pt x="14649" y="8079"/>
                  </a:cubicBezTo>
                  <a:cubicBezTo>
                    <a:pt x="14447" y="6497"/>
                    <a:pt x="13548" y="4897"/>
                    <a:pt x="12495" y="3727"/>
                  </a:cubicBezTo>
                  <a:cubicBezTo>
                    <a:pt x="11677" y="2816"/>
                    <a:pt x="10498" y="1564"/>
                    <a:pt x="9177" y="1564"/>
                  </a:cubicBezTo>
                  <a:cubicBezTo>
                    <a:pt x="8944" y="1564"/>
                    <a:pt x="8707" y="1603"/>
                    <a:pt x="8467" y="1690"/>
                  </a:cubicBezTo>
                  <a:cubicBezTo>
                    <a:pt x="7749" y="1950"/>
                    <a:pt x="7322" y="2561"/>
                    <a:pt x="6987" y="3211"/>
                  </a:cubicBezTo>
                  <a:cubicBezTo>
                    <a:pt x="6868" y="3443"/>
                    <a:pt x="6548" y="4468"/>
                    <a:pt x="6246" y="4525"/>
                  </a:cubicBezTo>
                  <a:cubicBezTo>
                    <a:pt x="6234" y="4527"/>
                    <a:pt x="6221" y="4528"/>
                    <a:pt x="6207" y="4528"/>
                  </a:cubicBezTo>
                  <a:cubicBezTo>
                    <a:pt x="5687" y="4528"/>
                    <a:pt x="4476" y="2791"/>
                    <a:pt x="4226" y="2482"/>
                  </a:cubicBezTo>
                  <a:cubicBezTo>
                    <a:pt x="3604" y="1713"/>
                    <a:pt x="3034" y="961"/>
                    <a:pt x="2293" y="299"/>
                  </a:cubicBezTo>
                  <a:cubicBezTo>
                    <a:pt x="2060" y="90"/>
                    <a:pt x="1798" y="0"/>
                    <a:pt x="1541" y="0"/>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0" name="Google Shape;2400;p70"/>
          <p:cNvGrpSpPr/>
          <p:nvPr/>
        </p:nvGrpSpPr>
        <p:grpSpPr>
          <a:xfrm>
            <a:off x="568398" y="807154"/>
            <a:ext cx="1239136" cy="1260176"/>
            <a:chOff x="-5107387" y="3465875"/>
            <a:chExt cx="1007100" cy="1024200"/>
          </a:xfrm>
        </p:grpSpPr>
        <p:sp>
          <p:nvSpPr>
            <p:cNvPr id="2401" name="Google Shape;2401;p70"/>
            <p:cNvSpPr/>
            <p:nvPr/>
          </p:nvSpPr>
          <p:spPr>
            <a:xfrm>
              <a:off x="-4363212" y="3611850"/>
              <a:ext cx="178850" cy="134450"/>
            </a:xfrm>
            <a:custGeom>
              <a:avLst/>
              <a:gdLst/>
              <a:ahLst/>
              <a:cxnLst/>
              <a:rect l="l" t="t" r="r" b="b"/>
              <a:pathLst>
                <a:path w="7154" h="5378" extrusionOk="0">
                  <a:moveTo>
                    <a:pt x="6040" y="0"/>
                  </a:moveTo>
                  <a:lnTo>
                    <a:pt x="0" y="2169"/>
                  </a:lnTo>
                  <a:lnTo>
                    <a:pt x="1225" y="5377"/>
                  </a:lnTo>
                  <a:lnTo>
                    <a:pt x="7153" y="2587"/>
                  </a:lnTo>
                  <a:lnTo>
                    <a:pt x="5511" y="1812"/>
                  </a:lnTo>
                  <a:lnTo>
                    <a:pt x="6040" y="0"/>
                  </a:ln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70"/>
            <p:cNvSpPr/>
            <p:nvPr/>
          </p:nvSpPr>
          <p:spPr>
            <a:xfrm>
              <a:off x="-4317687" y="3746825"/>
              <a:ext cx="178850" cy="134450"/>
            </a:xfrm>
            <a:custGeom>
              <a:avLst/>
              <a:gdLst/>
              <a:ahLst/>
              <a:cxnLst/>
              <a:rect l="l" t="t" r="r" b="b"/>
              <a:pathLst>
                <a:path w="7154" h="5378" extrusionOk="0">
                  <a:moveTo>
                    <a:pt x="6041" y="0"/>
                  </a:moveTo>
                  <a:lnTo>
                    <a:pt x="1" y="2169"/>
                  </a:lnTo>
                  <a:lnTo>
                    <a:pt x="1226" y="5377"/>
                  </a:lnTo>
                  <a:lnTo>
                    <a:pt x="7154" y="2585"/>
                  </a:lnTo>
                  <a:lnTo>
                    <a:pt x="5512" y="1812"/>
                  </a:lnTo>
                  <a:lnTo>
                    <a:pt x="6041" y="0"/>
                  </a:ln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70"/>
            <p:cNvSpPr/>
            <p:nvPr/>
          </p:nvSpPr>
          <p:spPr>
            <a:xfrm>
              <a:off x="-4279137" y="3866200"/>
              <a:ext cx="178850" cy="134450"/>
            </a:xfrm>
            <a:custGeom>
              <a:avLst/>
              <a:gdLst/>
              <a:ahLst/>
              <a:cxnLst/>
              <a:rect l="l" t="t" r="r" b="b"/>
              <a:pathLst>
                <a:path w="7154" h="5378" extrusionOk="0">
                  <a:moveTo>
                    <a:pt x="6040" y="1"/>
                  </a:moveTo>
                  <a:lnTo>
                    <a:pt x="0" y="2169"/>
                  </a:lnTo>
                  <a:lnTo>
                    <a:pt x="1226" y="5378"/>
                  </a:lnTo>
                  <a:lnTo>
                    <a:pt x="7153" y="2587"/>
                  </a:lnTo>
                  <a:lnTo>
                    <a:pt x="5512" y="1812"/>
                  </a:lnTo>
                  <a:lnTo>
                    <a:pt x="6040" y="1"/>
                  </a:ln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70"/>
            <p:cNvSpPr/>
            <p:nvPr/>
          </p:nvSpPr>
          <p:spPr>
            <a:xfrm>
              <a:off x="-5107387" y="3465875"/>
              <a:ext cx="986700" cy="1024200"/>
            </a:xfrm>
            <a:custGeom>
              <a:avLst/>
              <a:gdLst/>
              <a:ahLst/>
              <a:cxnLst/>
              <a:rect l="l" t="t" r="r" b="b"/>
              <a:pathLst>
                <a:path w="39468" h="40968" extrusionOk="0">
                  <a:moveTo>
                    <a:pt x="29662" y="0"/>
                  </a:moveTo>
                  <a:cubicBezTo>
                    <a:pt x="20439" y="1674"/>
                    <a:pt x="11690" y="3978"/>
                    <a:pt x="6116" y="5569"/>
                  </a:cubicBezTo>
                  <a:cubicBezTo>
                    <a:pt x="5255" y="5816"/>
                    <a:pt x="4470" y="6045"/>
                    <a:pt x="3771" y="6251"/>
                  </a:cubicBezTo>
                  <a:cubicBezTo>
                    <a:pt x="1388" y="6956"/>
                    <a:pt x="0" y="7406"/>
                    <a:pt x="0" y="7406"/>
                  </a:cubicBezTo>
                  <a:cubicBezTo>
                    <a:pt x="1405" y="17936"/>
                    <a:pt x="9124" y="40968"/>
                    <a:pt x="9124" y="40968"/>
                  </a:cubicBezTo>
                  <a:cubicBezTo>
                    <a:pt x="10992" y="40708"/>
                    <a:pt x="13011" y="40349"/>
                    <a:pt x="15093" y="39931"/>
                  </a:cubicBezTo>
                  <a:cubicBezTo>
                    <a:pt x="26387" y="37663"/>
                    <a:pt x="39468" y="33606"/>
                    <a:pt x="39468" y="33606"/>
                  </a:cubicBezTo>
                  <a:cubicBezTo>
                    <a:pt x="39384" y="33232"/>
                    <a:pt x="39291" y="32845"/>
                    <a:pt x="39194" y="32444"/>
                  </a:cubicBezTo>
                  <a:cubicBezTo>
                    <a:pt x="36519" y="21353"/>
                    <a:pt x="29662" y="0"/>
                    <a:pt x="29662"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70"/>
            <p:cNvSpPr/>
            <p:nvPr/>
          </p:nvSpPr>
          <p:spPr>
            <a:xfrm>
              <a:off x="-5107387" y="3605100"/>
              <a:ext cx="377325" cy="884975"/>
            </a:xfrm>
            <a:custGeom>
              <a:avLst/>
              <a:gdLst/>
              <a:ahLst/>
              <a:cxnLst/>
              <a:rect l="l" t="t" r="r" b="b"/>
              <a:pathLst>
                <a:path w="15093" h="35399" extrusionOk="0">
                  <a:moveTo>
                    <a:pt x="6116" y="0"/>
                  </a:moveTo>
                  <a:cubicBezTo>
                    <a:pt x="5255" y="247"/>
                    <a:pt x="4470" y="476"/>
                    <a:pt x="3771" y="682"/>
                  </a:cubicBezTo>
                  <a:cubicBezTo>
                    <a:pt x="1388" y="1387"/>
                    <a:pt x="0" y="1837"/>
                    <a:pt x="0" y="1837"/>
                  </a:cubicBezTo>
                  <a:cubicBezTo>
                    <a:pt x="1405" y="12367"/>
                    <a:pt x="9124" y="35399"/>
                    <a:pt x="9124" y="35399"/>
                  </a:cubicBezTo>
                  <a:cubicBezTo>
                    <a:pt x="10992" y="35139"/>
                    <a:pt x="13011" y="34780"/>
                    <a:pt x="15093" y="34362"/>
                  </a:cubicBezTo>
                  <a:cubicBezTo>
                    <a:pt x="13159" y="27860"/>
                    <a:pt x="9772" y="16337"/>
                    <a:pt x="8538" y="11976"/>
                  </a:cubicBezTo>
                  <a:cubicBezTo>
                    <a:pt x="8326" y="11223"/>
                    <a:pt x="8178" y="10683"/>
                    <a:pt x="8111" y="10419"/>
                  </a:cubicBezTo>
                  <a:cubicBezTo>
                    <a:pt x="7343" y="7350"/>
                    <a:pt x="7017" y="3396"/>
                    <a:pt x="6116" y="0"/>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70"/>
            <p:cNvSpPr/>
            <p:nvPr/>
          </p:nvSpPr>
          <p:spPr>
            <a:xfrm>
              <a:off x="-4778062" y="3747875"/>
              <a:ext cx="446225" cy="352950"/>
            </a:xfrm>
            <a:custGeom>
              <a:avLst/>
              <a:gdLst/>
              <a:ahLst/>
              <a:cxnLst/>
              <a:rect l="l" t="t" r="r" b="b"/>
              <a:pathLst>
                <a:path w="17849" h="14118" extrusionOk="0">
                  <a:moveTo>
                    <a:pt x="13982" y="1"/>
                  </a:moveTo>
                  <a:cubicBezTo>
                    <a:pt x="9409" y="1034"/>
                    <a:pt x="3684" y="2980"/>
                    <a:pt x="1063" y="3904"/>
                  </a:cubicBezTo>
                  <a:cubicBezTo>
                    <a:pt x="1264" y="4843"/>
                    <a:pt x="951" y="5891"/>
                    <a:pt x="1" y="6372"/>
                  </a:cubicBezTo>
                  <a:cubicBezTo>
                    <a:pt x="545" y="8870"/>
                    <a:pt x="1367" y="11443"/>
                    <a:pt x="1904" y="13013"/>
                  </a:cubicBezTo>
                  <a:cubicBezTo>
                    <a:pt x="2016" y="12999"/>
                    <a:pt x="2124" y="12991"/>
                    <a:pt x="2229" y="12991"/>
                  </a:cubicBezTo>
                  <a:cubicBezTo>
                    <a:pt x="3090" y="12991"/>
                    <a:pt x="3720" y="13470"/>
                    <a:pt x="4063" y="14118"/>
                  </a:cubicBezTo>
                  <a:cubicBezTo>
                    <a:pt x="8335" y="13001"/>
                    <a:pt x="13695" y="11282"/>
                    <a:pt x="16392" y="10396"/>
                  </a:cubicBezTo>
                  <a:cubicBezTo>
                    <a:pt x="16373" y="9501"/>
                    <a:pt x="16825" y="8608"/>
                    <a:pt x="17848" y="8282"/>
                  </a:cubicBezTo>
                  <a:cubicBezTo>
                    <a:pt x="17310" y="5347"/>
                    <a:pt x="16618" y="2734"/>
                    <a:pt x="16168" y="1172"/>
                  </a:cubicBezTo>
                  <a:cubicBezTo>
                    <a:pt x="16059" y="1186"/>
                    <a:pt x="15953" y="1193"/>
                    <a:pt x="15851" y="1193"/>
                  </a:cubicBezTo>
                  <a:cubicBezTo>
                    <a:pt x="14960" y="1193"/>
                    <a:pt x="14317" y="682"/>
                    <a:pt x="13982" y="1"/>
                  </a:cubicBezTo>
                  <a:close/>
                </a:path>
              </a:pathLst>
            </a:cu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7" name="Google Shape;2407;p70"/>
          <p:cNvGrpSpPr/>
          <p:nvPr/>
        </p:nvGrpSpPr>
        <p:grpSpPr>
          <a:xfrm>
            <a:off x="1560425" y="3542125"/>
            <a:ext cx="798175" cy="487950"/>
            <a:chOff x="10325950" y="3352200"/>
            <a:chExt cx="798175" cy="487950"/>
          </a:xfrm>
        </p:grpSpPr>
        <p:sp>
          <p:nvSpPr>
            <p:cNvPr id="2408" name="Google Shape;2408;p70"/>
            <p:cNvSpPr/>
            <p:nvPr/>
          </p:nvSpPr>
          <p:spPr>
            <a:xfrm>
              <a:off x="10325950" y="3352200"/>
              <a:ext cx="798175" cy="487950"/>
            </a:xfrm>
            <a:custGeom>
              <a:avLst/>
              <a:gdLst/>
              <a:ahLst/>
              <a:cxnLst/>
              <a:rect l="l" t="t" r="r" b="b"/>
              <a:pathLst>
                <a:path w="31927" h="19518" extrusionOk="0">
                  <a:moveTo>
                    <a:pt x="22259" y="1"/>
                  </a:moveTo>
                  <a:cubicBezTo>
                    <a:pt x="21177" y="1"/>
                    <a:pt x="20185" y="414"/>
                    <a:pt x="19210" y="823"/>
                  </a:cubicBezTo>
                  <a:cubicBezTo>
                    <a:pt x="17445" y="1567"/>
                    <a:pt x="14349" y="2735"/>
                    <a:pt x="11225" y="3940"/>
                  </a:cubicBezTo>
                  <a:cubicBezTo>
                    <a:pt x="6661" y="5698"/>
                    <a:pt x="2031" y="7535"/>
                    <a:pt x="1371" y="8232"/>
                  </a:cubicBezTo>
                  <a:cubicBezTo>
                    <a:pt x="0" y="9686"/>
                    <a:pt x="607" y="12500"/>
                    <a:pt x="1364" y="14825"/>
                  </a:cubicBezTo>
                  <a:cubicBezTo>
                    <a:pt x="1465" y="15137"/>
                    <a:pt x="1569" y="15442"/>
                    <a:pt x="1672" y="15733"/>
                  </a:cubicBezTo>
                  <a:cubicBezTo>
                    <a:pt x="1937" y="16484"/>
                    <a:pt x="2382" y="17747"/>
                    <a:pt x="2841" y="18348"/>
                  </a:cubicBezTo>
                  <a:cubicBezTo>
                    <a:pt x="3523" y="19243"/>
                    <a:pt x="4385" y="19517"/>
                    <a:pt x="5246" y="19517"/>
                  </a:cubicBezTo>
                  <a:cubicBezTo>
                    <a:pt x="5789" y="19517"/>
                    <a:pt x="6333" y="19407"/>
                    <a:pt x="6830" y="19275"/>
                  </a:cubicBezTo>
                  <a:cubicBezTo>
                    <a:pt x="9702" y="18511"/>
                    <a:pt x="12523" y="17590"/>
                    <a:pt x="15308" y="16557"/>
                  </a:cubicBezTo>
                  <a:cubicBezTo>
                    <a:pt x="19868" y="14869"/>
                    <a:pt x="24326" y="12880"/>
                    <a:pt x="28730" y="10774"/>
                  </a:cubicBezTo>
                  <a:cubicBezTo>
                    <a:pt x="29344" y="10481"/>
                    <a:pt x="29956" y="10186"/>
                    <a:pt x="30567" y="9887"/>
                  </a:cubicBezTo>
                  <a:cubicBezTo>
                    <a:pt x="31687" y="9339"/>
                    <a:pt x="31926" y="7948"/>
                    <a:pt x="31702" y="6527"/>
                  </a:cubicBezTo>
                  <a:cubicBezTo>
                    <a:pt x="31468" y="5047"/>
                    <a:pt x="30733" y="3536"/>
                    <a:pt x="29967" y="2914"/>
                  </a:cubicBezTo>
                  <a:cubicBezTo>
                    <a:pt x="28834" y="1992"/>
                    <a:pt x="27428" y="1232"/>
                    <a:pt x="26101" y="631"/>
                  </a:cubicBezTo>
                  <a:cubicBezTo>
                    <a:pt x="24973" y="122"/>
                    <a:pt x="23701" y="72"/>
                    <a:pt x="22485" y="7"/>
                  </a:cubicBezTo>
                  <a:cubicBezTo>
                    <a:pt x="22409" y="3"/>
                    <a:pt x="22334" y="1"/>
                    <a:pt x="22259"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70"/>
            <p:cNvSpPr/>
            <p:nvPr/>
          </p:nvSpPr>
          <p:spPr>
            <a:xfrm>
              <a:off x="10864950" y="3360750"/>
              <a:ext cx="48300" cy="160625"/>
            </a:xfrm>
            <a:custGeom>
              <a:avLst/>
              <a:gdLst/>
              <a:ahLst/>
              <a:cxnLst/>
              <a:rect l="l" t="t" r="r" b="b"/>
              <a:pathLst>
                <a:path w="1932" h="6425" extrusionOk="0">
                  <a:moveTo>
                    <a:pt x="283" y="0"/>
                  </a:moveTo>
                  <a:cubicBezTo>
                    <a:pt x="140" y="0"/>
                    <a:pt x="0" y="110"/>
                    <a:pt x="14" y="274"/>
                  </a:cubicBezTo>
                  <a:cubicBezTo>
                    <a:pt x="98" y="1339"/>
                    <a:pt x="459" y="2352"/>
                    <a:pt x="513" y="3430"/>
                  </a:cubicBezTo>
                  <a:cubicBezTo>
                    <a:pt x="557" y="4325"/>
                    <a:pt x="287" y="5491"/>
                    <a:pt x="774" y="6277"/>
                  </a:cubicBezTo>
                  <a:cubicBezTo>
                    <a:pt x="833" y="6374"/>
                    <a:pt x="945" y="6425"/>
                    <a:pt x="1056" y="6425"/>
                  </a:cubicBezTo>
                  <a:cubicBezTo>
                    <a:pt x="1150" y="6425"/>
                    <a:pt x="1244" y="6388"/>
                    <a:pt x="1304" y="6312"/>
                  </a:cubicBezTo>
                  <a:cubicBezTo>
                    <a:pt x="1931" y="5511"/>
                    <a:pt x="1735" y="4004"/>
                    <a:pt x="1639" y="3053"/>
                  </a:cubicBezTo>
                  <a:cubicBezTo>
                    <a:pt x="1530" y="1993"/>
                    <a:pt x="1305" y="780"/>
                    <a:pt x="453" y="62"/>
                  </a:cubicBezTo>
                  <a:cubicBezTo>
                    <a:pt x="403" y="19"/>
                    <a:pt x="343" y="0"/>
                    <a:pt x="283" y="0"/>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70"/>
            <p:cNvSpPr/>
            <p:nvPr/>
          </p:nvSpPr>
          <p:spPr>
            <a:xfrm>
              <a:off x="10360025" y="3535025"/>
              <a:ext cx="684175" cy="305125"/>
            </a:xfrm>
            <a:custGeom>
              <a:avLst/>
              <a:gdLst/>
              <a:ahLst/>
              <a:cxnLst/>
              <a:rect l="l" t="t" r="r" b="b"/>
              <a:pathLst>
                <a:path w="27367" h="12205" extrusionOk="0">
                  <a:moveTo>
                    <a:pt x="20840" y="1"/>
                  </a:moveTo>
                  <a:cubicBezTo>
                    <a:pt x="20811" y="1"/>
                    <a:pt x="20782" y="1"/>
                    <a:pt x="20753" y="2"/>
                  </a:cubicBezTo>
                  <a:cubicBezTo>
                    <a:pt x="19808" y="18"/>
                    <a:pt x="18935" y="346"/>
                    <a:pt x="18072" y="673"/>
                  </a:cubicBezTo>
                  <a:cubicBezTo>
                    <a:pt x="15961" y="1467"/>
                    <a:pt x="13852" y="2260"/>
                    <a:pt x="11741" y="3055"/>
                  </a:cubicBezTo>
                  <a:cubicBezTo>
                    <a:pt x="8624" y="4228"/>
                    <a:pt x="5511" y="5401"/>
                    <a:pt x="2397" y="6575"/>
                  </a:cubicBezTo>
                  <a:cubicBezTo>
                    <a:pt x="1694" y="6841"/>
                    <a:pt x="776" y="7067"/>
                    <a:pt x="1" y="7512"/>
                  </a:cubicBezTo>
                  <a:cubicBezTo>
                    <a:pt x="102" y="7824"/>
                    <a:pt x="206" y="8129"/>
                    <a:pt x="309" y="8420"/>
                  </a:cubicBezTo>
                  <a:cubicBezTo>
                    <a:pt x="574" y="9171"/>
                    <a:pt x="1019" y="10434"/>
                    <a:pt x="1478" y="11035"/>
                  </a:cubicBezTo>
                  <a:cubicBezTo>
                    <a:pt x="2160" y="11930"/>
                    <a:pt x="3022" y="12204"/>
                    <a:pt x="3883" y="12204"/>
                  </a:cubicBezTo>
                  <a:cubicBezTo>
                    <a:pt x="4426" y="12204"/>
                    <a:pt x="4970" y="12094"/>
                    <a:pt x="5467" y="11962"/>
                  </a:cubicBezTo>
                  <a:cubicBezTo>
                    <a:pt x="8339" y="11198"/>
                    <a:pt x="11160" y="10277"/>
                    <a:pt x="13945" y="9244"/>
                  </a:cubicBezTo>
                  <a:cubicBezTo>
                    <a:pt x="18505" y="7556"/>
                    <a:pt x="22963" y="5567"/>
                    <a:pt x="27367" y="3461"/>
                  </a:cubicBezTo>
                  <a:cubicBezTo>
                    <a:pt x="25290" y="1609"/>
                    <a:pt x="23023" y="1"/>
                    <a:pt x="20840"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4"/>
        <p:cNvGrpSpPr/>
        <p:nvPr/>
      </p:nvGrpSpPr>
      <p:grpSpPr>
        <a:xfrm>
          <a:off x="0" y="0"/>
          <a:ext cx="0" cy="0"/>
          <a:chOff x="0" y="0"/>
          <a:chExt cx="0" cy="0"/>
        </a:xfrm>
      </p:grpSpPr>
      <p:sp>
        <p:nvSpPr>
          <p:cNvPr id="1375" name="Google Shape;1375;p38"/>
          <p:cNvSpPr txBox="1">
            <a:spLocks noGrp="1"/>
          </p:cNvSpPr>
          <p:nvPr>
            <p:ph type="title"/>
          </p:nvPr>
        </p:nvSpPr>
        <p:spPr>
          <a:xfrm>
            <a:off x="576439" y="1140210"/>
            <a:ext cx="8226404" cy="14493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nl-NL" sz="3600" b="1" dirty="0">
                <a:solidFill>
                  <a:srgbClr val="4472C4"/>
                </a:solidFill>
                <a:effectLst/>
                <a:latin typeface="Arial" panose="020B0604020202020204" pitchFamily="34" charset="0"/>
                <a:ea typeface="Times New Roman" panose="02020603050405020304" pitchFamily="18" charset="0"/>
              </a:rPr>
              <a:t>CHƯƠNG VII. </a:t>
            </a:r>
            <a:br>
              <a:rPr lang="nl-NL" sz="3600" b="1" dirty="0">
                <a:solidFill>
                  <a:srgbClr val="4472C4"/>
                </a:solidFill>
                <a:effectLst/>
                <a:latin typeface="Arial" panose="020B0604020202020204" pitchFamily="34" charset="0"/>
                <a:ea typeface="Times New Roman" panose="02020603050405020304" pitchFamily="18" charset="0"/>
              </a:rPr>
            </a:br>
            <a:r>
              <a:rPr lang="nl-NL" sz="3600" b="1" dirty="0">
                <a:solidFill>
                  <a:srgbClr val="4472C4"/>
                </a:solidFill>
                <a:effectLst/>
                <a:latin typeface="Arial" panose="020B0604020202020204" pitchFamily="34" charset="0"/>
                <a:ea typeface="Times New Roman" panose="02020603050405020304" pitchFamily="18" charset="0"/>
              </a:rPr>
              <a:t>BIẾN DẠNG CỦA VẬT RẮN. </a:t>
            </a:r>
            <a:br>
              <a:rPr lang="nl-NL" sz="3600" b="1" dirty="0">
                <a:solidFill>
                  <a:srgbClr val="4472C4"/>
                </a:solidFill>
                <a:effectLst/>
                <a:latin typeface="Arial" panose="020B0604020202020204" pitchFamily="34" charset="0"/>
                <a:ea typeface="Times New Roman" panose="02020603050405020304" pitchFamily="18" charset="0"/>
              </a:rPr>
            </a:br>
            <a:r>
              <a:rPr lang="nl-NL" sz="3600" b="1" dirty="0">
                <a:solidFill>
                  <a:srgbClr val="4472C4"/>
                </a:solidFill>
                <a:effectLst/>
                <a:latin typeface="Arial" panose="020B0604020202020204" pitchFamily="34" charset="0"/>
                <a:ea typeface="Times New Roman" panose="02020603050405020304" pitchFamily="18" charset="0"/>
              </a:rPr>
              <a:t>ÁP SUẤT CHẤT LỎNG</a:t>
            </a:r>
            <a:endParaRPr sz="9600" dirty="0"/>
          </a:p>
        </p:txBody>
      </p:sp>
      <p:grpSp>
        <p:nvGrpSpPr>
          <p:cNvPr id="1377" name="Google Shape;1377;p38"/>
          <p:cNvGrpSpPr/>
          <p:nvPr/>
        </p:nvGrpSpPr>
        <p:grpSpPr>
          <a:xfrm>
            <a:off x="7848443" y="357558"/>
            <a:ext cx="978550" cy="840000"/>
            <a:chOff x="3856138" y="919713"/>
            <a:chExt cx="978550" cy="840000"/>
          </a:xfrm>
        </p:grpSpPr>
        <p:sp>
          <p:nvSpPr>
            <p:cNvPr id="1378" name="Google Shape;1378;p38"/>
            <p:cNvSpPr/>
            <p:nvPr/>
          </p:nvSpPr>
          <p:spPr>
            <a:xfrm>
              <a:off x="4000663" y="1741913"/>
              <a:ext cx="425" cy="325"/>
            </a:xfrm>
            <a:custGeom>
              <a:avLst/>
              <a:gdLst/>
              <a:ahLst/>
              <a:cxnLst/>
              <a:rect l="l" t="t" r="r" b="b"/>
              <a:pathLst>
                <a:path w="17" h="13" extrusionOk="0">
                  <a:moveTo>
                    <a:pt x="8" y="1"/>
                  </a:moveTo>
                  <a:cubicBezTo>
                    <a:pt x="7" y="1"/>
                    <a:pt x="6" y="1"/>
                    <a:pt x="5" y="2"/>
                  </a:cubicBezTo>
                  <a:cubicBezTo>
                    <a:pt x="1" y="6"/>
                    <a:pt x="4" y="12"/>
                    <a:pt x="8" y="12"/>
                  </a:cubicBezTo>
                  <a:cubicBezTo>
                    <a:pt x="9" y="12"/>
                    <a:pt x="10" y="12"/>
                    <a:pt x="11" y="11"/>
                  </a:cubicBezTo>
                  <a:cubicBezTo>
                    <a:pt x="16" y="7"/>
                    <a:pt x="12" y="1"/>
                    <a:pt x="8" y="1"/>
                  </a:cubicBezTo>
                  <a:close/>
                </a:path>
              </a:pathLst>
            </a:cu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8"/>
            <p:cNvSpPr/>
            <p:nvPr/>
          </p:nvSpPr>
          <p:spPr>
            <a:xfrm>
              <a:off x="3856138" y="919713"/>
              <a:ext cx="978550" cy="840000"/>
            </a:xfrm>
            <a:custGeom>
              <a:avLst/>
              <a:gdLst/>
              <a:ahLst/>
              <a:cxnLst/>
              <a:rect l="l" t="t" r="r" b="b"/>
              <a:pathLst>
                <a:path w="39142" h="33600" extrusionOk="0">
                  <a:moveTo>
                    <a:pt x="20051" y="6941"/>
                  </a:moveTo>
                  <a:cubicBezTo>
                    <a:pt x="22119" y="6941"/>
                    <a:pt x="24355" y="7533"/>
                    <a:pt x="26638" y="9116"/>
                  </a:cubicBezTo>
                  <a:cubicBezTo>
                    <a:pt x="26638" y="9116"/>
                    <a:pt x="35326" y="14955"/>
                    <a:pt x="30366" y="24849"/>
                  </a:cubicBezTo>
                  <a:cubicBezTo>
                    <a:pt x="30237" y="25108"/>
                    <a:pt x="29968" y="25249"/>
                    <a:pt x="29675" y="25249"/>
                  </a:cubicBezTo>
                  <a:cubicBezTo>
                    <a:pt x="29495" y="25249"/>
                    <a:pt x="29305" y="25196"/>
                    <a:pt x="29133" y="25084"/>
                  </a:cubicBezTo>
                  <a:lnTo>
                    <a:pt x="10180" y="12745"/>
                  </a:lnTo>
                  <a:cubicBezTo>
                    <a:pt x="9694" y="12428"/>
                    <a:pt x="9585" y="11803"/>
                    <a:pt x="9953" y="11459"/>
                  </a:cubicBezTo>
                  <a:cubicBezTo>
                    <a:pt x="11466" y="10043"/>
                    <a:pt x="15318" y="6941"/>
                    <a:pt x="20051" y="6941"/>
                  </a:cubicBezTo>
                  <a:close/>
                  <a:moveTo>
                    <a:pt x="20499" y="1"/>
                  </a:moveTo>
                  <a:cubicBezTo>
                    <a:pt x="20254" y="1"/>
                    <a:pt x="20010" y="6"/>
                    <a:pt x="19766" y="16"/>
                  </a:cubicBezTo>
                  <a:cubicBezTo>
                    <a:pt x="19464" y="28"/>
                    <a:pt x="19164" y="48"/>
                    <a:pt x="18864" y="75"/>
                  </a:cubicBezTo>
                  <a:cubicBezTo>
                    <a:pt x="17779" y="175"/>
                    <a:pt x="16703" y="362"/>
                    <a:pt x="15649" y="635"/>
                  </a:cubicBezTo>
                  <a:cubicBezTo>
                    <a:pt x="15368" y="706"/>
                    <a:pt x="15090" y="783"/>
                    <a:pt x="14816" y="866"/>
                  </a:cubicBezTo>
                  <a:cubicBezTo>
                    <a:pt x="13868" y="1148"/>
                    <a:pt x="12939" y="1486"/>
                    <a:pt x="12034" y="1879"/>
                  </a:cubicBezTo>
                  <a:cubicBezTo>
                    <a:pt x="11723" y="2014"/>
                    <a:pt x="11415" y="2152"/>
                    <a:pt x="11112" y="2294"/>
                  </a:cubicBezTo>
                  <a:cubicBezTo>
                    <a:pt x="10165" y="2744"/>
                    <a:pt x="9255" y="3239"/>
                    <a:pt x="8393" y="3755"/>
                  </a:cubicBezTo>
                  <a:cubicBezTo>
                    <a:pt x="8116" y="3922"/>
                    <a:pt x="7841" y="4090"/>
                    <a:pt x="7574" y="4261"/>
                  </a:cubicBezTo>
                  <a:cubicBezTo>
                    <a:pt x="6658" y="4845"/>
                    <a:pt x="5800" y="5449"/>
                    <a:pt x="5011" y="6046"/>
                  </a:cubicBezTo>
                  <a:cubicBezTo>
                    <a:pt x="4765" y="6233"/>
                    <a:pt x="4524" y="6420"/>
                    <a:pt x="4291" y="6606"/>
                  </a:cubicBezTo>
                  <a:cubicBezTo>
                    <a:pt x="3308" y="7383"/>
                    <a:pt x="2449" y="8136"/>
                    <a:pt x="1734" y="8797"/>
                  </a:cubicBezTo>
                  <a:cubicBezTo>
                    <a:pt x="1550" y="8969"/>
                    <a:pt x="1375" y="9134"/>
                    <a:pt x="1211" y="9294"/>
                  </a:cubicBezTo>
                  <a:cubicBezTo>
                    <a:pt x="1016" y="9480"/>
                    <a:pt x="835" y="9656"/>
                    <a:pt x="671" y="9822"/>
                  </a:cubicBezTo>
                  <a:cubicBezTo>
                    <a:pt x="1" y="10486"/>
                    <a:pt x="76" y="11575"/>
                    <a:pt x="799" y="12149"/>
                  </a:cubicBezTo>
                  <a:cubicBezTo>
                    <a:pt x="837" y="12179"/>
                    <a:pt x="876" y="12208"/>
                    <a:pt x="918" y="12233"/>
                  </a:cubicBezTo>
                  <a:lnTo>
                    <a:pt x="33347" y="33347"/>
                  </a:lnTo>
                  <a:cubicBezTo>
                    <a:pt x="33546" y="33478"/>
                    <a:pt x="33774" y="33561"/>
                    <a:pt x="34012" y="33588"/>
                  </a:cubicBezTo>
                  <a:cubicBezTo>
                    <a:pt x="34074" y="33596"/>
                    <a:pt x="34135" y="33599"/>
                    <a:pt x="34196" y="33599"/>
                  </a:cubicBezTo>
                  <a:cubicBezTo>
                    <a:pt x="34774" y="33599"/>
                    <a:pt x="35312" y="33277"/>
                    <a:pt x="35583" y="32754"/>
                  </a:cubicBezTo>
                  <a:cubicBezTo>
                    <a:pt x="35880" y="32182"/>
                    <a:pt x="36154" y="31621"/>
                    <a:pt x="36408" y="31067"/>
                  </a:cubicBezTo>
                  <a:cubicBezTo>
                    <a:pt x="36550" y="30761"/>
                    <a:pt x="36684" y="30455"/>
                    <a:pt x="36812" y="30153"/>
                  </a:cubicBezTo>
                  <a:cubicBezTo>
                    <a:pt x="37607" y="28287"/>
                    <a:pt x="38167" y="26516"/>
                    <a:pt x="38530" y="24841"/>
                  </a:cubicBezTo>
                  <a:cubicBezTo>
                    <a:pt x="38592" y="24558"/>
                    <a:pt x="38648" y="24278"/>
                    <a:pt x="38699" y="24001"/>
                  </a:cubicBezTo>
                  <a:cubicBezTo>
                    <a:pt x="39045" y="22118"/>
                    <a:pt x="39141" y="20360"/>
                    <a:pt x="39054" y="18731"/>
                  </a:cubicBezTo>
                  <a:cubicBezTo>
                    <a:pt x="39039" y="18405"/>
                    <a:pt x="39013" y="18082"/>
                    <a:pt x="38982" y="17766"/>
                  </a:cubicBezTo>
                  <a:cubicBezTo>
                    <a:pt x="38847" y="16421"/>
                    <a:pt x="38577" y="15095"/>
                    <a:pt x="38176" y="13805"/>
                  </a:cubicBezTo>
                  <a:cubicBezTo>
                    <a:pt x="38079" y="13491"/>
                    <a:pt x="37974" y="13184"/>
                    <a:pt x="37864" y="12885"/>
                  </a:cubicBezTo>
                  <a:cubicBezTo>
                    <a:pt x="37375" y="11545"/>
                    <a:pt x="36746" y="10261"/>
                    <a:pt x="35988" y="9053"/>
                  </a:cubicBezTo>
                  <a:cubicBezTo>
                    <a:pt x="35863" y="8849"/>
                    <a:pt x="35736" y="8653"/>
                    <a:pt x="35608" y="8463"/>
                  </a:cubicBezTo>
                  <a:cubicBezTo>
                    <a:pt x="34791" y="7244"/>
                    <a:pt x="33852" y="6113"/>
                    <a:pt x="32807" y="5082"/>
                  </a:cubicBezTo>
                  <a:cubicBezTo>
                    <a:pt x="32576" y="4856"/>
                    <a:pt x="32357" y="4651"/>
                    <a:pt x="32156" y="4468"/>
                  </a:cubicBezTo>
                  <a:cubicBezTo>
                    <a:pt x="31348" y="3740"/>
                    <a:pt x="30805" y="3373"/>
                    <a:pt x="30805" y="3373"/>
                  </a:cubicBezTo>
                  <a:cubicBezTo>
                    <a:pt x="30094" y="2874"/>
                    <a:pt x="29352" y="2421"/>
                    <a:pt x="28582" y="2017"/>
                  </a:cubicBezTo>
                  <a:cubicBezTo>
                    <a:pt x="28352" y="1894"/>
                    <a:pt x="28121" y="1780"/>
                    <a:pt x="27888" y="1671"/>
                  </a:cubicBezTo>
                  <a:cubicBezTo>
                    <a:pt x="26700" y="1105"/>
                    <a:pt x="25450" y="678"/>
                    <a:pt x="24166" y="396"/>
                  </a:cubicBezTo>
                  <a:cubicBezTo>
                    <a:pt x="23818" y="318"/>
                    <a:pt x="23471" y="254"/>
                    <a:pt x="23126" y="200"/>
                  </a:cubicBezTo>
                  <a:cubicBezTo>
                    <a:pt x="22256" y="67"/>
                    <a:pt x="21377" y="1"/>
                    <a:pt x="20499"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8"/>
            <p:cNvSpPr/>
            <p:nvPr/>
          </p:nvSpPr>
          <p:spPr>
            <a:xfrm>
              <a:off x="3886388" y="1139613"/>
              <a:ext cx="61725" cy="57275"/>
            </a:xfrm>
            <a:custGeom>
              <a:avLst/>
              <a:gdLst/>
              <a:ahLst/>
              <a:cxnLst/>
              <a:rect l="l" t="t" r="r" b="b"/>
              <a:pathLst>
                <a:path w="2469" h="2291" extrusionOk="0">
                  <a:moveTo>
                    <a:pt x="524" y="1"/>
                  </a:moveTo>
                  <a:cubicBezTo>
                    <a:pt x="340" y="174"/>
                    <a:pt x="165" y="338"/>
                    <a:pt x="1" y="498"/>
                  </a:cubicBezTo>
                  <a:cubicBezTo>
                    <a:pt x="177" y="741"/>
                    <a:pt x="369" y="974"/>
                    <a:pt x="572" y="1195"/>
                  </a:cubicBezTo>
                  <a:cubicBezTo>
                    <a:pt x="776" y="1419"/>
                    <a:pt x="983" y="1669"/>
                    <a:pt x="1217" y="1880"/>
                  </a:cubicBezTo>
                  <a:cubicBezTo>
                    <a:pt x="1410" y="2051"/>
                    <a:pt x="1619" y="2194"/>
                    <a:pt x="1859" y="2273"/>
                  </a:cubicBezTo>
                  <a:cubicBezTo>
                    <a:pt x="1898" y="2285"/>
                    <a:pt x="1936" y="2291"/>
                    <a:pt x="1974" y="2291"/>
                  </a:cubicBezTo>
                  <a:cubicBezTo>
                    <a:pt x="2247" y="2291"/>
                    <a:pt x="2468" y="1986"/>
                    <a:pt x="2332" y="1720"/>
                  </a:cubicBezTo>
                  <a:cubicBezTo>
                    <a:pt x="2241" y="1551"/>
                    <a:pt x="2123" y="1399"/>
                    <a:pt x="1983" y="1268"/>
                  </a:cubicBezTo>
                  <a:cubicBezTo>
                    <a:pt x="1722" y="1007"/>
                    <a:pt x="1399" y="793"/>
                    <a:pt x="1131" y="551"/>
                  </a:cubicBezTo>
                  <a:cubicBezTo>
                    <a:pt x="930" y="369"/>
                    <a:pt x="729" y="182"/>
                    <a:pt x="5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8"/>
            <p:cNvSpPr/>
            <p:nvPr/>
          </p:nvSpPr>
          <p:spPr>
            <a:xfrm>
              <a:off x="3963363" y="1070863"/>
              <a:ext cx="51550" cy="58175"/>
            </a:xfrm>
            <a:custGeom>
              <a:avLst/>
              <a:gdLst/>
              <a:ahLst/>
              <a:cxnLst/>
              <a:rect l="l" t="t" r="r" b="b"/>
              <a:pathLst>
                <a:path w="2062" h="2327" extrusionOk="0">
                  <a:moveTo>
                    <a:pt x="722" y="0"/>
                  </a:moveTo>
                  <a:cubicBezTo>
                    <a:pt x="476" y="187"/>
                    <a:pt x="235" y="374"/>
                    <a:pt x="1" y="560"/>
                  </a:cubicBezTo>
                  <a:cubicBezTo>
                    <a:pt x="7" y="566"/>
                    <a:pt x="11" y="575"/>
                    <a:pt x="16" y="583"/>
                  </a:cubicBezTo>
                  <a:cubicBezTo>
                    <a:pt x="386" y="1133"/>
                    <a:pt x="748" y="1697"/>
                    <a:pt x="1200" y="2185"/>
                  </a:cubicBezTo>
                  <a:cubicBezTo>
                    <a:pt x="1230" y="2219"/>
                    <a:pt x="1265" y="2247"/>
                    <a:pt x="1306" y="2269"/>
                  </a:cubicBezTo>
                  <a:cubicBezTo>
                    <a:pt x="1374" y="2309"/>
                    <a:pt x="1449" y="2326"/>
                    <a:pt x="1523" y="2326"/>
                  </a:cubicBezTo>
                  <a:cubicBezTo>
                    <a:pt x="1794" y="2326"/>
                    <a:pt x="2062" y="2090"/>
                    <a:pt x="1997" y="1805"/>
                  </a:cubicBezTo>
                  <a:cubicBezTo>
                    <a:pt x="1988" y="1761"/>
                    <a:pt x="1971" y="1717"/>
                    <a:pt x="1947" y="1678"/>
                  </a:cubicBezTo>
                  <a:cubicBezTo>
                    <a:pt x="1617" y="1102"/>
                    <a:pt x="1193" y="583"/>
                    <a:pt x="776" y="67"/>
                  </a:cubicBezTo>
                  <a:cubicBezTo>
                    <a:pt x="758" y="44"/>
                    <a:pt x="742" y="23"/>
                    <a:pt x="7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8"/>
            <p:cNvSpPr/>
            <p:nvPr/>
          </p:nvSpPr>
          <p:spPr>
            <a:xfrm>
              <a:off x="4045488" y="1013613"/>
              <a:ext cx="50225" cy="57525"/>
            </a:xfrm>
            <a:custGeom>
              <a:avLst/>
              <a:gdLst/>
              <a:ahLst/>
              <a:cxnLst/>
              <a:rect l="l" t="t" r="r" b="b"/>
              <a:pathLst>
                <a:path w="2009" h="2301" extrusionOk="0">
                  <a:moveTo>
                    <a:pt x="819" y="0"/>
                  </a:moveTo>
                  <a:cubicBezTo>
                    <a:pt x="542" y="168"/>
                    <a:pt x="267" y="335"/>
                    <a:pt x="0" y="507"/>
                  </a:cubicBezTo>
                  <a:cubicBezTo>
                    <a:pt x="62" y="595"/>
                    <a:pt x="121" y="681"/>
                    <a:pt x="180" y="770"/>
                  </a:cubicBezTo>
                  <a:cubicBezTo>
                    <a:pt x="528" y="1290"/>
                    <a:pt x="844" y="1893"/>
                    <a:pt x="1372" y="2243"/>
                  </a:cubicBezTo>
                  <a:cubicBezTo>
                    <a:pt x="1432" y="2283"/>
                    <a:pt x="1499" y="2301"/>
                    <a:pt x="1565" y="2301"/>
                  </a:cubicBezTo>
                  <a:cubicBezTo>
                    <a:pt x="1790" y="2301"/>
                    <a:pt x="2009" y="2098"/>
                    <a:pt x="1945" y="1851"/>
                  </a:cubicBezTo>
                  <a:cubicBezTo>
                    <a:pt x="1786" y="1240"/>
                    <a:pt x="1332" y="741"/>
                    <a:pt x="976" y="231"/>
                  </a:cubicBezTo>
                  <a:cubicBezTo>
                    <a:pt x="924" y="157"/>
                    <a:pt x="871" y="79"/>
                    <a:pt x="8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8"/>
            <p:cNvSpPr/>
            <p:nvPr/>
          </p:nvSpPr>
          <p:spPr>
            <a:xfrm>
              <a:off x="4133938" y="966713"/>
              <a:ext cx="46850" cy="65050"/>
            </a:xfrm>
            <a:custGeom>
              <a:avLst/>
              <a:gdLst/>
              <a:ahLst/>
              <a:cxnLst/>
              <a:rect l="l" t="t" r="r" b="b"/>
              <a:pathLst>
                <a:path w="1874" h="2602" extrusionOk="0">
                  <a:moveTo>
                    <a:pt x="922" y="1"/>
                  </a:moveTo>
                  <a:cubicBezTo>
                    <a:pt x="610" y="134"/>
                    <a:pt x="302" y="272"/>
                    <a:pt x="0" y="416"/>
                  </a:cubicBezTo>
                  <a:cubicBezTo>
                    <a:pt x="362" y="1107"/>
                    <a:pt x="631" y="1906"/>
                    <a:pt x="1129" y="2471"/>
                  </a:cubicBezTo>
                  <a:cubicBezTo>
                    <a:pt x="1169" y="2517"/>
                    <a:pt x="1221" y="2553"/>
                    <a:pt x="1279" y="2575"/>
                  </a:cubicBezTo>
                  <a:cubicBezTo>
                    <a:pt x="1325" y="2593"/>
                    <a:pt x="1373" y="2602"/>
                    <a:pt x="1421" y="2602"/>
                  </a:cubicBezTo>
                  <a:cubicBezTo>
                    <a:pt x="1586" y="2602"/>
                    <a:pt x="1749" y="2500"/>
                    <a:pt x="1807" y="2336"/>
                  </a:cubicBezTo>
                  <a:cubicBezTo>
                    <a:pt x="1819" y="2302"/>
                    <a:pt x="1827" y="2264"/>
                    <a:pt x="1829" y="2226"/>
                  </a:cubicBezTo>
                  <a:cubicBezTo>
                    <a:pt x="1874" y="1440"/>
                    <a:pt x="1367" y="656"/>
                    <a:pt x="940" y="28"/>
                  </a:cubicBezTo>
                  <a:cubicBezTo>
                    <a:pt x="934" y="19"/>
                    <a:pt x="928" y="10"/>
                    <a:pt x="9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8"/>
            <p:cNvSpPr/>
            <p:nvPr/>
          </p:nvSpPr>
          <p:spPr>
            <a:xfrm>
              <a:off x="4226513" y="935563"/>
              <a:ext cx="44575" cy="66550"/>
            </a:xfrm>
            <a:custGeom>
              <a:avLst/>
              <a:gdLst/>
              <a:ahLst/>
              <a:cxnLst/>
              <a:rect l="l" t="t" r="r" b="b"/>
              <a:pathLst>
                <a:path w="1783" h="2662" extrusionOk="0">
                  <a:moveTo>
                    <a:pt x="834" y="1"/>
                  </a:moveTo>
                  <a:cubicBezTo>
                    <a:pt x="553" y="72"/>
                    <a:pt x="275" y="149"/>
                    <a:pt x="1" y="233"/>
                  </a:cubicBezTo>
                  <a:cubicBezTo>
                    <a:pt x="48" y="387"/>
                    <a:pt x="100" y="532"/>
                    <a:pt x="143" y="658"/>
                  </a:cubicBezTo>
                  <a:cubicBezTo>
                    <a:pt x="361" y="1309"/>
                    <a:pt x="628" y="1894"/>
                    <a:pt x="1031" y="2445"/>
                  </a:cubicBezTo>
                  <a:cubicBezTo>
                    <a:pt x="1043" y="2466"/>
                    <a:pt x="1058" y="2484"/>
                    <a:pt x="1072" y="2504"/>
                  </a:cubicBezTo>
                  <a:cubicBezTo>
                    <a:pt x="1156" y="2615"/>
                    <a:pt x="1256" y="2662"/>
                    <a:pt x="1354" y="2662"/>
                  </a:cubicBezTo>
                  <a:cubicBezTo>
                    <a:pt x="1559" y="2662"/>
                    <a:pt x="1755" y="2460"/>
                    <a:pt x="1776" y="2230"/>
                  </a:cubicBezTo>
                  <a:cubicBezTo>
                    <a:pt x="1783" y="2166"/>
                    <a:pt x="1775" y="2102"/>
                    <a:pt x="1754" y="2042"/>
                  </a:cubicBezTo>
                  <a:cubicBezTo>
                    <a:pt x="1520" y="1395"/>
                    <a:pt x="1203" y="797"/>
                    <a:pt x="912" y="174"/>
                  </a:cubicBezTo>
                  <a:cubicBezTo>
                    <a:pt x="886" y="120"/>
                    <a:pt x="861" y="63"/>
                    <a:pt x="8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8"/>
            <p:cNvSpPr/>
            <p:nvPr/>
          </p:nvSpPr>
          <p:spPr>
            <a:xfrm>
              <a:off x="4327763" y="920113"/>
              <a:ext cx="34325" cy="79550"/>
            </a:xfrm>
            <a:custGeom>
              <a:avLst/>
              <a:gdLst/>
              <a:ahLst/>
              <a:cxnLst/>
              <a:rect l="l" t="t" r="r" b="b"/>
              <a:pathLst>
                <a:path w="1373" h="3182" extrusionOk="0">
                  <a:moveTo>
                    <a:pt x="901" y="0"/>
                  </a:moveTo>
                  <a:cubicBezTo>
                    <a:pt x="599" y="12"/>
                    <a:pt x="299" y="32"/>
                    <a:pt x="0" y="59"/>
                  </a:cubicBezTo>
                  <a:cubicBezTo>
                    <a:pt x="29" y="846"/>
                    <a:pt x="139" y="1648"/>
                    <a:pt x="349" y="2393"/>
                  </a:cubicBezTo>
                  <a:cubicBezTo>
                    <a:pt x="391" y="2548"/>
                    <a:pt x="438" y="2698"/>
                    <a:pt x="489" y="2847"/>
                  </a:cubicBezTo>
                  <a:cubicBezTo>
                    <a:pt x="563" y="3061"/>
                    <a:pt x="781" y="3182"/>
                    <a:pt x="982" y="3182"/>
                  </a:cubicBezTo>
                  <a:cubicBezTo>
                    <a:pt x="1186" y="3182"/>
                    <a:pt x="1372" y="3056"/>
                    <a:pt x="1368" y="2776"/>
                  </a:cubicBezTo>
                  <a:cubicBezTo>
                    <a:pt x="1367" y="2636"/>
                    <a:pt x="1361" y="2494"/>
                    <a:pt x="1352" y="2352"/>
                  </a:cubicBezTo>
                  <a:cubicBezTo>
                    <a:pt x="1301" y="1563"/>
                    <a:pt x="1139" y="762"/>
                    <a:pt x="9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8"/>
            <p:cNvSpPr/>
            <p:nvPr/>
          </p:nvSpPr>
          <p:spPr>
            <a:xfrm>
              <a:off x="4426263" y="924713"/>
              <a:ext cx="34050" cy="75550"/>
            </a:xfrm>
            <a:custGeom>
              <a:avLst/>
              <a:gdLst/>
              <a:ahLst/>
              <a:cxnLst/>
              <a:rect l="l" t="t" r="r" b="b"/>
              <a:pathLst>
                <a:path w="1362" h="3022" extrusionOk="0">
                  <a:moveTo>
                    <a:pt x="321" y="0"/>
                  </a:moveTo>
                  <a:cubicBezTo>
                    <a:pt x="287" y="187"/>
                    <a:pt x="259" y="377"/>
                    <a:pt x="224" y="563"/>
                  </a:cubicBezTo>
                  <a:cubicBezTo>
                    <a:pt x="118" y="1160"/>
                    <a:pt x="1" y="1771"/>
                    <a:pt x="10" y="2381"/>
                  </a:cubicBezTo>
                  <a:cubicBezTo>
                    <a:pt x="10" y="2456"/>
                    <a:pt x="13" y="2533"/>
                    <a:pt x="17" y="2610"/>
                  </a:cubicBezTo>
                  <a:cubicBezTo>
                    <a:pt x="32" y="2831"/>
                    <a:pt x="244" y="3022"/>
                    <a:pt x="446" y="3022"/>
                  </a:cubicBezTo>
                  <a:cubicBezTo>
                    <a:pt x="553" y="3022"/>
                    <a:pt x="657" y="2969"/>
                    <a:pt x="728" y="2839"/>
                  </a:cubicBezTo>
                  <a:cubicBezTo>
                    <a:pt x="781" y="2744"/>
                    <a:pt x="827" y="2646"/>
                    <a:pt x="871" y="2550"/>
                  </a:cubicBezTo>
                  <a:cubicBezTo>
                    <a:pt x="1114" y="2001"/>
                    <a:pt x="1226" y="1409"/>
                    <a:pt x="1300" y="810"/>
                  </a:cubicBezTo>
                  <a:cubicBezTo>
                    <a:pt x="1324" y="607"/>
                    <a:pt x="1349" y="401"/>
                    <a:pt x="1361" y="196"/>
                  </a:cubicBezTo>
                  <a:cubicBezTo>
                    <a:pt x="1015" y="118"/>
                    <a:pt x="666" y="54"/>
                    <a:pt x="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8"/>
            <p:cNvSpPr/>
            <p:nvPr/>
          </p:nvSpPr>
          <p:spPr>
            <a:xfrm>
              <a:off x="4524263" y="961438"/>
              <a:ext cx="46450" cy="80475"/>
            </a:xfrm>
            <a:custGeom>
              <a:avLst/>
              <a:gdLst/>
              <a:ahLst/>
              <a:cxnLst/>
              <a:rect l="l" t="t" r="r" b="b"/>
              <a:pathLst>
                <a:path w="1858" h="3219" extrusionOk="0">
                  <a:moveTo>
                    <a:pt x="1163" y="1"/>
                  </a:moveTo>
                  <a:cubicBezTo>
                    <a:pt x="770" y="690"/>
                    <a:pt x="408" y="1404"/>
                    <a:pt x="187" y="2158"/>
                  </a:cubicBezTo>
                  <a:cubicBezTo>
                    <a:pt x="134" y="2333"/>
                    <a:pt x="91" y="2511"/>
                    <a:pt x="55" y="2691"/>
                  </a:cubicBezTo>
                  <a:cubicBezTo>
                    <a:pt x="0" y="2967"/>
                    <a:pt x="235" y="3218"/>
                    <a:pt x="469" y="3218"/>
                  </a:cubicBezTo>
                  <a:cubicBezTo>
                    <a:pt x="579" y="3218"/>
                    <a:pt x="688" y="3163"/>
                    <a:pt x="767" y="3030"/>
                  </a:cubicBezTo>
                  <a:cubicBezTo>
                    <a:pt x="859" y="2875"/>
                    <a:pt x="943" y="2716"/>
                    <a:pt x="1023" y="2556"/>
                  </a:cubicBezTo>
                  <a:cubicBezTo>
                    <a:pt x="1375" y="1852"/>
                    <a:pt x="1622" y="1100"/>
                    <a:pt x="1857" y="346"/>
                  </a:cubicBezTo>
                  <a:cubicBezTo>
                    <a:pt x="1627" y="225"/>
                    <a:pt x="1396" y="109"/>
                    <a:pt x="11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8"/>
            <p:cNvSpPr/>
            <p:nvPr/>
          </p:nvSpPr>
          <p:spPr>
            <a:xfrm>
              <a:off x="4614513" y="1031413"/>
              <a:ext cx="61800" cy="72625"/>
            </a:xfrm>
            <a:custGeom>
              <a:avLst/>
              <a:gdLst/>
              <a:ahLst/>
              <a:cxnLst/>
              <a:rect l="l" t="t" r="r" b="b"/>
              <a:pathLst>
                <a:path w="2472" h="2905" extrusionOk="0">
                  <a:moveTo>
                    <a:pt x="1821" y="0"/>
                  </a:moveTo>
                  <a:cubicBezTo>
                    <a:pt x="1690" y="148"/>
                    <a:pt x="1563" y="302"/>
                    <a:pt x="1435" y="453"/>
                  </a:cubicBezTo>
                  <a:cubicBezTo>
                    <a:pt x="1090" y="859"/>
                    <a:pt x="765" y="1261"/>
                    <a:pt x="479" y="1699"/>
                  </a:cubicBezTo>
                  <a:cubicBezTo>
                    <a:pt x="364" y="1872"/>
                    <a:pt x="257" y="2053"/>
                    <a:pt x="156" y="2242"/>
                  </a:cubicBezTo>
                  <a:cubicBezTo>
                    <a:pt x="1" y="2531"/>
                    <a:pt x="244" y="2905"/>
                    <a:pt x="520" y="2905"/>
                  </a:cubicBezTo>
                  <a:cubicBezTo>
                    <a:pt x="607" y="2905"/>
                    <a:pt x="697" y="2868"/>
                    <a:pt x="779" y="2779"/>
                  </a:cubicBezTo>
                  <a:cubicBezTo>
                    <a:pt x="927" y="2621"/>
                    <a:pt x="1067" y="2456"/>
                    <a:pt x="1203" y="2289"/>
                  </a:cubicBezTo>
                  <a:cubicBezTo>
                    <a:pt x="1494" y="1936"/>
                    <a:pt x="1763" y="1569"/>
                    <a:pt x="2034" y="1194"/>
                  </a:cubicBezTo>
                  <a:cubicBezTo>
                    <a:pt x="2174" y="1000"/>
                    <a:pt x="2327" y="809"/>
                    <a:pt x="2472" y="614"/>
                  </a:cubicBezTo>
                  <a:cubicBezTo>
                    <a:pt x="2242" y="388"/>
                    <a:pt x="2024" y="183"/>
                    <a:pt x="18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8"/>
            <p:cNvSpPr/>
            <p:nvPr/>
          </p:nvSpPr>
          <p:spPr>
            <a:xfrm>
              <a:off x="4683188" y="1131238"/>
              <a:ext cx="72675" cy="60025"/>
            </a:xfrm>
            <a:custGeom>
              <a:avLst/>
              <a:gdLst/>
              <a:ahLst/>
              <a:cxnLst/>
              <a:rect l="l" t="t" r="r" b="b"/>
              <a:pathLst>
                <a:path w="2907" h="2401" extrusionOk="0">
                  <a:moveTo>
                    <a:pt x="2525" y="1"/>
                  </a:moveTo>
                  <a:cubicBezTo>
                    <a:pt x="2004" y="293"/>
                    <a:pt x="1493" y="615"/>
                    <a:pt x="1034" y="989"/>
                  </a:cubicBezTo>
                  <a:cubicBezTo>
                    <a:pt x="735" y="1229"/>
                    <a:pt x="459" y="1496"/>
                    <a:pt x="210" y="1787"/>
                  </a:cubicBezTo>
                  <a:cubicBezTo>
                    <a:pt x="0" y="2035"/>
                    <a:pt x="270" y="2401"/>
                    <a:pt x="551" y="2401"/>
                  </a:cubicBezTo>
                  <a:cubicBezTo>
                    <a:pt x="607" y="2401"/>
                    <a:pt x="663" y="2387"/>
                    <a:pt x="716" y="2354"/>
                  </a:cubicBezTo>
                  <a:cubicBezTo>
                    <a:pt x="1018" y="2167"/>
                    <a:pt x="1306" y="1963"/>
                    <a:pt x="1582" y="1742"/>
                  </a:cubicBezTo>
                  <a:cubicBezTo>
                    <a:pt x="2040" y="1381"/>
                    <a:pt x="2472" y="984"/>
                    <a:pt x="2906" y="590"/>
                  </a:cubicBezTo>
                  <a:cubicBezTo>
                    <a:pt x="2780" y="388"/>
                    <a:pt x="2653" y="191"/>
                    <a:pt x="2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8"/>
            <p:cNvSpPr/>
            <p:nvPr/>
          </p:nvSpPr>
          <p:spPr>
            <a:xfrm>
              <a:off x="4728738" y="1241788"/>
              <a:ext cx="81800" cy="52050"/>
            </a:xfrm>
            <a:custGeom>
              <a:avLst/>
              <a:gdLst/>
              <a:ahLst/>
              <a:cxnLst/>
              <a:rect l="l" t="t" r="r" b="b"/>
              <a:pathLst>
                <a:path w="3272" h="2082" extrusionOk="0">
                  <a:moveTo>
                    <a:pt x="2960" y="0"/>
                  </a:moveTo>
                  <a:cubicBezTo>
                    <a:pt x="2739" y="86"/>
                    <a:pt x="2525" y="182"/>
                    <a:pt x="2309" y="269"/>
                  </a:cubicBezTo>
                  <a:cubicBezTo>
                    <a:pt x="2006" y="394"/>
                    <a:pt x="1706" y="516"/>
                    <a:pt x="1410" y="648"/>
                  </a:cubicBezTo>
                  <a:cubicBezTo>
                    <a:pt x="1066" y="800"/>
                    <a:pt x="727" y="963"/>
                    <a:pt x="398" y="1156"/>
                  </a:cubicBezTo>
                  <a:cubicBezTo>
                    <a:pt x="1" y="1389"/>
                    <a:pt x="131" y="2081"/>
                    <a:pt x="561" y="2081"/>
                  </a:cubicBezTo>
                  <a:cubicBezTo>
                    <a:pt x="608" y="2081"/>
                    <a:pt x="658" y="2073"/>
                    <a:pt x="712" y="2055"/>
                  </a:cubicBezTo>
                  <a:cubicBezTo>
                    <a:pt x="1044" y="1945"/>
                    <a:pt x="1362" y="1818"/>
                    <a:pt x="1676" y="1678"/>
                  </a:cubicBezTo>
                  <a:cubicBezTo>
                    <a:pt x="1962" y="1551"/>
                    <a:pt x="2248" y="1414"/>
                    <a:pt x="2534" y="1272"/>
                  </a:cubicBezTo>
                  <a:cubicBezTo>
                    <a:pt x="2771" y="1156"/>
                    <a:pt x="3025" y="1044"/>
                    <a:pt x="3272" y="922"/>
                  </a:cubicBezTo>
                  <a:cubicBezTo>
                    <a:pt x="3174" y="608"/>
                    <a:pt x="3070" y="301"/>
                    <a:pt x="29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8"/>
            <p:cNvSpPr/>
            <p:nvPr/>
          </p:nvSpPr>
          <p:spPr>
            <a:xfrm>
              <a:off x="4726838" y="1363838"/>
              <a:ext cx="105625" cy="34800"/>
            </a:xfrm>
            <a:custGeom>
              <a:avLst/>
              <a:gdLst/>
              <a:ahLst/>
              <a:cxnLst/>
              <a:rect l="l" t="t" r="r" b="b"/>
              <a:pathLst>
                <a:path w="4225" h="1392" extrusionOk="0">
                  <a:moveTo>
                    <a:pt x="4152" y="1"/>
                  </a:moveTo>
                  <a:cubicBezTo>
                    <a:pt x="3746" y="26"/>
                    <a:pt x="3339" y="61"/>
                    <a:pt x="2929" y="94"/>
                  </a:cubicBezTo>
                  <a:cubicBezTo>
                    <a:pt x="2642" y="117"/>
                    <a:pt x="2318" y="120"/>
                    <a:pt x="1989" y="133"/>
                  </a:cubicBezTo>
                  <a:cubicBezTo>
                    <a:pt x="1387" y="157"/>
                    <a:pt x="764" y="216"/>
                    <a:pt x="305" y="503"/>
                  </a:cubicBezTo>
                  <a:cubicBezTo>
                    <a:pt x="0" y="696"/>
                    <a:pt x="26" y="1112"/>
                    <a:pt x="365" y="1251"/>
                  </a:cubicBezTo>
                  <a:cubicBezTo>
                    <a:pt x="618" y="1353"/>
                    <a:pt x="902" y="1392"/>
                    <a:pt x="1200" y="1392"/>
                  </a:cubicBezTo>
                  <a:cubicBezTo>
                    <a:pt x="1438" y="1392"/>
                    <a:pt x="1685" y="1367"/>
                    <a:pt x="1931" y="1331"/>
                  </a:cubicBezTo>
                  <a:cubicBezTo>
                    <a:pt x="2408" y="1262"/>
                    <a:pt x="2882" y="1147"/>
                    <a:pt x="3282" y="1084"/>
                  </a:cubicBezTo>
                  <a:cubicBezTo>
                    <a:pt x="3541" y="1041"/>
                    <a:pt x="3881" y="1016"/>
                    <a:pt x="4224" y="966"/>
                  </a:cubicBezTo>
                  <a:cubicBezTo>
                    <a:pt x="4209" y="640"/>
                    <a:pt x="4182" y="317"/>
                    <a:pt x="41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8"/>
            <p:cNvSpPr/>
            <p:nvPr/>
          </p:nvSpPr>
          <p:spPr>
            <a:xfrm>
              <a:off x="4726313" y="1516138"/>
              <a:ext cx="97325" cy="27125"/>
            </a:xfrm>
            <a:custGeom>
              <a:avLst/>
              <a:gdLst/>
              <a:ahLst/>
              <a:cxnLst/>
              <a:rect l="l" t="t" r="r" b="b"/>
              <a:pathLst>
                <a:path w="3893" h="1085" extrusionOk="0">
                  <a:moveTo>
                    <a:pt x="1546" y="0"/>
                  </a:moveTo>
                  <a:cubicBezTo>
                    <a:pt x="1180" y="0"/>
                    <a:pt x="813" y="31"/>
                    <a:pt x="456" y="135"/>
                  </a:cubicBezTo>
                  <a:cubicBezTo>
                    <a:pt x="80" y="243"/>
                    <a:pt x="0" y="805"/>
                    <a:pt x="416" y="930"/>
                  </a:cubicBezTo>
                  <a:cubicBezTo>
                    <a:pt x="745" y="1029"/>
                    <a:pt x="1080" y="1070"/>
                    <a:pt x="1418" y="1081"/>
                  </a:cubicBezTo>
                  <a:cubicBezTo>
                    <a:pt x="1489" y="1083"/>
                    <a:pt x="1561" y="1084"/>
                    <a:pt x="1632" y="1084"/>
                  </a:cubicBezTo>
                  <a:cubicBezTo>
                    <a:pt x="2047" y="1084"/>
                    <a:pt x="2464" y="1048"/>
                    <a:pt x="2877" y="1032"/>
                  </a:cubicBezTo>
                  <a:cubicBezTo>
                    <a:pt x="3159" y="1019"/>
                    <a:pt x="3441" y="1004"/>
                    <a:pt x="3723" y="984"/>
                  </a:cubicBezTo>
                  <a:cubicBezTo>
                    <a:pt x="3785" y="701"/>
                    <a:pt x="3841" y="421"/>
                    <a:pt x="3892" y="144"/>
                  </a:cubicBezTo>
                  <a:cubicBezTo>
                    <a:pt x="3521" y="111"/>
                    <a:pt x="3150" y="85"/>
                    <a:pt x="2778" y="64"/>
                  </a:cubicBezTo>
                  <a:cubicBezTo>
                    <a:pt x="2369" y="41"/>
                    <a:pt x="1957" y="2"/>
                    <a:pt x="15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8"/>
            <p:cNvSpPr/>
            <p:nvPr/>
          </p:nvSpPr>
          <p:spPr>
            <a:xfrm>
              <a:off x="4687213" y="1648238"/>
              <a:ext cx="89275" cy="48175"/>
            </a:xfrm>
            <a:custGeom>
              <a:avLst/>
              <a:gdLst/>
              <a:ahLst/>
              <a:cxnLst/>
              <a:rect l="l" t="t" r="r" b="b"/>
              <a:pathLst>
                <a:path w="3571" h="1927" extrusionOk="0">
                  <a:moveTo>
                    <a:pt x="624" y="1"/>
                  </a:moveTo>
                  <a:cubicBezTo>
                    <a:pt x="175" y="1"/>
                    <a:pt x="0" y="697"/>
                    <a:pt x="393" y="931"/>
                  </a:cubicBezTo>
                  <a:cubicBezTo>
                    <a:pt x="851" y="1202"/>
                    <a:pt x="1329" y="1379"/>
                    <a:pt x="1827" y="1534"/>
                  </a:cubicBezTo>
                  <a:cubicBezTo>
                    <a:pt x="2020" y="1593"/>
                    <a:pt x="2216" y="1650"/>
                    <a:pt x="2417" y="1708"/>
                  </a:cubicBezTo>
                  <a:cubicBezTo>
                    <a:pt x="2662" y="1779"/>
                    <a:pt x="2913" y="1854"/>
                    <a:pt x="3165" y="1926"/>
                  </a:cubicBezTo>
                  <a:cubicBezTo>
                    <a:pt x="3307" y="1620"/>
                    <a:pt x="3441" y="1314"/>
                    <a:pt x="3571" y="1012"/>
                  </a:cubicBezTo>
                  <a:cubicBezTo>
                    <a:pt x="3295" y="894"/>
                    <a:pt x="3015" y="783"/>
                    <a:pt x="2747" y="668"/>
                  </a:cubicBezTo>
                  <a:cubicBezTo>
                    <a:pt x="2540" y="581"/>
                    <a:pt x="2337" y="495"/>
                    <a:pt x="2131" y="413"/>
                  </a:cubicBezTo>
                  <a:cubicBezTo>
                    <a:pt x="1665" y="232"/>
                    <a:pt x="1201" y="81"/>
                    <a:pt x="691" y="6"/>
                  </a:cubicBezTo>
                  <a:cubicBezTo>
                    <a:pt x="668" y="3"/>
                    <a:pt x="646" y="1"/>
                    <a:pt x="6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4" name="Google Shape;1394;p38"/>
          <p:cNvGrpSpPr/>
          <p:nvPr/>
        </p:nvGrpSpPr>
        <p:grpSpPr>
          <a:xfrm>
            <a:off x="583305" y="3938590"/>
            <a:ext cx="805325" cy="964737"/>
            <a:chOff x="1340363" y="3317850"/>
            <a:chExt cx="1029100" cy="1204975"/>
          </a:xfrm>
        </p:grpSpPr>
        <p:sp>
          <p:nvSpPr>
            <p:cNvPr id="1395" name="Google Shape;1395;p38"/>
            <p:cNvSpPr/>
            <p:nvPr/>
          </p:nvSpPr>
          <p:spPr>
            <a:xfrm>
              <a:off x="1340363" y="3423100"/>
              <a:ext cx="1029100" cy="1099725"/>
            </a:xfrm>
            <a:custGeom>
              <a:avLst/>
              <a:gdLst/>
              <a:ahLst/>
              <a:cxnLst/>
              <a:rect l="l" t="t" r="r" b="b"/>
              <a:pathLst>
                <a:path w="41164" h="43989" extrusionOk="0">
                  <a:moveTo>
                    <a:pt x="15965" y="1"/>
                  </a:moveTo>
                  <a:cubicBezTo>
                    <a:pt x="13710" y="1"/>
                    <a:pt x="11496" y="510"/>
                    <a:pt x="9472" y="1633"/>
                  </a:cubicBezTo>
                  <a:cubicBezTo>
                    <a:pt x="8160" y="2359"/>
                    <a:pt x="6922" y="3344"/>
                    <a:pt x="5808" y="4616"/>
                  </a:cubicBezTo>
                  <a:cubicBezTo>
                    <a:pt x="834" y="10276"/>
                    <a:pt x="1" y="18570"/>
                    <a:pt x="1433" y="25545"/>
                  </a:cubicBezTo>
                  <a:cubicBezTo>
                    <a:pt x="2190" y="29222"/>
                    <a:pt x="3476" y="32796"/>
                    <a:pt x="4881" y="36266"/>
                  </a:cubicBezTo>
                  <a:cubicBezTo>
                    <a:pt x="6536" y="40336"/>
                    <a:pt x="8118" y="43989"/>
                    <a:pt x="12900" y="43989"/>
                  </a:cubicBezTo>
                  <a:cubicBezTo>
                    <a:pt x="13183" y="43989"/>
                    <a:pt x="13479" y="43976"/>
                    <a:pt x="13786" y="43949"/>
                  </a:cubicBezTo>
                  <a:cubicBezTo>
                    <a:pt x="20603" y="43365"/>
                    <a:pt x="27039" y="40483"/>
                    <a:pt x="33032" y="37157"/>
                  </a:cubicBezTo>
                  <a:cubicBezTo>
                    <a:pt x="33955" y="36646"/>
                    <a:pt x="34905" y="36088"/>
                    <a:pt x="35813" y="35474"/>
                  </a:cubicBezTo>
                  <a:cubicBezTo>
                    <a:pt x="38697" y="33517"/>
                    <a:pt x="41164" y="30954"/>
                    <a:pt x="40979" y="27277"/>
                  </a:cubicBezTo>
                  <a:cubicBezTo>
                    <a:pt x="40877" y="25269"/>
                    <a:pt x="40151" y="23361"/>
                    <a:pt x="39393" y="21509"/>
                  </a:cubicBezTo>
                  <a:cubicBezTo>
                    <a:pt x="36365" y="14090"/>
                    <a:pt x="32415" y="6878"/>
                    <a:pt x="25219" y="2680"/>
                  </a:cubicBezTo>
                  <a:cubicBezTo>
                    <a:pt x="22316" y="986"/>
                    <a:pt x="19100" y="1"/>
                    <a:pt x="15965"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8"/>
            <p:cNvSpPr/>
            <p:nvPr/>
          </p:nvSpPr>
          <p:spPr>
            <a:xfrm>
              <a:off x="1504138" y="3317850"/>
              <a:ext cx="259100" cy="233225"/>
            </a:xfrm>
            <a:custGeom>
              <a:avLst/>
              <a:gdLst/>
              <a:ahLst/>
              <a:cxnLst/>
              <a:rect l="l" t="t" r="r" b="b"/>
              <a:pathLst>
                <a:path w="10364" h="9329" extrusionOk="0">
                  <a:moveTo>
                    <a:pt x="4849" y="1"/>
                  </a:moveTo>
                  <a:cubicBezTo>
                    <a:pt x="4454" y="1"/>
                    <a:pt x="4054" y="62"/>
                    <a:pt x="3661" y="194"/>
                  </a:cubicBezTo>
                  <a:cubicBezTo>
                    <a:pt x="1" y="1412"/>
                    <a:pt x="642" y="6202"/>
                    <a:pt x="2007" y="8889"/>
                  </a:cubicBezTo>
                  <a:cubicBezTo>
                    <a:pt x="2164" y="9198"/>
                    <a:pt x="2447" y="9329"/>
                    <a:pt x="2725" y="9329"/>
                  </a:cubicBezTo>
                  <a:cubicBezTo>
                    <a:pt x="3229" y="9329"/>
                    <a:pt x="3719" y="8903"/>
                    <a:pt x="3432" y="8338"/>
                  </a:cubicBezTo>
                  <a:cubicBezTo>
                    <a:pt x="2493" y="6492"/>
                    <a:pt x="1408" y="2494"/>
                    <a:pt x="4212" y="1617"/>
                  </a:cubicBezTo>
                  <a:cubicBezTo>
                    <a:pt x="4496" y="1528"/>
                    <a:pt x="4764" y="1487"/>
                    <a:pt x="5015" y="1487"/>
                  </a:cubicBezTo>
                  <a:cubicBezTo>
                    <a:pt x="7297" y="1487"/>
                    <a:pt x="8308" y="4856"/>
                    <a:pt x="8781" y="6624"/>
                  </a:cubicBezTo>
                  <a:cubicBezTo>
                    <a:pt x="8872" y="6969"/>
                    <a:pt x="9119" y="7114"/>
                    <a:pt x="9383" y="7114"/>
                  </a:cubicBezTo>
                  <a:cubicBezTo>
                    <a:pt x="9846" y="7114"/>
                    <a:pt x="10363" y="6669"/>
                    <a:pt x="10204" y="6072"/>
                  </a:cubicBezTo>
                  <a:cubicBezTo>
                    <a:pt x="9738" y="4319"/>
                    <a:pt x="9197" y="2529"/>
                    <a:pt x="7838" y="1250"/>
                  </a:cubicBezTo>
                  <a:cubicBezTo>
                    <a:pt x="7015" y="477"/>
                    <a:pt x="5948" y="1"/>
                    <a:pt x="4849" y="1"/>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8"/>
            <p:cNvSpPr/>
            <p:nvPr/>
          </p:nvSpPr>
          <p:spPr>
            <a:xfrm>
              <a:off x="1365488" y="3403850"/>
              <a:ext cx="714500" cy="634125"/>
            </a:xfrm>
            <a:custGeom>
              <a:avLst/>
              <a:gdLst/>
              <a:ahLst/>
              <a:cxnLst/>
              <a:rect l="l" t="t" r="r" b="b"/>
              <a:pathLst>
                <a:path w="28580" h="25365" extrusionOk="0">
                  <a:moveTo>
                    <a:pt x="17433" y="1"/>
                  </a:moveTo>
                  <a:cubicBezTo>
                    <a:pt x="17107" y="1"/>
                    <a:pt x="16772" y="14"/>
                    <a:pt x="16430" y="39"/>
                  </a:cubicBezTo>
                  <a:cubicBezTo>
                    <a:pt x="12010" y="355"/>
                    <a:pt x="6435" y="2709"/>
                    <a:pt x="3900" y="5471"/>
                  </a:cubicBezTo>
                  <a:cubicBezTo>
                    <a:pt x="3699" y="5689"/>
                    <a:pt x="3515" y="5919"/>
                    <a:pt x="3341" y="6158"/>
                  </a:cubicBezTo>
                  <a:cubicBezTo>
                    <a:pt x="3094" y="6507"/>
                    <a:pt x="2866" y="6867"/>
                    <a:pt x="2656" y="7238"/>
                  </a:cubicBezTo>
                  <a:cubicBezTo>
                    <a:pt x="1" y="11905"/>
                    <a:pt x="141" y="18284"/>
                    <a:pt x="1834" y="22452"/>
                  </a:cubicBezTo>
                  <a:cubicBezTo>
                    <a:pt x="2219" y="23397"/>
                    <a:pt x="2729" y="24340"/>
                    <a:pt x="3681" y="24879"/>
                  </a:cubicBezTo>
                  <a:cubicBezTo>
                    <a:pt x="4303" y="25228"/>
                    <a:pt x="5026" y="25364"/>
                    <a:pt x="5796" y="25364"/>
                  </a:cubicBezTo>
                  <a:cubicBezTo>
                    <a:pt x="7139" y="25364"/>
                    <a:pt x="8628" y="24951"/>
                    <a:pt x="9978" y="24528"/>
                  </a:cubicBezTo>
                  <a:cubicBezTo>
                    <a:pt x="11390" y="24084"/>
                    <a:pt x="12804" y="23638"/>
                    <a:pt x="14217" y="23200"/>
                  </a:cubicBezTo>
                  <a:cubicBezTo>
                    <a:pt x="16128" y="22598"/>
                    <a:pt x="18038" y="21999"/>
                    <a:pt x="19947" y="21402"/>
                  </a:cubicBezTo>
                  <a:cubicBezTo>
                    <a:pt x="23043" y="20431"/>
                    <a:pt x="26578" y="19103"/>
                    <a:pt x="27775" y="16448"/>
                  </a:cubicBezTo>
                  <a:cubicBezTo>
                    <a:pt x="28579" y="14663"/>
                    <a:pt x="28037" y="12808"/>
                    <a:pt x="27406" y="11138"/>
                  </a:cubicBezTo>
                  <a:cubicBezTo>
                    <a:pt x="26609" y="9027"/>
                    <a:pt x="25678" y="6970"/>
                    <a:pt x="24616" y="4978"/>
                  </a:cubicBezTo>
                  <a:cubicBezTo>
                    <a:pt x="23647" y="3153"/>
                    <a:pt x="22449" y="1280"/>
                    <a:pt x="20320" y="459"/>
                  </a:cubicBezTo>
                  <a:cubicBezTo>
                    <a:pt x="20287" y="446"/>
                    <a:pt x="20258" y="434"/>
                    <a:pt x="20225" y="423"/>
                  </a:cubicBezTo>
                  <a:cubicBezTo>
                    <a:pt x="19863" y="293"/>
                    <a:pt x="19489" y="196"/>
                    <a:pt x="19110" y="136"/>
                  </a:cubicBezTo>
                  <a:cubicBezTo>
                    <a:pt x="18587" y="44"/>
                    <a:pt x="18025" y="1"/>
                    <a:pt x="17433"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8"/>
            <p:cNvSpPr/>
            <p:nvPr/>
          </p:nvSpPr>
          <p:spPr>
            <a:xfrm>
              <a:off x="1652138" y="4098625"/>
              <a:ext cx="481200" cy="345200"/>
            </a:xfrm>
            <a:custGeom>
              <a:avLst/>
              <a:gdLst/>
              <a:ahLst/>
              <a:cxnLst/>
              <a:rect l="l" t="t" r="r" b="b"/>
              <a:pathLst>
                <a:path w="19248" h="13808" extrusionOk="0">
                  <a:moveTo>
                    <a:pt x="15128" y="1"/>
                  </a:moveTo>
                  <a:cubicBezTo>
                    <a:pt x="14639" y="1"/>
                    <a:pt x="14146" y="125"/>
                    <a:pt x="13665" y="253"/>
                  </a:cubicBezTo>
                  <a:cubicBezTo>
                    <a:pt x="13429" y="315"/>
                    <a:pt x="13194" y="381"/>
                    <a:pt x="12956" y="446"/>
                  </a:cubicBezTo>
                  <a:cubicBezTo>
                    <a:pt x="10400" y="1148"/>
                    <a:pt x="7845" y="1952"/>
                    <a:pt x="5417" y="3017"/>
                  </a:cubicBezTo>
                  <a:cubicBezTo>
                    <a:pt x="3880" y="3693"/>
                    <a:pt x="2077" y="4240"/>
                    <a:pt x="893" y="5477"/>
                  </a:cubicBezTo>
                  <a:cubicBezTo>
                    <a:pt x="125" y="6281"/>
                    <a:pt x="1" y="7458"/>
                    <a:pt x="266" y="8667"/>
                  </a:cubicBezTo>
                  <a:cubicBezTo>
                    <a:pt x="335" y="8983"/>
                    <a:pt x="427" y="9294"/>
                    <a:pt x="542" y="9595"/>
                  </a:cubicBezTo>
                  <a:cubicBezTo>
                    <a:pt x="739" y="10131"/>
                    <a:pt x="991" y="10642"/>
                    <a:pt x="1293" y="11127"/>
                  </a:cubicBezTo>
                  <a:cubicBezTo>
                    <a:pt x="1971" y="12216"/>
                    <a:pt x="2857" y="13102"/>
                    <a:pt x="3692" y="13449"/>
                  </a:cubicBezTo>
                  <a:cubicBezTo>
                    <a:pt x="4308" y="13702"/>
                    <a:pt x="4967" y="13807"/>
                    <a:pt x="5639" y="13807"/>
                  </a:cubicBezTo>
                  <a:cubicBezTo>
                    <a:pt x="6588" y="13807"/>
                    <a:pt x="7564" y="13597"/>
                    <a:pt x="8478" y="13298"/>
                  </a:cubicBezTo>
                  <a:cubicBezTo>
                    <a:pt x="9393" y="13000"/>
                    <a:pt x="10307" y="12674"/>
                    <a:pt x="11215" y="12327"/>
                  </a:cubicBezTo>
                  <a:cubicBezTo>
                    <a:pt x="12704" y="11757"/>
                    <a:pt x="14177" y="11127"/>
                    <a:pt x="15608" y="10454"/>
                  </a:cubicBezTo>
                  <a:cubicBezTo>
                    <a:pt x="16397" y="10082"/>
                    <a:pt x="17197" y="9694"/>
                    <a:pt x="17866" y="9137"/>
                  </a:cubicBezTo>
                  <a:cubicBezTo>
                    <a:pt x="18703" y="8441"/>
                    <a:pt x="19248" y="7540"/>
                    <a:pt x="19198" y="6471"/>
                  </a:cubicBezTo>
                  <a:cubicBezTo>
                    <a:pt x="19156" y="5630"/>
                    <a:pt x="18820" y="4883"/>
                    <a:pt x="18542" y="4110"/>
                  </a:cubicBezTo>
                  <a:cubicBezTo>
                    <a:pt x="18431" y="3790"/>
                    <a:pt x="18334" y="3467"/>
                    <a:pt x="18237" y="3138"/>
                  </a:cubicBezTo>
                  <a:cubicBezTo>
                    <a:pt x="18142" y="2827"/>
                    <a:pt x="18047" y="2513"/>
                    <a:pt x="17921" y="2210"/>
                  </a:cubicBezTo>
                  <a:cubicBezTo>
                    <a:pt x="17831" y="1978"/>
                    <a:pt x="17722" y="1755"/>
                    <a:pt x="17594" y="1541"/>
                  </a:cubicBezTo>
                  <a:cubicBezTo>
                    <a:pt x="17126" y="770"/>
                    <a:pt x="16355" y="125"/>
                    <a:pt x="15423" y="17"/>
                  </a:cubicBezTo>
                  <a:cubicBezTo>
                    <a:pt x="15325" y="6"/>
                    <a:pt x="15227" y="1"/>
                    <a:pt x="15128"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8"/>
            <p:cNvSpPr/>
            <p:nvPr/>
          </p:nvSpPr>
          <p:spPr>
            <a:xfrm>
              <a:off x="1512138" y="3800250"/>
              <a:ext cx="218275" cy="357825"/>
            </a:xfrm>
            <a:custGeom>
              <a:avLst/>
              <a:gdLst/>
              <a:ahLst/>
              <a:cxnLst/>
              <a:rect l="l" t="t" r="r" b="b"/>
              <a:pathLst>
                <a:path w="8731" h="14313" extrusionOk="0">
                  <a:moveTo>
                    <a:pt x="2646" y="1"/>
                  </a:moveTo>
                  <a:cubicBezTo>
                    <a:pt x="1334" y="1"/>
                    <a:pt x="0" y="1233"/>
                    <a:pt x="612" y="2933"/>
                  </a:cubicBezTo>
                  <a:lnTo>
                    <a:pt x="4201" y="12897"/>
                  </a:lnTo>
                  <a:cubicBezTo>
                    <a:pt x="4559" y="13892"/>
                    <a:pt x="5318" y="14313"/>
                    <a:pt x="6085" y="14313"/>
                  </a:cubicBezTo>
                  <a:cubicBezTo>
                    <a:pt x="7397" y="14313"/>
                    <a:pt x="8730" y="13081"/>
                    <a:pt x="8117" y="11380"/>
                  </a:cubicBezTo>
                  <a:lnTo>
                    <a:pt x="4530" y="1416"/>
                  </a:lnTo>
                  <a:cubicBezTo>
                    <a:pt x="4172" y="422"/>
                    <a:pt x="3412" y="1"/>
                    <a:pt x="2646" y="1"/>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8"/>
            <p:cNvSpPr/>
            <p:nvPr/>
          </p:nvSpPr>
          <p:spPr>
            <a:xfrm>
              <a:off x="1802988" y="3697750"/>
              <a:ext cx="230600" cy="355125"/>
            </a:xfrm>
            <a:custGeom>
              <a:avLst/>
              <a:gdLst/>
              <a:ahLst/>
              <a:cxnLst/>
              <a:rect l="l" t="t" r="r" b="b"/>
              <a:pathLst>
                <a:path w="9224" h="14205" extrusionOk="0">
                  <a:moveTo>
                    <a:pt x="2702" y="0"/>
                  </a:moveTo>
                  <a:cubicBezTo>
                    <a:pt x="1369" y="0"/>
                    <a:pt x="0" y="1198"/>
                    <a:pt x="640" y="2806"/>
                  </a:cubicBezTo>
                  <a:lnTo>
                    <a:pt x="4666" y="12916"/>
                  </a:lnTo>
                  <a:cubicBezTo>
                    <a:pt x="5026" y="13823"/>
                    <a:pt x="5768" y="14205"/>
                    <a:pt x="6521" y="14205"/>
                  </a:cubicBezTo>
                  <a:cubicBezTo>
                    <a:pt x="7854" y="14205"/>
                    <a:pt x="9223" y="13008"/>
                    <a:pt x="8583" y="11400"/>
                  </a:cubicBezTo>
                  <a:cubicBezTo>
                    <a:pt x="7240" y="8028"/>
                    <a:pt x="5899" y="4659"/>
                    <a:pt x="4556" y="1288"/>
                  </a:cubicBezTo>
                  <a:cubicBezTo>
                    <a:pt x="4195" y="382"/>
                    <a:pt x="3454" y="0"/>
                    <a:pt x="2702"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1" name="Google Shape;1401;p38"/>
          <p:cNvGrpSpPr/>
          <p:nvPr/>
        </p:nvGrpSpPr>
        <p:grpSpPr>
          <a:xfrm>
            <a:off x="581479" y="303422"/>
            <a:ext cx="868175" cy="737200"/>
            <a:chOff x="-4758675" y="2306100"/>
            <a:chExt cx="868175" cy="737200"/>
          </a:xfrm>
        </p:grpSpPr>
        <p:sp>
          <p:nvSpPr>
            <p:cNvPr id="1402" name="Google Shape;1402;p38"/>
            <p:cNvSpPr/>
            <p:nvPr/>
          </p:nvSpPr>
          <p:spPr>
            <a:xfrm>
              <a:off x="-4758675" y="2306100"/>
              <a:ext cx="868175" cy="737200"/>
            </a:xfrm>
            <a:custGeom>
              <a:avLst/>
              <a:gdLst/>
              <a:ahLst/>
              <a:cxnLst/>
              <a:rect l="l" t="t" r="r" b="b"/>
              <a:pathLst>
                <a:path w="34727" h="29488" extrusionOk="0">
                  <a:moveTo>
                    <a:pt x="10584" y="6407"/>
                  </a:moveTo>
                  <a:cubicBezTo>
                    <a:pt x="10624" y="6419"/>
                    <a:pt x="22215" y="10549"/>
                    <a:pt x="25638" y="13371"/>
                  </a:cubicBezTo>
                  <a:cubicBezTo>
                    <a:pt x="25638" y="13371"/>
                    <a:pt x="17346" y="17605"/>
                    <a:pt x="6389" y="22754"/>
                  </a:cubicBezTo>
                  <a:cubicBezTo>
                    <a:pt x="6389" y="22754"/>
                    <a:pt x="7752" y="13711"/>
                    <a:pt x="10584" y="6407"/>
                  </a:cubicBezTo>
                  <a:close/>
                  <a:moveTo>
                    <a:pt x="7570" y="0"/>
                  </a:moveTo>
                  <a:cubicBezTo>
                    <a:pt x="7131" y="1131"/>
                    <a:pt x="6713" y="2283"/>
                    <a:pt x="6316" y="3447"/>
                  </a:cubicBezTo>
                  <a:cubicBezTo>
                    <a:pt x="6276" y="3554"/>
                    <a:pt x="6241" y="3659"/>
                    <a:pt x="6205" y="3766"/>
                  </a:cubicBezTo>
                  <a:cubicBezTo>
                    <a:pt x="5869" y="4757"/>
                    <a:pt x="5546" y="5756"/>
                    <a:pt x="5238" y="6754"/>
                  </a:cubicBezTo>
                  <a:cubicBezTo>
                    <a:pt x="5196" y="6890"/>
                    <a:pt x="5155" y="7026"/>
                    <a:pt x="5112" y="7160"/>
                  </a:cubicBezTo>
                  <a:cubicBezTo>
                    <a:pt x="4810" y="8153"/>
                    <a:pt x="4521" y="9143"/>
                    <a:pt x="4246" y="10124"/>
                  </a:cubicBezTo>
                  <a:cubicBezTo>
                    <a:pt x="4210" y="10248"/>
                    <a:pt x="4176" y="10374"/>
                    <a:pt x="4140" y="10498"/>
                  </a:cubicBezTo>
                  <a:cubicBezTo>
                    <a:pt x="3913" y="11320"/>
                    <a:pt x="3693" y="12136"/>
                    <a:pt x="3483" y="12938"/>
                  </a:cubicBezTo>
                  <a:lnTo>
                    <a:pt x="3398" y="13271"/>
                  </a:lnTo>
                  <a:cubicBezTo>
                    <a:pt x="3121" y="14340"/>
                    <a:pt x="2862" y="15389"/>
                    <a:pt x="2621" y="16403"/>
                  </a:cubicBezTo>
                  <a:cubicBezTo>
                    <a:pt x="2585" y="16548"/>
                    <a:pt x="2551" y="16690"/>
                    <a:pt x="2519" y="16833"/>
                  </a:cubicBezTo>
                  <a:cubicBezTo>
                    <a:pt x="2296" y="17771"/>
                    <a:pt x="2091" y="18680"/>
                    <a:pt x="1899" y="19552"/>
                  </a:cubicBezTo>
                  <a:cubicBezTo>
                    <a:pt x="1875" y="19661"/>
                    <a:pt x="1851" y="19770"/>
                    <a:pt x="1827" y="19877"/>
                  </a:cubicBezTo>
                  <a:cubicBezTo>
                    <a:pt x="1645" y="20715"/>
                    <a:pt x="1476" y="21517"/>
                    <a:pt x="1323" y="22273"/>
                  </a:cubicBezTo>
                  <a:cubicBezTo>
                    <a:pt x="1299" y="22392"/>
                    <a:pt x="1273" y="22508"/>
                    <a:pt x="1251" y="22623"/>
                  </a:cubicBezTo>
                  <a:cubicBezTo>
                    <a:pt x="1051" y="23609"/>
                    <a:pt x="876" y="24513"/>
                    <a:pt x="724" y="25320"/>
                  </a:cubicBezTo>
                  <a:cubicBezTo>
                    <a:pt x="709" y="25408"/>
                    <a:pt x="692" y="25495"/>
                    <a:pt x="675" y="25580"/>
                  </a:cubicBezTo>
                  <a:cubicBezTo>
                    <a:pt x="225" y="28007"/>
                    <a:pt x="0" y="29487"/>
                    <a:pt x="0" y="29487"/>
                  </a:cubicBezTo>
                  <a:cubicBezTo>
                    <a:pt x="19768" y="20200"/>
                    <a:pt x="34727" y="12563"/>
                    <a:pt x="34727" y="12563"/>
                  </a:cubicBezTo>
                  <a:cubicBezTo>
                    <a:pt x="33797" y="11905"/>
                    <a:pt x="32752" y="11240"/>
                    <a:pt x="31632" y="10583"/>
                  </a:cubicBezTo>
                  <a:cubicBezTo>
                    <a:pt x="31501" y="10508"/>
                    <a:pt x="31370" y="10431"/>
                    <a:pt x="31238" y="10357"/>
                  </a:cubicBezTo>
                  <a:cubicBezTo>
                    <a:pt x="29829" y="9544"/>
                    <a:pt x="28306" y="8742"/>
                    <a:pt x="26734" y="7964"/>
                  </a:cubicBezTo>
                  <a:lnTo>
                    <a:pt x="26367" y="7784"/>
                  </a:lnTo>
                  <a:cubicBezTo>
                    <a:pt x="25138" y="7181"/>
                    <a:pt x="23884" y="6594"/>
                    <a:pt x="22635" y="6030"/>
                  </a:cubicBezTo>
                  <a:cubicBezTo>
                    <a:pt x="22513" y="5974"/>
                    <a:pt x="22390" y="5920"/>
                    <a:pt x="22268" y="5865"/>
                  </a:cubicBezTo>
                  <a:cubicBezTo>
                    <a:pt x="21087" y="5335"/>
                    <a:pt x="19913" y="4825"/>
                    <a:pt x="18774" y="4346"/>
                  </a:cubicBezTo>
                  <a:cubicBezTo>
                    <a:pt x="18647" y="4293"/>
                    <a:pt x="18519" y="4239"/>
                    <a:pt x="18393" y="4186"/>
                  </a:cubicBezTo>
                  <a:cubicBezTo>
                    <a:pt x="17234" y="3700"/>
                    <a:pt x="16114" y="3245"/>
                    <a:pt x="15064" y="2827"/>
                  </a:cubicBezTo>
                  <a:cubicBezTo>
                    <a:pt x="14952" y="2781"/>
                    <a:pt x="14836" y="2735"/>
                    <a:pt x="14726" y="2692"/>
                  </a:cubicBezTo>
                  <a:cubicBezTo>
                    <a:pt x="13113" y="2052"/>
                    <a:pt x="11674" y="1503"/>
                    <a:pt x="10516" y="1071"/>
                  </a:cubicBezTo>
                  <a:lnTo>
                    <a:pt x="10211" y="957"/>
                  </a:lnTo>
                  <a:cubicBezTo>
                    <a:pt x="8569" y="347"/>
                    <a:pt x="7570" y="0"/>
                    <a:pt x="7570" y="0"/>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8"/>
            <p:cNvSpPr/>
            <p:nvPr/>
          </p:nvSpPr>
          <p:spPr>
            <a:xfrm>
              <a:off x="-4741775" y="2939100"/>
              <a:ext cx="72100" cy="11700"/>
            </a:xfrm>
            <a:custGeom>
              <a:avLst/>
              <a:gdLst/>
              <a:ahLst/>
              <a:cxnLst/>
              <a:rect l="l" t="t" r="r" b="b"/>
              <a:pathLst>
                <a:path w="2884" h="468" extrusionOk="0">
                  <a:moveTo>
                    <a:pt x="48" y="0"/>
                  </a:moveTo>
                  <a:cubicBezTo>
                    <a:pt x="33" y="87"/>
                    <a:pt x="16" y="175"/>
                    <a:pt x="1" y="260"/>
                  </a:cubicBezTo>
                  <a:cubicBezTo>
                    <a:pt x="728" y="376"/>
                    <a:pt x="1465" y="467"/>
                    <a:pt x="2192" y="467"/>
                  </a:cubicBezTo>
                  <a:cubicBezTo>
                    <a:pt x="2382" y="467"/>
                    <a:pt x="2572" y="461"/>
                    <a:pt x="2761" y="447"/>
                  </a:cubicBezTo>
                  <a:cubicBezTo>
                    <a:pt x="2883" y="439"/>
                    <a:pt x="2866" y="258"/>
                    <a:pt x="2756" y="241"/>
                  </a:cubicBezTo>
                  <a:cubicBezTo>
                    <a:pt x="1862" y="104"/>
                    <a:pt x="952" y="65"/>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8"/>
            <p:cNvSpPr/>
            <p:nvPr/>
          </p:nvSpPr>
          <p:spPr>
            <a:xfrm>
              <a:off x="-4727400" y="2862925"/>
              <a:ext cx="37425" cy="14100"/>
            </a:xfrm>
            <a:custGeom>
              <a:avLst/>
              <a:gdLst/>
              <a:ahLst/>
              <a:cxnLst/>
              <a:rect l="l" t="t" r="r" b="b"/>
              <a:pathLst>
                <a:path w="1497" h="564" extrusionOk="0">
                  <a:moveTo>
                    <a:pt x="72" y="0"/>
                  </a:moveTo>
                  <a:cubicBezTo>
                    <a:pt x="48" y="119"/>
                    <a:pt x="22" y="235"/>
                    <a:pt x="0" y="350"/>
                  </a:cubicBezTo>
                  <a:cubicBezTo>
                    <a:pt x="427" y="416"/>
                    <a:pt x="850" y="505"/>
                    <a:pt x="1276" y="563"/>
                  </a:cubicBezTo>
                  <a:cubicBezTo>
                    <a:pt x="1283" y="563"/>
                    <a:pt x="1289" y="564"/>
                    <a:pt x="1295" y="564"/>
                  </a:cubicBezTo>
                  <a:cubicBezTo>
                    <a:pt x="1444" y="564"/>
                    <a:pt x="1496" y="326"/>
                    <a:pt x="1343" y="280"/>
                  </a:cubicBezTo>
                  <a:cubicBezTo>
                    <a:pt x="928" y="153"/>
                    <a:pt x="502" y="60"/>
                    <a:pt x="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8"/>
            <p:cNvSpPr/>
            <p:nvPr/>
          </p:nvSpPr>
          <p:spPr>
            <a:xfrm>
              <a:off x="-4712950" y="2794900"/>
              <a:ext cx="46900" cy="14350"/>
            </a:xfrm>
            <a:custGeom>
              <a:avLst/>
              <a:gdLst/>
              <a:ahLst/>
              <a:cxnLst/>
              <a:rect l="l" t="t" r="r" b="b"/>
              <a:pathLst>
                <a:path w="1876" h="574" extrusionOk="0">
                  <a:moveTo>
                    <a:pt x="71" y="0"/>
                  </a:moveTo>
                  <a:cubicBezTo>
                    <a:pt x="48" y="109"/>
                    <a:pt x="24" y="220"/>
                    <a:pt x="0" y="325"/>
                  </a:cubicBezTo>
                  <a:cubicBezTo>
                    <a:pt x="552" y="418"/>
                    <a:pt x="1105" y="525"/>
                    <a:pt x="1662" y="573"/>
                  </a:cubicBezTo>
                  <a:cubicBezTo>
                    <a:pt x="1668" y="573"/>
                    <a:pt x="1674" y="574"/>
                    <a:pt x="1680" y="574"/>
                  </a:cubicBezTo>
                  <a:cubicBezTo>
                    <a:pt x="1868" y="574"/>
                    <a:pt x="1876" y="308"/>
                    <a:pt x="1694" y="267"/>
                  </a:cubicBezTo>
                  <a:cubicBezTo>
                    <a:pt x="1159" y="145"/>
                    <a:pt x="614" y="78"/>
                    <a:pt x="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8"/>
            <p:cNvSpPr/>
            <p:nvPr/>
          </p:nvSpPr>
          <p:spPr>
            <a:xfrm>
              <a:off x="-4695725" y="2716125"/>
              <a:ext cx="50050" cy="15425"/>
            </a:xfrm>
            <a:custGeom>
              <a:avLst/>
              <a:gdLst/>
              <a:ahLst/>
              <a:cxnLst/>
              <a:rect l="l" t="t" r="r" b="b"/>
              <a:pathLst>
                <a:path w="2002" h="617" extrusionOk="0">
                  <a:moveTo>
                    <a:pt x="103" y="1"/>
                  </a:moveTo>
                  <a:cubicBezTo>
                    <a:pt x="69" y="145"/>
                    <a:pt x="35" y="288"/>
                    <a:pt x="1" y="431"/>
                  </a:cubicBezTo>
                  <a:cubicBezTo>
                    <a:pt x="587" y="517"/>
                    <a:pt x="1180" y="570"/>
                    <a:pt x="1748" y="616"/>
                  </a:cubicBezTo>
                  <a:cubicBezTo>
                    <a:pt x="1754" y="616"/>
                    <a:pt x="1760" y="617"/>
                    <a:pt x="1766" y="617"/>
                  </a:cubicBezTo>
                  <a:cubicBezTo>
                    <a:pt x="1981" y="617"/>
                    <a:pt x="2002" y="300"/>
                    <a:pt x="1784" y="261"/>
                  </a:cubicBezTo>
                  <a:cubicBezTo>
                    <a:pt x="1242" y="165"/>
                    <a:pt x="674" y="69"/>
                    <a:pt x="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8"/>
            <p:cNvSpPr/>
            <p:nvPr/>
          </p:nvSpPr>
          <p:spPr>
            <a:xfrm>
              <a:off x="-4673750" y="2629550"/>
              <a:ext cx="50450" cy="22500"/>
            </a:xfrm>
            <a:custGeom>
              <a:avLst/>
              <a:gdLst/>
              <a:ahLst/>
              <a:cxnLst/>
              <a:rect l="l" t="t" r="r" b="b"/>
              <a:pathLst>
                <a:path w="2018" h="900" extrusionOk="0">
                  <a:moveTo>
                    <a:pt x="87" y="0"/>
                  </a:moveTo>
                  <a:lnTo>
                    <a:pt x="1" y="332"/>
                  </a:lnTo>
                  <a:lnTo>
                    <a:pt x="75" y="360"/>
                  </a:lnTo>
                  <a:cubicBezTo>
                    <a:pt x="657" y="580"/>
                    <a:pt x="1234" y="795"/>
                    <a:pt x="1851" y="897"/>
                  </a:cubicBezTo>
                  <a:cubicBezTo>
                    <a:pt x="1860" y="899"/>
                    <a:pt x="1868" y="900"/>
                    <a:pt x="1875" y="900"/>
                  </a:cubicBezTo>
                  <a:cubicBezTo>
                    <a:pt x="2000" y="900"/>
                    <a:pt x="2018" y="712"/>
                    <a:pt x="1906" y="660"/>
                  </a:cubicBezTo>
                  <a:cubicBezTo>
                    <a:pt x="1326" y="381"/>
                    <a:pt x="709" y="207"/>
                    <a:pt x="101" y="5"/>
                  </a:cubicBezTo>
                  <a:cubicBezTo>
                    <a:pt x="96" y="4"/>
                    <a:pt x="91" y="2"/>
                    <a:pt x="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8"/>
            <p:cNvSpPr/>
            <p:nvPr/>
          </p:nvSpPr>
          <p:spPr>
            <a:xfrm>
              <a:off x="-4655175" y="2559150"/>
              <a:ext cx="59325" cy="21675"/>
            </a:xfrm>
            <a:custGeom>
              <a:avLst/>
              <a:gdLst/>
              <a:ahLst/>
              <a:cxnLst/>
              <a:rect l="l" t="t" r="r" b="b"/>
              <a:pathLst>
                <a:path w="2373" h="867" extrusionOk="0">
                  <a:moveTo>
                    <a:pt x="106" y="0"/>
                  </a:moveTo>
                  <a:cubicBezTo>
                    <a:pt x="70" y="126"/>
                    <a:pt x="36" y="250"/>
                    <a:pt x="0" y="376"/>
                  </a:cubicBezTo>
                  <a:cubicBezTo>
                    <a:pt x="34" y="377"/>
                    <a:pt x="68" y="383"/>
                    <a:pt x="102" y="388"/>
                  </a:cubicBezTo>
                  <a:cubicBezTo>
                    <a:pt x="782" y="476"/>
                    <a:pt x="1433" y="677"/>
                    <a:pt x="2092" y="858"/>
                  </a:cubicBezTo>
                  <a:cubicBezTo>
                    <a:pt x="2111" y="864"/>
                    <a:pt x="2128" y="866"/>
                    <a:pt x="2145" y="866"/>
                  </a:cubicBezTo>
                  <a:cubicBezTo>
                    <a:pt x="2304" y="866"/>
                    <a:pt x="2372" y="640"/>
                    <a:pt x="2203" y="563"/>
                  </a:cubicBezTo>
                  <a:cubicBezTo>
                    <a:pt x="1596" y="282"/>
                    <a:pt x="853" y="78"/>
                    <a:pt x="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8"/>
            <p:cNvSpPr/>
            <p:nvPr/>
          </p:nvSpPr>
          <p:spPr>
            <a:xfrm>
              <a:off x="-4630825" y="2474925"/>
              <a:ext cx="53975" cy="23700"/>
            </a:xfrm>
            <a:custGeom>
              <a:avLst/>
              <a:gdLst/>
              <a:ahLst/>
              <a:cxnLst/>
              <a:rect l="l" t="t" r="r" b="b"/>
              <a:pathLst>
                <a:path w="2159" h="948" extrusionOk="0">
                  <a:moveTo>
                    <a:pt x="126" y="1"/>
                  </a:moveTo>
                  <a:cubicBezTo>
                    <a:pt x="82" y="135"/>
                    <a:pt x="43" y="271"/>
                    <a:pt x="0" y="407"/>
                  </a:cubicBezTo>
                  <a:cubicBezTo>
                    <a:pt x="622" y="609"/>
                    <a:pt x="1258" y="781"/>
                    <a:pt x="1861" y="941"/>
                  </a:cubicBezTo>
                  <a:cubicBezTo>
                    <a:pt x="1878" y="945"/>
                    <a:pt x="1894" y="947"/>
                    <a:pt x="1909" y="947"/>
                  </a:cubicBezTo>
                  <a:cubicBezTo>
                    <a:pt x="2077" y="947"/>
                    <a:pt x="2158" y="703"/>
                    <a:pt x="1975" y="635"/>
                  </a:cubicBezTo>
                  <a:cubicBezTo>
                    <a:pt x="1385" y="419"/>
                    <a:pt x="760" y="193"/>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8"/>
            <p:cNvSpPr/>
            <p:nvPr/>
          </p:nvSpPr>
          <p:spPr>
            <a:xfrm>
              <a:off x="-4603525" y="2392250"/>
              <a:ext cx="47225" cy="27925"/>
            </a:xfrm>
            <a:custGeom>
              <a:avLst/>
              <a:gdLst/>
              <a:ahLst/>
              <a:cxnLst/>
              <a:rect l="l" t="t" r="r" b="b"/>
              <a:pathLst>
                <a:path w="1889" h="1117" extrusionOk="0">
                  <a:moveTo>
                    <a:pt x="110" y="1"/>
                  </a:moveTo>
                  <a:cubicBezTo>
                    <a:pt x="72" y="106"/>
                    <a:pt x="35" y="213"/>
                    <a:pt x="1" y="319"/>
                  </a:cubicBezTo>
                  <a:cubicBezTo>
                    <a:pt x="55" y="349"/>
                    <a:pt x="108" y="378"/>
                    <a:pt x="160" y="407"/>
                  </a:cubicBezTo>
                  <a:cubicBezTo>
                    <a:pt x="628" y="665"/>
                    <a:pt x="1110" y="896"/>
                    <a:pt x="1603" y="1102"/>
                  </a:cubicBezTo>
                  <a:cubicBezTo>
                    <a:pt x="1627" y="1112"/>
                    <a:pt x="1650" y="1116"/>
                    <a:pt x="1670" y="1116"/>
                  </a:cubicBezTo>
                  <a:cubicBezTo>
                    <a:pt x="1826" y="1116"/>
                    <a:pt x="1888" y="869"/>
                    <a:pt x="1721" y="789"/>
                  </a:cubicBezTo>
                  <a:cubicBezTo>
                    <a:pt x="1224" y="552"/>
                    <a:pt x="726" y="315"/>
                    <a:pt x="237" y="67"/>
                  </a:cubicBezTo>
                  <a:cubicBezTo>
                    <a:pt x="194" y="45"/>
                    <a:pt x="152" y="23"/>
                    <a:pt x="1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8"/>
            <p:cNvSpPr/>
            <p:nvPr/>
          </p:nvSpPr>
          <p:spPr>
            <a:xfrm>
              <a:off x="-4509175" y="2329975"/>
              <a:ext cx="13425" cy="58575"/>
            </a:xfrm>
            <a:custGeom>
              <a:avLst/>
              <a:gdLst/>
              <a:ahLst/>
              <a:cxnLst/>
              <a:rect l="l" t="t" r="r" b="b"/>
              <a:pathLst>
                <a:path w="537" h="2343" extrusionOk="0">
                  <a:moveTo>
                    <a:pt x="232" y="1"/>
                  </a:moveTo>
                  <a:cubicBezTo>
                    <a:pt x="220" y="89"/>
                    <a:pt x="207" y="176"/>
                    <a:pt x="195" y="259"/>
                  </a:cubicBezTo>
                  <a:cubicBezTo>
                    <a:pt x="96" y="886"/>
                    <a:pt x="20" y="1511"/>
                    <a:pt x="3" y="2145"/>
                  </a:cubicBezTo>
                  <a:cubicBezTo>
                    <a:pt x="0" y="2272"/>
                    <a:pt x="99" y="2342"/>
                    <a:pt x="196" y="2342"/>
                  </a:cubicBezTo>
                  <a:cubicBezTo>
                    <a:pt x="277" y="2342"/>
                    <a:pt x="357" y="2292"/>
                    <a:pt x="370" y="2183"/>
                  </a:cubicBezTo>
                  <a:cubicBezTo>
                    <a:pt x="394" y="1987"/>
                    <a:pt x="448" y="969"/>
                    <a:pt x="536" y="116"/>
                  </a:cubicBezTo>
                  <a:lnTo>
                    <a:pt x="2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8"/>
            <p:cNvSpPr/>
            <p:nvPr/>
          </p:nvSpPr>
          <p:spPr>
            <a:xfrm>
              <a:off x="-4406025" y="2373350"/>
              <a:ext cx="23975" cy="47575"/>
            </a:xfrm>
            <a:custGeom>
              <a:avLst/>
              <a:gdLst/>
              <a:ahLst/>
              <a:cxnLst/>
              <a:rect l="l" t="t" r="r" b="b"/>
              <a:pathLst>
                <a:path w="959" h="1903" extrusionOk="0">
                  <a:moveTo>
                    <a:pt x="618" y="1"/>
                  </a:moveTo>
                  <a:cubicBezTo>
                    <a:pt x="615" y="11"/>
                    <a:pt x="610" y="21"/>
                    <a:pt x="606" y="31"/>
                  </a:cubicBezTo>
                  <a:cubicBezTo>
                    <a:pt x="372" y="578"/>
                    <a:pt x="80" y="1146"/>
                    <a:pt x="12" y="1743"/>
                  </a:cubicBezTo>
                  <a:cubicBezTo>
                    <a:pt x="0" y="1835"/>
                    <a:pt x="83" y="1902"/>
                    <a:pt x="163" y="1902"/>
                  </a:cubicBezTo>
                  <a:cubicBezTo>
                    <a:pt x="205" y="1902"/>
                    <a:pt x="246" y="1884"/>
                    <a:pt x="273" y="1841"/>
                  </a:cubicBezTo>
                  <a:cubicBezTo>
                    <a:pt x="579" y="1357"/>
                    <a:pt x="722" y="777"/>
                    <a:pt x="916" y="244"/>
                  </a:cubicBezTo>
                  <a:cubicBezTo>
                    <a:pt x="931" y="208"/>
                    <a:pt x="945" y="171"/>
                    <a:pt x="958" y="135"/>
                  </a:cubicBezTo>
                  <a:cubicBezTo>
                    <a:pt x="846" y="91"/>
                    <a:pt x="732" y="45"/>
                    <a:pt x="6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8"/>
            <p:cNvSpPr/>
            <p:nvPr/>
          </p:nvSpPr>
          <p:spPr>
            <a:xfrm>
              <a:off x="-4313925" y="2410750"/>
              <a:ext cx="24650" cy="42875"/>
            </a:xfrm>
            <a:custGeom>
              <a:avLst/>
              <a:gdLst/>
              <a:ahLst/>
              <a:cxnLst/>
              <a:rect l="l" t="t" r="r" b="b"/>
              <a:pathLst>
                <a:path w="986" h="1715" extrusionOk="0">
                  <a:moveTo>
                    <a:pt x="607" y="0"/>
                  </a:moveTo>
                  <a:cubicBezTo>
                    <a:pt x="411" y="479"/>
                    <a:pt x="224" y="965"/>
                    <a:pt x="54" y="1453"/>
                  </a:cubicBezTo>
                  <a:cubicBezTo>
                    <a:pt x="1" y="1606"/>
                    <a:pt x="123" y="1714"/>
                    <a:pt x="246" y="1714"/>
                  </a:cubicBezTo>
                  <a:cubicBezTo>
                    <a:pt x="317" y="1714"/>
                    <a:pt x="388" y="1678"/>
                    <a:pt x="425" y="1592"/>
                  </a:cubicBezTo>
                  <a:cubicBezTo>
                    <a:pt x="625" y="1118"/>
                    <a:pt x="809" y="641"/>
                    <a:pt x="986" y="160"/>
                  </a:cubicBezTo>
                  <a:cubicBezTo>
                    <a:pt x="858" y="107"/>
                    <a:pt x="731" y="53"/>
                    <a:pt x="6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8"/>
            <p:cNvSpPr/>
            <p:nvPr/>
          </p:nvSpPr>
          <p:spPr>
            <a:xfrm>
              <a:off x="-4215550" y="2452725"/>
              <a:ext cx="22800" cy="49975"/>
            </a:xfrm>
            <a:custGeom>
              <a:avLst/>
              <a:gdLst/>
              <a:ahLst/>
              <a:cxnLst/>
              <a:rect l="l" t="t" r="r" b="b"/>
              <a:pathLst>
                <a:path w="912" h="1999" extrusionOk="0">
                  <a:moveTo>
                    <a:pt x="543" y="0"/>
                  </a:moveTo>
                  <a:cubicBezTo>
                    <a:pt x="305" y="569"/>
                    <a:pt x="132" y="1166"/>
                    <a:pt x="23" y="1774"/>
                  </a:cubicBezTo>
                  <a:cubicBezTo>
                    <a:pt x="1" y="1911"/>
                    <a:pt x="127" y="1999"/>
                    <a:pt x="245" y="1999"/>
                  </a:cubicBezTo>
                  <a:cubicBezTo>
                    <a:pt x="323" y="1999"/>
                    <a:pt x="398" y="1959"/>
                    <a:pt x="422" y="1868"/>
                  </a:cubicBezTo>
                  <a:cubicBezTo>
                    <a:pt x="575" y="1292"/>
                    <a:pt x="735" y="726"/>
                    <a:pt x="912" y="165"/>
                  </a:cubicBezTo>
                  <a:cubicBezTo>
                    <a:pt x="789" y="109"/>
                    <a:pt x="665" y="55"/>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8"/>
            <p:cNvSpPr/>
            <p:nvPr/>
          </p:nvSpPr>
          <p:spPr>
            <a:xfrm>
              <a:off x="-4115250" y="2500675"/>
              <a:ext cx="24975" cy="54500"/>
            </a:xfrm>
            <a:custGeom>
              <a:avLst/>
              <a:gdLst/>
              <a:ahLst/>
              <a:cxnLst/>
              <a:rect l="l" t="t" r="r" b="b"/>
              <a:pathLst>
                <a:path w="999" h="2180" extrusionOk="0">
                  <a:moveTo>
                    <a:pt x="632" y="1"/>
                  </a:moveTo>
                  <a:cubicBezTo>
                    <a:pt x="596" y="93"/>
                    <a:pt x="562" y="186"/>
                    <a:pt x="528" y="276"/>
                  </a:cubicBezTo>
                  <a:cubicBezTo>
                    <a:pt x="316" y="837"/>
                    <a:pt x="141" y="1396"/>
                    <a:pt x="25" y="1984"/>
                  </a:cubicBezTo>
                  <a:cubicBezTo>
                    <a:pt x="1" y="2105"/>
                    <a:pt x="106" y="2179"/>
                    <a:pt x="209" y="2179"/>
                  </a:cubicBezTo>
                  <a:cubicBezTo>
                    <a:pt x="280" y="2179"/>
                    <a:pt x="350" y="2144"/>
                    <a:pt x="377" y="2066"/>
                  </a:cubicBezTo>
                  <a:cubicBezTo>
                    <a:pt x="576" y="1491"/>
                    <a:pt x="746" y="908"/>
                    <a:pt x="943" y="334"/>
                  </a:cubicBezTo>
                  <a:cubicBezTo>
                    <a:pt x="961" y="283"/>
                    <a:pt x="978" y="232"/>
                    <a:pt x="999" y="181"/>
                  </a:cubicBezTo>
                  <a:lnTo>
                    <a:pt x="6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8"/>
            <p:cNvSpPr/>
            <p:nvPr/>
          </p:nvSpPr>
          <p:spPr>
            <a:xfrm>
              <a:off x="-4011250" y="2565000"/>
              <a:ext cx="43375" cy="52775"/>
            </a:xfrm>
            <a:custGeom>
              <a:avLst/>
              <a:gdLst/>
              <a:ahLst/>
              <a:cxnLst/>
              <a:rect l="l" t="t" r="r" b="b"/>
              <a:pathLst>
                <a:path w="1735" h="2111" extrusionOk="0">
                  <a:moveTo>
                    <a:pt x="1341" y="1"/>
                  </a:moveTo>
                  <a:cubicBezTo>
                    <a:pt x="909" y="572"/>
                    <a:pt x="506" y="1167"/>
                    <a:pt x="115" y="1760"/>
                  </a:cubicBezTo>
                  <a:cubicBezTo>
                    <a:pt x="1" y="1933"/>
                    <a:pt x="152" y="2111"/>
                    <a:pt x="310" y="2111"/>
                  </a:cubicBezTo>
                  <a:cubicBezTo>
                    <a:pt x="372" y="2111"/>
                    <a:pt x="435" y="2083"/>
                    <a:pt x="484" y="2018"/>
                  </a:cubicBezTo>
                  <a:cubicBezTo>
                    <a:pt x="914" y="1435"/>
                    <a:pt x="1342" y="842"/>
                    <a:pt x="1735" y="227"/>
                  </a:cubicBezTo>
                  <a:cubicBezTo>
                    <a:pt x="1604" y="152"/>
                    <a:pt x="1473" y="75"/>
                    <a:pt x="13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Google Shape;1375;p38">
            <a:extLst>
              <a:ext uri="{FF2B5EF4-FFF2-40B4-BE49-F238E27FC236}">
                <a16:creationId xmlns:a16="http://schemas.microsoft.com/office/drawing/2014/main" id="{4E7FC0A9-E66B-436D-BF03-00D3D6D2B0E0}"/>
              </a:ext>
            </a:extLst>
          </p:cNvPr>
          <p:cNvSpPr txBox="1">
            <a:spLocks/>
          </p:cNvSpPr>
          <p:nvPr/>
        </p:nvSpPr>
        <p:spPr>
          <a:xfrm>
            <a:off x="872914" y="2745292"/>
            <a:ext cx="8077114" cy="1449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Bebas Neue"/>
              <a:buNone/>
              <a:defRPr sz="120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Patrick Han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marL="0" marR="0" algn="ctr">
              <a:lnSpc>
                <a:spcPct val="150000"/>
              </a:lnSpc>
              <a:spcBef>
                <a:spcPts val="1200"/>
              </a:spcBef>
              <a:spcAft>
                <a:spcPts val="0"/>
              </a:spcAft>
            </a:pPr>
            <a:r>
              <a:rPr lang="nl-NL" sz="3600" b="1" kern="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BÀI 33. BIẾN DẠNG CỦA VẬT RẮN</a:t>
            </a:r>
            <a:endParaRPr lang="en-US" sz="3600" b="1" kern="0"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75"/>
                                        </p:tgtEl>
                                        <p:attrNameLst>
                                          <p:attrName>style.visibility</p:attrName>
                                        </p:attrNameLst>
                                      </p:cBhvr>
                                      <p:to>
                                        <p:strVal val="visible"/>
                                      </p:to>
                                    </p:set>
                                    <p:anim calcmode="lin" valueType="num">
                                      <p:cBhvr additive="base">
                                        <p:cTn id="7" dur="500" fill="hold"/>
                                        <p:tgtEl>
                                          <p:spTgt spid="1375"/>
                                        </p:tgtEl>
                                        <p:attrNameLst>
                                          <p:attrName>ppt_x</p:attrName>
                                        </p:attrNameLst>
                                      </p:cBhvr>
                                      <p:tavLst>
                                        <p:tav tm="0">
                                          <p:val>
                                            <p:strVal val="#ppt_x"/>
                                          </p:val>
                                        </p:tav>
                                        <p:tav tm="100000">
                                          <p:val>
                                            <p:strVal val="#ppt_x"/>
                                          </p:val>
                                        </p:tav>
                                      </p:tavLst>
                                    </p:anim>
                                    <p:anim calcmode="lin" valueType="num">
                                      <p:cBhvr additive="base">
                                        <p:cTn id="8" dur="500" fill="hold"/>
                                        <p:tgtEl>
                                          <p:spTgt spid="13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randombar(horizontal)">
                                      <p:cBhvr>
                                        <p:cTn id="1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5" grpId="0"/>
      <p:bldP spid="5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id="{A19ECB77-B032-4E88-B15F-FDAE0101D1A8}"/>
              </a:ext>
            </a:extLst>
          </p:cNvPr>
          <p:cNvSpPr txBox="1"/>
          <p:nvPr/>
        </p:nvSpPr>
        <p:spPr>
          <a:xfrm>
            <a:off x="2200133" y="465234"/>
            <a:ext cx="4657688" cy="347211"/>
          </a:xfrm>
          <a:prstGeom prst="rect">
            <a:avLst/>
          </a:prstGeom>
        </p:spPr>
        <p:txBody>
          <a:bodyPr wrap="square" lIns="0" tIns="0" rIns="0" bIns="0" rtlCol="0" anchor="t">
            <a:spAutoFit/>
          </a:bodyPr>
          <a:lstStyle/>
          <a:p>
            <a:pPr algn="ctr" defTabSz="304815">
              <a:lnSpc>
                <a:spcPts val="2667"/>
              </a:lnSpc>
              <a:spcBef>
                <a:spcPct val="0"/>
              </a:spcBef>
              <a:buClrTx/>
            </a:pPr>
            <a:r>
              <a:rPr lang="en-US" sz="3000" b="1" kern="1200" spc="-27" dirty="0">
                <a:solidFill>
                  <a:srgbClr val="8064A2">
                    <a:lumMod val="75000"/>
                  </a:srgbClr>
                </a:solidFill>
                <a:latin typeface="Arial" panose="020B0604020202020204" pitchFamily="34" charset="0"/>
                <a:ea typeface="+mn-ea"/>
                <a:cs typeface="Arial" panose="020B0604020202020204" pitchFamily="34" charset="0"/>
              </a:rPr>
              <a:t>TRÒ CHƠI TRẮC NGHIỆM</a:t>
            </a:r>
          </a:p>
        </p:txBody>
      </p:sp>
      <p:sp>
        <p:nvSpPr>
          <p:cNvPr id="3" name="Câu hỏi">
            <a:extLst>
              <a:ext uri="{FF2B5EF4-FFF2-40B4-BE49-F238E27FC236}">
                <a16:creationId xmlns:a16="http://schemas.microsoft.com/office/drawing/2014/main" id="{4ADFFF1A-F500-CC57-185E-00F4826D0836}"/>
              </a:ext>
            </a:extLst>
          </p:cNvPr>
          <p:cNvSpPr/>
          <p:nvPr/>
        </p:nvSpPr>
        <p:spPr>
          <a:xfrm>
            <a:off x="1391689" y="1123591"/>
            <a:ext cx="6567526" cy="104644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a:lnSpc>
                <a:spcPct val="150000"/>
              </a:lnSpc>
              <a:buClrTx/>
            </a:pPr>
            <a:r>
              <a:rPr lang="vi-VN" sz="2200" b="1" kern="1200" noProof="1">
                <a:solidFill>
                  <a:srgbClr val="002060"/>
                </a:solidFill>
                <a:latin typeface="Arial" panose="020B0604020202020204" pitchFamily="34" charset="0"/>
                <a:cs typeface="Arial" panose="020B0604020202020204" pitchFamily="34" charset="0"/>
              </a:rPr>
              <a:t>Câu </a:t>
            </a:r>
            <a:r>
              <a:rPr lang="en-US" sz="2200" b="1" kern="1200" noProof="1">
                <a:solidFill>
                  <a:srgbClr val="002060"/>
                </a:solidFill>
                <a:latin typeface="Arial" panose="020B0604020202020204" pitchFamily="34" charset="0"/>
                <a:cs typeface="Arial" panose="020B0604020202020204" pitchFamily="34" charset="0"/>
              </a:rPr>
              <a:t>1: </a:t>
            </a:r>
            <a:r>
              <a:rPr lang="en-US" sz="2200" dirty="0" err="1">
                <a:solidFill>
                  <a:schemeClr val="tx1"/>
                </a:solidFill>
              </a:rPr>
              <a:t>Vật</a:t>
            </a:r>
            <a:r>
              <a:rPr lang="en-US" sz="2200" dirty="0">
                <a:solidFill>
                  <a:schemeClr val="tx1"/>
                </a:solidFill>
              </a:rPr>
              <a:t> </a:t>
            </a:r>
            <a:r>
              <a:rPr lang="en-US" sz="2200" dirty="0" err="1">
                <a:solidFill>
                  <a:schemeClr val="tx1"/>
                </a:solidFill>
              </a:rPr>
              <a:t>cấu</a:t>
            </a:r>
            <a:r>
              <a:rPr lang="en-US" sz="2200" dirty="0">
                <a:solidFill>
                  <a:schemeClr val="tx1"/>
                </a:solidFill>
              </a:rPr>
              <a:t> </a:t>
            </a:r>
            <a:r>
              <a:rPr lang="en-US" sz="2200" dirty="0" err="1">
                <a:solidFill>
                  <a:schemeClr val="tx1"/>
                </a:solidFill>
              </a:rPr>
              <a:t>tạo</a:t>
            </a:r>
            <a:r>
              <a:rPr lang="en-US" sz="2200" dirty="0">
                <a:solidFill>
                  <a:schemeClr val="tx1"/>
                </a:solidFill>
              </a:rPr>
              <a:t> </a:t>
            </a:r>
            <a:r>
              <a:rPr lang="en-US" sz="2200" dirty="0" err="1">
                <a:solidFill>
                  <a:schemeClr val="tx1"/>
                </a:solidFill>
              </a:rPr>
              <a:t>từ</a:t>
            </a:r>
            <a:r>
              <a:rPr lang="en-US" sz="2200" dirty="0">
                <a:solidFill>
                  <a:schemeClr val="tx1"/>
                </a:solidFill>
              </a:rPr>
              <a:t> </a:t>
            </a:r>
            <a:r>
              <a:rPr lang="en-US" sz="2200" dirty="0" err="1">
                <a:solidFill>
                  <a:schemeClr val="tx1"/>
                </a:solidFill>
              </a:rPr>
              <a:t>chất</a:t>
            </a:r>
            <a:r>
              <a:rPr lang="en-US" sz="2200" dirty="0">
                <a:solidFill>
                  <a:schemeClr val="tx1"/>
                </a:solidFill>
              </a:rPr>
              <a:t> </a:t>
            </a:r>
            <a:r>
              <a:rPr lang="en-US" sz="2200" dirty="0" err="1">
                <a:solidFill>
                  <a:schemeClr val="tx1"/>
                </a:solidFill>
              </a:rPr>
              <a:t>nào</a:t>
            </a:r>
            <a:r>
              <a:rPr lang="en-US" sz="2200" dirty="0">
                <a:solidFill>
                  <a:schemeClr val="tx1"/>
                </a:solidFill>
              </a:rPr>
              <a:t> </a:t>
            </a:r>
            <a:r>
              <a:rPr lang="en-US" sz="2200" dirty="0" err="1">
                <a:solidFill>
                  <a:schemeClr val="tx1"/>
                </a:solidFill>
              </a:rPr>
              <a:t>sau</a:t>
            </a:r>
            <a:r>
              <a:rPr lang="en-US" sz="2200" dirty="0">
                <a:solidFill>
                  <a:schemeClr val="tx1"/>
                </a:solidFill>
              </a:rPr>
              <a:t> </a:t>
            </a:r>
            <a:r>
              <a:rPr lang="en-US" sz="2200" dirty="0" err="1">
                <a:solidFill>
                  <a:schemeClr val="tx1"/>
                </a:solidFill>
              </a:rPr>
              <a:t>đây</a:t>
            </a:r>
            <a:r>
              <a:rPr lang="en-US" sz="2200" dirty="0">
                <a:solidFill>
                  <a:schemeClr val="tx1"/>
                </a:solidFill>
              </a:rPr>
              <a:t> </a:t>
            </a:r>
            <a:r>
              <a:rPr lang="en-US" sz="2200" dirty="0" err="1">
                <a:solidFill>
                  <a:schemeClr val="tx1"/>
                </a:solidFill>
              </a:rPr>
              <a:t>sẽ</a:t>
            </a:r>
            <a:r>
              <a:rPr lang="en-US" sz="2200" dirty="0">
                <a:solidFill>
                  <a:schemeClr val="tx1"/>
                </a:solidFill>
              </a:rPr>
              <a:t> </a:t>
            </a:r>
            <a:r>
              <a:rPr lang="en-US" sz="2200" b="1" dirty="0" err="1">
                <a:solidFill>
                  <a:schemeClr val="tx1"/>
                </a:solidFill>
              </a:rPr>
              <a:t>không</a:t>
            </a:r>
            <a:r>
              <a:rPr lang="en-US" sz="2200" dirty="0">
                <a:solidFill>
                  <a:schemeClr val="tx1"/>
                </a:solidFill>
              </a:rPr>
              <a:t> </a:t>
            </a:r>
            <a:r>
              <a:rPr lang="en-US" sz="2200" dirty="0" err="1">
                <a:solidFill>
                  <a:schemeClr val="tx1"/>
                </a:solidFill>
              </a:rPr>
              <a:t>có</a:t>
            </a:r>
            <a:r>
              <a:rPr lang="en-US" sz="2200" dirty="0">
                <a:solidFill>
                  <a:schemeClr val="tx1"/>
                </a:solidFill>
              </a:rPr>
              <a:t> </a:t>
            </a:r>
            <a:r>
              <a:rPr lang="en-US" sz="2200" dirty="0" err="1">
                <a:solidFill>
                  <a:schemeClr val="tx1"/>
                </a:solidFill>
              </a:rPr>
              <a:t>tính</a:t>
            </a:r>
            <a:r>
              <a:rPr lang="en-US" sz="2200" dirty="0">
                <a:solidFill>
                  <a:schemeClr val="tx1"/>
                </a:solidFill>
              </a:rPr>
              <a:t> </a:t>
            </a:r>
            <a:r>
              <a:rPr lang="en-US" sz="2200" dirty="0" err="1">
                <a:solidFill>
                  <a:schemeClr val="tx1"/>
                </a:solidFill>
              </a:rPr>
              <a:t>đàn</a:t>
            </a:r>
            <a:r>
              <a:rPr lang="en-US" sz="2200" dirty="0">
                <a:solidFill>
                  <a:schemeClr val="tx1"/>
                </a:solidFill>
              </a:rPr>
              <a:t> </a:t>
            </a:r>
            <a:r>
              <a:rPr lang="en-US" sz="2200" dirty="0" err="1">
                <a:solidFill>
                  <a:schemeClr val="tx1"/>
                </a:solidFill>
              </a:rPr>
              <a:t>hồi</a:t>
            </a:r>
            <a:r>
              <a:rPr lang="en-US" sz="2200" dirty="0">
                <a:solidFill>
                  <a:schemeClr val="tx1"/>
                </a:solidFill>
              </a:rPr>
              <a:t>?</a:t>
            </a:r>
            <a:endParaRPr lang="vi-VN" sz="2200" kern="1200" noProof="1">
              <a:solidFill>
                <a:schemeClr val="tx1"/>
              </a:solidFill>
              <a:latin typeface="Arial" panose="020B0604020202020204" pitchFamily="34" charset="0"/>
              <a:cs typeface="Arial" panose="020B0604020202020204" pitchFamily="34" charset="0"/>
            </a:endParaRPr>
          </a:p>
        </p:txBody>
      </p:sp>
      <p:sp>
        <p:nvSpPr>
          <p:cNvPr id="4" name="Đáp án đúng">
            <a:extLst>
              <a:ext uri="{FF2B5EF4-FFF2-40B4-BE49-F238E27FC236}">
                <a16:creationId xmlns:a16="http://schemas.microsoft.com/office/drawing/2014/main" id="{8B66CBE4-2DB9-BCF7-D1C4-281B894BFE17}"/>
              </a:ext>
            </a:extLst>
          </p:cNvPr>
          <p:cNvSpPr/>
          <p:nvPr/>
        </p:nvSpPr>
        <p:spPr>
          <a:xfrm>
            <a:off x="4675452" y="3757604"/>
            <a:ext cx="3959544" cy="104775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a:buClrTx/>
            </a:pPr>
            <a:r>
              <a:rPr lang="en-US" sz="2200" kern="1200" noProof="1">
                <a:solidFill>
                  <a:prstClr val="black"/>
                </a:solidFill>
                <a:latin typeface="Arial" panose="020B0604020202020204" pitchFamily="34" charset="0"/>
                <a:cs typeface="Arial" panose="020B0604020202020204" pitchFamily="34" charset="0"/>
              </a:rPr>
              <a:t>D. Đất sét</a:t>
            </a:r>
            <a:endParaRPr lang="vi-VN" sz="2200" kern="1200" noProof="1">
              <a:solidFill>
                <a:prstClr val="black"/>
              </a:solidFill>
              <a:latin typeface="Arial" panose="020B0604020202020204" pitchFamily="34" charset="0"/>
              <a:cs typeface="Arial" panose="020B0604020202020204" pitchFamily="34" charset="0"/>
            </a:endParaRPr>
          </a:p>
        </p:txBody>
      </p:sp>
      <p:sp>
        <p:nvSpPr>
          <p:cNvPr id="5" name="Đáp án sai 1">
            <a:extLst>
              <a:ext uri="{FF2B5EF4-FFF2-40B4-BE49-F238E27FC236}">
                <a16:creationId xmlns:a16="http://schemas.microsoft.com/office/drawing/2014/main" id="{3FCD9830-5FD1-BD44-878B-228BD96CE996}"/>
              </a:ext>
            </a:extLst>
          </p:cNvPr>
          <p:cNvSpPr/>
          <p:nvPr/>
        </p:nvSpPr>
        <p:spPr>
          <a:xfrm>
            <a:off x="489954" y="2560857"/>
            <a:ext cx="3959544" cy="104775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a:buClrTx/>
            </a:pPr>
            <a:r>
              <a:rPr lang="en-US" sz="2200" kern="1200" noProof="1">
                <a:solidFill>
                  <a:prstClr val="black"/>
                </a:solidFill>
                <a:latin typeface="Arial" panose="020B0604020202020204" pitchFamily="34" charset="0"/>
                <a:cs typeface="Arial" panose="020B0604020202020204" pitchFamily="34" charset="0"/>
              </a:rPr>
              <a:t>A. </a:t>
            </a:r>
            <a:r>
              <a:rPr lang="en-US" sz="2200" kern="1200" dirty="0" err="1">
                <a:solidFill>
                  <a:prstClr val="black"/>
                </a:solidFill>
                <a:latin typeface="Arial" panose="020B0604020202020204" pitchFamily="34" charset="0"/>
                <a:cs typeface="Arial" panose="020B0604020202020204" pitchFamily="34" charset="0"/>
              </a:rPr>
              <a:t>Sắt</a:t>
            </a:r>
            <a:endParaRPr lang="vi-VN" sz="2200" kern="1200" noProof="1">
              <a:solidFill>
                <a:prstClr val="black"/>
              </a:solidFill>
              <a:latin typeface="Arial" panose="020B0604020202020204" pitchFamily="34" charset="0"/>
              <a:cs typeface="Arial" panose="020B0604020202020204" pitchFamily="34" charset="0"/>
            </a:endParaRPr>
          </a:p>
        </p:txBody>
      </p:sp>
      <p:sp>
        <p:nvSpPr>
          <p:cNvPr id="6" name="Đáp án sai 2">
            <a:extLst>
              <a:ext uri="{FF2B5EF4-FFF2-40B4-BE49-F238E27FC236}">
                <a16:creationId xmlns:a16="http://schemas.microsoft.com/office/drawing/2014/main" id="{6A919885-0285-0403-1E09-FA94D8BC080B}"/>
              </a:ext>
            </a:extLst>
          </p:cNvPr>
          <p:cNvSpPr/>
          <p:nvPr/>
        </p:nvSpPr>
        <p:spPr>
          <a:xfrm>
            <a:off x="484874" y="3765224"/>
            <a:ext cx="3959544" cy="104775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a:buClrTx/>
            </a:pPr>
            <a:r>
              <a:rPr lang="en-US" sz="2200" kern="1200" noProof="1">
                <a:solidFill>
                  <a:prstClr val="black"/>
                </a:solidFill>
                <a:latin typeface="Arial" panose="020B0604020202020204" pitchFamily="34" charset="0"/>
                <a:cs typeface="Arial" panose="020B0604020202020204" pitchFamily="34" charset="0"/>
              </a:rPr>
              <a:t>B. Đồng</a:t>
            </a:r>
            <a:endParaRPr lang="vi-VN" sz="2200" kern="1200" noProof="1">
              <a:solidFill>
                <a:prstClr val="black"/>
              </a:solidFill>
              <a:latin typeface="Arial" panose="020B0604020202020204" pitchFamily="34" charset="0"/>
              <a:cs typeface="Arial" panose="020B0604020202020204" pitchFamily="34" charset="0"/>
            </a:endParaRPr>
          </a:p>
        </p:txBody>
      </p:sp>
      <p:sp>
        <p:nvSpPr>
          <p:cNvPr id="7" name="Đáp án sai 3">
            <a:extLst>
              <a:ext uri="{FF2B5EF4-FFF2-40B4-BE49-F238E27FC236}">
                <a16:creationId xmlns:a16="http://schemas.microsoft.com/office/drawing/2014/main" id="{2E7D83A4-3758-8699-4DD0-010A80780539}"/>
              </a:ext>
            </a:extLst>
          </p:cNvPr>
          <p:cNvSpPr/>
          <p:nvPr/>
        </p:nvSpPr>
        <p:spPr>
          <a:xfrm>
            <a:off x="4675452" y="2560857"/>
            <a:ext cx="3959544" cy="104775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a:buClrTx/>
            </a:pPr>
            <a:r>
              <a:rPr lang="en-US" sz="2200" kern="1200" noProof="1">
                <a:solidFill>
                  <a:prstClr val="black"/>
                </a:solidFill>
                <a:latin typeface="Arial" panose="020B0604020202020204" pitchFamily="34" charset="0"/>
                <a:cs typeface="Arial" panose="020B0604020202020204" pitchFamily="34" charset="0"/>
              </a:rPr>
              <a:t>C. Nhôm</a:t>
            </a:r>
            <a:endParaRPr lang="vi-VN" sz="2200" kern="1200" noProof="1">
              <a:solidFill>
                <a:prstClr val="black"/>
              </a:solidFill>
              <a:latin typeface="Arial" panose="020B0604020202020204" pitchFamily="34" charset="0"/>
              <a:cs typeface="Arial" panose="020B0604020202020204" pitchFamily="34" charset="0"/>
            </a:endParaRPr>
          </a:p>
        </p:txBody>
      </p:sp>
      <p:pic>
        <p:nvPicPr>
          <p:cNvPr id="8"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21181" y="-318634"/>
            <a:ext cx="243682" cy="243682"/>
          </a:xfrm>
          <a:prstGeom prst="rect">
            <a:avLst/>
          </a:prstGeom>
        </p:spPr>
      </p:pic>
      <p:pic>
        <p:nvPicPr>
          <p:cNvPr id="9"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7832327" y="4001734"/>
            <a:ext cx="671997" cy="584909"/>
          </a:xfrm>
          <a:prstGeom prst="rect">
            <a:avLst/>
          </a:prstGeom>
          <a:solidFill>
            <a:schemeClr val="accent4">
              <a:lumMod val="20000"/>
              <a:lumOff val="80000"/>
            </a:schemeClr>
          </a:solidFill>
        </p:spPr>
      </p:pic>
      <p:pic>
        <p:nvPicPr>
          <p:cNvPr id="10" name="Picture 9">
            <a:extLst>
              <a:ext uri="{FF2B5EF4-FFF2-40B4-BE49-F238E27FC236}">
                <a16:creationId xmlns:a16="http://schemas.microsoft.com/office/drawing/2014/main" id="{4B31FD67-694B-8D1E-89C7-5C3C61578F6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3500571" y="3980868"/>
            <a:ext cx="669694" cy="596636"/>
          </a:xfrm>
          <a:prstGeom prst="rect">
            <a:avLst/>
          </a:prstGeom>
          <a:solidFill>
            <a:schemeClr val="accent4">
              <a:lumMod val="20000"/>
              <a:lumOff val="80000"/>
            </a:schemeClr>
          </a:solidFill>
        </p:spPr>
      </p:pic>
      <p:pic>
        <p:nvPicPr>
          <p:cNvPr id="11" name="Picture 10">
            <a:extLst>
              <a:ext uri="{FF2B5EF4-FFF2-40B4-BE49-F238E27FC236}">
                <a16:creationId xmlns:a16="http://schemas.microsoft.com/office/drawing/2014/main" id="{A47525BE-8DC6-1E4E-AED4-3C6DAB364AF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7691149" y="2786818"/>
            <a:ext cx="669694" cy="596636"/>
          </a:xfrm>
          <a:prstGeom prst="rect">
            <a:avLst/>
          </a:prstGeom>
          <a:solidFill>
            <a:schemeClr val="accent4">
              <a:lumMod val="20000"/>
              <a:lumOff val="80000"/>
            </a:schemeClr>
          </a:solidFill>
        </p:spPr>
      </p:pic>
      <p:pic>
        <p:nvPicPr>
          <p:cNvPr id="12" name="Picture 10">
            <a:extLst>
              <a:ext uri="{FF2B5EF4-FFF2-40B4-BE49-F238E27FC236}">
                <a16:creationId xmlns:a16="http://schemas.microsoft.com/office/drawing/2014/main" id="{65C423E0-743C-7316-FEF3-4CE8613F3E0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3609327" y="2817089"/>
            <a:ext cx="669694" cy="596636"/>
          </a:xfrm>
          <a:prstGeom prst="rect">
            <a:avLst/>
          </a:prstGeom>
          <a:solidFill>
            <a:schemeClr val="accent4">
              <a:lumMod val="20000"/>
              <a:lumOff val="80000"/>
            </a:schemeClr>
          </a:solidFill>
        </p:spPr>
      </p:pic>
      <p:pic>
        <p:nvPicPr>
          <p:cNvPr id="13"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3884613" y="-318634"/>
            <a:ext cx="243682" cy="243682"/>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00900" y="465234"/>
            <a:ext cx="1274291" cy="501724"/>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1166" y="-97398"/>
            <a:ext cx="1500611" cy="1467509"/>
          </a:xfrm>
          <a:prstGeom prst="rect">
            <a:avLst/>
          </a:prstGeom>
        </p:spPr>
      </p:pic>
    </p:spTree>
    <p:extLst>
      <p:ext uri="{BB962C8B-B14F-4D97-AF65-F5344CB8AC3E}">
        <p14:creationId xmlns:p14="http://schemas.microsoft.com/office/powerpoint/2010/main" val="4142269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4"/>
                                        </p:tgtEl>
                                        <p:attrNameLst>
                                          <p:attrName>fillcolor</p:attrName>
                                        </p:attrNameLst>
                                      </p:cBhvr>
                                      <p:to>
                                        <a:srgbClr val="92D050"/>
                                      </p:to>
                                    </p:animClr>
                                    <p:set>
                                      <p:cBhvr>
                                        <p:cTn id="29" dur="500" fill="hold"/>
                                        <p:tgtEl>
                                          <p:spTgt spid="4"/>
                                        </p:tgtEl>
                                        <p:attrNameLst>
                                          <p:attrName>fill.type</p:attrName>
                                        </p:attrNameLst>
                                      </p:cBhvr>
                                      <p:to>
                                        <p:strVal val="solid"/>
                                      </p:to>
                                    </p:set>
                                    <p:set>
                                      <p:cBhvr>
                                        <p:cTn id="30" dur="500" fill="hold"/>
                                        <p:tgtEl>
                                          <p:spTgt spid="4"/>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8"/>
                                        </p:tgtEl>
                                      </p:cBhvr>
                                    </p:cmd>
                                  </p:childTnLst>
                                </p:cTn>
                              </p:par>
                              <p:par>
                                <p:cTn id="33" presetID="1" presetClass="entr" presetSubtype="0" fill="hold" nodeType="withEffect">
                                  <p:stCondLst>
                                    <p:cond delay="0"/>
                                  </p:stCondLst>
                                  <p:childTnLst>
                                    <p:set>
                                      <p:cBhvr>
                                        <p:cTn id="34" dur="1" fill="hold">
                                          <p:stCondLst>
                                            <p:cond delay="9"/>
                                          </p:stCondLst>
                                        </p:cTn>
                                        <p:tgtEl>
                                          <p:spTgt spid="9"/>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4"/>
                                        </p:tgtEl>
                                      </p:cBhvr>
                                    </p:animEffect>
                                    <p:animScale>
                                      <p:cBhvr>
                                        <p:cTn id="37"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5"/>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5"/>
                                        </p:tgtEl>
                                        <p:attrNameLst>
                                          <p:attrName>fillcolor</p:attrName>
                                        </p:attrNameLst>
                                      </p:cBhvr>
                                      <p:to>
                                        <a:srgbClr val="D99694"/>
                                      </p:to>
                                    </p:animClr>
                                    <p:set>
                                      <p:cBhvr>
                                        <p:cTn id="43" dur="500" fill="hold"/>
                                        <p:tgtEl>
                                          <p:spTgt spid="5"/>
                                        </p:tgtEl>
                                        <p:attrNameLst>
                                          <p:attrName>fill.type</p:attrName>
                                        </p:attrNameLst>
                                      </p:cBhvr>
                                      <p:to>
                                        <p:strVal val="solid"/>
                                      </p:to>
                                    </p:set>
                                    <p:set>
                                      <p:cBhvr>
                                        <p:cTn id="44" dur="500" fill="hold"/>
                                        <p:tgtEl>
                                          <p:spTgt spid="5"/>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13"/>
                                        </p:tgtEl>
                                      </p:cBhvr>
                                    </p:cmd>
                                  </p:childTnLst>
                                </p:cTn>
                              </p:par>
                              <p:par>
                                <p:cTn id="47" presetID="1"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5"/>
                                        </p:tgtEl>
                                      </p:cBhvr>
                                    </p:animEffect>
                                    <p:animScale>
                                      <p:cBhvr>
                                        <p:cTn id="51"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52" restart="whenNotActive" fill="hold" evtFilter="cancelBubble" nodeType="interactiveSeq">
                <p:stCondLst>
                  <p:cond evt="onClick" delay="0">
                    <p:tgtEl>
                      <p:spTgt spid="6"/>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6"/>
                                        </p:tgtEl>
                                        <p:attrNameLst>
                                          <p:attrName>fillcolor</p:attrName>
                                        </p:attrNameLst>
                                      </p:cBhvr>
                                      <p:to>
                                        <a:srgbClr val="D99694"/>
                                      </p:to>
                                    </p:animClr>
                                    <p:set>
                                      <p:cBhvr>
                                        <p:cTn id="57" dur="500" fill="hold"/>
                                        <p:tgtEl>
                                          <p:spTgt spid="6"/>
                                        </p:tgtEl>
                                        <p:attrNameLst>
                                          <p:attrName>fill.type</p:attrName>
                                        </p:attrNameLst>
                                      </p:cBhvr>
                                      <p:to>
                                        <p:strVal val="solid"/>
                                      </p:to>
                                    </p:set>
                                    <p:set>
                                      <p:cBhvr>
                                        <p:cTn id="58" dur="500" fill="hold"/>
                                        <p:tgtEl>
                                          <p:spTgt spid="6"/>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13"/>
                                        </p:tgtEl>
                                      </p:cBhvr>
                                    </p:cmd>
                                  </p:childTnLst>
                                </p:cTn>
                              </p:par>
                              <p:par>
                                <p:cTn id="61" presetID="1" presetClass="entr" presetSubtype="0" fill="hold" nodeType="withEffect">
                                  <p:stCondLst>
                                    <p:cond delay="0"/>
                                  </p:stCondLst>
                                  <p:childTnLst>
                                    <p:set>
                                      <p:cBhvr>
                                        <p:cTn id="62" dur="1" fill="hold">
                                          <p:stCondLst>
                                            <p:cond delay="9"/>
                                          </p:stCondLst>
                                        </p:cTn>
                                        <p:tgtEl>
                                          <p:spTgt spid="10"/>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6"/>
                                        </p:tgtEl>
                                      </p:cBhvr>
                                    </p:animEffect>
                                    <p:animScale>
                                      <p:cBhvr>
                                        <p:cTn id="65" dur="25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66" restart="whenNotActive" fill="hold" evtFilter="cancelBubble" nodeType="interactiveSeq">
                <p:stCondLst>
                  <p:cond evt="onClick" delay="0">
                    <p:tgtEl>
                      <p:spTgt spid="7"/>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7"/>
                                        </p:tgtEl>
                                        <p:attrNameLst>
                                          <p:attrName>fillcolor</p:attrName>
                                        </p:attrNameLst>
                                      </p:cBhvr>
                                      <p:to>
                                        <a:srgbClr val="D99694"/>
                                      </p:to>
                                    </p:animClr>
                                    <p:set>
                                      <p:cBhvr>
                                        <p:cTn id="71" dur="500" fill="hold"/>
                                        <p:tgtEl>
                                          <p:spTgt spid="7"/>
                                        </p:tgtEl>
                                        <p:attrNameLst>
                                          <p:attrName>fill.type</p:attrName>
                                        </p:attrNameLst>
                                      </p:cBhvr>
                                      <p:to>
                                        <p:strVal val="solid"/>
                                      </p:to>
                                    </p:set>
                                    <p:set>
                                      <p:cBhvr>
                                        <p:cTn id="72" dur="500" fill="hold"/>
                                        <p:tgtEl>
                                          <p:spTgt spid="7"/>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13"/>
                                        </p:tgtEl>
                                      </p:cBhvr>
                                    </p:cmd>
                                  </p:childTnLst>
                                </p:cTn>
                              </p:par>
                              <p:par>
                                <p:cTn id="75" presetID="1" presetClass="entr" presetSubtype="0" fill="hold" nodeType="withEffect">
                                  <p:stCondLst>
                                    <p:cond delay="0"/>
                                  </p:stCondLst>
                                  <p:childTnLst>
                                    <p:set>
                                      <p:cBhvr>
                                        <p:cTn id="76" dur="1" fill="hold">
                                          <p:stCondLst>
                                            <p:cond delay="9"/>
                                          </p:stCondLst>
                                        </p:cTn>
                                        <p:tgtEl>
                                          <p:spTgt spid="11"/>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7"/>
                                        </p:tgtEl>
                                      </p:cBhvr>
                                    </p:animEffect>
                                    <p:animScale>
                                      <p:cBhvr>
                                        <p:cTn id="79" dur="250" autoRev="1" fill="hold"/>
                                        <p:tgtEl>
                                          <p:spTgt spid="7"/>
                                        </p:tgtEl>
                                      </p:cBhvr>
                                      <p:by x="105000" y="105000"/>
                                    </p:animScale>
                                  </p:childTnLst>
                                </p:cTn>
                              </p:par>
                            </p:childTnLst>
                          </p:cTn>
                        </p:par>
                      </p:childTnLst>
                    </p:cTn>
                  </p:par>
                </p:childTnLst>
              </p:cTn>
              <p:nextCondLst>
                <p:cond evt="onClick" delay="0">
                  <p:tgtEl>
                    <p:spTgt spid="7"/>
                  </p:tgtEl>
                </p:cond>
              </p:nextCondLst>
            </p:seq>
            <p:audio>
              <p:cMediaNode vol="80000">
                <p:cTn id="80" fill="hold" display="0">
                  <p:stCondLst>
                    <p:cond delay="indefinite"/>
                  </p:stCondLst>
                  <p:endCondLst>
                    <p:cond evt="onStopAudio" delay="0">
                      <p:tgtEl>
                        <p:sldTgt/>
                      </p:tgtEl>
                    </p:cond>
                  </p:endCondLst>
                </p:cTn>
                <p:tgtEl>
                  <p:spTgt spid="8"/>
                </p:tgtEl>
              </p:cMediaNode>
            </p:audio>
            <p:audio>
              <p:cMediaNode vol="80000">
                <p:cTn id="81" fill="hold" display="0">
                  <p:stCondLst>
                    <p:cond delay="indefinite"/>
                  </p:stCondLst>
                  <p:endCondLst>
                    <p:cond evt="onStopAudio" delay="0">
                      <p:tgtEl>
                        <p:sldTgt/>
                      </p:tgtEl>
                    </p:cond>
                  </p:endCondLst>
                </p:cTn>
                <p:tgtEl>
                  <p:spTgt spid="13"/>
                </p:tgtEl>
              </p:cMediaNode>
            </p:audio>
          </p:childTnLst>
        </p:cTn>
      </p:par>
    </p:tnLst>
    <p:bldLst>
      <p:bldP spid="3" grpId="0" animBg="1"/>
      <p:bldP spid="4" grpId="0" animBg="1"/>
      <p:bldP spid="4" grpId="1" animBg="1"/>
      <p:bldP spid="5" grpId="0" animBg="1"/>
      <p:bldP spid="5" grpId="1" animBg="1"/>
      <p:bldP spid="6" grpId="0" animBg="1"/>
      <p:bldP spid="6" grpId="1" animBg="1"/>
      <p:bldP spid="7" grpId="0" animBg="1"/>
      <p:bldP spid="7"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id="{A19ECB77-B032-4E88-B15F-FDAE0101D1A8}"/>
              </a:ext>
            </a:extLst>
          </p:cNvPr>
          <p:cNvSpPr txBox="1"/>
          <p:nvPr/>
        </p:nvSpPr>
        <p:spPr>
          <a:xfrm>
            <a:off x="2200133" y="465234"/>
            <a:ext cx="4657688" cy="347211"/>
          </a:xfrm>
          <a:prstGeom prst="rect">
            <a:avLst/>
          </a:prstGeom>
        </p:spPr>
        <p:txBody>
          <a:bodyPr wrap="square" lIns="0" tIns="0" rIns="0" bIns="0" rtlCol="0" anchor="t">
            <a:spAutoFit/>
          </a:bodyPr>
          <a:lstStyle/>
          <a:p>
            <a:pPr algn="ctr" defTabSz="304815">
              <a:lnSpc>
                <a:spcPts val="2667"/>
              </a:lnSpc>
              <a:spcBef>
                <a:spcPct val="0"/>
              </a:spcBef>
              <a:buClrTx/>
            </a:pPr>
            <a:r>
              <a:rPr lang="en-US" sz="3000" b="1" kern="1200" spc="-27" dirty="0">
                <a:solidFill>
                  <a:srgbClr val="8064A2">
                    <a:lumMod val="75000"/>
                  </a:srgbClr>
                </a:solidFill>
                <a:latin typeface="Arial" panose="020B0604020202020204" pitchFamily="34" charset="0"/>
                <a:ea typeface="+mn-ea"/>
                <a:cs typeface="Arial" panose="020B0604020202020204" pitchFamily="34" charset="0"/>
              </a:rPr>
              <a:t>TRÒ CHƠI TRẮC NGHIỆM</a:t>
            </a:r>
          </a:p>
        </p:txBody>
      </p:sp>
      <p:sp>
        <p:nvSpPr>
          <p:cNvPr id="3" name="Câu hỏi">
            <a:extLst>
              <a:ext uri="{FF2B5EF4-FFF2-40B4-BE49-F238E27FC236}">
                <a16:creationId xmlns:a16="http://schemas.microsoft.com/office/drawing/2014/main" id="{4ADFFF1A-F500-CC57-185E-00F4826D0836}"/>
              </a:ext>
            </a:extLst>
          </p:cNvPr>
          <p:cNvSpPr/>
          <p:nvPr/>
        </p:nvSpPr>
        <p:spPr>
          <a:xfrm>
            <a:off x="489953" y="966958"/>
            <a:ext cx="8240687" cy="1437284"/>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a:lnSpc>
                <a:spcPct val="150000"/>
              </a:lnSpc>
              <a:buClrTx/>
            </a:pPr>
            <a:r>
              <a:rPr lang="vi-VN" sz="2000" b="1" kern="1200" noProof="1">
                <a:solidFill>
                  <a:prstClr val="black"/>
                </a:solidFill>
                <a:latin typeface="Arial" panose="020B0604020202020204" pitchFamily="34" charset="0"/>
                <a:cs typeface="Arial" panose="020B0604020202020204" pitchFamily="34" charset="0"/>
              </a:rPr>
              <a:t>Câu </a:t>
            </a:r>
            <a:r>
              <a:rPr lang="en-US" sz="2000" b="1" kern="1200" noProof="1">
                <a:solidFill>
                  <a:prstClr val="black"/>
                </a:solidFill>
                <a:latin typeface="Arial" panose="020B0604020202020204" pitchFamily="34" charset="0"/>
                <a:cs typeface="Arial" panose="020B0604020202020204" pitchFamily="34" charset="0"/>
              </a:rPr>
              <a:t>2: </a:t>
            </a:r>
            <a:r>
              <a:rPr lang="en-US" sz="2000" dirty="0" err="1">
                <a:solidFill>
                  <a:schemeClr val="tx1"/>
                </a:solidFill>
              </a:rPr>
              <a:t>Một</a:t>
            </a:r>
            <a:r>
              <a:rPr lang="en-US" sz="2000" dirty="0">
                <a:solidFill>
                  <a:schemeClr val="tx1"/>
                </a:solidFill>
              </a:rPr>
              <a:t> </a:t>
            </a:r>
            <a:r>
              <a:rPr lang="en-US" sz="2000" dirty="0" err="1">
                <a:solidFill>
                  <a:schemeClr val="tx1"/>
                </a:solidFill>
              </a:rPr>
              <a:t>lò</a:t>
            </a:r>
            <a:r>
              <a:rPr lang="en-US" sz="2000" dirty="0">
                <a:solidFill>
                  <a:schemeClr val="tx1"/>
                </a:solidFill>
              </a:rPr>
              <a:t> xo </a:t>
            </a:r>
            <a:r>
              <a:rPr lang="en-US" sz="2000" dirty="0" err="1">
                <a:solidFill>
                  <a:schemeClr val="tx1"/>
                </a:solidFill>
              </a:rPr>
              <a:t>có</a:t>
            </a:r>
            <a:r>
              <a:rPr lang="en-US" sz="2000" dirty="0">
                <a:solidFill>
                  <a:schemeClr val="tx1"/>
                </a:solidFill>
              </a:rPr>
              <a:t> </a:t>
            </a:r>
            <a:r>
              <a:rPr lang="en-US" sz="2000" dirty="0" err="1">
                <a:solidFill>
                  <a:schemeClr val="tx1"/>
                </a:solidFill>
              </a:rPr>
              <a:t>độ</a:t>
            </a:r>
            <a:r>
              <a:rPr lang="en-US" sz="2000" dirty="0">
                <a:solidFill>
                  <a:schemeClr val="tx1"/>
                </a:solidFill>
              </a:rPr>
              <a:t> </a:t>
            </a:r>
            <a:r>
              <a:rPr lang="en-US" sz="2000" dirty="0" err="1">
                <a:solidFill>
                  <a:schemeClr val="tx1"/>
                </a:solidFill>
              </a:rPr>
              <a:t>cứng</a:t>
            </a:r>
            <a:r>
              <a:rPr lang="en-US" sz="2000" dirty="0">
                <a:solidFill>
                  <a:schemeClr val="tx1"/>
                </a:solidFill>
              </a:rPr>
              <a:t> 80 N/m </a:t>
            </a:r>
            <a:r>
              <a:rPr lang="en-US" sz="2000" dirty="0" err="1">
                <a:solidFill>
                  <a:schemeClr val="tx1"/>
                </a:solidFill>
              </a:rPr>
              <a:t>được</a:t>
            </a:r>
            <a:r>
              <a:rPr lang="en-US" sz="2000" dirty="0">
                <a:solidFill>
                  <a:schemeClr val="tx1"/>
                </a:solidFill>
              </a:rPr>
              <a:t> </a:t>
            </a:r>
            <a:r>
              <a:rPr lang="en-US" sz="2000" dirty="0" err="1">
                <a:solidFill>
                  <a:schemeClr val="tx1"/>
                </a:solidFill>
              </a:rPr>
              <a:t>treo</a:t>
            </a:r>
            <a:r>
              <a:rPr lang="en-US" sz="2000" dirty="0">
                <a:solidFill>
                  <a:schemeClr val="tx1"/>
                </a:solidFill>
              </a:rPr>
              <a:t> </a:t>
            </a:r>
            <a:r>
              <a:rPr lang="en-US" sz="2000" dirty="0" err="1">
                <a:solidFill>
                  <a:schemeClr val="tx1"/>
                </a:solidFill>
              </a:rPr>
              <a:t>thẳng</a:t>
            </a:r>
            <a:r>
              <a:rPr lang="en-US" sz="2000" dirty="0">
                <a:solidFill>
                  <a:schemeClr val="tx1"/>
                </a:solidFill>
              </a:rPr>
              <a:t> </a:t>
            </a:r>
            <a:r>
              <a:rPr lang="en-US" sz="2000" dirty="0" err="1">
                <a:solidFill>
                  <a:schemeClr val="tx1"/>
                </a:solidFill>
              </a:rPr>
              <a:t>đứng</a:t>
            </a:r>
            <a:r>
              <a:rPr lang="en-US" sz="2000" dirty="0">
                <a:solidFill>
                  <a:schemeClr val="tx1"/>
                </a:solidFill>
              </a:rPr>
              <a:t>. Khi </a:t>
            </a:r>
            <a:r>
              <a:rPr lang="en-US" sz="2000" dirty="0" err="1">
                <a:solidFill>
                  <a:schemeClr val="tx1"/>
                </a:solidFill>
              </a:rPr>
              <a:t>móc</a:t>
            </a:r>
            <a:r>
              <a:rPr lang="en-US" sz="2000" dirty="0">
                <a:solidFill>
                  <a:schemeClr val="tx1"/>
                </a:solidFill>
              </a:rPr>
              <a:t> </a:t>
            </a:r>
            <a:r>
              <a:rPr lang="en-US" sz="2000" dirty="0" err="1">
                <a:solidFill>
                  <a:schemeClr val="tx1"/>
                </a:solidFill>
              </a:rPr>
              <a:t>vào</a:t>
            </a:r>
            <a:r>
              <a:rPr lang="en-US" sz="2000" dirty="0">
                <a:solidFill>
                  <a:schemeClr val="tx1"/>
                </a:solidFill>
              </a:rPr>
              <a:t> </a:t>
            </a:r>
            <a:r>
              <a:rPr lang="en-US" sz="2000" dirty="0" err="1">
                <a:solidFill>
                  <a:schemeClr val="tx1"/>
                </a:solidFill>
              </a:rPr>
              <a:t>đầu</a:t>
            </a:r>
            <a:r>
              <a:rPr lang="en-US" sz="2000" dirty="0">
                <a:solidFill>
                  <a:schemeClr val="tx1"/>
                </a:solidFill>
              </a:rPr>
              <a:t> </a:t>
            </a:r>
            <a:r>
              <a:rPr lang="en-US" sz="2000" dirty="0" err="1">
                <a:solidFill>
                  <a:schemeClr val="tx1"/>
                </a:solidFill>
              </a:rPr>
              <a:t>tự</a:t>
            </a:r>
            <a:r>
              <a:rPr lang="en-US" sz="2000" dirty="0">
                <a:solidFill>
                  <a:schemeClr val="tx1"/>
                </a:solidFill>
              </a:rPr>
              <a:t> do </a:t>
            </a:r>
            <a:r>
              <a:rPr lang="en-US" sz="2000" dirty="0" err="1">
                <a:solidFill>
                  <a:schemeClr val="tx1"/>
                </a:solidFill>
              </a:rPr>
              <a:t>của</a:t>
            </a:r>
            <a:r>
              <a:rPr lang="en-US" sz="2000" dirty="0">
                <a:solidFill>
                  <a:schemeClr val="tx1"/>
                </a:solidFill>
              </a:rPr>
              <a:t> </a:t>
            </a:r>
            <a:r>
              <a:rPr lang="en-US" sz="2000" dirty="0" err="1">
                <a:solidFill>
                  <a:schemeClr val="tx1"/>
                </a:solidFill>
              </a:rPr>
              <a:t>nó</a:t>
            </a:r>
            <a:r>
              <a:rPr lang="en-US" sz="2000" dirty="0">
                <a:solidFill>
                  <a:schemeClr val="tx1"/>
                </a:solidFill>
              </a:rPr>
              <a:t> </a:t>
            </a:r>
            <a:r>
              <a:rPr lang="en-US" sz="2000" dirty="0" err="1">
                <a:solidFill>
                  <a:schemeClr val="tx1"/>
                </a:solidFill>
              </a:rPr>
              <a:t>một</a:t>
            </a:r>
            <a:r>
              <a:rPr lang="en-US" sz="2000" dirty="0">
                <a:solidFill>
                  <a:schemeClr val="tx1"/>
                </a:solidFill>
              </a:rPr>
              <a:t> </a:t>
            </a:r>
            <a:r>
              <a:rPr lang="en-US" sz="2000" dirty="0" err="1">
                <a:solidFill>
                  <a:schemeClr val="tx1"/>
                </a:solidFill>
              </a:rPr>
              <a:t>vật</a:t>
            </a:r>
            <a:r>
              <a:rPr lang="en-US" sz="2000" dirty="0">
                <a:solidFill>
                  <a:schemeClr val="tx1"/>
                </a:solidFill>
              </a:rPr>
              <a:t> </a:t>
            </a:r>
            <a:r>
              <a:rPr lang="en-US" sz="2000" dirty="0" err="1">
                <a:solidFill>
                  <a:schemeClr val="tx1"/>
                </a:solidFill>
              </a:rPr>
              <a:t>có</a:t>
            </a:r>
            <a:r>
              <a:rPr lang="en-US" sz="2000" dirty="0">
                <a:solidFill>
                  <a:schemeClr val="tx1"/>
                </a:solidFill>
              </a:rPr>
              <a:t> </a:t>
            </a:r>
            <a:r>
              <a:rPr lang="en-US" sz="2000" dirty="0" err="1">
                <a:solidFill>
                  <a:schemeClr val="tx1"/>
                </a:solidFill>
              </a:rPr>
              <a:t>khối</a:t>
            </a:r>
            <a:r>
              <a:rPr lang="en-US" sz="2000" dirty="0">
                <a:solidFill>
                  <a:schemeClr val="tx1"/>
                </a:solidFill>
              </a:rPr>
              <a:t> </a:t>
            </a:r>
            <a:r>
              <a:rPr lang="en-US" sz="2000" dirty="0" err="1">
                <a:solidFill>
                  <a:schemeClr val="tx1"/>
                </a:solidFill>
              </a:rPr>
              <a:t>lượng</a:t>
            </a:r>
            <a:r>
              <a:rPr lang="en-US" sz="2000" dirty="0">
                <a:solidFill>
                  <a:schemeClr val="tx1"/>
                </a:solidFill>
              </a:rPr>
              <a:t> 400 g </a:t>
            </a:r>
            <a:r>
              <a:rPr lang="en-US" sz="2000" dirty="0" err="1">
                <a:solidFill>
                  <a:schemeClr val="tx1"/>
                </a:solidFill>
              </a:rPr>
              <a:t>thì</a:t>
            </a:r>
            <a:r>
              <a:rPr lang="en-US" sz="2000" dirty="0">
                <a:solidFill>
                  <a:schemeClr val="tx1"/>
                </a:solidFill>
              </a:rPr>
              <a:t> </a:t>
            </a:r>
            <a:r>
              <a:rPr lang="en-US" sz="2000" dirty="0" err="1">
                <a:solidFill>
                  <a:schemeClr val="tx1"/>
                </a:solidFill>
              </a:rPr>
              <a:t>lò</a:t>
            </a:r>
            <a:r>
              <a:rPr lang="en-US" sz="2000" dirty="0">
                <a:solidFill>
                  <a:schemeClr val="tx1"/>
                </a:solidFill>
              </a:rPr>
              <a:t> xo </a:t>
            </a:r>
            <a:r>
              <a:rPr lang="en-US" sz="2000" dirty="0" err="1">
                <a:solidFill>
                  <a:schemeClr val="tx1"/>
                </a:solidFill>
              </a:rPr>
              <a:t>dài</a:t>
            </a:r>
            <a:r>
              <a:rPr lang="en-US" sz="2000" dirty="0">
                <a:solidFill>
                  <a:schemeClr val="tx1"/>
                </a:solidFill>
              </a:rPr>
              <a:t> 18 cm. </a:t>
            </a:r>
            <a:r>
              <a:rPr lang="en-US" sz="2000" dirty="0" err="1">
                <a:solidFill>
                  <a:schemeClr val="tx1"/>
                </a:solidFill>
              </a:rPr>
              <a:t>Hỏi</a:t>
            </a:r>
            <a:r>
              <a:rPr lang="en-US" sz="2000" dirty="0">
                <a:solidFill>
                  <a:schemeClr val="tx1"/>
                </a:solidFill>
              </a:rPr>
              <a:t> </a:t>
            </a:r>
            <a:r>
              <a:rPr lang="en-US" sz="2000" dirty="0" err="1">
                <a:solidFill>
                  <a:schemeClr val="tx1"/>
                </a:solidFill>
              </a:rPr>
              <a:t>khi</a:t>
            </a:r>
            <a:r>
              <a:rPr lang="en-US" sz="2000" dirty="0">
                <a:solidFill>
                  <a:schemeClr val="tx1"/>
                </a:solidFill>
              </a:rPr>
              <a:t> </a:t>
            </a:r>
            <a:r>
              <a:rPr lang="en-US" sz="2000" dirty="0" err="1">
                <a:solidFill>
                  <a:schemeClr val="tx1"/>
                </a:solidFill>
              </a:rPr>
              <a:t>chưa</a:t>
            </a:r>
            <a:r>
              <a:rPr lang="en-US" sz="2000" dirty="0">
                <a:solidFill>
                  <a:schemeClr val="tx1"/>
                </a:solidFill>
              </a:rPr>
              <a:t> </a:t>
            </a:r>
            <a:r>
              <a:rPr lang="en-US" sz="2000" dirty="0" err="1">
                <a:solidFill>
                  <a:schemeClr val="tx1"/>
                </a:solidFill>
              </a:rPr>
              <a:t>móc</a:t>
            </a:r>
            <a:r>
              <a:rPr lang="en-US" sz="2000" dirty="0">
                <a:solidFill>
                  <a:schemeClr val="tx1"/>
                </a:solidFill>
              </a:rPr>
              <a:t> </a:t>
            </a:r>
            <a:r>
              <a:rPr lang="en-US" sz="2000" dirty="0" err="1">
                <a:solidFill>
                  <a:schemeClr val="tx1"/>
                </a:solidFill>
              </a:rPr>
              <a:t>vật</a:t>
            </a:r>
            <a:r>
              <a:rPr lang="en-US" sz="2000" dirty="0">
                <a:solidFill>
                  <a:schemeClr val="tx1"/>
                </a:solidFill>
              </a:rPr>
              <a:t> </a:t>
            </a:r>
            <a:r>
              <a:rPr lang="en-US" sz="2000" dirty="0" err="1">
                <a:solidFill>
                  <a:schemeClr val="tx1"/>
                </a:solidFill>
              </a:rPr>
              <a:t>thì</a:t>
            </a:r>
            <a:r>
              <a:rPr lang="en-US" sz="2000" dirty="0">
                <a:solidFill>
                  <a:schemeClr val="tx1"/>
                </a:solidFill>
              </a:rPr>
              <a:t> </a:t>
            </a:r>
            <a:r>
              <a:rPr lang="en-US" sz="2000" dirty="0" err="1">
                <a:solidFill>
                  <a:schemeClr val="tx1"/>
                </a:solidFill>
              </a:rPr>
              <a:t>lò</a:t>
            </a:r>
            <a:r>
              <a:rPr lang="en-US" sz="2000" dirty="0">
                <a:solidFill>
                  <a:schemeClr val="tx1"/>
                </a:solidFill>
              </a:rPr>
              <a:t> xo </a:t>
            </a:r>
            <a:r>
              <a:rPr lang="en-US" sz="2000" dirty="0" err="1">
                <a:solidFill>
                  <a:schemeClr val="tx1"/>
                </a:solidFill>
              </a:rPr>
              <a:t>dài</a:t>
            </a:r>
            <a:r>
              <a:rPr lang="en-US" sz="2000" dirty="0">
                <a:solidFill>
                  <a:schemeClr val="tx1"/>
                </a:solidFill>
              </a:rPr>
              <a:t> bao </a:t>
            </a:r>
            <a:r>
              <a:rPr lang="en-US" sz="2000" dirty="0" err="1">
                <a:solidFill>
                  <a:schemeClr val="tx1"/>
                </a:solidFill>
              </a:rPr>
              <a:t>nhiêu</a:t>
            </a:r>
            <a:r>
              <a:rPr lang="en-US" sz="2000" dirty="0">
                <a:solidFill>
                  <a:schemeClr val="tx1"/>
                </a:solidFill>
              </a:rPr>
              <a:t>? </a:t>
            </a:r>
            <a:r>
              <a:rPr lang="en-US" sz="2000" dirty="0" err="1">
                <a:solidFill>
                  <a:schemeClr val="tx1"/>
                </a:solidFill>
              </a:rPr>
              <a:t>Lấy</a:t>
            </a:r>
            <a:r>
              <a:rPr lang="en-US" sz="2000" dirty="0">
                <a:solidFill>
                  <a:schemeClr val="tx1"/>
                </a:solidFill>
              </a:rPr>
              <a:t> g = 10 m/s</a:t>
            </a:r>
            <a:r>
              <a:rPr lang="en-US" sz="2000" baseline="30000" dirty="0">
                <a:solidFill>
                  <a:schemeClr val="tx1"/>
                </a:solidFill>
              </a:rPr>
              <a:t>2</a:t>
            </a:r>
            <a:r>
              <a:rPr lang="en-US" sz="2000" dirty="0">
                <a:solidFill>
                  <a:schemeClr val="tx1"/>
                </a:solidFill>
              </a:rPr>
              <a:t>.</a:t>
            </a:r>
            <a:endParaRPr lang="en-US" dirty="0">
              <a:solidFill>
                <a:schemeClr val="tx1"/>
              </a:solidFill>
            </a:endParaRPr>
          </a:p>
        </p:txBody>
      </p:sp>
      <p:sp>
        <p:nvSpPr>
          <p:cNvPr id="4" name="Đáp án đúng">
            <a:extLst>
              <a:ext uri="{FF2B5EF4-FFF2-40B4-BE49-F238E27FC236}">
                <a16:creationId xmlns:a16="http://schemas.microsoft.com/office/drawing/2014/main" id="{8B66CBE4-2DB9-BCF7-D1C4-281B894BFE17}"/>
              </a:ext>
            </a:extLst>
          </p:cNvPr>
          <p:cNvSpPr/>
          <p:nvPr/>
        </p:nvSpPr>
        <p:spPr>
          <a:xfrm>
            <a:off x="534510" y="3782568"/>
            <a:ext cx="3959544" cy="104775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a:buClrTx/>
            </a:pPr>
            <a:r>
              <a:rPr lang="en-US" sz="2000" kern="1200" noProof="1">
                <a:solidFill>
                  <a:prstClr val="black"/>
                </a:solidFill>
                <a:latin typeface="Arial" panose="020B0604020202020204" pitchFamily="34" charset="0"/>
                <a:cs typeface="Arial" panose="020B0604020202020204" pitchFamily="34" charset="0"/>
              </a:rPr>
              <a:t>B. </a:t>
            </a:r>
            <a:r>
              <a:rPr lang="en-US" sz="2000" kern="1200" dirty="0">
                <a:solidFill>
                  <a:prstClr val="black"/>
                </a:solidFill>
                <a:latin typeface="Arial" panose="020B0604020202020204" pitchFamily="34" charset="0"/>
                <a:cs typeface="Arial" panose="020B0604020202020204" pitchFamily="34" charset="0"/>
              </a:rPr>
              <a:t>13</a:t>
            </a:r>
            <a:endParaRPr lang="vi-VN" sz="2000" kern="1200" noProof="1">
              <a:solidFill>
                <a:prstClr val="black"/>
              </a:solidFill>
              <a:latin typeface="Arial" panose="020B0604020202020204" pitchFamily="34" charset="0"/>
              <a:cs typeface="Arial" panose="020B0604020202020204" pitchFamily="34" charset="0"/>
            </a:endParaRPr>
          </a:p>
        </p:txBody>
      </p:sp>
      <p:sp>
        <p:nvSpPr>
          <p:cNvPr id="5" name="Đáp án sai 1">
            <a:extLst>
              <a:ext uri="{FF2B5EF4-FFF2-40B4-BE49-F238E27FC236}">
                <a16:creationId xmlns:a16="http://schemas.microsoft.com/office/drawing/2014/main" id="{3FCD9830-5FD1-BD44-878B-228BD96CE996}"/>
              </a:ext>
            </a:extLst>
          </p:cNvPr>
          <p:cNvSpPr/>
          <p:nvPr/>
        </p:nvSpPr>
        <p:spPr>
          <a:xfrm>
            <a:off x="549858" y="2560857"/>
            <a:ext cx="3959544" cy="104775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a:buClrTx/>
            </a:pPr>
            <a:r>
              <a:rPr lang="en-US" sz="2000" kern="1200" noProof="1">
                <a:solidFill>
                  <a:prstClr val="black"/>
                </a:solidFill>
                <a:latin typeface="Arial" panose="020B0604020202020204" pitchFamily="34" charset="0"/>
                <a:cs typeface="Arial" panose="020B0604020202020204" pitchFamily="34" charset="0"/>
              </a:rPr>
              <a:t>A. 17,5</a:t>
            </a:r>
            <a:endParaRPr lang="vi-VN" sz="2000" kern="1200" noProof="1">
              <a:solidFill>
                <a:prstClr val="black"/>
              </a:solidFill>
              <a:latin typeface="Arial" panose="020B0604020202020204" pitchFamily="34" charset="0"/>
              <a:cs typeface="Arial" panose="020B0604020202020204" pitchFamily="34" charset="0"/>
            </a:endParaRPr>
          </a:p>
        </p:txBody>
      </p:sp>
      <p:sp>
        <p:nvSpPr>
          <p:cNvPr id="6" name="Đáp án sai 2">
            <a:extLst>
              <a:ext uri="{FF2B5EF4-FFF2-40B4-BE49-F238E27FC236}">
                <a16:creationId xmlns:a16="http://schemas.microsoft.com/office/drawing/2014/main" id="{6A919885-0285-0403-1E09-FA94D8BC080B}"/>
              </a:ext>
            </a:extLst>
          </p:cNvPr>
          <p:cNvSpPr/>
          <p:nvPr/>
        </p:nvSpPr>
        <p:spPr>
          <a:xfrm>
            <a:off x="4590942" y="2560857"/>
            <a:ext cx="3959544" cy="104775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a:buClrTx/>
            </a:pPr>
            <a:r>
              <a:rPr lang="en-US" sz="2000" kern="1200" noProof="1">
                <a:solidFill>
                  <a:prstClr val="black"/>
                </a:solidFill>
                <a:latin typeface="Arial" panose="020B0604020202020204" pitchFamily="34" charset="0"/>
                <a:cs typeface="Arial" panose="020B0604020202020204" pitchFamily="34" charset="0"/>
              </a:rPr>
              <a:t>C. 23</a:t>
            </a:r>
            <a:endParaRPr lang="vi-VN" sz="2000" kern="1200" noProof="1">
              <a:solidFill>
                <a:prstClr val="black"/>
              </a:solidFill>
              <a:latin typeface="Arial" panose="020B0604020202020204" pitchFamily="34" charset="0"/>
              <a:cs typeface="Arial" panose="020B0604020202020204" pitchFamily="34" charset="0"/>
            </a:endParaRPr>
          </a:p>
        </p:txBody>
      </p:sp>
      <p:sp>
        <p:nvSpPr>
          <p:cNvPr id="7" name="Đáp án sai 3">
            <a:extLst>
              <a:ext uri="{FF2B5EF4-FFF2-40B4-BE49-F238E27FC236}">
                <a16:creationId xmlns:a16="http://schemas.microsoft.com/office/drawing/2014/main" id="{2E7D83A4-3758-8699-4DD0-010A80780539}"/>
              </a:ext>
            </a:extLst>
          </p:cNvPr>
          <p:cNvSpPr/>
          <p:nvPr/>
        </p:nvSpPr>
        <p:spPr>
          <a:xfrm>
            <a:off x="4590942" y="3771138"/>
            <a:ext cx="3959544" cy="104775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a:buClrTx/>
            </a:pPr>
            <a:r>
              <a:rPr lang="en-US" sz="2000" kern="1200" noProof="1">
                <a:solidFill>
                  <a:prstClr val="black"/>
                </a:solidFill>
                <a:latin typeface="Arial" panose="020B0604020202020204" pitchFamily="34" charset="0"/>
                <a:cs typeface="Arial" panose="020B0604020202020204" pitchFamily="34" charset="0"/>
              </a:rPr>
              <a:t>D. 18,5</a:t>
            </a:r>
            <a:endParaRPr lang="vi-VN" sz="2000" kern="1200" noProof="1">
              <a:solidFill>
                <a:prstClr val="black"/>
              </a:solidFill>
              <a:latin typeface="Arial" panose="020B0604020202020204" pitchFamily="34" charset="0"/>
              <a:cs typeface="Arial" panose="020B0604020202020204" pitchFamily="34" charset="0"/>
            </a:endParaRPr>
          </a:p>
        </p:txBody>
      </p:sp>
      <p:pic>
        <p:nvPicPr>
          <p:cNvPr id="8"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21181" y="-318634"/>
            <a:ext cx="243682" cy="243682"/>
          </a:xfrm>
          <a:prstGeom prst="rect">
            <a:avLst/>
          </a:prstGeom>
        </p:spPr>
      </p:pic>
      <p:pic>
        <p:nvPicPr>
          <p:cNvPr id="9"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3691385" y="4026698"/>
            <a:ext cx="671997" cy="584909"/>
          </a:xfrm>
          <a:prstGeom prst="rect">
            <a:avLst/>
          </a:prstGeom>
          <a:solidFill>
            <a:schemeClr val="accent4">
              <a:lumMod val="20000"/>
              <a:lumOff val="80000"/>
            </a:schemeClr>
          </a:solidFill>
        </p:spPr>
      </p:pic>
      <p:pic>
        <p:nvPicPr>
          <p:cNvPr id="10" name="Picture 9">
            <a:extLst>
              <a:ext uri="{FF2B5EF4-FFF2-40B4-BE49-F238E27FC236}">
                <a16:creationId xmlns:a16="http://schemas.microsoft.com/office/drawing/2014/main" id="{4B31FD67-694B-8D1E-89C7-5C3C61578F6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7606639" y="2776501"/>
            <a:ext cx="669694" cy="596636"/>
          </a:xfrm>
          <a:prstGeom prst="rect">
            <a:avLst/>
          </a:prstGeom>
          <a:solidFill>
            <a:schemeClr val="accent4">
              <a:lumMod val="20000"/>
              <a:lumOff val="80000"/>
            </a:schemeClr>
          </a:solidFill>
        </p:spPr>
      </p:pic>
      <p:pic>
        <p:nvPicPr>
          <p:cNvPr id="11" name="Picture 10">
            <a:extLst>
              <a:ext uri="{FF2B5EF4-FFF2-40B4-BE49-F238E27FC236}">
                <a16:creationId xmlns:a16="http://schemas.microsoft.com/office/drawing/2014/main" id="{A47525BE-8DC6-1E4E-AED4-3C6DAB364AF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7606639" y="3997098"/>
            <a:ext cx="669694" cy="596636"/>
          </a:xfrm>
          <a:prstGeom prst="rect">
            <a:avLst/>
          </a:prstGeom>
          <a:solidFill>
            <a:schemeClr val="accent4">
              <a:lumMod val="20000"/>
              <a:lumOff val="80000"/>
            </a:schemeClr>
          </a:solidFill>
        </p:spPr>
      </p:pic>
      <p:pic>
        <p:nvPicPr>
          <p:cNvPr id="12" name="Picture 10">
            <a:extLst>
              <a:ext uri="{FF2B5EF4-FFF2-40B4-BE49-F238E27FC236}">
                <a16:creationId xmlns:a16="http://schemas.microsoft.com/office/drawing/2014/main" id="{65C423E0-743C-7316-FEF3-4CE8613F3E0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3669231" y="2817089"/>
            <a:ext cx="669694" cy="596636"/>
          </a:xfrm>
          <a:prstGeom prst="rect">
            <a:avLst/>
          </a:prstGeom>
          <a:solidFill>
            <a:schemeClr val="accent4">
              <a:lumMod val="20000"/>
              <a:lumOff val="80000"/>
            </a:schemeClr>
          </a:solidFill>
        </p:spPr>
      </p:pic>
      <p:pic>
        <p:nvPicPr>
          <p:cNvPr id="13"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3884613" y="-318634"/>
            <a:ext cx="243682" cy="243682"/>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00900" y="465234"/>
            <a:ext cx="1274291" cy="501724"/>
          </a:xfrm>
          <a:prstGeom prst="rect">
            <a:avLst/>
          </a:prstGeom>
          <a:solidFill>
            <a:schemeClr val="accent4">
              <a:lumMod val="20000"/>
              <a:lumOff val="80000"/>
            </a:schemeClr>
          </a:solidFill>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1166" y="-97398"/>
            <a:ext cx="1500611" cy="1467509"/>
          </a:xfrm>
          <a:prstGeom prst="rect">
            <a:avLst/>
          </a:prstGeom>
        </p:spPr>
      </p:pic>
    </p:spTree>
    <p:extLst>
      <p:ext uri="{BB962C8B-B14F-4D97-AF65-F5344CB8AC3E}">
        <p14:creationId xmlns:p14="http://schemas.microsoft.com/office/powerpoint/2010/main" val="2961282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4"/>
                                        </p:tgtEl>
                                        <p:attrNameLst>
                                          <p:attrName>fillcolor</p:attrName>
                                        </p:attrNameLst>
                                      </p:cBhvr>
                                      <p:to>
                                        <a:srgbClr val="92D050"/>
                                      </p:to>
                                    </p:animClr>
                                    <p:set>
                                      <p:cBhvr>
                                        <p:cTn id="29" dur="500" fill="hold"/>
                                        <p:tgtEl>
                                          <p:spTgt spid="4"/>
                                        </p:tgtEl>
                                        <p:attrNameLst>
                                          <p:attrName>fill.type</p:attrName>
                                        </p:attrNameLst>
                                      </p:cBhvr>
                                      <p:to>
                                        <p:strVal val="solid"/>
                                      </p:to>
                                    </p:set>
                                    <p:set>
                                      <p:cBhvr>
                                        <p:cTn id="30" dur="500" fill="hold"/>
                                        <p:tgtEl>
                                          <p:spTgt spid="4"/>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8"/>
                                        </p:tgtEl>
                                      </p:cBhvr>
                                    </p:cmd>
                                  </p:childTnLst>
                                </p:cTn>
                              </p:par>
                              <p:par>
                                <p:cTn id="33" presetID="1" presetClass="entr" presetSubtype="0" fill="hold" nodeType="withEffect">
                                  <p:stCondLst>
                                    <p:cond delay="0"/>
                                  </p:stCondLst>
                                  <p:childTnLst>
                                    <p:set>
                                      <p:cBhvr>
                                        <p:cTn id="34" dur="1" fill="hold">
                                          <p:stCondLst>
                                            <p:cond delay="9"/>
                                          </p:stCondLst>
                                        </p:cTn>
                                        <p:tgtEl>
                                          <p:spTgt spid="9"/>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4"/>
                                        </p:tgtEl>
                                      </p:cBhvr>
                                    </p:animEffect>
                                    <p:animScale>
                                      <p:cBhvr>
                                        <p:cTn id="37"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5"/>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5"/>
                                        </p:tgtEl>
                                        <p:attrNameLst>
                                          <p:attrName>fillcolor</p:attrName>
                                        </p:attrNameLst>
                                      </p:cBhvr>
                                      <p:to>
                                        <a:srgbClr val="D99694"/>
                                      </p:to>
                                    </p:animClr>
                                    <p:set>
                                      <p:cBhvr>
                                        <p:cTn id="43" dur="500" fill="hold"/>
                                        <p:tgtEl>
                                          <p:spTgt spid="5"/>
                                        </p:tgtEl>
                                        <p:attrNameLst>
                                          <p:attrName>fill.type</p:attrName>
                                        </p:attrNameLst>
                                      </p:cBhvr>
                                      <p:to>
                                        <p:strVal val="solid"/>
                                      </p:to>
                                    </p:set>
                                    <p:set>
                                      <p:cBhvr>
                                        <p:cTn id="44" dur="500" fill="hold"/>
                                        <p:tgtEl>
                                          <p:spTgt spid="5"/>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13"/>
                                        </p:tgtEl>
                                      </p:cBhvr>
                                    </p:cmd>
                                  </p:childTnLst>
                                </p:cTn>
                              </p:par>
                              <p:par>
                                <p:cTn id="47" presetID="1"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5"/>
                                        </p:tgtEl>
                                      </p:cBhvr>
                                    </p:animEffect>
                                    <p:animScale>
                                      <p:cBhvr>
                                        <p:cTn id="51"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52" restart="whenNotActive" fill="hold" evtFilter="cancelBubble" nodeType="interactiveSeq">
                <p:stCondLst>
                  <p:cond evt="onClick" delay="0">
                    <p:tgtEl>
                      <p:spTgt spid="6"/>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6"/>
                                        </p:tgtEl>
                                        <p:attrNameLst>
                                          <p:attrName>fillcolor</p:attrName>
                                        </p:attrNameLst>
                                      </p:cBhvr>
                                      <p:to>
                                        <a:srgbClr val="D99694"/>
                                      </p:to>
                                    </p:animClr>
                                    <p:set>
                                      <p:cBhvr>
                                        <p:cTn id="57" dur="500" fill="hold"/>
                                        <p:tgtEl>
                                          <p:spTgt spid="6"/>
                                        </p:tgtEl>
                                        <p:attrNameLst>
                                          <p:attrName>fill.type</p:attrName>
                                        </p:attrNameLst>
                                      </p:cBhvr>
                                      <p:to>
                                        <p:strVal val="solid"/>
                                      </p:to>
                                    </p:set>
                                    <p:set>
                                      <p:cBhvr>
                                        <p:cTn id="58" dur="500" fill="hold"/>
                                        <p:tgtEl>
                                          <p:spTgt spid="6"/>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13"/>
                                        </p:tgtEl>
                                      </p:cBhvr>
                                    </p:cmd>
                                  </p:childTnLst>
                                </p:cTn>
                              </p:par>
                              <p:par>
                                <p:cTn id="61" presetID="1" presetClass="entr" presetSubtype="0" fill="hold" nodeType="withEffect">
                                  <p:stCondLst>
                                    <p:cond delay="0"/>
                                  </p:stCondLst>
                                  <p:childTnLst>
                                    <p:set>
                                      <p:cBhvr>
                                        <p:cTn id="62" dur="1" fill="hold">
                                          <p:stCondLst>
                                            <p:cond delay="9"/>
                                          </p:stCondLst>
                                        </p:cTn>
                                        <p:tgtEl>
                                          <p:spTgt spid="10"/>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6"/>
                                        </p:tgtEl>
                                      </p:cBhvr>
                                    </p:animEffect>
                                    <p:animScale>
                                      <p:cBhvr>
                                        <p:cTn id="65" dur="25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66" restart="whenNotActive" fill="hold" evtFilter="cancelBubble" nodeType="interactiveSeq">
                <p:stCondLst>
                  <p:cond evt="onClick" delay="0">
                    <p:tgtEl>
                      <p:spTgt spid="7"/>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7"/>
                                        </p:tgtEl>
                                        <p:attrNameLst>
                                          <p:attrName>fillcolor</p:attrName>
                                        </p:attrNameLst>
                                      </p:cBhvr>
                                      <p:to>
                                        <a:srgbClr val="D99694"/>
                                      </p:to>
                                    </p:animClr>
                                    <p:set>
                                      <p:cBhvr>
                                        <p:cTn id="71" dur="500" fill="hold"/>
                                        <p:tgtEl>
                                          <p:spTgt spid="7"/>
                                        </p:tgtEl>
                                        <p:attrNameLst>
                                          <p:attrName>fill.type</p:attrName>
                                        </p:attrNameLst>
                                      </p:cBhvr>
                                      <p:to>
                                        <p:strVal val="solid"/>
                                      </p:to>
                                    </p:set>
                                    <p:set>
                                      <p:cBhvr>
                                        <p:cTn id="72" dur="500" fill="hold"/>
                                        <p:tgtEl>
                                          <p:spTgt spid="7"/>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13"/>
                                        </p:tgtEl>
                                      </p:cBhvr>
                                    </p:cmd>
                                  </p:childTnLst>
                                </p:cTn>
                              </p:par>
                              <p:par>
                                <p:cTn id="75" presetID="1" presetClass="entr" presetSubtype="0" fill="hold" nodeType="withEffect">
                                  <p:stCondLst>
                                    <p:cond delay="0"/>
                                  </p:stCondLst>
                                  <p:childTnLst>
                                    <p:set>
                                      <p:cBhvr>
                                        <p:cTn id="76" dur="1" fill="hold">
                                          <p:stCondLst>
                                            <p:cond delay="9"/>
                                          </p:stCondLst>
                                        </p:cTn>
                                        <p:tgtEl>
                                          <p:spTgt spid="11"/>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7"/>
                                        </p:tgtEl>
                                      </p:cBhvr>
                                    </p:animEffect>
                                    <p:animScale>
                                      <p:cBhvr>
                                        <p:cTn id="79" dur="250" autoRev="1" fill="hold"/>
                                        <p:tgtEl>
                                          <p:spTgt spid="7"/>
                                        </p:tgtEl>
                                      </p:cBhvr>
                                      <p:by x="105000" y="105000"/>
                                    </p:animScale>
                                  </p:childTnLst>
                                </p:cTn>
                              </p:par>
                            </p:childTnLst>
                          </p:cTn>
                        </p:par>
                      </p:childTnLst>
                    </p:cTn>
                  </p:par>
                </p:childTnLst>
              </p:cTn>
              <p:nextCondLst>
                <p:cond evt="onClick" delay="0">
                  <p:tgtEl>
                    <p:spTgt spid="7"/>
                  </p:tgtEl>
                </p:cond>
              </p:nextCondLst>
            </p:seq>
            <p:audio>
              <p:cMediaNode vol="80000">
                <p:cTn id="80" fill="hold" display="0">
                  <p:stCondLst>
                    <p:cond delay="indefinite"/>
                  </p:stCondLst>
                  <p:endCondLst>
                    <p:cond evt="onStopAudio" delay="0">
                      <p:tgtEl>
                        <p:sldTgt/>
                      </p:tgtEl>
                    </p:cond>
                  </p:endCondLst>
                </p:cTn>
                <p:tgtEl>
                  <p:spTgt spid="8"/>
                </p:tgtEl>
              </p:cMediaNode>
            </p:audio>
            <p:audio>
              <p:cMediaNode vol="80000">
                <p:cTn id="81" fill="hold" display="0">
                  <p:stCondLst>
                    <p:cond delay="indefinite"/>
                  </p:stCondLst>
                  <p:endCondLst>
                    <p:cond evt="onStopAudio" delay="0">
                      <p:tgtEl>
                        <p:sldTgt/>
                      </p:tgtEl>
                    </p:cond>
                  </p:endCondLst>
                </p:cTn>
                <p:tgtEl>
                  <p:spTgt spid="13"/>
                </p:tgtEl>
              </p:cMediaNode>
            </p:audio>
          </p:childTnLst>
        </p:cTn>
      </p:par>
    </p:tnLst>
    <p:bldLst>
      <p:bldP spid="3" grpId="0" animBg="1"/>
      <p:bldP spid="4" grpId="0" animBg="1"/>
      <p:bldP spid="4" grpId="1" animBg="1"/>
      <p:bldP spid="5" grpId="0" animBg="1"/>
      <p:bldP spid="5" grpId="1" animBg="1"/>
      <p:bldP spid="6" grpId="0" animBg="1"/>
      <p:bldP spid="6" grpId="1" animBg="1"/>
      <p:bldP spid="7" grpId="0" animBg="1"/>
      <p:bldP spid="7"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id="{A19ECB77-B032-4E88-B15F-FDAE0101D1A8}"/>
              </a:ext>
            </a:extLst>
          </p:cNvPr>
          <p:cNvSpPr txBox="1"/>
          <p:nvPr/>
        </p:nvSpPr>
        <p:spPr>
          <a:xfrm>
            <a:off x="2200133" y="465234"/>
            <a:ext cx="4657688" cy="347211"/>
          </a:xfrm>
          <a:prstGeom prst="rect">
            <a:avLst/>
          </a:prstGeom>
        </p:spPr>
        <p:txBody>
          <a:bodyPr wrap="square" lIns="0" tIns="0" rIns="0" bIns="0" rtlCol="0" anchor="t">
            <a:spAutoFit/>
          </a:bodyPr>
          <a:lstStyle/>
          <a:p>
            <a:pPr algn="ctr" defTabSz="304815">
              <a:lnSpc>
                <a:spcPts val="2667"/>
              </a:lnSpc>
              <a:spcBef>
                <a:spcPct val="0"/>
              </a:spcBef>
              <a:buClrTx/>
            </a:pPr>
            <a:r>
              <a:rPr lang="en-US" sz="3000" b="1" kern="1200" spc="-27" dirty="0">
                <a:solidFill>
                  <a:srgbClr val="8064A2">
                    <a:lumMod val="75000"/>
                  </a:srgbClr>
                </a:solidFill>
                <a:latin typeface="Arial" panose="020B0604020202020204" pitchFamily="34" charset="0"/>
                <a:ea typeface="+mn-ea"/>
                <a:cs typeface="Arial" panose="020B0604020202020204" pitchFamily="34" charset="0"/>
              </a:rPr>
              <a:t>TRÒ CHƠI TRẮC NGHIỆM</a:t>
            </a:r>
          </a:p>
        </p:txBody>
      </p:sp>
      <p:sp>
        <p:nvSpPr>
          <p:cNvPr id="3" name="Câu hỏi">
            <a:extLst>
              <a:ext uri="{FF2B5EF4-FFF2-40B4-BE49-F238E27FC236}">
                <a16:creationId xmlns:a16="http://schemas.microsoft.com/office/drawing/2014/main" id="{4ADFFF1A-F500-CC57-185E-00F4826D0836}"/>
              </a:ext>
            </a:extLst>
          </p:cNvPr>
          <p:cNvSpPr/>
          <p:nvPr/>
        </p:nvSpPr>
        <p:spPr>
          <a:xfrm>
            <a:off x="150312" y="974975"/>
            <a:ext cx="8630433" cy="714132"/>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a:lnSpc>
                <a:spcPct val="150000"/>
              </a:lnSpc>
              <a:buClrTx/>
            </a:pPr>
            <a:r>
              <a:rPr lang="vi-VN" sz="2000" b="1" kern="1200" noProof="1">
                <a:solidFill>
                  <a:srgbClr val="002060"/>
                </a:solidFill>
                <a:latin typeface="Arial" panose="020B0604020202020204" pitchFamily="34" charset="0"/>
                <a:cs typeface="Arial" panose="020B0604020202020204" pitchFamily="34" charset="0"/>
              </a:rPr>
              <a:t>Câu </a:t>
            </a:r>
            <a:r>
              <a:rPr lang="en-US" sz="2000" b="1" kern="1200" noProof="1">
                <a:solidFill>
                  <a:srgbClr val="002060"/>
                </a:solidFill>
                <a:latin typeface="Arial" panose="020B0604020202020204" pitchFamily="34" charset="0"/>
                <a:cs typeface="Arial" panose="020B0604020202020204" pitchFamily="34" charset="0"/>
              </a:rPr>
              <a:t>3: </a:t>
            </a:r>
            <a:r>
              <a:rPr lang="en-US" sz="2000" dirty="0" err="1">
                <a:solidFill>
                  <a:schemeClr val="tx1"/>
                </a:solidFill>
              </a:rPr>
              <a:t>Phát</a:t>
            </a:r>
            <a:r>
              <a:rPr lang="en-US" sz="2000" dirty="0">
                <a:solidFill>
                  <a:schemeClr val="tx1"/>
                </a:solidFill>
              </a:rPr>
              <a:t> </a:t>
            </a:r>
            <a:r>
              <a:rPr lang="en-US" sz="2000" dirty="0" err="1">
                <a:solidFill>
                  <a:schemeClr val="tx1"/>
                </a:solidFill>
              </a:rPr>
              <a:t>biểu</a:t>
            </a:r>
            <a:r>
              <a:rPr lang="en-US" sz="2000" dirty="0">
                <a:solidFill>
                  <a:schemeClr val="tx1"/>
                </a:solidFill>
              </a:rPr>
              <a:t> </a:t>
            </a:r>
            <a:r>
              <a:rPr lang="en-US" sz="2000" dirty="0" err="1">
                <a:solidFill>
                  <a:schemeClr val="tx1"/>
                </a:solidFill>
              </a:rPr>
              <a:t>nào</a:t>
            </a:r>
            <a:r>
              <a:rPr lang="en-US" sz="2000" dirty="0">
                <a:solidFill>
                  <a:schemeClr val="tx1"/>
                </a:solidFill>
              </a:rPr>
              <a:t> </a:t>
            </a:r>
            <a:r>
              <a:rPr lang="en-US" sz="2000" dirty="0" err="1">
                <a:solidFill>
                  <a:schemeClr val="tx1"/>
                </a:solidFill>
              </a:rPr>
              <a:t>sau</a:t>
            </a:r>
            <a:r>
              <a:rPr lang="en-US" sz="2000" dirty="0">
                <a:solidFill>
                  <a:schemeClr val="tx1"/>
                </a:solidFill>
              </a:rPr>
              <a:t> </a:t>
            </a:r>
            <a:r>
              <a:rPr lang="en-US" sz="2000" dirty="0" err="1">
                <a:solidFill>
                  <a:schemeClr val="tx1"/>
                </a:solidFill>
              </a:rPr>
              <a:t>đây</a:t>
            </a:r>
            <a:r>
              <a:rPr lang="en-US" sz="2000" dirty="0">
                <a:solidFill>
                  <a:schemeClr val="tx1"/>
                </a:solidFill>
              </a:rPr>
              <a:t> </a:t>
            </a:r>
            <a:r>
              <a:rPr lang="en-US" sz="2000" dirty="0" err="1">
                <a:solidFill>
                  <a:schemeClr val="tx1"/>
                </a:solidFill>
              </a:rPr>
              <a:t>là</a:t>
            </a:r>
            <a:r>
              <a:rPr lang="en-US" sz="2000" dirty="0">
                <a:solidFill>
                  <a:schemeClr val="tx1"/>
                </a:solidFill>
              </a:rPr>
              <a:t> </a:t>
            </a:r>
            <a:r>
              <a:rPr lang="en-US" sz="2000" b="1" dirty="0" err="1">
                <a:solidFill>
                  <a:schemeClr val="tx1"/>
                </a:solidFill>
              </a:rPr>
              <a:t>sai</a:t>
            </a:r>
            <a:r>
              <a:rPr lang="en-US" sz="2000" dirty="0">
                <a:solidFill>
                  <a:schemeClr val="tx1"/>
                </a:solidFill>
              </a:rPr>
              <a:t> </a:t>
            </a:r>
            <a:r>
              <a:rPr lang="en-US" sz="2000" dirty="0" err="1">
                <a:solidFill>
                  <a:schemeClr val="tx1"/>
                </a:solidFill>
              </a:rPr>
              <a:t>khi</a:t>
            </a:r>
            <a:r>
              <a:rPr lang="en-US" sz="2000" dirty="0">
                <a:solidFill>
                  <a:schemeClr val="tx1"/>
                </a:solidFill>
              </a:rPr>
              <a:t> </a:t>
            </a:r>
            <a:r>
              <a:rPr lang="en-US" sz="2000" dirty="0" err="1">
                <a:solidFill>
                  <a:schemeClr val="tx1"/>
                </a:solidFill>
              </a:rPr>
              <a:t>nói</a:t>
            </a:r>
            <a:r>
              <a:rPr lang="en-US" sz="2000" dirty="0">
                <a:solidFill>
                  <a:schemeClr val="tx1"/>
                </a:solidFill>
              </a:rPr>
              <a:t> </a:t>
            </a:r>
            <a:r>
              <a:rPr lang="en-US" sz="2000" dirty="0" err="1">
                <a:solidFill>
                  <a:schemeClr val="tx1"/>
                </a:solidFill>
              </a:rPr>
              <a:t>về</a:t>
            </a:r>
            <a:r>
              <a:rPr lang="en-US" sz="2000" dirty="0">
                <a:solidFill>
                  <a:schemeClr val="tx1"/>
                </a:solidFill>
              </a:rPr>
              <a:t> </a:t>
            </a:r>
            <a:r>
              <a:rPr lang="en-US" sz="2000" dirty="0" err="1">
                <a:solidFill>
                  <a:schemeClr val="tx1"/>
                </a:solidFill>
              </a:rPr>
              <a:t>đặc</a:t>
            </a:r>
            <a:r>
              <a:rPr lang="en-US" sz="2000" dirty="0">
                <a:solidFill>
                  <a:schemeClr val="tx1"/>
                </a:solidFill>
              </a:rPr>
              <a:t> </a:t>
            </a:r>
            <a:r>
              <a:rPr lang="en-US" sz="2000" dirty="0" err="1">
                <a:solidFill>
                  <a:schemeClr val="tx1"/>
                </a:solidFill>
              </a:rPr>
              <a:t>điểm</a:t>
            </a:r>
            <a:r>
              <a:rPr lang="en-US" sz="2000" dirty="0">
                <a:solidFill>
                  <a:schemeClr val="tx1"/>
                </a:solidFill>
              </a:rPr>
              <a:t> </a:t>
            </a:r>
            <a:r>
              <a:rPr lang="en-US" sz="2000" dirty="0" err="1">
                <a:solidFill>
                  <a:schemeClr val="tx1"/>
                </a:solidFill>
              </a:rPr>
              <a:t>của</a:t>
            </a:r>
            <a:r>
              <a:rPr lang="en-US" sz="2000" dirty="0">
                <a:solidFill>
                  <a:schemeClr val="tx1"/>
                </a:solidFill>
              </a:rPr>
              <a:t> </a:t>
            </a:r>
            <a:r>
              <a:rPr lang="en-US" sz="2000" dirty="0" err="1">
                <a:solidFill>
                  <a:schemeClr val="tx1"/>
                </a:solidFill>
              </a:rPr>
              <a:t>lực</a:t>
            </a:r>
            <a:r>
              <a:rPr lang="en-US" sz="2000" dirty="0">
                <a:solidFill>
                  <a:schemeClr val="tx1"/>
                </a:solidFill>
              </a:rPr>
              <a:t> </a:t>
            </a:r>
            <a:r>
              <a:rPr lang="en-US" sz="2000" dirty="0" err="1">
                <a:solidFill>
                  <a:schemeClr val="tx1"/>
                </a:solidFill>
              </a:rPr>
              <a:t>đàn</a:t>
            </a:r>
            <a:r>
              <a:rPr lang="en-US" sz="2000" dirty="0">
                <a:solidFill>
                  <a:schemeClr val="tx1"/>
                </a:solidFill>
              </a:rPr>
              <a:t> </a:t>
            </a:r>
            <a:r>
              <a:rPr lang="en-US" sz="2000" dirty="0" err="1">
                <a:solidFill>
                  <a:schemeClr val="tx1"/>
                </a:solidFill>
              </a:rPr>
              <a:t>hồi</a:t>
            </a:r>
            <a:r>
              <a:rPr lang="en-US" sz="2000" dirty="0">
                <a:solidFill>
                  <a:schemeClr val="tx1"/>
                </a:solidFill>
              </a:rPr>
              <a:t>?</a:t>
            </a:r>
            <a:endParaRPr lang="en-US" dirty="0">
              <a:solidFill>
                <a:schemeClr val="tx1"/>
              </a:solidFill>
            </a:endParaRPr>
          </a:p>
        </p:txBody>
      </p:sp>
      <p:sp>
        <p:nvSpPr>
          <p:cNvPr id="4" name="Đáp án đúng">
            <a:extLst>
              <a:ext uri="{FF2B5EF4-FFF2-40B4-BE49-F238E27FC236}">
                <a16:creationId xmlns:a16="http://schemas.microsoft.com/office/drawing/2014/main" id="{8B66CBE4-2DB9-BCF7-D1C4-281B894BFE17}"/>
              </a:ext>
            </a:extLst>
          </p:cNvPr>
          <p:cNvSpPr/>
          <p:nvPr/>
        </p:nvSpPr>
        <p:spPr>
          <a:xfrm>
            <a:off x="685309" y="3339487"/>
            <a:ext cx="7560436" cy="60901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a:buClrTx/>
            </a:pPr>
            <a:r>
              <a:rPr lang="en-US" sz="2000" kern="1200" noProof="1">
                <a:solidFill>
                  <a:schemeClr val="tx1"/>
                </a:solidFill>
                <a:cs typeface="Arial" panose="020B0604020202020204" pitchFamily="34" charset="0"/>
              </a:rPr>
              <a:t>C. </a:t>
            </a:r>
            <a:r>
              <a:rPr lang="en-US" sz="2000" dirty="0" err="1">
                <a:solidFill>
                  <a:schemeClr val="tx1"/>
                </a:solidFill>
              </a:rPr>
              <a:t>Lực</a:t>
            </a:r>
            <a:r>
              <a:rPr lang="en-US" sz="2000" dirty="0">
                <a:solidFill>
                  <a:schemeClr val="tx1"/>
                </a:solidFill>
              </a:rPr>
              <a:t> </a:t>
            </a:r>
            <a:r>
              <a:rPr lang="en-US" sz="2000" dirty="0" err="1">
                <a:solidFill>
                  <a:schemeClr val="tx1"/>
                </a:solidFill>
              </a:rPr>
              <a:t>đàn</a:t>
            </a:r>
            <a:r>
              <a:rPr lang="en-US" sz="2000" dirty="0">
                <a:solidFill>
                  <a:schemeClr val="tx1"/>
                </a:solidFill>
              </a:rPr>
              <a:t> </a:t>
            </a:r>
            <a:r>
              <a:rPr lang="en-US" sz="2000" dirty="0" err="1">
                <a:solidFill>
                  <a:schemeClr val="tx1"/>
                </a:solidFill>
              </a:rPr>
              <a:t>hồi</a:t>
            </a:r>
            <a:r>
              <a:rPr lang="en-US" sz="2000" dirty="0">
                <a:solidFill>
                  <a:schemeClr val="tx1"/>
                </a:solidFill>
              </a:rPr>
              <a:t> </a:t>
            </a:r>
            <a:r>
              <a:rPr lang="en-US" sz="2000" dirty="0" err="1">
                <a:solidFill>
                  <a:schemeClr val="tx1"/>
                </a:solidFill>
              </a:rPr>
              <a:t>có</a:t>
            </a:r>
            <a:r>
              <a:rPr lang="en-US" sz="2000" dirty="0">
                <a:solidFill>
                  <a:schemeClr val="tx1"/>
                </a:solidFill>
              </a:rPr>
              <a:t> </a:t>
            </a:r>
            <a:r>
              <a:rPr lang="en-US" sz="2000" dirty="0" err="1">
                <a:solidFill>
                  <a:schemeClr val="tx1"/>
                </a:solidFill>
              </a:rPr>
              <a:t>chiều</a:t>
            </a:r>
            <a:r>
              <a:rPr lang="en-US" sz="2000" dirty="0">
                <a:solidFill>
                  <a:schemeClr val="tx1"/>
                </a:solidFill>
              </a:rPr>
              <a:t> </a:t>
            </a:r>
            <a:r>
              <a:rPr lang="en-US" sz="2000" dirty="0" err="1">
                <a:solidFill>
                  <a:schemeClr val="tx1"/>
                </a:solidFill>
              </a:rPr>
              <a:t>cùng</a:t>
            </a:r>
            <a:r>
              <a:rPr lang="en-US" sz="2000" dirty="0">
                <a:solidFill>
                  <a:schemeClr val="tx1"/>
                </a:solidFill>
              </a:rPr>
              <a:t> </a:t>
            </a:r>
            <a:r>
              <a:rPr lang="en-US" sz="2000" dirty="0" err="1">
                <a:solidFill>
                  <a:schemeClr val="tx1"/>
                </a:solidFill>
              </a:rPr>
              <a:t>với</a:t>
            </a:r>
            <a:r>
              <a:rPr lang="en-US" sz="2000" dirty="0">
                <a:solidFill>
                  <a:schemeClr val="tx1"/>
                </a:solidFill>
              </a:rPr>
              <a:t> </a:t>
            </a:r>
            <a:r>
              <a:rPr lang="en-US" sz="2000" dirty="0" err="1">
                <a:solidFill>
                  <a:schemeClr val="tx1"/>
                </a:solidFill>
              </a:rPr>
              <a:t>chiều</a:t>
            </a:r>
            <a:r>
              <a:rPr lang="en-US" sz="2000" dirty="0">
                <a:solidFill>
                  <a:schemeClr val="tx1"/>
                </a:solidFill>
              </a:rPr>
              <a:t> </a:t>
            </a:r>
            <a:r>
              <a:rPr lang="en-US" sz="2000" dirty="0" err="1">
                <a:solidFill>
                  <a:schemeClr val="tx1"/>
                </a:solidFill>
              </a:rPr>
              <a:t>của</a:t>
            </a:r>
            <a:r>
              <a:rPr lang="en-US" sz="2000" dirty="0">
                <a:solidFill>
                  <a:schemeClr val="tx1"/>
                </a:solidFill>
              </a:rPr>
              <a:t> </a:t>
            </a:r>
            <a:r>
              <a:rPr lang="en-US" sz="2000" dirty="0" err="1">
                <a:solidFill>
                  <a:schemeClr val="tx1"/>
                </a:solidFill>
              </a:rPr>
              <a:t>lực</a:t>
            </a:r>
            <a:r>
              <a:rPr lang="en-US" sz="2000" dirty="0">
                <a:solidFill>
                  <a:schemeClr val="tx1"/>
                </a:solidFill>
              </a:rPr>
              <a:t> </a:t>
            </a:r>
            <a:r>
              <a:rPr lang="en-US" sz="2000" dirty="0" err="1">
                <a:solidFill>
                  <a:schemeClr val="tx1"/>
                </a:solidFill>
              </a:rPr>
              <a:t>gây</a:t>
            </a:r>
            <a:r>
              <a:rPr lang="en-US" sz="2000" dirty="0">
                <a:solidFill>
                  <a:schemeClr val="tx1"/>
                </a:solidFill>
              </a:rPr>
              <a:t> </a:t>
            </a:r>
            <a:r>
              <a:rPr lang="en-US" sz="2000" dirty="0" err="1">
                <a:solidFill>
                  <a:schemeClr val="tx1"/>
                </a:solidFill>
              </a:rPr>
              <a:t>biến</a:t>
            </a:r>
            <a:r>
              <a:rPr lang="en-US" sz="2000" dirty="0">
                <a:solidFill>
                  <a:schemeClr val="tx1"/>
                </a:solidFill>
              </a:rPr>
              <a:t> </a:t>
            </a:r>
            <a:r>
              <a:rPr lang="en-US" sz="2000" dirty="0" err="1">
                <a:solidFill>
                  <a:schemeClr val="tx1"/>
                </a:solidFill>
              </a:rPr>
              <a:t>dạng</a:t>
            </a:r>
            <a:r>
              <a:rPr lang="en-US" sz="2000" dirty="0">
                <a:solidFill>
                  <a:schemeClr val="tx1"/>
                </a:solidFill>
              </a:rPr>
              <a:t>.</a:t>
            </a:r>
            <a:endParaRPr lang="vi-VN" sz="2000" kern="1200" noProof="1">
              <a:solidFill>
                <a:schemeClr val="tx1"/>
              </a:solidFill>
              <a:cs typeface="Arial" panose="020B0604020202020204" pitchFamily="34" charset="0"/>
            </a:endParaRPr>
          </a:p>
        </p:txBody>
      </p:sp>
      <p:sp>
        <p:nvSpPr>
          <p:cNvPr id="5" name="Đáp án sai 1">
            <a:extLst>
              <a:ext uri="{FF2B5EF4-FFF2-40B4-BE49-F238E27FC236}">
                <a16:creationId xmlns:a16="http://schemas.microsoft.com/office/drawing/2014/main" id="{3FCD9830-5FD1-BD44-878B-228BD96CE996}"/>
              </a:ext>
            </a:extLst>
          </p:cNvPr>
          <p:cNvSpPr/>
          <p:nvPr/>
        </p:nvSpPr>
        <p:spPr>
          <a:xfrm>
            <a:off x="685309" y="1771184"/>
            <a:ext cx="7560437" cy="626063"/>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a:buClrTx/>
            </a:pPr>
            <a:r>
              <a:rPr lang="en-US" sz="2000" kern="1200" noProof="1">
                <a:solidFill>
                  <a:schemeClr val="tx1"/>
                </a:solidFill>
                <a:cs typeface="Arial" panose="020B0604020202020204" pitchFamily="34" charset="0"/>
              </a:rPr>
              <a:t>A. </a:t>
            </a:r>
            <a:r>
              <a:rPr lang="en-US" sz="2000" dirty="0" err="1">
                <a:solidFill>
                  <a:schemeClr val="tx1"/>
                </a:solidFill>
              </a:rPr>
              <a:t>Lực</a:t>
            </a:r>
            <a:r>
              <a:rPr lang="en-US" sz="2000" dirty="0">
                <a:solidFill>
                  <a:schemeClr val="tx1"/>
                </a:solidFill>
              </a:rPr>
              <a:t> </a:t>
            </a:r>
            <a:r>
              <a:rPr lang="en-US" sz="2000" dirty="0" err="1">
                <a:solidFill>
                  <a:schemeClr val="tx1"/>
                </a:solidFill>
              </a:rPr>
              <a:t>đàn</a:t>
            </a:r>
            <a:r>
              <a:rPr lang="en-US" sz="2000" dirty="0">
                <a:solidFill>
                  <a:schemeClr val="tx1"/>
                </a:solidFill>
              </a:rPr>
              <a:t> </a:t>
            </a:r>
            <a:r>
              <a:rPr lang="en-US" sz="2000" dirty="0" err="1">
                <a:solidFill>
                  <a:schemeClr val="tx1"/>
                </a:solidFill>
              </a:rPr>
              <a:t>hồi</a:t>
            </a:r>
            <a:r>
              <a:rPr lang="en-US" sz="2000" dirty="0">
                <a:solidFill>
                  <a:schemeClr val="tx1"/>
                </a:solidFill>
              </a:rPr>
              <a:t> </a:t>
            </a:r>
            <a:r>
              <a:rPr lang="en-US" sz="2000" dirty="0" err="1">
                <a:solidFill>
                  <a:schemeClr val="tx1"/>
                </a:solidFill>
              </a:rPr>
              <a:t>xuất</a:t>
            </a:r>
            <a:r>
              <a:rPr lang="en-US" sz="2000" dirty="0">
                <a:solidFill>
                  <a:schemeClr val="tx1"/>
                </a:solidFill>
              </a:rPr>
              <a:t> </a:t>
            </a:r>
            <a:r>
              <a:rPr lang="en-US" sz="2000" dirty="0" err="1">
                <a:solidFill>
                  <a:schemeClr val="tx1"/>
                </a:solidFill>
              </a:rPr>
              <a:t>hiện</a:t>
            </a:r>
            <a:r>
              <a:rPr lang="en-US" sz="2000" dirty="0">
                <a:solidFill>
                  <a:schemeClr val="tx1"/>
                </a:solidFill>
              </a:rPr>
              <a:t> </a:t>
            </a:r>
            <a:r>
              <a:rPr lang="en-US" sz="2000" dirty="0" err="1">
                <a:solidFill>
                  <a:schemeClr val="tx1"/>
                </a:solidFill>
              </a:rPr>
              <a:t>khi</a:t>
            </a:r>
            <a:r>
              <a:rPr lang="en-US" sz="2000" dirty="0">
                <a:solidFill>
                  <a:schemeClr val="tx1"/>
                </a:solidFill>
              </a:rPr>
              <a:t> </a:t>
            </a:r>
            <a:r>
              <a:rPr lang="en-US" sz="2000" dirty="0" err="1">
                <a:solidFill>
                  <a:schemeClr val="tx1"/>
                </a:solidFill>
              </a:rPr>
              <a:t>vật</a:t>
            </a:r>
            <a:r>
              <a:rPr lang="en-US" sz="2000" dirty="0">
                <a:solidFill>
                  <a:schemeClr val="tx1"/>
                </a:solidFill>
              </a:rPr>
              <a:t> </a:t>
            </a:r>
            <a:r>
              <a:rPr lang="en-US" sz="2000" dirty="0" err="1">
                <a:solidFill>
                  <a:schemeClr val="tx1"/>
                </a:solidFill>
              </a:rPr>
              <a:t>có</a:t>
            </a:r>
            <a:r>
              <a:rPr lang="en-US" sz="2000" dirty="0">
                <a:solidFill>
                  <a:schemeClr val="tx1"/>
                </a:solidFill>
              </a:rPr>
              <a:t> </a:t>
            </a:r>
            <a:r>
              <a:rPr lang="en-US" sz="2000" dirty="0" err="1">
                <a:solidFill>
                  <a:schemeClr val="tx1"/>
                </a:solidFill>
              </a:rPr>
              <a:t>tính</a:t>
            </a:r>
            <a:r>
              <a:rPr lang="en-US" sz="2000" dirty="0">
                <a:solidFill>
                  <a:schemeClr val="tx1"/>
                </a:solidFill>
              </a:rPr>
              <a:t> </a:t>
            </a:r>
            <a:r>
              <a:rPr lang="en-US" sz="2000" dirty="0" err="1">
                <a:solidFill>
                  <a:schemeClr val="tx1"/>
                </a:solidFill>
              </a:rPr>
              <a:t>đàn</a:t>
            </a:r>
            <a:r>
              <a:rPr lang="en-US" sz="2000" dirty="0">
                <a:solidFill>
                  <a:schemeClr val="tx1"/>
                </a:solidFill>
              </a:rPr>
              <a:t> </a:t>
            </a:r>
            <a:r>
              <a:rPr lang="en-US" sz="2000" dirty="0" err="1">
                <a:solidFill>
                  <a:schemeClr val="tx1"/>
                </a:solidFill>
              </a:rPr>
              <a:t>hồi</a:t>
            </a:r>
            <a:r>
              <a:rPr lang="en-US" sz="2000" dirty="0">
                <a:solidFill>
                  <a:schemeClr val="tx1"/>
                </a:solidFill>
              </a:rPr>
              <a:t> </a:t>
            </a:r>
            <a:r>
              <a:rPr lang="en-US" sz="2000" dirty="0" err="1">
                <a:solidFill>
                  <a:schemeClr val="tx1"/>
                </a:solidFill>
              </a:rPr>
              <a:t>bị</a:t>
            </a:r>
            <a:r>
              <a:rPr lang="en-US" sz="2000" dirty="0">
                <a:solidFill>
                  <a:schemeClr val="tx1"/>
                </a:solidFill>
              </a:rPr>
              <a:t> </a:t>
            </a:r>
            <a:r>
              <a:rPr lang="en-US" sz="2000" dirty="0" err="1">
                <a:solidFill>
                  <a:schemeClr val="tx1"/>
                </a:solidFill>
              </a:rPr>
              <a:t>biến</a:t>
            </a:r>
            <a:r>
              <a:rPr lang="en-US" sz="2000" dirty="0">
                <a:solidFill>
                  <a:schemeClr val="tx1"/>
                </a:solidFill>
              </a:rPr>
              <a:t> </a:t>
            </a:r>
            <a:r>
              <a:rPr lang="en-US" sz="2000" dirty="0" err="1">
                <a:solidFill>
                  <a:schemeClr val="tx1"/>
                </a:solidFill>
              </a:rPr>
              <a:t>dạng</a:t>
            </a:r>
            <a:r>
              <a:rPr lang="en-US" sz="2000" dirty="0">
                <a:solidFill>
                  <a:schemeClr val="tx1"/>
                </a:solidFill>
              </a:rPr>
              <a:t>.</a:t>
            </a:r>
          </a:p>
        </p:txBody>
      </p:sp>
      <p:sp>
        <p:nvSpPr>
          <p:cNvPr id="6" name="Đáp án sai 2">
            <a:extLst>
              <a:ext uri="{FF2B5EF4-FFF2-40B4-BE49-F238E27FC236}">
                <a16:creationId xmlns:a16="http://schemas.microsoft.com/office/drawing/2014/main" id="{6A919885-0285-0403-1E09-FA94D8BC080B}"/>
              </a:ext>
            </a:extLst>
          </p:cNvPr>
          <p:cNvSpPr/>
          <p:nvPr/>
        </p:nvSpPr>
        <p:spPr>
          <a:xfrm>
            <a:off x="685309" y="2471335"/>
            <a:ext cx="7560436" cy="74164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a:lnSpc>
                <a:spcPct val="130000"/>
              </a:lnSpc>
              <a:buClrTx/>
            </a:pPr>
            <a:r>
              <a:rPr lang="en-US" sz="2000" kern="1200" noProof="1">
                <a:solidFill>
                  <a:prstClr val="black"/>
                </a:solidFill>
                <a:latin typeface="Arial" panose="020B0604020202020204" pitchFamily="34" charset="0"/>
                <a:cs typeface="Arial" panose="020B0604020202020204" pitchFamily="34" charset="0"/>
              </a:rPr>
              <a:t>B. </a:t>
            </a:r>
            <a:r>
              <a:rPr lang="en-US" sz="2000" dirty="0" err="1">
                <a:solidFill>
                  <a:schemeClr val="tx1"/>
                </a:solidFill>
              </a:rPr>
              <a:t>Trong</a:t>
            </a:r>
            <a:r>
              <a:rPr lang="en-US" sz="2000" dirty="0">
                <a:solidFill>
                  <a:schemeClr val="tx1"/>
                </a:solidFill>
              </a:rPr>
              <a:t> </a:t>
            </a:r>
            <a:r>
              <a:rPr lang="en-US" sz="2000" dirty="0" err="1">
                <a:solidFill>
                  <a:schemeClr val="tx1"/>
                </a:solidFill>
              </a:rPr>
              <a:t>giới</a:t>
            </a:r>
            <a:r>
              <a:rPr lang="en-US" sz="2000" dirty="0">
                <a:solidFill>
                  <a:schemeClr val="tx1"/>
                </a:solidFill>
              </a:rPr>
              <a:t> </a:t>
            </a:r>
            <a:r>
              <a:rPr lang="en-US" sz="2000" dirty="0" err="1">
                <a:solidFill>
                  <a:schemeClr val="tx1"/>
                </a:solidFill>
              </a:rPr>
              <a:t>hạn</a:t>
            </a:r>
            <a:r>
              <a:rPr lang="en-US" sz="2000" dirty="0">
                <a:solidFill>
                  <a:schemeClr val="tx1"/>
                </a:solidFill>
              </a:rPr>
              <a:t> </a:t>
            </a:r>
            <a:r>
              <a:rPr lang="en-US" sz="2000" dirty="0" err="1">
                <a:solidFill>
                  <a:schemeClr val="tx1"/>
                </a:solidFill>
              </a:rPr>
              <a:t>đàn</a:t>
            </a:r>
            <a:r>
              <a:rPr lang="en-US" sz="2000" dirty="0">
                <a:solidFill>
                  <a:schemeClr val="tx1"/>
                </a:solidFill>
              </a:rPr>
              <a:t> </a:t>
            </a:r>
            <a:r>
              <a:rPr lang="en-US" sz="2000" dirty="0" err="1">
                <a:solidFill>
                  <a:schemeClr val="tx1"/>
                </a:solidFill>
              </a:rPr>
              <a:t>hồi</a:t>
            </a:r>
            <a:r>
              <a:rPr lang="en-US" sz="2000" dirty="0">
                <a:solidFill>
                  <a:schemeClr val="tx1"/>
                </a:solidFill>
              </a:rPr>
              <a:t>, </a:t>
            </a:r>
            <a:r>
              <a:rPr lang="en-US" sz="2000" dirty="0" err="1">
                <a:solidFill>
                  <a:schemeClr val="tx1"/>
                </a:solidFill>
              </a:rPr>
              <a:t>khi</a:t>
            </a:r>
            <a:r>
              <a:rPr lang="en-US" sz="2000" dirty="0">
                <a:solidFill>
                  <a:schemeClr val="tx1"/>
                </a:solidFill>
              </a:rPr>
              <a:t> </a:t>
            </a:r>
            <a:r>
              <a:rPr lang="en-US" sz="2000" dirty="0" err="1">
                <a:solidFill>
                  <a:schemeClr val="tx1"/>
                </a:solidFill>
              </a:rPr>
              <a:t>độ</a:t>
            </a:r>
            <a:r>
              <a:rPr lang="en-US" sz="2000" dirty="0">
                <a:solidFill>
                  <a:schemeClr val="tx1"/>
                </a:solidFill>
              </a:rPr>
              <a:t> </a:t>
            </a:r>
            <a:r>
              <a:rPr lang="en-US" sz="2000" dirty="0" err="1">
                <a:solidFill>
                  <a:schemeClr val="tx1"/>
                </a:solidFill>
              </a:rPr>
              <a:t>biến</a:t>
            </a:r>
            <a:r>
              <a:rPr lang="en-US" sz="2000" dirty="0">
                <a:solidFill>
                  <a:schemeClr val="tx1"/>
                </a:solidFill>
              </a:rPr>
              <a:t> </a:t>
            </a:r>
            <a:r>
              <a:rPr lang="en-US" sz="2000" dirty="0" err="1">
                <a:solidFill>
                  <a:schemeClr val="tx1"/>
                </a:solidFill>
              </a:rPr>
              <a:t>dạng</a:t>
            </a:r>
            <a:r>
              <a:rPr lang="en-US" sz="2000" dirty="0">
                <a:solidFill>
                  <a:schemeClr val="tx1"/>
                </a:solidFill>
              </a:rPr>
              <a:t> </a:t>
            </a:r>
            <a:r>
              <a:rPr lang="en-US" sz="2000" dirty="0" err="1">
                <a:solidFill>
                  <a:schemeClr val="tx1"/>
                </a:solidFill>
              </a:rPr>
              <a:t>của</a:t>
            </a:r>
            <a:r>
              <a:rPr lang="en-US" sz="2000" dirty="0">
                <a:solidFill>
                  <a:schemeClr val="tx1"/>
                </a:solidFill>
              </a:rPr>
              <a:t> </a:t>
            </a:r>
            <a:r>
              <a:rPr lang="en-US" sz="2000" dirty="0" err="1">
                <a:solidFill>
                  <a:schemeClr val="tx1"/>
                </a:solidFill>
              </a:rPr>
              <a:t>vật</a:t>
            </a:r>
            <a:r>
              <a:rPr lang="en-US" sz="2000" dirty="0">
                <a:solidFill>
                  <a:schemeClr val="tx1"/>
                </a:solidFill>
              </a:rPr>
              <a:t> </a:t>
            </a:r>
            <a:r>
              <a:rPr lang="en-US" sz="2000" dirty="0" err="1">
                <a:solidFill>
                  <a:schemeClr val="tx1"/>
                </a:solidFill>
              </a:rPr>
              <a:t>càng</a:t>
            </a:r>
            <a:r>
              <a:rPr lang="en-US" sz="2000" dirty="0">
                <a:solidFill>
                  <a:schemeClr val="tx1"/>
                </a:solidFill>
              </a:rPr>
              <a:t> </a:t>
            </a:r>
            <a:r>
              <a:rPr lang="en-US" sz="2000" dirty="0" err="1">
                <a:solidFill>
                  <a:schemeClr val="tx1"/>
                </a:solidFill>
              </a:rPr>
              <a:t>lớn</a:t>
            </a:r>
            <a:r>
              <a:rPr lang="en-US" sz="2000" dirty="0">
                <a:solidFill>
                  <a:schemeClr val="tx1"/>
                </a:solidFill>
              </a:rPr>
              <a:t> </a:t>
            </a:r>
            <a:r>
              <a:rPr lang="en-US" sz="2000" dirty="0" err="1">
                <a:solidFill>
                  <a:schemeClr val="tx1"/>
                </a:solidFill>
              </a:rPr>
              <a:t>thi</a:t>
            </a:r>
            <a:r>
              <a:rPr lang="en-US" sz="2000" dirty="0">
                <a:solidFill>
                  <a:schemeClr val="tx1"/>
                </a:solidFill>
              </a:rPr>
              <a:t> </a:t>
            </a:r>
            <a:r>
              <a:rPr lang="en-US" sz="2000" dirty="0" err="1">
                <a:solidFill>
                  <a:schemeClr val="tx1"/>
                </a:solidFill>
              </a:rPr>
              <a:t>lực</a:t>
            </a:r>
            <a:r>
              <a:rPr lang="en-US" sz="2000" dirty="0">
                <a:solidFill>
                  <a:schemeClr val="tx1"/>
                </a:solidFill>
              </a:rPr>
              <a:t> </a:t>
            </a:r>
            <a:r>
              <a:rPr lang="en-US" sz="2000" dirty="0" err="1">
                <a:solidFill>
                  <a:schemeClr val="tx1"/>
                </a:solidFill>
              </a:rPr>
              <a:t>đàn</a:t>
            </a:r>
            <a:r>
              <a:rPr lang="en-US" sz="2000" dirty="0">
                <a:solidFill>
                  <a:schemeClr val="tx1"/>
                </a:solidFill>
              </a:rPr>
              <a:t> </a:t>
            </a:r>
            <a:r>
              <a:rPr lang="en-US" sz="2000" dirty="0" err="1">
                <a:solidFill>
                  <a:schemeClr val="tx1"/>
                </a:solidFill>
              </a:rPr>
              <a:t>hồi</a:t>
            </a:r>
            <a:r>
              <a:rPr lang="en-US" sz="2000" dirty="0">
                <a:solidFill>
                  <a:schemeClr val="tx1"/>
                </a:solidFill>
              </a:rPr>
              <a:t> </a:t>
            </a:r>
            <a:r>
              <a:rPr lang="en-US" sz="2000" dirty="0" err="1">
                <a:solidFill>
                  <a:schemeClr val="tx1"/>
                </a:solidFill>
              </a:rPr>
              <a:t>cũng</a:t>
            </a:r>
            <a:r>
              <a:rPr lang="en-US" sz="2000" dirty="0">
                <a:solidFill>
                  <a:schemeClr val="tx1"/>
                </a:solidFill>
              </a:rPr>
              <a:t> </a:t>
            </a:r>
            <a:r>
              <a:rPr lang="en-US" sz="2000" dirty="0" err="1">
                <a:solidFill>
                  <a:schemeClr val="tx1"/>
                </a:solidFill>
              </a:rPr>
              <a:t>càng</a:t>
            </a:r>
            <a:r>
              <a:rPr lang="en-US" sz="2000" dirty="0">
                <a:solidFill>
                  <a:schemeClr val="tx1"/>
                </a:solidFill>
              </a:rPr>
              <a:t> </a:t>
            </a:r>
            <a:r>
              <a:rPr lang="en-US" sz="2000" dirty="0" err="1">
                <a:solidFill>
                  <a:schemeClr val="tx1"/>
                </a:solidFill>
              </a:rPr>
              <a:t>lớn</a:t>
            </a:r>
            <a:r>
              <a:rPr lang="en-US" sz="2000" dirty="0">
                <a:solidFill>
                  <a:schemeClr val="tx1"/>
                </a:solidFill>
              </a:rPr>
              <a:t>.</a:t>
            </a:r>
            <a:endParaRPr lang="vi-VN" sz="2000" kern="1200" noProof="1">
              <a:solidFill>
                <a:schemeClr val="tx1"/>
              </a:solidFill>
              <a:latin typeface="Arial" panose="020B0604020202020204" pitchFamily="34" charset="0"/>
              <a:cs typeface="Arial" panose="020B0604020202020204" pitchFamily="34" charset="0"/>
            </a:endParaRPr>
          </a:p>
        </p:txBody>
      </p:sp>
      <p:sp>
        <p:nvSpPr>
          <p:cNvPr id="7" name="Đáp án sai 3">
            <a:extLst>
              <a:ext uri="{FF2B5EF4-FFF2-40B4-BE49-F238E27FC236}">
                <a16:creationId xmlns:a16="http://schemas.microsoft.com/office/drawing/2014/main" id="{2E7D83A4-3758-8699-4DD0-010A80780539}"/>
              </a:ext>
            </a:extLst>
          </p:cNvPr>
          <p:cNvSpPr/>
          <p:nvPr/>
        </p:nvSpPr>
        <p:spPr>
          <a:xfrm>
            <a:off x="675093" y="4108588"/>
            <a:ext cx="7800097" cy="705103"/>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a:buClrTx/>
            </a:pPr>
            <a:r>
              <a:rPr lang="en-US" sz="2000" kern="1200" noProof="1">
                <a:solidFill>
                  <a:schemeClr val="tx1"/>
                </a:solidFill>
                <a:cs typeface="Arial" panose="020B0604020202020204" pitchFamily="34" charset="0"/>
              </a:rPr>
              <a:t>D. </a:t>
            </a:r>
            <a:r>
              <a:rPr lang="en-US" sz="2000" dirty="0" err="1">
                <a:solidFill>
                  <a:schemeClr val="tx1"/>
                </a:solidFill>
              </a:rPr>
              <a:t>Lực</a:t>
            </a:r>
            <a:r>
              <a:rPr lang="en-US" sz="2000" dirty="0">
                <a:solidFill>
                  <a:schemeClr val="tx1"/>
                </a:solidFill>
              </a:rPr>
              <a:t> </a:t>
            </a:r>
            <a:r>
              <a:rPr lang="en-US" sz="2000" dirty="0" err="1">
                <a:solidFill>
                  <a:schemeClr val="tx1"/>
                </a:solidFill>
              </a:rPr>
              <a:t>đàn</a:t>
            </a:r>
            <a:r>
              <a:rPr lang="en-US" sz="2000" dirty="0">
                <a:solidFill>
                  <a:schemeClr val="tx1"/>
                </a:solidFill>
              </a:rPr>
              <a:t> </a:t>
            </a:r>
            <a:r>
              <a:rPr lang="en-US" sz="2000" dirty="0" err="1">
                <a:solidFill>
                  <a:schemeClr val="tx1"/>
                </a:solidFill>
              </a:rPr>
              <a:t>hồi</a:t>
            </a:r>
            <a:r>
              <a:rPr lang="en-US" sz="2000" dirty="0">
                <a:solidFill>
                  <a:schemeClr val="tx1"/>
                </a:solidFill>
              </a:rPr>
              <a:t> </a:t>
            </a:r>
            <a:r>
              <a:rPr lang="en-US" sz="2000" dirty="0" err="1">
                <a:solidFill>
                  <a:schemeClr val="tx1"/>
                </a:solidFill>
              </a:rPr>
              <a:t>luôn</a:t>
            </a:r>
            <a:r>
              <a:rPr lang="en-US" sz="2000" dirty="0">
                <a:solidFill>
                  <a:schemeClr val="tx1"/>
                </a:solidFill>
              </a:rPr>
              <a:t> </a:t>
            </a:r>
            <a:r>
              <a:rPr lang="en-US" sz="2000" dirty="0" err="1">
                <a:solidFill>
                  <a:schemeClr val="tx1"/>
                </a:solidFill>
              </a:rPr>
              <a:t>ngược</a:t>
            </a:r>
            <a:r>
              <a:rPr lang="en-US" sz="2000" dirty="0">
                <a:solidFill>
                  <a:schemeClr val="tx1"/>
                </a:solidFill>
              </a:rPr>
              <a:t> </a:t>
            </a:r>
            <a:r>
              <a:rPr lang="en-US" sz="2000" dirty="0" err="1">
                <a:solidFill>
                  <a:schemeClr val="tx1"/>
                </a:solidFill>
              </a:rPr>
              <a:t>chiều</a:t>
            </a:r>
            <a:r>
              <a:rPr lang="en-US" sz="2000" dirty="0">
                <a:solidFill>
                  <a:schemeClr val="tx1"/>
                </a:solidFill>
              </a:rPr>
              <a:t> </a:t>
            </a:r>
            <a:r>
              <a:rPr lang="en-US" sz="2000" dirty="0" err="1">
                <a:solidFill>
                  <a:schemeClr val="tx1"/>
                </a:solidFill>
              </a:rPr>
              <a:t>với</a:t>
            </a:r>
            <a:r>
              <a:rPr lang="en-US" sz="2000" dirty="0">
                <a:solidFill>
                  <a:schemeClr val="tx1"/>
                </a:solidFill>
              </a:rPr>
              <a:t> </a:t>
            </a:r>
            <a:r>
              <a:rPr lang="en-US" sz="2000" dirty="0" err="1">
                <a:solidFill>
                  <a:schemeClr val="tx1"/>
                </a:solidFill>
              </a:rPr>
              <a:t>chiều</a:t>
            </a:r>
            <a:r>
              <a:rPr lang="en-US" sz="2000" dirty="0">
                <a:solidFill>
                  <a:schemeClr val="tx1"/>
                </a:solidFill>
              </a:rPr>
              <a:t> </a:t>
            </a:r>
            <a:r>
              <a:rPr lang="en-US" sz="2000" dirty="0" err="1">
                <a:solidFill>
                  <a:schemeClr val="tx1"/>
                </a:solidFill>
              </a:rPr>
              <a:t>của</a:t>
            </a:r>
            <a:r>
              <a:rPr lang="en-US" sz="2000" dirty="0">
                <a:solidFill>
                  <a:schemeClr val="tx1"/>
                </a:solidFill>
              </a:rPr>
              <a:t> </a:t>
            </a:r>
            <a:r>
              <a:rPr lang="en-US" sz="2000" dirty="0" err="1">
                <a:solidFill>
                  <a:schemeClr val="tx1"/>
                </a:solidFill>
              </a:rPr>
              <a:t>lực</a:t>
            </a:r>
            <a:r>
              <a:rPr lang="en-US" sz="2000" dirty="0">
                <a:solidFill>
                  <a:schemeClr val="tx1"/>
                </a:solidFill>
              </a:rPr>
              <a:t> </a:t>
            </a:r>
            <a:r>
              <a:rPr lang="en-US" sz="2000" dirty="0" err="1">
                <a:solidFill>
                  <a:schemeClr val="tx1"/>
                </a:solidFill>
              </a:rPr>
              <a:t>gây</a:t>
            </a:r>
            <a:r>
              <a:rPr lang="en-US" sz="2000" dirty="0">
                <a:solidFill>
                  <a:schemeClr val="tx1"/>
                </a:solidFill>
              </a:rPr>
              <a:t> </a:t>
            </a:r>
            <a:r>
              <a:rPr lang="en-US" sz="2000" dirty="0" err="1">
                <a:solidFill>
                  <a:schemeClr val="tx1"/>
                </a:solidFill>
              </a:rPr>
              <a:t>biến</a:t>
            </a:r>
            <a:r>
              <a:rPr lang="en-US" sz="2000" dirty="0">
                <a:solidFill>
                  <a:schemeClr val="tx1"/>
                </a:solidFill>
              </a:rPr>
              <a:t> </a:t>
            </a:r>
            <a:r>
              <a:rPr lang="en-US" sz="2000" dirty="0" err="1">
                <a:solidFill>
                  <a:schemeClr val="tx1"/>
                </a:solidFill>
              </a:rPr>
              <a:t>dạng</a:t>
            </a:r>
            <a:r>
              <a:rPr lang="en-US" sz="2000" dirty="0">
                <a:solidFill>
                  <a:schemeClr val="tx1"/>
                </a:solidFill>
              </a:rPr>
              <a:t>.</a:t>
            </a:r>
          </a:p>
        </p:txBody>
      </p:sp>
      <p:pic>
        <p:nvPicPr>
          <p:cNvPr id="8"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21181" y="-318634"/>
            <a:ext cx="243682" cy="243682"/>
          </a:xfrm>
          <a:prstGeom prst="rect">
            <a:avLst/>
          </a:prstGeom>
        </p:spPr>
      </p:pic>
      <p:pic>
        <p:nvPicPr>
          <p:cNvPr id="9"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8173756" y="3311630"/>
            <a:ext cx="671997" cy="584909"/>
          </a:xfrm>
          <a:prstGeom prst="rect">
            <a:avLst/>
          </a:prstGeom>
          <a:noFill/>
        </p:spPr>
      </p:pic>
      <p:pic>
        <p:nvPicPr>
          <p:cNvPr id="10" name="Picture 9">
            <a:extLst>
              <a:ext uri="{FF2B5EF4-FFF2-40B4-BE49-F238E27FC236}">
                <a16:creationId xmlns:a16="http://schemas.microsoft.com/office/drawing/2014/main" id="{4B31FD67-694B-8D1E-89C7-5C3C61578F68}"/>
              </a:ext>
            </a:extLst>
          </p:cNvPr>
          <p:cNvPicPr>
            <a:picLocks noChangeAspect="1"/>
          </p:cNvPicPr>
          <p:nvPr/>
        </p:nvPicPr>
        <p:blipFill>
          <a:blip r:embed="rId8">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a:xfrm>
            <a:off x="8228289" y="2667615"/>
            <a:ext cx="669694" cy="596636"/>
          </a:xfrm>
          <a:prstGeom prst="rect">
            <a:avLst/>
          </a:prstGeom>
          <a:noFill/>
        </p:spPr>
      </p:pic>
      <p:pic>
        <p:nvPicPr>
          <p:cNvPr id="11" name="Picture 10">
            <a:extLst>
              <a:ext uri="{FF2B5EF4-FFF2-40B4-BE49-F238E27FC236}">
                <a16:creationId xmlns:a16="http://schemas.microsoft.com/office/drawing/2014/main" id="{A47525BE-8DC6-1E4E-AED4-3C6DAB364AF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8245745" y="4170619"/>
            <a:ext cx="669694" cy="596636"/>
          </a:xfrm>
          <a:prstGeom prst="rect">
            <a:avLst/>
          </a:prstGeom>
          <a:noFill/>
        </p:spPr>
      </p:pic>
      <p:pic>
        <p:nvPicPr>
          <p:cNvPr id="12" name="Picture 10">
            <a:extLst>
              <a:ext uri="{FF2B5EF4-FFF2-40B4-BE49-F238E27FC236}">
                <a16:creationId xmlns:a16="http://schemas.microsoft.com/office/drawing/2014/main" id="{65C423E0-743C-7316-FEF3-4CE8613F3E05}"/>
              </a:ext>
            </a:extLst>
          </p:cNvPr>
          <p:cNvPicPr>
            <a:picLocks noChangeAspect="1"/>
          </p:cNvPicPr>
          <p:nvPr/>
        </p:nvPicPr>
        <p:blipFill>
          <a:blip r:embed="rId8">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a:xfrm>
            <a:off x="8228289" y="1731145"/>
            <a:ext cx="669694" cy="596636"/>
          </a:xfrm>
          <a:prstGeom prst="rect">
            <a:avLst/>
          </a:prstGeom>
          <a:noFill/>
        </p:spPr>
      </p:pic>
      <p:pic>
        <p:nvPicPr>
          <p:cNvPr id="13"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3884613" y="-318634"/>
            <a:ext cx="243682" cy="243682"/>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00900" y="465234"/>
            <a:ext cx="1274291" cy="501724"/>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1166" y="-97398"/>
            <a:ext cx="1500611" cy="1467509"/>
          </a:xfrm>
          <a:prstGeom prst="rect">
            <a:avLst/>
          </a:prstGeom>
        </p:spPr>
      </p:pic>
    </p:spTree>
    <p:extLst>
      <p:ext uri="{BB962C8B-B14F-4D97-AF65-F5344CB8AC3E}">
        <p14:creationId xmlns:p14="http://schemas.microsoft.com/office/powerpoint/2010/main" val="401628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4"/>
                                        </p:tgtEl>
                                        <p:attrNameLst>
                                          <p:attrName>fillcolor</p:attrName>
                                        </p:attrNameLst>
                                      </p:cBhvr>
                                      <p:to>
                                        <a:srgbClr val="92D050"/>
                                      </p:to>
                                    </p:animClr>
                                    <p:set>
                                      <p:cBhvr>
                                        <p:cTn id="29" dur="500" fill="hold"/>
                                        <p:tgtEl>
                                          <p:spTgt spid="4"/>
                                        </p:tgtEl>
                                        <p:attrNameLst>
                                          <p:attrName>fill.type</p:attrName>
                                        </p:attrNameLst>
                                      </p:cBhvr>
                                      <p:to>
                                        <p:strVal val="solid"/>
                                      </p:to>
                                    </p:set>
                                    <p:set>
                                      <p:cBhvr>
                                        <p:cTn id="30" dur="500" fill="hold"/>
                                        <p:tgtEl>
                                          <p:spTgt spid="4"/>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8"/>
                                        </p:tgtEl>
                                      </p:cBhvr>
                                    </p:cmd>
                                  </p:childTnLst>
                                </p:cTn>
                              </p:par>
                              <p:par>
                                <p:cTn id="33" presetID="1" presetClass="entr" presetSubtype="0" fill="hold" nodeType="withEffect">
                                  <p:stCondLst>
                                    <p:cond delay="0"/>
                                  </p:stCondLst>
                                  <p:childTnLst>
                                    <p:set>
                                      <p:cBhvr>
                                        <p:cTn id="34" dur="1" fill="hold">
                                          <p:stCondLst>
                                            <p:cond delay="9"/>
                                          </p:stCondLst>
                                        </p:cTn>
                                        <p:tgtEl>
                                          <p:spTgt spid="9"/>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4"/>
                                        </p:tgtEl>
                                      </p:cBhvr>
                                    </p:animEffect>
                                    <p:animScale>
                                      <p:cBhvr>
                                        <p:cTn id="37"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5"/>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5"/>
                                        </p:tgtEl>
                                        <p:attrNameLst>
                                          <p:attrName>fillcolor</p:attrName>
                                        </p:attrNameLst>
                                      </p:cBhvr>
                                      <p:to>
                                        <a:srgbClr val="D99694"/>
                                      </p:to>
                                    </p:animClr>
                                    <p:set>
                                      <p:cBhvr>
                                        <p:cTn id="43" dur="500" fill="hold"/>
                                        <p:tgtEl>
                                          <p:spTgt spid="5"/>
                                        </p:tgtEl>
                                        <p:attrNameLst>
                                          <p:attrName>fill.type</p:attrName>
                                        </p:attrNameLst>
                                      </p:cBhvr>
                                      <p:to>
                                        <p:strVal val="solid"/>
                                      </p:to>
                                    </p:set>
                                    <p:set>
                                      <p:cBhvr>
                                        <p:cTn id="44" dur="500" fill="hold"/>
                                        <p:tgtEl>
                                          <p:spTgt spid="5"/>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13"/>
                                        </p:tgtEl>
                                      </p:cBhvr>
                                    </p:cmd>
                                  </p:childTnLst>
                                </p:cTn>
                              </p:par>
                              <p:par>
                                <p:cTn id="47" presetID="1"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5"/>
                                        </p:tgtEl>
                                      </p:cBhvr>
                                    </p:animEffect>
                                    <p:animScale>
                                      <p:cBhvr>
                                        <p:cTn id="51"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52" restart="whenNotActive" fill="hold" evtFilter="cancelBubble" nodeType="interactiveSeq">
                <p:stCondLst>
                  <p:cond evt="onClick" delay="0">
                    <p:tgtEl>
                      <p:spTgt spid="6"/>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6"/>
                                        </p:tgtEl>
                                        <p:attrNameLst>
                                          <p:attrName>fillcolor</p:attrName>
                                        </p:attrNameLst>
                                      </p:cBhvr>
                                      <p:to>
                                        <a:srgbClr val="D99694"/>
                                      </p:to>
                                    </p:animClr>
                                    <p:set>
                                      <p:cBhvr>
                                        <p:cTn id="57" dur="500" fill="hold"/>
                                        <p:tgtEl>
                                          <p:spTgt spid="6"/>
                                        </p:tgtEl>
                                        <p:attrNameLst>
                                          <p:attrName>fill.type</p:attrName>
                                        </p:attrNameLst>
                                      </p:cBhvr>
                                      <p:to>
                                        <p:strVal val="solid"/>
                                      </p:to>
                                    </p:set>
                                    <p:set>
                                      <p:cBhvr>
                                        <p:cTn id="58" dur="500" fill="hold"/>
                                        <p:tgtEl>
                                          <p:spTgt spid="6"/>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13"/>
                                        </p:tgtEl>
                                      </p:cBhvr>
                                    </p:cmd>
                                  </p:childTnLst>
                                </p:cTn>
                              </p:par>
                              <p:par>
                                <p:cTn id="61" presetID="1" presetClass="entr" presetSubtype="0" fill="hold" nodeType="withEffect">
                                  <p:stCondLst>
                                    <p:cond delay="0"/>
                                  </p:stCondLst>
                                  <p:childTnLst>
                                    <p:set>
                                      <p:cBhvr>
                                        <p:cTn id="62" dur="1" fill="hold">
                                          <p:stCondLst>
                                            <p:cond delay="9"/>
                                          </p:stCondLst>
                                        </p:cTn>
                                        <p:tgtEl>
                                          <p:spTgt spid="10"/>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6"/>
                                        </p:tgtEl>
                                      </p:cBhvr>
                                    </p:animEffect>
                                    <p:animScale>
                                      <p:cBhvr>
                                        <p:cTn id="65" dur="25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66" restart="whenNotActive" fill="hold" evtFilter="cancelBubble" nodeType="interactiveSeq">
                <p:stCondLst>
                  <p:cond evt="onClick" delay="0">
                    <p:tgtEl>
                      <p:spTgt spid="7"/>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7"/>
                                        </p:tgtEl>
                                        <p:attrNameLst>
                                          <p:attrName>fillcolor</p:attrName>
                                        </p:attrNameLst>
                                      </p:cBhvr>
                                      <p:to>
                                        <a:srgbClr val="D99694"/>
                                      </p:to>
                                    </p:animClr>
                                    <p:set>
                                      <p:cBhvr>
                                        <p:cTn id="71" dur="500" fill="hold"/>
                                        <p:tgtEl>
                                          <p:spTgt spid="7"/>
                                        </p:tgtEl>
                                        <p:attrNameLst>
                                          <p:attrName>fill.type</p:attrName>
                                        </p:attrNameLst>
                                      </p:cBhvr>
                                      <p:to>
                                        <p:strVal val="solid"/>
                                      </p:to>
                                    </p:set>
                                    <p:set>
                                      <p:cBhvr>
                                        <p:cTn id="72" dur="500" fill="hold"/>
                                        <p:tgtEl>
                                          <p:spTgt spid="7"/>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13"/>
                                        </p:tgtEl>
                                      </p:cBhvr>
                                    </p:cmd>
                                  </p:childTnLst>
                                </p:cTn>
                              </p:par>
                              <p:par>
                                <p:cTn id="75" presetID="1" presetClass="entr" presetSubtype="0" fill="hold" nodeType="withEffect">
                                  <p:stCondLst>
                                    <p:cond delay="0"/>
                                  </p:stCondLst>
                                  <p:childTnLst>
                                    <p:set>
                                      <p:cBhvr>
                                        <p:cTn id="76" dur="1" fill="hold">
                                          <p:stCondLst>
                                            <p:cond delay="9"/>
                                          </p:stCondLst>
                                        </p:cTn>
                                        <p:tgtEl>
                                          <p:spTgt spid="11"/>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7"/>
                                        </p:tgtEl>
                                      </p:cBhvr>
                                    </p:animEffect>
                                    <p:animScale>
                                      <p:cBhvr>
                                        <p:cTn id="79" dur="250" autoRev="1" fill="hold"/>
                                        <p:tgtEl>
                                          <p:spTgt spid="7"/>
                                        </p:tgtEl>
                                      </p:cBhvr>
                                      <p:by x="105000" y="105000"/>
                                    </p:animScale>
                                  </p:childTnLst>
                                </p:cTn>
                              </p:par>
                            </p:childTnLst>
                          </p:cTn>
                        </p:par>
                      </p:childTnLst>
                    </p:cTn>
                  </p:par>
                </p:childTnLst>
              </p:cTn>
              <p:nextCondLst>
                <p:cond evt="onClick" delay="0">
                  <p:tgtEl>
                    <p:spTgt spid="7"/>
                  </p:tgtEl>
                </p:cond>
              </p:nextCondLst>
            </p:seq>
            <p:audio>
              <p:cMediaNode vol="80000">
                <p:cTn id="80" fill="hold" display="0">
                  <p:stCondLst>
                    <p:cond delay="indefinite"/>
                  </p:stCondLst>
                  <p:endCondLst>
                    <p:cond evt="onStopAudio" delay="0">
                      <p:tgtEl>
                        <p:sldTgt/>
                      </p:tgtEl>
                    </p:cond>
                  </p:endCondLst>
                </p:cTn>
                <p:tgtEl>
                  <p:spTgt spid="8"/>
                </p:tgtEl>
              </p:cMediaNode>
            </p:audio>
            <p:audio>
              <p:cMediaNode vol="80000">
                <p:cTn id="81" fill="hold" display="0">
                  <p:stCondLst>
                    <p:cond delay="indefinite"/>
                  </p:stCondLst>
                  <p:endCondLst>
                    <p:cond evt="onStopAudio" delay="0">
                      <p:tgtEl>
                        <p:sldTgt/>
                      </p:tgtEl>
                    </p:cond>
                  </p:endCondLst>
                </p:cTn>
                <p:tgtEl>
                  <p:spTgt spid="13"/>
                </p:tgtEl>
              </p:cMediaNode>
            </p:audio>
          </p:childTnLst>
        </p:cTn>
      </p:par>
    </p:tnLst>
    <p:bldLst>
      <p:bldP spid="3" grpId="0" animBg="1"/>
      <p:bldP spid="4" grpId="0" animBg="1"/>
      <p:bldP spid="4" grpId="1" animBg="1"/>
      <p:bldP spid="5" grpId="0" animBg="1"/>
      <p:bldP spid="5" grpId="1" animBg="1"/>
      <p:bldP spid="6" grpId="0" animBg="1"/>
      <p:bldP spid="6" grpId="1" animBg="1"/>
      <p:bldP spid="7" grpId="0" animBg="1"/>
      <p:bldP spid="7"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id="{A19ECB77-B032-4E88-B15F-FDAE0101D1A8}"/>
              </a:ext>
            </a:extLst>
          </p:cNvPr>
          <p:cNvSpPr txBox="1"/>
          <p:nvPr/>
        </p:nvSpPr>
        <p:spPr>
          <a:xfrm>
            <a:off x="2262098" y="627121"/>
            <a:ext cx="4657688" cy="347211"/>
          </a:xfrm>
          <a:prstGeom prst="rect">
            <a:avLst/>
          </a:prstGeom>
        </p:spPr>
        <p:txBody>
          <a:bodyPr wrap="square" lIns="0" tIns="0" rIns="0" bIns="0" rtlCol="0" anchor="t">
            <a:spAutoFit/>
          </a:bodyPr>
          <a:lstStyle/>
          <a:p>
            <a:pPr algn="ctr" defTabSz="304815">
              <a:lnSpc>
                <a:spcPts val="2667"/>
              </a:lnSpc>
              <a:spcBef>
                <a:spcPct val="0"/>
              </a:spcBef>
              <a:buClrTx/>
            </a:pPr>
            <a:r>
              <a:rPr lang="en-US" sz="3000" b="1" kern="1200" spc="-27" dirty="0">
                <a:solidFill>
                  <a:srgbClr val="8064A2">
                    <a:lumMod val="75000"/>
                  </a:srgbClr>
                </a:solidFill>
                <a:latin typeface="Arial" panose="020B0604020202020204" pitchFamily="34" charset="0"/>
                <a:ea typeface="+mn-ea"/>
                <a:cs typeface="Arial" panose="020B0604020202020204" pitchFamily="34" charset="0"/>
              </a:rPr>
              <a:t>TRÒ CHƠI TRẮC NGHIỆM</a:t>
            </a:r>
          </a:p>
        </p:txBody>
      </p:sp>
      <p:sp>
        <p:nvSpPr>
          <p:cNvPr id="3" name="Câu hỏi">
            <a:extLst>
              <a:ext uri="{FF2B5EF4-FFF2-40B4-BE49-F238E27FC236}">
                <a16:creationId xmlns:a16="http://schemas.microsoft.com/office/drawing/2014/main" id="{4ADFFF1A-F500-CC57-185E-00F4826D0836}"/>
              </a:ext>
            </a:extLst>
          </p:cNvPr>
          <p:cNvSpPr/>
          <p:nvPr/>
        </p:nvSpPr>
        <p:spPr>
          <a:xfrm>
            <a:off x="379360" y="1064518"/>
            <a:ext cx="8423164" cy="126086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a:lnSpc>
                <a:spcPct val="150000"/>
              </a:lnSpc>
              <a:buClrTx/>
            </a:pPr>
            <a:r>
              <a:rPr lang="vi-VN" sz="2000" b="1" kern="1200" noProof="1">
                <a:solidFill>
                  <a:srgbClr val="002060"/>
                </a:solidFill>
                <a:latin typeface="Arial" panose="020B0604020202020204" pitchFamily="34" charset="0"/>
                <a:cs typeface="Arial" panose="020B0604020202020204" pitchFamily="34" charset="0"/>
              </a:rPr>
              <a:t>Câu </a:t>
            </a:r>
            <a:r>
              <a:rPr lang="en-US" sz="2000" b="1" kern="1200" noProof="1">
                <a:solidFill>
                  <a:srgbClr val="002060"/>
                </a:solidFill>
                <a:latin typeface="Arial" panose="020B0604020202020204" pitchFamily="34" charset="0"/>
                <a:cs typeface="Arial" panose="020B0604020202020204" pitchFamily="34" charset="0"/>
              </a:rPr>
              <a:t>4: </a:t>
            </a:r>
            <a:r>
              <a:rPr lang="en-US" sz="2000" dirty="0">
                <a:solidFill>
                  <a:schemeClr val="tx1"/>
                </a:solidFill>
              </a:rPr>
              <a:t>Hai </a:t>
            </a:r>
            <a:r>
              <a:rPr lang="en-US" sz="2000" dirty="0" err="1">
                <a:solidFill>
                  <a:schemeClr val="tx1"/>
                </a:solidFill>
              </a:rPr>
              <a:t>lò</a:t>
            </a:r>
            <a:r>
              <a:rPr lang="en-US" sz="2000" dirty="0">
                <a:solidFill>
                  <a:schemeClr val="tx1"/>
                </a:solidFill>
              </a:rPr>
              <a:t> xo </a:t>
            </a:r>
            <a:r>
              <a:rPr lang="en-US" sz="2000" dirty="0" err="1">
                <a:solidFill>
                  <a:schemeClr val="tx1"/>
                </a:solidFill>
              </a:rPr>
              <a:t>cùng</a:t>
            </a:r>
            <a:r>
              <a:rPr lang="en-US" sz="2000" dirty="0">
                <a:solidFill>
                  <a:schemeClr val="tx1"/>
                </a:solidFill>
              </a:rPr>
              <a:t> </a:t>
            </a:r>
            <a:r>
              <a:rPr lang="en-US" sz="2000" dirty="0" err="1">
                <a:solidFill>
                  <a:schemeClr val="tx1"/>
                </a:solidFill>
              </a:rPr>
              <a:t>chiều</a:t>
            </a:r>
            <a:r>
              <a:rPr lang="en-US" sz="2000" dirty="0">
                <a:solidFill>
                  <a:schemeClr val="tx1"/>
                </a:solidFill>
              </a:rPr>
              <a:t> </a:t>
            </a:r>
            <a:r>
              <a:rPr lang="en-US" sz="2000" dirty="0" err="1">
                <a:solidFill>
                  <a:schemeClr val="tx1"/>
                </a:solidFill>
              </a:rPr>
              <a:t>dài</a:t>
            </a:r>
            <a:r>
              <a:rPr lang="en-US" sz="2000" dirty="0">
                <a:solidFill>
                  <a:schemeClr val="tx1"/>
                </a:solidFill>
              </a:rPr>
              <a:t> </a:t>
            </a:r>
            <a:r>
              <a:rPr lang="en-US" sz="2000" dirty="0" err="1">
                <a:solidFill>
                  <a:schemeClr val="tx1"/>
                </a:solidFill>
              </a:rPr>
              <a:t>tự</a:t>
            </a:r>
            <a:r>
              <a:rPr lang="en-US" sz="2000" dirty="0">
                <a:solidFill>
                  <a:schemeClr val="tx1"/>
                </a:solidFill>
              </a:rPr>
              <a:t> </a:t>
            </a:r>
            <a:r>
              <a:rPr lang="en-US" sz="2000" dirty="0" err="1">
                <a:solidFill>
                  <a:schemeClr val="tx1"/>
                </a:solidFill>
              </a:rPr>
              <a:t>nhiên</a:t>
            </a:r>
            <a:r>
              <a:rPr lang="en-US" sz="2000" dirty="0">
                <a:solidFill>
                  <a:schemeClr val="tx1"/>
                </a:solidFill>
              </a:rPr>
              <a:t>, </a:t>
            </a:r>
            <a:r>
              <a:rPr lang="en-US" sz="2000" dirty="0" err="1">
                <a:solidFill>
                  <a:schemeClr val="tx1"/>
                </a:solidFill>
              </a:rPr>
              <a:t>có</a:t>
            </a:r>
            <a:r>
              <a:rPr lang="en-US" sz="2000" dirty="0">
                <a:solidFill>
                  <a:schemeClr val="tx1"/>
                </a:solidFill>
              </a:rPr>
              <a:t> </a:t>
            </a:r>
            <a:r>
              <a:rPr lang="en-US" sz="2000" dirty="0" err="1">
                <a:solidFill>
                  <a:schemeClr val="tx1"/>
                </a:solidFill>
              </a:rPr>
              <a:t>độ</a:t>
            </a:r>
            <a:r>
              <a:rPr lang="en-US" sz="2000" dirty="0">
                <a:solidFill>
                  <a:schemeClr val="tx1"/>
                </a:solidFill>
              </a:rPr>
              <a:t> </a:t>
            </a:r>
            <a:r>
              <a:rPr lang="en-US" sz="2000" dirty="0" err="1">
                <a:solidFill>
                  <a:schemeClr val="tx1"/>
                </a:solidFill>
              </a:rPr>
              <a:t>cứng</a:t>
            </a:r>
            <a:r>
              <a:rPr lang="en-US" sz="2000" dirty="0">
                <a:solidFill>
                  <a:schemeClr val="tx1"/>
                </a:solidFill>
              </a:rPr>
              <a:t> </a:t>
            </a:r>
            <a:r>
              <a:rPr lang="en-US" sz="2000" dirty="0" err="1">
                <a:solidFill>
                  <a:schemeClr val="tx1"/>
                </a:solidFill>
              </a:rPr>
              <a:t>lần</a:t>
            </a:r>
            <a:r>
              <a:rPr lang="en-US" sz="2000" dirty="0">
                <a:solidFill>
                  <a:schemeClr val="tx1"/>
                </a:solidFill>
              </a:rPr>
              <a:t> </a:t>
            </a:r>
            <a:r>
              <a:rPr lang="en-US" sz="2000" dirty="0" err="1">
                <a:solidFill>
                  <a:schemeClr val="tx1"/>
                </a:solidFill>
              </a:rPr>
              <a:t>lượt</a:t>
            </a:r>
            <a:r>
              <a:rPr lang="en-US" sz="2000" dirty="0">
                <a:solidFill>
                  <a:schemeClr val="tx1"/>
                </a:solidFill>
              </a:rPr>
              <a:t> </a:t>
            </a:r>
            <a:r>
              <a:rPr lang="en-US" sz="2000" dirty="0" err="1">
                <a:solidFill>
                  <a:schemeClr val="tx1"/>
                </a:solidFill>
              </a:rPr>
              <a:t>là</a:t>
            </a:r>
            <a:r>
              <a:rPr lang="en-US" sz="2000" dirty="0">
                <a:solidFill>
                  <a:schemeClr val="tx1"/>
                </a:solidFill>
              </a:rPr>
              <a:t> k</a:t>
            </a:r>
            <a:r>
              <a:rPr lang="en-US" sz="2000" baseline="-25000" dirty="0">
                <a:solidFill>
                  <a:schemeClr val="tx1"/>
                </a:solidFill>
              </a:rPr>
              <a:t>1</a:t>
            </a:r>
            <a:r>
              <a:rPr lang="en-US" sz="2000" dirty="0">
                <a:solidFill>
                  <a:schemeClr val="tx1"/>
                </a:solidFill>
              </a:rPr>
              <a:t> = 40 N/m </a:t>
            </a:r>
            <a:r>
              <a:rPr lang="en-US" sz="2000" dirty="0" err="1">
                <a:solidFill>
                  <a:schemeClr val="tx1"/>
                </a:solidFill>
              </a:rPr>
              <a:t>và</a:t>
            </a:r>
            <a:r>
              <a:rPr lang="en-US" sz="2000" dirty="0">
                <a:solidFill>
                  <a:schemeClr val="tx1"/>
                </a:solidFill>
              </a:rPr>
              <a:t> k</a:t>
            </a:r>
            <a:r>
              <a:rPr lang="en-US" sz="2000" baseline="-25000" dirty="0">
                <a:solidFill>
                  <a:schemeClr val="tx1"/>
                </a:solidFill>
              </a:rPr>
              <a:t>2</a:t>
            </a:r>
            <a:r>
              <a:rPr lang="en-US" sz="2000" dirty="0">
                <a:solidFill>
                  <a:schemeClr val="tx1"/>
                </a:solidFill>
              </a:rPr>
              <a:t> = 60 N/m. </a:t>
            </a:r>
            <a:r>
              <a:rPr lang="en-US" sz="2000" dirty="0" err="1">
                <a:solidFill>
                  <a:schemeClr val="tx1"/>
                </a:solidFill>
              </a:rPr>
              <a:t>Hỏi</a:t>
            </a:r>
            <a:r>
              <a:rPr lang="en-US" sz="2000" dirty="0">
                <a:solidFill>
                  <a:schemeClr val="tx1"/>
                </a:solidFill>
              </a:rPr>
              <a:t> </a:t>
            </a:r>
            <a:r>
              <a:rPr lang="en-US" sz="2000" dirty="0" err="1">
                <a:solidFill>
                  <a:schemeClr val="tx1"/>
                </a:solidFill>
              </a:rPr>
              <a:t>nếu</a:t>
            </a:r>
            <a:r>
              <a:rPr lang="en-US" sz="2000" dirty="0">
                <a:solidFill>
                  <a:schemeClr val="tx1"/>
                </a:solidFill>
              </a:rPr>
              <a:t> </a:t>
            </a:r>
            <a:r>
              <a:rPr lang="en-US" sz="2000" dirty="0" err="1">
                <a:solidFill>
                  <a:schemeClr val="tx1"/>
                </a:solidFill>
              </a:rPr>
              <a:t>ghép</a:t>
            </a:r>
            <a:r>
              <a:rPr lang="en-US" sz="2000" dirty="0">
                <a:solidFill>
                  <a:schemeClr val="tx1"/>
                </a:solidFill>
              </a:rPr>
              <a:t> song </a:t>
            </a:r>
            <a:r>
              <a:rPr lang="en-US" sz="2000" dirty="0" err="1">
                <a:solidFill>
                  <a:schemeClr val="tx1"/>
                </a:solidFill>
              </a:rPr>
              <a:t>song</a:t>
            </a:r>
            <a:r>
              <a:rPr lang="en-US" sz="2000" dirty="0">
                <a:solidFill>
                  <a:schemeClr val="tx1"/>
                </a:solidFill>
              </a:rPr>
              <a:t> </a:t>
            </a:r>
            <a:r>
              <a:rPr lang="en-US" sz="2000" dirty="0" err="1">
                <a:solidFill>
                  <a:schemeClr val="tx1"/>
                </a:solidFill>
              </a:rPr>
              <a:t>hai</a:t>
            </a:r>
            <a:r>
              <a:rPr lang="en-US" sz="2000" dirty="0">
                <a:solidFill>
                  <a:schemeClr val="tx1"/>
                </a:solidFill>
              </a:rPr>
              <a:t> </a:t>
            </a:r>
            <a:r>
              <a:rPr lang="en-US" sz="2000" dirty="0" err="1">
                <a:solidFill>
                  <a:schemeClr val="tx1"/>
                </a:solidFill>
              </a:rPr>
              <a:t>lò</a:t>
            </a:r>
            <a:r>
              <a:rPr lang="en-US" sz="2000" dirty="0">
                <a:solidFill>
                  <a:schemeClr val="tx1"/>
                </a:solidFill>
              </a:rPr>
              <a:t> xo </a:t>
            </a:r>
            <a:r>
              <a:rPr lang="en-US" sz="2000" dirty="0" err="1">
                <a:solidFill>
                  <a:schemeClr val="tx1"/>
                </a:solidFill>
              </a:rPr>
              <a:t>thì</a:t>
            </a:r>
            <a:r>
              <a:rPr lang="en-US" sz="2000" dirty="0">
                <a:solidFill>
                  <a:schemeClr val="tx1"/>
                </a:solidFill>
              </a:rPr>
              <a:t> </a:t>
            </a:r>
            <a:r>
              <a:rPr lang="en-US" sz="2000" dirty="0" err="1">
                <a:solidFill>
                  <a:schemeClr val="tx1"/>
                </a:solidFill>
              </a:rPr>
              <a:t>độ</a:t>
            </a:r>
            <a:r>
              <a:rPr lang="en-US" sz="2000" dirty="0">
                <a:solidFill>
                  <a:schemeClr val="tx1"/>
                </a:solidFill>
              </a:rPr>
              <a:t> </a:t>
            </a:r>
            <a:r>
              <a:rPr lang="en-US" sz="2000" dirty="0" err="1">
                <a:solidFill>
                  <a:schemeClr val="tx1"/>
                </a:solidFill>
              </a:rPr>
              <a:t>cứng</a:t>
            </a:r>
            <a:r>
              <a:rPr lang="en-US" sz="2000" dirty="0">
                <a:solidFill>
                  <a:schemeClr val="tx1"/>
                </a:solidFill>
              </a:rPr>
              <a:t> </a:t>
            </a:r>
            <a:r>
              <a:rPr lang="en-US" sz="2000" dirty="0" err="1">
                <a:solidFill>
                  <a:schemeClr val="tx1"/>
                </a:solidFill>
              </a:rPr>
              <a:t>tương</a:t>
            </a:r>
            <a:r>
              <a:rPr lang="en-US" sz="2000" dirty="0">
                <a:solidFill>
                  <a:schemeClr val="tx1"/>
                </a:solidFill>
              </a:rPr>
              <a:t> </a:t>
            </a:r>
            <a:r>
              <a:rPr lang="en-US" sz="2000" dirty="0" err="1">
                <a:solidFill>
                  <a:schemeClr val="tx1"/>
                </a:solidFill>
              </a:rPr>
              <a:t>đương</a:t>
            </a:r>
            <a:r>
              <a:rPr lang="en-US" sz="2000" dirty="0">
                <a:solidFill>
                  <a:schemeClr val="tx1"/>
                </a:solidFill>
              </a:rPr>
              <a:t> </a:t>
            </a:r>
            <a:r>
              <a:rPr lang="en-US" sz="2000" dirty="0" err="1">
                <a:solidFill>
                  <a:schemeClr val="tx1"/>
                </a:solidFill>
              </a:rPr>
              <a:t>là</a:t>
            </a:r>
            <a:r>
              <a:rPr lang="en-US" sz="2000" dirty="0">
                <a:solidFill>
                  <a:schemeClr val="tx1"/>
                </a:solidFill>
              </a:rPr>
              <a:t> bao </a:t>
            </a:r>
            <a:r>
              <a:rPr lang="en-US" sz="2000" dirty="0" err="1">
                <a:solidFill>
                  <a:schemeClr val="tx1"/>
                </a:solidFill>
              </a:rPr>
              <a:t>nhiêu</a:t>
            </a:r>
            <a:r>
              <a:rPr lang="en-US" sz="2000" dirty="0">
                <a:solidFill>
                  <a:schemeClr val="tx1"/>
                </a:solidFill>
              </a:rPr>
              <a:t>?</a:t>
            </a:r>
            <a:endParaRPr lang="en-US" sz="2200" kern="1200" dirty="0">
              <a:solidFill>
                <a:schemeClr val="tx1"/>
              </a:solidFill>
              <a:latin typeface="Arial" panose="020B0604020202020204"/>
            </a:endParaRPr>
          </a:p>
        </p:txBody>
      </p:sp>
      <p:sp>
        <p:nvSpPr>
          <p:cNvPr id="4" name="Đáp án đúng">
            <a:extLst>
              <a:ext uri="{FF2B5EF4-FFF2-40B4-BE49-F238E27FC236}">
                <a16:creationId xmlns:a16="http://schemas.microsoft.com/office/drawing/2014/main" id="{8B66CBE4-2DB9-BCF7-D1C4-281B894BFE17}"/>
              </a:ext>
            </a:extLst>
          </p:cNvPr>
          <p:cNvSpPr/>
          <p:nvPr/>
        </p:nvSpPr>
        <p:spPr>
          <a:xfrm>
            <a:off x="449696" y="2571750"/>
            <a:ext cx="3959544" cy="104775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a:buClrTx/>
            </a:pPr>
            <a:r>
              <a:rPr lang="en-US" sz="2200" kern="1200" noProof="1">
                <a:solidFill>
                  <a:prstClr val="black"/>
                </a:solidFill>
                <a:latin typeface="Arial" panose="020B0604020202020204" pitchFamily="34" charset="0"/>
                <a:cs typeface="Arial" panose="020B0604020202020204" pitchFamily="34" charset="0"/>
              </a:rPr>
              <a:t>A. </a:t>
            </a:r>
            <a:r>
              <a:rPr lang="en-US" sz="2200" kern="1200" dirty="0">
                <a:solidFill>
                  <a:prstClr val="black"/>
                </a:solidFill>
                <a:latin typeface="Arial" panose="020B0604020202020204" pitchFamily="34" charset="0"/>
                <a:cs typeface="Arial" panose="020B0604020202020204" pitchFamily="34" charset="0"/>
              </a:rPr>
              <a:t>100 N/m</a:t>
            </a:r>
            <a:endParaRPr lang="vi-VN" sz="2200" kern="1200" noProof="1">
              <a:solidFill>
                <a:prstClr val="black"/>
              </a:solidFill>
              <a:latin typeface="Arial" panose="020B0604020202020204" pitchFamily="34" charset="0"/>
              <a:cs typeface="Arial" panose="020B0604020202020204" pitchFamily="34" charset="0"/>
            </a:endParaRPr>
          </a:p>
        </p:txBody>
      </p:sp>
      <p:sp>
        <p:nvSpPr>
          <p:cNvPr id="5" name="Đáp án sai 1">
            <a:extLst>
              <a:ext uri="{FF2B5EF4-FFF2-40B4-BE49-F238E27FC236}">
                <a16:creationId xmlns:a16="http://schemas.microsoft.com/office/drawing/2014/main" id="{3FCD9830-5FD1-BD44-878B-228BD96CE996}"/>
              </a:ext>
            </a:extLst>
          </p:cNvPr>
          <p:cNvSpPr/>
          <p:nvPr/>
        </p:nvSpPr>
        <p:spPr>
          <a:xfrm>
            <a:off x="449696" y="3771138"/>
            <a:ext cx="3959544" cy="104775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a:buClrTx/>
            </a:pPr>
            <a:r>
              <a:rPr lang="en-US" sz="2200" kern="1200" noProof="1">
                <a:solidFill>
                  <a:prstClr val="black"/>
                </a:solidFill>
                <a:latin typeface="Arial" panose="020B0604020202020204" pitchFamily="34" charset="0"/>
                <a:cs typeface="Arial" panose="020B0604020202020204" pitchFamily="34" charset="0"/>
              </a:rPr>
              <a:t>B. </a:t>
            </a:r>
            <a:r>
              <a:rPr lang="en-US" sz="2200" kern="1200" dirty="0">
                <a:solidFill>
                  <a:prstClr val="black"/>
                </a:solidFill>
                <a:latin typeface="Arial" panose="020B0604020202020204" pitchFamily="34" charset="0"/>
                <a:cs typeface="Arial" panose="020B0604020202020204" pitchFamily="34" charset="0"/>
              </a:rPr>
              <a:t>240 N/m</a:t>
            </a:r>
            <a:endParaRPr lang="vi-VN" sz="2200" kern="1200" noProof="1">
              <a:solidFill>
                <a:prstClr val="black"/>
              </a:solidFill>
              <a:latin typeface="Arial" panose="020B0604020202020204" pitchFamily="34" charset="0"/>
              <a:cs typeface="Arial" panose="020B0604020202020204" pitchFamily="34" charset="0"/>
            </a:endParaRPr>
          </a:p>
        </p:txBody>
      </p:sp>
      <p:sp>
        <p:nvSpPr>
          <p:cNvPr id="6" name="Đáp án sai 2">
            <a:extLst>
              <a:ext uri="{FF2B5EF4-FFF2-40B4-BE49-F238E27FC236}">
                <a16:creationId xmlns:a16="http://schemas.microsoft.com/office/drawing/2014/main" id="{6A919885-0285-0403-1E09-FA94D8BC080B}"/>
              </a:ext>
            </a:extLst>
          </p:cNvPr>
          <p:cNvSpPr/>
          <p:nvPr/>
        </p:nvSpPr>
        <p:spPr>
          <a:xfrm>
            <a:off x="4590942" y="2560857"/>
            <a:ext cx="3959544" cy="104775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a:buClrTx/>
            </a:pPr>
            <a:r>
              <a:rPr lang="en-US" sz="2200" kern="1200" noProof="1">
                <a:solidFill>
                  <a:prstClr val="black"/>
                </a:solidFill>
                <a:latin typeface="Arial" panose="020B0604020202020204" pitchFamily="34" charset="0"/>
                <a:cs typeface="Arial" panose="020B0604020202020204" pitchFamily="34" charset="0"/>
              </a:rPr>
              <a:t>C. </a:t>
            </a:r>
            <a:r>
              <a:rPr lang="en-US" sz="2200" kern="1200" dirty="0">
                <a:solidFill>
                  <a:prstClr val="black"/>
                </a:solidFill>
                <a:latin typeface="Arial" panose="020B0604020202020204" pitchFamily="34" charset="0"/>
                <a:cs typeface="Arial" panose="020B0604020202020204" pitchFamily="34" charset="0"/>
              </a:rPr>
              <a:t>60 N/m</a:t>
            </a:r>
            <a:endParaRPr lang="vi-VN" sz="2200" kern="1200" noProof="1">
              <a:solidFill>
                <a:prstClr val="black"/>
              </a:solidFill>
              <a:latin typeface="Arial" panose="020B0604020202020204" pitchFamily="34" charset="0"/>
              <a:cs typeface="Arial" panose="020B0604020202020204" pitchFamily="34" charset="0"/>
            </a:endParaRPr>
          </a:p>
        </p:txBody>
      </p:sp>
      <p:sp>
        <p:nvSpPr>
          <p:cNvPr id="7" name="Đáp án sai 3">
            <a:extLst>
              <a:ext uri="{FF2B5EF4-FFF2-40B4-BE49-F238E27FC236}">
                <a16:creationId xmlns:a16="http://schemas.microsoft.com/office/drawing/2014/main" id="{2E7D83A4-3758-8699-4DD0-010A80780539}"/>
              </a:ext>
            </a:extLst>
          </p:cNvPr>
          <p:cNvSpPr/>
          <p:nvPr/>
        </p:nvSpPr>
        <p:spPr>
          <a:xfrm>
            <a:off x="4590942" y="3771138"/>
            <a:ext cx="3959544" cy="104775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a:buClrTx/>
            </a:pPr>
            <a:r>
              <a:rPr lang="en-US" sz="2200" kern="1200" noProof="1">
                <a:solidFill>
                  <a:prstClr val="black"/>
                </a:solidFill>
                <a:latin typeface="Arial" panose="020B0604020202020204" pitchFamily="34" charset="0"/>
                <a:cs typeface="Arial" panose="020B0604020202020204" pitchFamily="34" charset="0"/>
              </a:rPr>
              <a:t>D. </a:t>
            </a:r>
            <a:r>
              <a:rPr lang="en-US" sz="2200" kern="1200" dirty="0">
                <a:solidFill>
                  <a:prstClr val="black"/>
                </a:solidFill>
                <a:latin typeface="Arial" panose="020B0604020202020204" pitchFamily="34" charset="0"/>
                <a:cs typeface="Arial" panose="020B0604020202020204" pitchFamily="34" charset="0"/>
              </a:rPr>
              <a:t>30 N/m</a:t>
            </a:r>
            <a:endParaRPr lang="vi-VN" sz="2200" kern="1200" noProof="1">
              <a:solidFill>
                <a:prstClr val="black"/>
              </a:solidFill>
              <a:latin typeface="Arial" panose="020B0604020202020204" pitchFamily="34" charset="0"/>
              <a:cs typeface="Arial" panose="020B0604020202020204" pitchFamily="34" charset="0"/>
            </a:endParaRPr>
          </a:p>
        </p:txBody>
      </p:sp>
      <p:pic>
        <p:nvPicPr>
          <p:cNvPr id="8"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21181" y="-318634"/>
            <a:ext cx="243682" cy="243682"/>
          </a:xfrm>
          <a:prstGeom prst="rect">
            <a:avLst/>
          </a:prstGeom>
        </p:spPr>
      </p:pic>
      <p:pic>
        <p:nvPicPr>
          <p:cNvPr id="9"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3606571" y="2815880"/>
            <a:ext cx="671997" cy="584909"/>
          </a:xfrm>
          <a:prstGeom prst="rect">
            <a:avLst/>
          </a:prstGeom>
          <a:solidFill>
            <a:schemeClr val="accent4">
              <a:lumMod val="20000"/>
              <a:lumOff val="80000"/>
            </a:schemeClr>
          </a:solidFill>
        </p:spPr>
      </p:pic>
      <p:pic>
        <p:nvPicPr>
          <p:cNvPr id="10" name="Picture 9">
            <a:extLst>
              <a:ext uri="{FF2B5EF4-FFF2-40B4-BE49-F238E27FC236}">
                <a16:creationId xmlns:a16="http://schemas.microsoft.com/office/drawing/2014/main" id="{4B31FD67-694B-8D1E-89C7-5C3C61578F6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7606639" y="2776501"/>
            <a:ext cx="669694" cy="596636"/>
          </a:xfrm>
          <a:prstGeom prst="rect">
            <a:avLst/>
          </a:prstGeom>
          <a:solidFill>
            <a:schemeClr val="accent4">
              <a:lumMod val="20000"/>
              <a:lumOff val="80000"/>
            </a:schemeClr>
          </a:solidFill>
        </p:spPr>
      </p:pic>
      <p:pic>
        <p:nvPicPr>
          <p:cNvPr id="11" name="Picture 10">
            <a:extLst>
              <a:ext uri="{FF2B5EF4-FFF2-40B4-BE49-F238E27FC236}">
                <a16:creationId xmlns:a16="http://schemas.microsoft.com/office/drawing/2014/main" id="{A47525BE-8DC6-1E4E-AED4-3C6DAB364AF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7606639" y="3997098"/>
            <a:ext cx="669694" cy="596636"/>
          </a:xfrm>
          <a:prstGeom prst="rect">
            <a:avLst/>
          </a:prstGeom>
          <a:solidFill>
            <a:schemeClr val="accent4">
              <a:lumMod val="20000"/>
              <a:lumOff val="80000"/>
            </a:schemeClr>
          </a:solidFill>
        </p:spPr>
      </p:pic>
      <p:pic>
        <p:nvPicPr>
          <p:cNvPr id="12" name="Picture 10">
            <a:extLst>
              <a:ext uri="{FF2B5EF4-FFF2-40B4-BE49-F238E27FC236}">
                <a16:creationId xmlns:a16="http://schemas.microsoft.com/office/drawing/2014/main" id="{65C423E0-743C-7316-FEF3-4CE8613F3E0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3569069" y="4027370"/>
            <a:ext cx="669694" cy="596636"/>
          </a:xfrm>
          <a:prstGeom prst="rect">
            <a:avLst/>
          </a:prstGeom>
          <a:solidFill>
            <a:schemeClr val="accent4">
              <a:lumMod val="20000"/>
              <a:lumOff val="80000"/>
            </a:schemeClr>
          </a:solidFill>
        </p:spPr>
      </p:pic>
      <p:pic>
        <p:nvPicPr>
          <p:cNvPr id="13"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3884613" y="-318634"/>
            <a:ext cx="243682" cy="243682"/>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00900" y="465234"/>
            <a:ext cx="1274291" cy="501724"/>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1166" y="-97398"/>
            <a:ext cx="1500611" cy="1467509"/>
          </a:xfrm>
          <a:prstGeom prst="rect">
            <a:avLst/>
          </a:prstGeom>
        </p:spPr>
      </p:pic>
    </p:spTree>
    <p:extLst>
      <p:ext uri="{BB962C8B-B14F-4D97-AF65-F5344CB8AC3E}">
        <p14:creationId xmlns:p14="http://schemas.microsoft.com/office/powerpoint/2010/main" val="88772643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4"/>
                                        </p:tgtEl>
                                        <p:attrNameLst>
                                          <p:attrName>fillcolor</p:attrName>
                                        </p:attrNameLst>
                                      </p:cBhvr>
                                      <p:to>
                                        <a:srgbClr val="92D050"/>
                                      </p:to>
                                    </p:animClr>
                                    <p:set>
                                      <p:cBhvr>
                                        <p:cTn id="29" dur="500" fill="hold"/>
                                        <p:tgtEl>
                                          <p:spTgt spid="4"/>
                                        </p:tgtEl>
                                        <p:attrNameLst>
                                          <p:attrName>fill.type</p:attrName>
                                        </p:attrNameLst>
                                      </p:cBhvr>
                                      <p:to>
                                        <p:strVal val="solid"/>
                                      </p:to>
                                    </p:set>
                                    <p:set>
                                      <p:cBhvr>
                                        <p:cTn id="30" dur="500" fill="hold"/>
                                        <p:tgtEl>
                                          <p:spTgt spid="4"/>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8"/>
                                        </p:tgtEl>
                                      </p:cBhvr>
                                    </p:cmd>
                                  </p:childTnLst>
                                </p:cTn>
                              </p:par>
                              <p:par>
                                <p:cTn id="33" presetID="1" presetClass="entr" presetSubtype="0" fill="hold" nodeType="withEffect">
                                  <p:stCondLst>
                                    <p:cond delay="0"/>
                                  </p:stCondLst>
                                  <p:childTnLst>
                                    <p:set>
                                      <p:cBhvr>
                                        <p:cTn id="34" dur="1" fill="hold">
                                          <p:stCondLst>
                                            <p:cond delay="9"/>
                                          </p:stCondLst>
                                        </p:cTn>
                                        <p:tgtEl>
                                          <p:spTgt spid="9"/>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4"/>
                                        </p:tgtEl>
                                      </p:cBhvr>
                                    </p:animEffect>
                                    <p:animScale>
                                      <p:cBhvr>
                                        <p:cTn id="37"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5"/>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5"/>
                                        </p:tgtEl>
                                        <p:attrNameLst>
                                          <p:attrName>fillcolor</p:attrName>
                                        </p:attrNameLst>
                                      </p:cBhvr>
                                      <p:to>
                                        <a:srgbClr val="D99694"/>
                                      </p:to>
                                    </p:animClr>
                                    <p:set>
                                      <p:cBhvr>
                                        <p:cTn id="43" dur="500" fill="hold"/>
                                        <p:tgtEl>
                                          <p:spTgt spid="5"/>
                                        </p:tgtEl>
                                        <p:attrNameLst>
                                          <p:attrName>fill.type</p:attrName>
                                        </p:attrNameLst>
                                      </p:cBhvr>
                                      <p:to>
                                        <p:strVal val="solid"/>
                                      </p:to>
                                    </p:set>
                                    <p:set>
                                      <p:cBhvr>
                                        <p:cTn id="44" dur="500" fill="hold"/>
                                        <p:tgtEl>
                                          <p:spTgt spid="5"/>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13"/>
                                        </p:tgtEl>
                                      </p:cBhvr>
                                    </p:cmd>
                                  </p:childTnLst>
                                </p:cTn>
                              </p:par>
                              <p:par>
                                <p:cTn id="47" presetID="1"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5"/>
                                        </p:tgtEl>
                                      </p:cBhvr>
                                    </p:animEffect>
                                    <p:animScale>
                                      <p:cBhvr>
                                        <p:cTn id="51"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52" restart="whenNotActive" fill="hold" evtFilter="cancelBubble" nodeType="interactiveSeq">
                <p:stCondLst>
                  <p:cond evt="onClick" delay="0">
                    <p:tgtEl>
                      <p:spTgt spid="6"/>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6"/>
                                        </p:tgtEl>
                                        <p:attrNameLst>
                                          <p:attrName>fillcolor</p:attrName>
                                        </p:attrNameLst>
                                      </p:cBhvr>
                                      <p:to>
                                        <a:srgbClr val="D99694"/>
                                      </p:to>
                                    </p:animClr>
                                    <p:set>
                                      <p:cBhvr>
                                        <p:cTn id="57" dur="500" fill="hold"/>
                                        <p:tgtEl>
                                          <p:spTgt spid="6"/>
                                        </p:tgtEl>
                                        <p:attrNameLst>
                                          <p:attrName>fill.type</p:attrName>
                                        </p:attrNameLst>
                                      </p:cBhvr>
                                      <p:to>
                                        <p:strVal val="solid"/>
                                      </p:to>
                                    </p:set>
                                    <p:set>
                                      <p:cBhvr>
                                        <p:cTn id="58" dur="500" fill="hold"/>
                                        <p:tgtEl>
                                          <p:spTgt spid="6"/>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13"/>
                                        </p:tgtEl>
                                      </p:cBhvr>
                                    </p:cmd>
                                  </p:childTnLst>
                                </p:cTn>
                              </p:par>
                              <p:par>
                                <p:cTn id="61" presetID="1" presetClass="entr" presetSubtype="0" fill="hold" nodeType="withEffect">
                                  <p:stCondLst>
                                    <p:cond delay="0"/>
                                  </p:stCondLst>
                                  <p:childTnLst>
                                    <p:set>
                                      <p:cBhvr>
                                        <p:cTn id="62" dur="1" fill="hold">
                                          <p:stCondLst>
                                            <p:cond delay="9"/>
                                          </p:stCondLst>
                                        </p:cTn>
                                        <p:tgtEl>
                                          <p:spTgt spid="10"/>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6"/>
                                        </p:tgtEl>
                                      </p:cBhvr>
                                    </p:animEffect>
                                    <p:animScale>
                                      <p:cBhvr>
                                        <p:cTn id="65" dur="25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66" restart="whenNotActive" fill="hold" evtFilter="cancelBubble" nodeType="interactiveSeq">
                <p:stCondLst>
                  <p:cond evt="onClick" delay="0">
                    <p:tgtEl>
                      <p:spTgt spid="7"/>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7"/>
                                        </p:tgtEl>
                                        <p:attrNameLst>
                                          <p:attrName>fillcolor</p:attrName>
                                        </p:attrNameLst>
                                      </p:cBhvr>
                                      <p:to>
                                        <a:srgbClr val="D99694"/>
                                      </p:to>
                                    </p:animClr>
                                    <p:set>
                                      <p:cBhvr>
                                        <p:cTn id="71" dur="500" fill="hold"/>
                                        <p:tgtEl>
                                          <p:spTgt spid="7"/>
                                        </p:tgtEl>
                                        <p:attrNameLst>
                                          <p:attrName>fill.type</p:attrName>
                                        </p:attrNameLst>
                                      </p:cBhvr>
                                      <p:to>
                                        <p:strVal val="solid"/>
                                      </p:to>
                                    </p:set>
                                    <p:set>
                                      <p:cBhvr>
                                        <p:cTn id="72" dur="500" fill="hold"/>
                                        <p:tgtEl>
                                          <p:spTgt spid="7"/>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13"/>
                                        </p:tgtEl>
                                      </p:cBhvr>
                                    </p:cmd>
                                  </p:childTnLst>
                                </p:cTn>
                              </p:par>
                              <p:par>
                                <p:cTn id="75" presetID="1" presetClass="entr" presetSubtype="0" fill="hold" nodeType="withEffect">
                                  <p:stCondLst>
                                    <p:cond delay="0"/>
                                  </p:stCondLst>
                                  <p:childTnLst>
                                    <p:set>
                                      <p:cBhvr>
                                        <p:cTn id="76" dur="1" fill="hold">
                                          <p:stCondLst>
                                            <p:cond delay="9"/>
                                          </p:stCondLst>
                                        </p:cTn>
                                        <p:tgtEl>
                                          <p:spTgt spid="11"/>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7"/>
                                        </p:tgtEl>
                                      </p:cBhvr>
                                    </p:animEffect>
                                    <p:animScale>
                                      <p:cBhvr>
                                        <p:cTn id="79" dur="250" autoRev="1" fill="hold"/>
                                        <p:tgtEl>
                                          <p:spTgt spid="7"/>
                                        </p:tgtEl>
                                      </p:cBhvr>
                                      <p:by x="105000" y="105000"/>
                                    </p:animScale>
                                  </p:childTnLst>
                                </p:cTn>
                              </p:par>
                            </p:childTnLst>
                          </p:cTn>
                        </p:par>
                      </p:childTnLst>
                    </p:cTn>
                  </p:par>
                </p:childTnLst>
              </p:cTn>
              <p:nextCondLst>
                <p:cond evt="onClick" delay="0">
                  <p:tgtEl>
                    <p:spTgt spid="7"/>
                  </p:tgtEl>
                </p:cond>
              </p:nextCondLst>
            </p:seq>
            <p:audio>
              <p:cMediaNode vol="80000">
                <p:cTn id="80" fill="hold" display="0">
                  <p:stCondLst>
                    <p:cond delay="indefinite"/>
                  </p:stCondLst>
                  <p:endCondLst>
                    <p:cond evt="onStopAudio" delay="0">
                      <p:tgtEl>
                        <p:sldTgt/>
                      </p:tgtEl>
                    </p:cond>
                  </p:endCondLst>
                </p:cTn>
                <p:tgtEl>
                  <p:spTgt spid="8"/>
                </p:tgtEl>
              </p:cMediaNode>
            </p:audio>
            <p:audio>
              <p:cMediaNode vol="80000">
                <p:cTn id="81" fill="hold" display="0">
                  <p:stCondLst>
                    <p:cond delay="indefinite"/>
                  </p:stCondLst>
                  <p:endCondLst>
                    <p:cond evt="onStopAudio" delay="0">
                      <p:tgtEl>
                        <p:sldTgt/>
                      </p:tgtEl>
                    </p:cond>
                  </p:endCondLst>
                </p:cTn>
                <p:tgtEl>
                  <p:spTgt spid="13"/>
                </p:tgtEl>
              </p:cMediaNode>
            </p:audio>
          </p:childTnLst>
        </p:cTn>
      </p:par>
    </p:tnLst>
    <p:bldLst>
      <p:bldP spid="3" grpId="0" animBg="1"/>
      <p:bldP spid="4" grpId="0" animBg="1"/>
      <p:bldP spid="4" grpId="1" animBg="1"/>
      <p:bldP spid="5" grpId="0" animBg="1"/>
      <p:bldP spid="5" grpId="1" animBg="1"/>
      <p:bldP spid="6" grpId="0" animBg="1"/>
      <p:bldP spid="6" grpId="1" animBg="1"/>
      <p:bldP spid="7" grpId="0" animBg="1"/>
      <p:bldP spid="7"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id="{A19ECB77-B032-4E88-B15F-FDAE0101D1A8}"/>
              </a:ext>
            </a:extLst>
          </p:cNvPr>
          <p:cNvSpPr txBox="1"/>
          <p:nvPr/>
        </p:nvSpPr>
        <p:spPr>
          <a:xfrm>
            <a:off x="2200133" y="465234"/>
            <a:ext cx="4657688" cy="347211"/>
          </a:xfrm>
          <a:prstGeom prst="rect">
            <a:avLst/>
          </a:prstGeom>
        </p:spPr>
        <p:txBody>
          <a:bodyPr wrap="square" lIns="0" tIns="0" rIns="0" bIns="0" rtlCol="0" anchor="t">
            <a:spAutoFit/>
          </a:bodyPr>
          <a:lstStyle/>
          <a:p>
            <a:pPr algn="ctr" defTabSz="304815">
              <a:lnSpc>
                <a:spcPts val="2667"/>
              </a:lnSpc>
              <a:spcBef>
                <a:spcPct val="0"/>
              </a:spcBef>
              <a:buClrTx/>
            </a:pPr>
            <a:r>
              <a:rPr lang="en-US" sz="3000" b="1" kern="1200" spc="-27" dirty="0">
                <a:solidFill>
                  <a:srgbClr val="8064A2">
                    <a:lumMod val="75000"/>
                  </a:srgbClr>
                </a:solidFill>
                <a:latin typeface="Arial" panose="020B0604020202020204" pitchFamily="34" charset="0"/>
                <a:ea typeface="+mn-ea"/>
                <a:cs typeface="Arial" panose="020B0604020202020204" pitchFamily="34" charset="0"/>
              </a:rPr>
              <a:t>TRÒ CHƠI TRẮC NGHIỆM</a:t>
            </a:r>
          </a:p>
        </p:txBody>
      </p:sp>
      <p:sp>
        <p:nvSpPr>
          <p:cNvPr id="3" name="Câu hỏi">
            <a:extLst>
              <a:ext uri="{FF2B5EF4-FFF2-40B4-BE49-F238E27FC236}">
                <a16:creationId xmlns:a16="http://schemas.microsoft.com/office/drawing/2014/main" id="{4ADFFF1A-F500-CC57-185E-00F4826D0836}"/>
              </a:ext>
            </a:extLst>
          </p:cNvPr>
          <p:cNvSpPr/>
          <p:nvPr/>
        </p:nvSpPr>
        <p:spPr>
          <a:xfrm>
            <a:off x="668808" y="966958"/>
            <a:ext cx="7806383" cy="135842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a:lnSpc>
                <a:spcPct val="150000"/>
              </a:lnSpc>
              <a:buClrTx/>
            </a:pPr>
            <a:r>
              <a:rPr lang="vi-VN" sz="2200" b="1" kern="1200" noProof="1">
                <a:solidFill>
                  <a:srgbClr val="002060"/>
                </a:solidFill>
                <a:cs typeface="Arial" panose="020B0604020202020204" pitchFamily="34" charset="0"/>
              </a:rPr>
              <a:t>Câu </a:t>
            </a:r>
            <a:r>
              <a:rPr lang="en-US" sz="2200" b="1" kern="1200" noProof="1">
                <a:solidFill>
                  <a:srgbClr val="002060"/>
                </a:solidFill>
                <a:cs typeface="Arial" panose="020B0604020202020204" pitchFamily="34" charset="0"/>
              </a:rPr>
              <a:t>5: </a:t>
            </a:r>
            <a:r>
              <a:rPr lang="nl-NL" b="1" dirty="0"/>
              <a:t> </a:t>
            </a:r>
            <a:r>
              <a:rPr lang="en-US" sz="2000" dirty="0">
                <a:solidFill>
                  <a:schemeClr val="tx1"/>
                </a:solidFill>
              </a:rPr>
              <a:t>Hai </a:t>
            </a:r>
            <a:r>
              <a:rPr lang="en-US" sz="2000" dirty="0" err="1">
                <a:solidFill>
                  <a:schemeClr val="tx1"/>
                </a:solidFill>
              </a:rPr>
              <a:t>lò</a:t>
            </a:r>
            <a:r>
              <a:rPr lang="en-US" sz="2000" dirty="0">
                <a:solidFill>
                  <a:schemeClr val="tx1"/>
                </a:solidFill>
              </a:rPr>
              <a:t> xo </a:t>
            </a:r>
            <a:r>
              <a:rPr lang="en-US" sz="2000" dirty="0" err="1">
                <a:solidFill>
                  <a:schemeClr val="tx1"/>
                </a:solidFill>
              </a:rPr>
              <a:t>cùng</a:t>
            </a:r>
            <a:r>
              <a:rPr lang="en-US" sz="2000" dirty="0">
                <a:solidFill>
                  <a:schemeClr val="tx1"/>
                </a:solidFill>
              </a:rPr>
              <a:t> </a:t>
            </a:r>
            <a:r>
              <a:rPr lang="en-US" sz="2000" dirty="0" err="1">
                <a:solidFill>
                  <a:schemeClr val="tx1"/>
                </a:solidFill>
              </a:rPr>
              <a:t>chiều</a:t>
            </a:r>
            <a:r>
              <a:rPr lang="en-US" sz="2000" dirty="0">
                <a:solidFill>
                  <a:schemeClr val="tx1"/>
                </a:solidFill>
              </a:rPr>
              <a:t> </a:t>
            </a:r>
            <a:r>
              <a:rPr lang="en-US" sz="2000" dirty="0" err="1">
                <a:solidFill>
                  <a:schemeClr val="tx1"/>
                </a:solidFill>
              </a:rPr>
              <a:t>dài</a:t>
            </a:r>
            <a:r>
              <a:rPr lang="en-US" sz="2000" dirty="0">
                <a:solidFill>
                  <a:schemeClr val="tx1"/>
                </a:solidFill>
              </a:rPr>
              <a:t> </a:t>
            </a:r>
            <a:r>
              <a:rPr lang="en-US" sz="2000" dirty="0" err="1">
                <a:solidFill>
                  <a:schemeClr val="tx1"/>
                </a:solidFill>
              </a:rPr>
              <a:t>tự</a:t>
            </a:r>
            <a:r>
              <a:rPr lang="en-US" sz="2000" dirty="0">
                <a:solidFill>
                  <a:schemeClr val="tx1"/>
                </a:solidFill>
              </a:rPr>
              <a:t> </a:t>
            </a:r>
            <a:r>
              <a:rPr lang="en-US" sz="2000" dirty="0" err="1">
                <a:solidFill>
                  <a:schemeClr val="tx1"/>
                </a:solidFill>
              </a:rPr>
              <a:t>nhiên</a:t>
            </a:r>
            <a:r>
              <a:rPr lang="en-US" sz="2000" dirty="0">
                <a:solidFill>
                  <a:schemeClr val="tx1"/>
                </a:solidFill>
              </a:rPr>
              <a:t>, </a:t>
            </a:r>
            <a:r>
              <a:rPr lang="en-US" sz="2000" dirty="0" err="1">
                <a:solidFill>
                  <a:schemeClr val="tx1"/>
                </a:solidFill>
              </a:rPr>
              <a:t>có</a:t>
            </a:r>
            <a:r>
              <a:rPr lang="en-US" sz="2000" dirty="0">
                <a:solidFill>
                  <a:schemeClr val="tx1"/>
                </a:solidFill>
              </a:rPr>
              <a:t> </a:t>
            </a:r>
            <a:r>
              <a:rPr lang="en-US" sz="2000" dirty="0" err="1">
                <a:solidFill>
                  <a:schemeClr val="tx1"/>
                </a:solidFill>
              </a:rPr>
              <a:t>độ</a:t>
            </a:r>
            <a:r>
              <a:rPr lang="en-US" sz="2000" dirty="0">
                <a:solidFill>
                  <a:schemeClr val="tx1"/>
                </a:solidFill>
              </a:rPr>
              <a:t> </a:t>
            </a:r>
            <a:r>
              <a:rPr lang="en-US" sz="2000" dirty="0" err="1">
                <a:solidFill>
                  <a:schemeClr val="tx1"/>
                </a:solidFill>
              </a:rPr>
              <a:t>cứng</a:t>
            </a:r>
            <a:r>
              <a:rPr lang="en-US" sz="2000" dirty="0">
                <a:solidFill>
                  <a:schemeClr val="tx1"/>
                </a:solidFill>
              </a:rPr>
              <a:t> </a:t>
            </a:r>
            <a:r>
              <a:rPr lang="en-US" sz="2000" dirty="0" err="1">
                <a:solidFill>
                  <a:schemeClr val="tx1"/>
                </a:solidFill>
              </a:rPr>
              <a:t>lần</a:t>
            </a:r>
            <a:r>
              <a:rPr lang="en-US" sz="2000" dirty="0">
                <a:solidFill>
                  <a:schemeClr val="tx1"/>
                </a:solidFill>
              </a:rPr>
              <a:t> </a:t>
            </a:r>
            <a:r>
              <a:rPr lang="en-US" sz="2000" dirty="0" err="1">
                <a:solidFill>
                  <a:schemeClr val="tx1"/>
                </a:solidFill>
              </a:rPr>
              <a:t>lượt</a:t>
            </a:r>
            <a:r>
              <a:rPr lang="en-US" sz="2000" dirty="0">
                <a:solidFill>
                  <a:schemeClr val="tx1"/>
                </a:solidFill>
              </a:rPr>
              <a:t> </a:t>
            </a:r>
            <a:r>
              <a:rPr lang="en-US" sz="2000" dirty="0" err="1">
                <a:solidFill>
                  <a:schemeClr val="tx1"/>
                </a:solidFill>
              </a:rPr>
              <a:t>là</a:t>
            </a:r>
            <a:r>
              <a:rPr lang="en-US" sz="2000" dirty="0">
                <a:solidFill>
                  <a:schemeClr val="tx1"/>
                </a:solidFill>
              </a:rPr>
              <a:t> k</a:t>
            </a:r>
            <a:r>
              <a:rPr lang="en-US" sz="2000" baseline="-25000" dirty="0">
                <a:solidFill>
                  <a:schemeClr val="tx1"/>
                </a:solidFill>
              </a:rPr>
              <a:t>1</a:t>
            </a:r>
            <a:r>
              <a:rPr lang="en-US" sz="2000" dirty="0">
                <a:solidFill>
                  <a:schemeClr val="tx1"/>
                </a:solidFill>
              </a:rPr>
              <a:t> = 40 N/m </a:t>
            </a:r>
            <a:r>
              <a:rPr lang="en-US" sz="2000" dirty="0" err="1">
                <a:solidFill>
                  <a:schemeClr val="tx1"/>
                </a:solidFill>
              </a:rPr>
              <a:t>và</a:t>
            </a:r>
            <a:r>
              <a:rPr lang="en-US" sz="2000" dirty="0">
                <a:solidFill>
                  <a:schemeClr val="tx1"/>
                </a:solidFill>
              </a:rPr>
              <a:t> k</a:t>
            </a:r>
            <a:r>
              <a:rPr lang="en-US" sz="2000" baseline="-25000" dirty="0">
                <a:solidFill>
                  <a:schemeClr val="tx1"/>
                </a:solidFill>
              </a:rPr>
              <a:t>2</a:t>
            </a:r>
            <a:r>
              <a:rPr lang="en-US" sz="2000" dirty="0">
                <a:solidFill>
                  <a:schemeClr val="tx1"/>
                </a:solidFill>
              </a:rPr>
              <a:t> = 60 N/m. </a:t>
            </a:r>
            <a:r>
              <a:rPr lang="en-US" sz="2000" dirty="0" err="1">
                <a:solidFill>
                  <a:schemeClr val="tx1"/>
                </a:solidFill>
              </a:rPr>
              <a:t>Hỏi</a:t>
            </a:r>
            <a:r>
              <a:rPr lang="en-US" sz="2000" dirty="0">
                <a:solidFill>
                  <a:schemeClr val="tx1"/>
                </a:solidFill>
              </a:rPr>
              <a:t> </a:t>
            </a:r>
            <a:r>
              <a:rPr lang="en-US" sz="2000" dirty="0" err="1">
                <a:solidFill>
                  <a:schemeClr val="tx1"/>
                </a:solidFill>
              </a:rPr>
              <a:t>nếu</a:t>
            </a:r>
            <a:r>
              <a:rPr lang="en-US" sz="2000" dirty="0">
                <a:solidFill>
                  <a:schemeClr val="tx1"/>
                </a:solidFill>
              </a:rPr>
              <a:t> </a:t>
            </a:r>
            <a:r>
              <a:rPr lang="en-US" sz="2000" dirty="0" err="1">
                <a:solidFill>
                  <a:schemeClr val="tx1"/>
                </a:solidFill>
              </a:rPr>
              <a:t>ghép</a:t>
            </a:r>
            <a:r>
              <a:rPr lang="en-US" sz="2000" dirty="0">
                <a:solidFill>
                  <a:schemeClr val="tx1"/>
                </a:solidFill>
              </a:rPr>
              <a:t> </a:t>
            </a:r>
            <a:r>
              <a:rPr lang="en-US" sz="2000" dirty="0" err="1">
                <a:solidFill>
                  <a:schemeClr val="tx1"/>
                </a:solidFill>
              </a:rPr>
              <a:t>nối</a:t>
            </a:r>
            <a:r>
              <a:rPr lang="en-US" sz="2000" dirty="0">
                <a:solidFill>
                  <a:schemeClr val="tx1"/>
                </a:solidFill>
              </a:rPr>
              <a:t> </a:t>
            </a:r>
            <a:r>
              <a:rPr lang="en-US" sz="2000" dirty="0" err="1">
                <a:solidFill>
                  <a:schemeClr val="tx1"/>
                </a:solidFill>
              </a:rPr>
              <a:t>tiếp</a:t>
            </a:r>
            <a:r>
              <a:rPr lang="en-US" sz="2000" dirty="0">
                <a:solidFill>
                  <a:schemeClr val="tx1"/>
                </a:solidFill>
              </a:rPr>
              <a:t> </a:t>
            </a:r>
            <a:r>
              <a:rPr lang="en-US" sz="2000" dirty="0" err="1">
                <a:solidFill>
                  <a:schemeClr val="tx1"/>
                </a:solidFill>
              </a:rPr>
              <a:t>hai</a:t>
            </a:r>
            <a:r>
              <a:rPr lang="en-US" sz="2000" dirty="0">
                <a:solidFill>
                  <a:schemeClr val="tx1"/>
                </a:solidFill>
              </a:rPr>
              <a:t> </a:t>
            </a:r>
            <a:r>
              <a:rPr lang="en-US" sz="2000" dirty="0" err="1">
                <a:solidFill>
                  <a:schemeClr val="tx1"/>
                </a:solidFill>
              </a:rPr>
              <a:t>lò</a:t>
            </a:r>
            <a:r>
              <a:rPr lang="en-US" sz="2000" dirty="0">
                <a:solidFill>
                  <a:schemeClr val="tx1"/>
                </a:solidFill>
              </a:rPr>
              <a:t> xo </a:t>
            </a:r>
            <a:r>
              <a:rPr lang="en-US" sz="2000" dirty="0" err="1">
                <a:solidFill>
                  <a:schemeClr val="tx1"/>
                </a:solidFill>
              </a:rPr>
              <a:t>thì</a:t>
            </a:r>
            <a:r>
              <a:rPr lang="en-US" sz="2000" dirty="0">
                <a:solidFill>
                  <a:schemeClr val="tx1"/>
                </a:solidFill>
              </a:rPr>
              <a:t> </a:t>
            </a:r>
            <a:r>
              <a:rPr lang="en-US" sz="2000" dirty="0" err="1">
                <a:solidFill>
                  <a:schemeClr val="tx1"/>
                </a:solidFill>
              </a:rPr>
              <a:t>độ</a:t>
            </a:r>
            <a:r>
              <a:rPr lang="en-US" sz="2000" dirty="0">
                <a:solidFill>
                  <a:schemeClr val="tx1"/>
                </a:solidFill>
              </a:rPr>
              <a:t> </a:t>
            </a:r>
            <a:r>
              <a:rPr lang="en-US" sz="2000" dirty="0" err="1">
                <a:solidFill>
                  <a:schemeClr val="tx1"/>
                </a:solidFill>
              </a:rPr>
              <a:t>cứng</a:t>
            </a:r>
            <a:r>
              <a:rPr lang="en-US" sz="2000" dirty="0">
                <a:solidFill>
                  <a:schemeClr val="tx1"/>
                </a:solidFill>
              </a:rPr>
              <a:t> </a:t>
            </a:r>
            <a:r>
              <a:rPr lang="en-US" sz="2000" dirty="0" err="1">
                <a:solidFill>
                  <a:schemeClr val="tx1"/>
                </a:solidFill>
              </a:rPr>
              <a:t>tương</a:t>
            </a:r>
            <a:r>
              <a:rPr lang="en-US" sz="2000" dirty="0">
                <a:solidFill>
                  <a:schemeClr val="tx1"/>
                </a:solidFill>
              </a:rPr>
              <a:t> </a:t>
            </a:r>
            <a:r>
              <a:rPr lang="en-US" sz="2000" dirty="0" err="1">
                <a:solidFill>
                  <a:schemeClr val="tx1"/>
                </a:solidFill>
              </a:rPr>
              <a:t>đương</a:t>
            </a:r>
            <a:r>
              <a:rPr lang="en-US" sz="2000" dirty="0">
                <a:solidFill>
                  <a:schemeClr val="tx1"/>
                </a:solidFill>
              </a:rPr>
              <a:t> </a:t>
            </a:r>
            <a:r>
              <a:rPr lang="en-US" sz="2000" dirty="0" err="1">
                <a:solidFill>
                  <a:schemeClr val="tx1"/>
                </a:solidFill>
              </a:rPr>
              <a:t>là</a:t>
            </a:r>
            <a:r>
              <a:rPr lang="en-US" sz="2000" dirty="0">
                <a:solidFill>
                  <a:schemeClr val="tx1"/>
                </a:solidFill>
              </a:rPr>
              <a:t> bao </a:t>
            </a:r>
            <a:r>
              <a:rPr lang="en-US" sz="2000" dirty="0" err="1">
                <a:solidFill>
                  <a:schemeClr val="tx1"/>
                </a:solidFill>
              </a:rPr>
              <a:t>nhiêu</a:t>
            </a:r>
            <a:r>
              <a:rPr lang="en-US" sz="2000" dirty="0">
                <a:solidFill>
                  <a:schemeClr val="tx1"/>
                </a:solidFill>
              </a:rPr>
              <a:t>?</a:t>
            </a:r>
            <a:endParaRPr lang="en-US" dirty="0">
              <a:solidFill>
                <a:schemeClr val="tx1"/>
              </a:solidFill>
            </a:endParaRPr>
          </a:p>
        </p:txBody>
      </p:sp>
      <p:sp>
        <p:nvSpPr>
          <p:cNvPr id="4" name="Đáp án đúng">
            <a:extLst>
              <a:ext uri="{FF2B5EF4-FFF2-40B4-BE49-F238E27FC236}">
                <a16:creationId xmlns:a16="http://schemas.microsoft.com/office/drawing/2014/main" id="{8B66CBE4-2DB9-BCF7-D1C4-281B894BFE17}"/>
              </a:ext>
            </a:extLst>
          </p:cNvPr>
          <p:cNvSpPr/>
          <p:nvPr/>
        </p:nvSpPr>
        <p:spPr>
          <a:xfrm>
            <a:off x="489954" y="3850445"/>
            <a:ext cx="3959544" cy="104775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a:buClrTx/>
            </a:pPr>
            <a:r>
              <a:rPr lang="en-US" sz="2000" kern="1200" noProof="1">
                <a:solidFill>
                  <a:prstClr val="black"/>
                </a:solidFill>
                <a:latin typeface="Arial" panose="020B0604020202020204" pitchFamily="34" charset="0"/>
                <a:cs typeface="Arial" panose="020B0604020202020204" pitchFamily="34" charset="0"/>
              </a:rPr>
              <a:t>B. 24 N/m</a:t>
            </a:r>
            <a:endParaRPr lang="vi-VN" sz="2200" kern="1200" noProof="1">
              <a:solidFill>
                <a:prstClr val="black"/>
              </a:solidFill>
              <a:latin typeface="Arial" panose="020B0604020202020204" pitchFamily="34" charset="0"/>
              <a:cs typeface="Arial" panose="020B0604020202020204" pitchFamily="34" charset="0"/>
            </a:endParaRPr>
          </a:p>
        </p:txBody>
      </p:sp>
      <p:sp>
        <p:nvSpPr>
          <p:cNvPr id="5" name="Đáp án sai 1">
            <a:extLst>
              <a:ext uri="{FF2B5EF4-FFF2-40B4-BE49-F238E27FC236}">
                <a16:creationId xmlns:a16="http://schemas.microsoft.com/office/drawing/2014/main" id="{3FCD9830-5FD1-BD44-878B-228BD96CE996}"/>
              </a:ext>
            </a:extLst>
          </p:cNvPr>
          <p:cNvSpPr/>
          <p:nvPr/>
        </p:nvSpPr>
        <p:spPr>
          <a:xfrm>
            <a:off x="489954" y="2560857"/>
            <a:ext cx="3959544" cy="104775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a:buClrTx/>
            </a:pPr>
            <a:r>
              <a:rPr lang="en-US" sz="2000" kern="1200" noProof="1">
                <a:solidFill>
                  <a:prstClr val="black"/>
                </a:solidFill>
                <a:latin typeface="Arial" panose="020B0604020202020204" pitchFamily="34" charset="0"/>
                <a:cs typeface="Arial" panose="020B0604020202020204" pitchFamily="34" charset="0"/>
              </a:rPr>
              <a:t>A. 20 N/m</a:t>
            </a:r>
            <a:endParaRPr lang="en-US" sz="900" kern="1200" dirty="0">
              <a:solidFill>
                <a:prstClr val="white"/>
              </a:solidFill>
              <a:latin typeface="Arial" panose="020B0604020202020204"/>
            </a:endParaRPr>
          </a:p>
        </p:txBody>
      </p:sp>
      <p:sp>
        <p:nvSpPr>
          <p:cNvPr id="6" name="Đáp án sai 2">
            <a:extLst>
              <a:ext uri="{FF2B5EF4-FFF2-40B4-BE49-F238E27FC236}">
                <a16:creationId xmlns:a16="http://schemas.microsoft.com/office/drawing/2014/main" id="{6A919885-0285-0403-1E09-FA94D8BC080B}"/>
              </a:ext>
            </a:extLst>
          </p:cNvPr>
          <p:cNvSpPr/>
          <p:nvPr/>
        </p:nvSpPr>
        <p:spPr>
          <a:xfrm>
            <a:off x="4603642" y="3835205"/>
            <a:ext cx="3959544" cy="104775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a:buClrTx/>
            </a:pPr>
            <a:r>
              <a:rPr lang="en-US" sz="2000" kern="1200" noProof="1">
                <a:solidFill>
                  <a:schemeClr val="tx1"/>
                </a:solidFill>
                <a:cs typeface="Arial" panose="020B0604020202020204" pitchFamily="34" charset="0"/>
              </a:rPr>
              <a:t>D.  </a:t>
            </a:r>
            <a:r>
              <a:rPr lang="en-US" sz="2000" dirty="0">
                <a:solidFill>
                  <a:schemeClr val="tx1"/>
                </a:solidFill>
              </a:rPr>
              <a:t>2 400 N/m.</a:t>
            </a:r>
          </a:p>
        </p:txBody>
      </p:sp>
      <p:sp>
        <p:nvSpPr>
          <p:cNvPr id="7" name="Đáp án sai 3">
            <a:extLst>
              <a:ext uri="{FF2B5EF4-FFF2-40B4-BE49-F238E27FC236}">
                <a16:creationId xmlns:a16="http://schemas.microsoft.com/office/drawing/2014/main" id="{2E7D83A4-3758-8699-4DD0-010A80780539}"/>
              </a:ext>
            </a:extLst>
          </p:cNvPr>
          <p:cNvSpPr/>
          <p:nvPr/>
        </p:nvSpPr>
        <p:spPr>
          <a:xfrm>
            <a:off x="4603642" y="2580544"/>
            <a:ext cx="3959544" cy="104775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a:buClrTx/>
            </a:pPr>
            <a:r>
              <a:rPr lang="en-US" sz="2000" kern="1200" noProof="1">
                <a:solidFill>
                  <a:prstClr val="black"/>
                </a:solidFill>
                <a:latin typeface="Arial" panose="020B0604020202020204" pitchFamily="34" charset="0"/>
                <a:cs typeface="Arial" panose="020B0604020202020204" pitchFamily="34" charset="0"/>
              </a:rPr>
              <a:t>C. 100 N/m</a:t>
            </a:r>
            <a:endParaRPr lang="vi-VN" sz="2200" kern="1200" noProof="1">
              <a:solidFill>
                <a:prstClr val="black"/>
              </a:solidFill>
              <a:latin typeface="Arial" panose="020B0604020202020204" pitchFamily="34" charset="0"/>
              <a:cs typeface="Arial" panose="020B0604020202020204" pitchFamily="34" charset="0"/>
            </a:endParaRPr>
          </a:p>
        </p:txBody>
      </p:sp>
      <p:pic>
        <p:nvPicPr>
          <p:cNvPr id="8"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21181" y="-318634"/>
            <a:ext cx="243682" cy="243682"/>
          </a:xfrm>
          <a:prstGeom prst="rect">
            <a:avLst/>
          </a:prstGeom>
        </p:spPr>
      </p:pic>
      <p:pic>
        <p:nvPicPr>
          <p:cNvPr id="9"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3646829" y="4094575"/>
            <a:ext cx="671997" cy="584909"/>
          </a:xfrm>
          <a:prstGeom prst="rect">
            <a:avLst/>
          </a:prstGeom>
          <a:solidFill>
            <a:schemeClr val="accent4">
              <a:lumMod val="20000"/>
              <a:lumOff val="80000"/>
            </a:schemeClr>
          </a:solidFill>
        </p:spPr>
      </p:pic>
      <p:pic>
        <p:nvPicPr>
          <p:cNvPr id="10" name="Picture 9">
            <a:extLst>
              <a:ext uri="{FF2B5EF4-FFF2-40B4-BE49-F238E27FC236}">
                <a16:creationId xmlns:a16="http://schemas.microsoft.com/office/drawing/2014/main" id="{4B31FD67-694B-8D1E-89C7-5C3C61578F6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7619339" y="4050849"/>
            <a:ext cx="669694" cy="596636"/>
          </a:xfrm>
          <a:prstGeom prst="rect">
            <a:avLst/>
          </a:prstGeom>
          <a:solidFill>
            <a:schemeClr val="accent4">
              <a:lumMod val="20000"/>
              <a:lumOff val="80000"/>
            </a:schemeClr>
          </a:solidFill>
        </p:spPr>
      </p:pic>
      <p:pic>
        <p:nvPicPr>
          <p:cNvPr id="11" name="Picture 10">
            <a:extLst>
              <a:ext uri="{FF2B5EF4-FFF2-40B4-BE49-F238E27FC236}">
                <a16:creationId xmlns:a16="http://schemas.microsoft.com/office/drawing/2014/main" id="{A47525BE-8DC6-1E4E-AED4-3C6DAB364AF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7619339" y="2806504"/>
            <a:ext cx="669694" cy="596636"/>
          </a:xfrm>
          <a:prstGeom prst="rect">
            <a:avLst/>
          </a:prstGeom>
          <a:solidFill>
            <a:schemeClr val="accent4">
              <a:lumMod val="20000"/>
              <a:lumOff val="80000"/>
            </a:schemeClr>
          </a:solidFill>
        </p:spPr>
      </p:pic>
      <p:pic>
        <p:nvPicPr>
          <p:cNvPr id="12" name="Picture 10">
            <a:extLst>
              <a:ext uri="{FF2B5EF4-FFF2-40B4-BE49-F238E27FC236}">
                <a16:creationId xmlns:a16="http://schemas.microsoft.com/office/drawing/2014/main" id="{65C423E0-743C-7316-FEF3-4CE8613F3E0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3609327" y="2817089"/>
            <a:ext cx="669694" cy="596636"/>
          </a:xfrm>
          <a:prstGeom prst="rect">
            <a:avLst/>
          </a:prstGeom>
          <a:solidFill>
            <a:schemeClr val="accent4">
              <a:lumMod val="20000"/>
              <a:lumOff val="80000"/>
            </a:schemeClr>
          </a:solidFill>
        </p:spPr>
      </p:pic>
      <p:pic>
        <p:nvPicPr>
          <p:cNvPr id="13"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3884613" y="-318634"/>
            <a:ext cx="243682" cy="243682"/>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00900" y="465234"/>
            <a:ext cx="1274291" cy="501724"/>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1166" y="-97398"/>
            <a:ext cx="1500611" cy="1467509"/>
          </a:xfrm>
          <a:prstGeom prst="rect">
            <a:avLst/>
          </a:prstGeom>
        </p:spPr>
      </p:pic>
    </p:spTree>
    <p:extLst>
      <p:ext uri="{BB962C8B-B14F-4D97-AF65-F5344CB8AC3E}">
        <p14:creationId xmlns:p14="http://schemas.microsoft.com/office/powerpoint/2010/main" val="3928977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4"/>
                                        </p:tgtEl>
                                        <p:attrNameLst>
                                          <p:attrName>fillcolor</p:attrName>
                                        </p:attrNameLst>
                                      </p:cBhvr>
                                      <p:to>
                                        <a:srgbClr val="92D050"/>
                                      </p:to>
                                    </p:animClr>
                                    <p:set>
                                      <p:cBhvr>
                                        <p:cTn id="29" dur="500" fill="hold"/>
                                        <p:tgtEl>
                                          <p:spTgt spid="4"/>
                                        </p:tgtEl>
                                        <p:attrNameLst>
                                          <p:attrName>fill.type</p:attrName>
                                        </p:attrNameLst>
                                      </p:cBhvr>
                                      <p:to>
                                        <p:strVal val="solid"/>
                                      </p:to>
                                    </p:set>
                                    <p:set>
                                      <p:cBhvr>
                                        <p:cTn id="30" dur="500" fill="hold"/>
                                        <p:tgtEl>
                                          <p:spTgt spid="4"/>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8"/>
                                        </p:tgtEl>
                                      </p:cBhvr>
                                    </p:cmd>
                                  </p:childTnLst>
                                </p:cTn>
                              </p:par>
                              <p:par>
                                <p:cTn id="33" presetID="1" presetClass="entr" presetSubtype="0" fill="hold" nodeType="withEffect">
                                  <p:stCondLst>
                                    <p:cond delay="0"/>
                                  </p:stCondLst>
                                  <p:childTnLst>
                                    <p:set>
                                      <p:cBhvr>
                                        <p:cTn id="34" dur="1" fill="hold">
                                          <p:stCondLst>
                                            <p:cond delay="9"/>
                                          </p:stCondLst>
                                        </p:cTn>
                                        <p:tgtEl>
                                          <p:spTgt spid="9"/>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4"/>
                                        </p:tgtEl>
                                      </p:cBhvr>
                                    </p:animEffect>
                                    <p:animScale>
                                      <p:cBhvr>
                                        <p:cTn id="37"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5"/>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5"/>
                                        </p:tgtEl>
                                        <p:attrNameLst>
                                          <p:attrName>fillcolor</p:attrName>
                                        </p:attrNameLst>
                                      </p:cBhvr>
                                      <p:to>
                                        <a:srgbClr val="D99694"/>
                                      </p:to>
                                    </p:animClr>
                                    <p:set>
                                      <p:cBhvr>
                                        <p:cTn id="43" dur="500" fill="hold"/>
                                        <p:tgtEl>
                                          <p:spTgt spid="5"/>
                                        </p:tgtEl>
                                        <p:attrNameLst>
                                          <p:attrName>fill.type</p:attrName>
                                        </p:attrNameLst>
                                      </p:cBhvr>
                                      <p:to>
                                        <p:strVal val="solid"/>
                                      </p:to>
                                    </p:set>
                                    <p:set>
                                      <p:cBhvr>
                                        <p:cTn id="44" dur="500" fill="hold"/>
                                        <p:tgtEl>
                                          <p:spTgt spid="5"/>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13"/>
                                        </p:tgtEl>
                                      </p:cBhvr>
                                    </p:cmd>
                                  </p:childTnLst>
                                </p:cTn>
                              </p:par>
                              <p:par>
                                <p:cTn id="47" presetID="1"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5"/>
                                        </p:tgtEl>
                                      </p:cBhvr>
                                    </p:animEffect>
                                    <p:animScale>
                                      <p:cBhvr>
                                        <p:cTn id="51"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52" restart="whenNotActive" fill="hold" evtFilter="cancelBubble" nodeType="interactiveSeq">
                <p:stCondLst>
                  <p:cond evt="onClick" delay="0">
                    <p:tgtEl>
                      <p:spTgt spid="6"/>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6"/>
                                        </p:tgtEl>
                                        <p:attrNameLst>
                                          <p:attrName>fillcolor</p:attrName>
                                        </p:attrNameLst>
                                      </p:cBhvr>
                                      <p:to>
                                        <a:srgbClr val="D99694"/>
                                      </p:to>
                                    </p:animClr>
                                    <p:set>
                                      <p:cBhvr>
                                        <p:cTn id="57" dur="500" fill="hold"/>
                                        <p:tgtEl>
                                          <p:spTgt spid="6"/>
                                        </p:tgtEl>
                                        <p:attrNameLst>
                                          <p:attrName>fill.type</p:attrName>
                                        </p:attrNameLst>
                                      </p:cBhvr>
                                      <p:to>
                                        <p:strVal val="solid"/>
                                      </p:to>
                                    </p:set>
                                    <p:set>
                                      <p:cBhvr>
                                        <p:cTn id="58" dur="500" fill="hold"/>
                                        <p:tgtEl>
                                          <p:spTgt spid="6"/>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13"/>
                                        </p:tgtEl>
                                      </p:cBhvr>
                                    </p:cmd>
                                  </p:childTnLst>
                                </p:cTn>
                              </p:par>
                              <p:par>
                                <p:cTn id="61" presetID="1" presetClass="entr" presetSubtype="0" fill="hold" nodeType="withEffect">
                                  <p:stCondLst>
                                    <p:cond delay="0"/>
                                  </p:stCondLst>
                                  <p:childTnLst>
                                    <p:set>
                                      <p:cBhvr>
                                        <p:cTn id="62" dur="1" fill="hold">
                                          <p:stCondLst>
                                            <p:cond delay="9"/>
                                          </p:stCondLst>
                                        </p:cTn>
                                        <p:tgtEl>
                                          <p:spTgt spid="10"/>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6"/>
                                        </p:tgtEl>
                                      </p:cBhvr>
                                    </p:animEffect>
                                    <p:animScale>
                                      <p:cBhvr>
                                        <p:cTn id="65" dur="25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66" restart="whenNotActive" fill="hold" evtFilter="cancelBubble" nodeType="interactiveSeq">
                <p:stCondLst>
                  <p:cond evt="onClick" delay="0">
                    <p:tgtEl>
                      <p:spTgt spid="7"/>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7"/>
                                        </p:tgtEl>
                                        <p:attrNameLst>
                                          <p:attrName>fillcolor</p:attrName>
                                        </p:attrNameLst>
                                      </p:cBhvr>
                                      <p:to>
                                        <a:srgbClr val="D99694"/>
                                      </p:to>
                                    </p:animClr>
                                    <p:set>
                                      <p:cBhvr>
                                        <p:cTn id="71" dur="500" fill="hold"/>
                                        <p:tgtEl>
                                          <p:spTgt spid="7"/>
                                        </p:tgtEl>
                                        <p:attrNameLst>
                                          <p:attrName>fill.type</p:attrName>
                                        </p:attrNameLst>
                                      </p:cBhvr>
                                      <p:to>
                                        <p:strVal val="solid"/>
                                      </p:to>
                                    </p:set>
                                    <p:set>
                                      <p:cBhvr>
                                        <p:cTn id="72" dur="500" fill="hold"/>
                                        <p:tgtEl>
                                          <p:spTgt spid="7"/>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13"/>
                                        </p:tgtEl>
                                      </p:cBhvr>
                                    </p:cmd>
                                  </p:childTnLst>
                                </p:cTn>
                              </p:par>
                              <p:par>
                                <p:cTn id="75" presetID="1" presetClass="entr" presetSubtype="0" fill="hold" nodeType="withEffect">
                                  <p:stCondLst>
                                    <p:cond delay="0"/>
                                  </p:stCondLst>
                                  <p:childTnLst>
                                    <p:set>
                                      <p:cBhvr>
                                        <p:cTn id="76" dur="1" fill="hold">
                                          <p:stCondLst>
                                            <p:cond delay="9"/>
                                          </p:stCondLst>
                                        </p:cTn>
                                        <p:tgtEl>
                                          <p:spTgt spid="11"/>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7"/>
                                        </p:tgtEl>
                                      </p:cBhvr>
                                    </p:animEffect>
                                    <p:animScale>
                                      <p:cBhvr>
                                        <p:cTn id="79" dur="250" autoRev="1" fill="hold"/>
                                        <p:tgtEl>
                                          <p:spTgt spid="7"/>
                                        </p:tgtEl>
                                      </p:cBhvr>
                                      <p:by x="105000" y="105000"/>
                                    </p:animScale>
                                  </p:childTnLst>
                                </p:cTn>
                              </p:par>
                            </p:childTnLst>
                          </p:cTn>
                        </p:par>
                      </p:childTnLst>
                    </p:cTn>
                  </p:par>
                </p:childTnLst>
              </p:cTn>
              <p:nextCondLst>
                <p:cond evt="onClick" delay="0">
                  <p:tgtEl>
                    <p:spTgt spid="7"/>
                  </p:tgtEl>
                </p:cond>
              </p:nextCondLst>
            </p:seq>
            <p:audio>
              <p:cMediaNode vol="80000">
                <p:cTn id="80" fill="hold" display="0">
                  <p:stCondLst>
                    <p:cond delay="indefinite"/>
                  </p:stCondLst>
                  <p:endCondLst>
                    <p:cond evt="onStopAudio" delay="0">
                      <p:tgtEl>
                        <p:sldTgt/>
                      </p:tgtEl>
                    </p:cond>
                  </p:endCondLst>
                </p:cTn>
                <p:tgtEl>
                  <p:spTgt spid="8"/>
                </p:tgtEl>
              </p:cMediaNode>
            </p:audio>
            <p:audio>
              <p:cMediaNode vol="80000">
                <p:cTn id="81" fill="hold" display="0">
                  <p:stCondLst>
                    <p:cond delay="indefinite"/>
                  </p:stCondLst>
                  <p:endCondLst>
                    <p:cond evt="onStopAudio" delay="0">
                      <p:tgtEl>
                        <p:sldTgt/>
                      </p:tgtEl>
                    </p:cond>
                  </p:endCondLst>
                </p:cTn>
                <p:tgtEl>
                  <p:spTgt spid="13"/>
                </p:tgtEl>
              </p:cMediaNode>
            </p:audio>
          </p:childTnLst>
        </p:cTn>
      </p:par>
    </p:tnLst>
    <p:bldLst>
      <p:bldP spid="3" grpId="0" animBg="1"/>
      <p:bldP spid="4" grpId="0" animBg="1"/>
      <p:bldP spid="4" grpId="1" animBg="1"/>
      <p:bldP spid="5" grpId="0" animBg="1"/>
      <p:bldP spid="5" grpId="1" animBg="1"/>
      <p:bldP spid="6" grpId="0" animBg="1"/>
      <p:bldP spid="6" grpId="1" animBg="1"/>
      <p:bldP spid="7" grpId="0" animBg="1"/>
      <p:bldP spid="7"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217"/>
        <p:cNvGrpSpPr/>
        <p:nvPr/>
      </p:nvGrpSpPr>
      <p:grpSpPr>
        <a:xfrm>
          <a:off x="0" y="0"/>
          <a:ext cx="0" cy="0"/>
          <a:chOff x="0" y="0"/>
          <a:chExt cx="0" cy="0"/>
        </a:xfrm>
      </p:grpSpPr>
      <p:sp>
        <p:nvSpPr>
          <p:cNvPr id="2218" name="Google Shape;2218;p64"/>
          <p:cNvSpPr txBox="1">
            <a:spLocks noGrp="1"/>
          </p:cNvSpPr>
          <p:nvPr>
            <p:ph type="title"/>
          </p:nvPr>
        </p:nvSpPr>
        <p:spPr>
          <a:xfrm>
            <a:off x="860265" y="808119"/>
            <a:ext cx="7704000" cy="48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t>HƯỚNG DẪN VỀ NHÀ</a:t>
            </a:r>
            <a:endParaRPr sz="3200" dirty="0"/>
          </a:p>
        </p:txBody>
      </p:sp>
      <p:sp>
        <p:nvSpPr>
          <p:cNvPr id="2219" name="Google Shape;2219;p64"/>
          <p:cNvSpPr txBox="1"/>
          <p:nvPr/>
        </p:nvSpPr>
        <p:spPr>
          <a:xfrm>
            <a:off x="3743462" y="2630385"/>
            <a:ext cx="1693200" cy="513000"/>
          </a:xfrm>
          <a:prstGeom prst="rect">
            <a:avLst/>
          </a:prstGeom>
          <a:no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pt-BR" sz="2000" dirty="0">
                <a:effectLst/>
                <a:latin typeface="Arial" panose="020B0604020202020204" pitchFamily="34" charset="0"/>
                <a:ea typeface="Calibri" panose="020F0502020204030204" pitchFamily="34" charset="0"/>
              </a:rPr>
              <a:t>Hoàn thành các bài tập trong SBT</a:t>
            </a:r>
            <a:endParaRPr sz="2000" dirty="0">
              <a:solidFill>
                <a:schemeClr val="dk2"/>
              </a:solidFill>
              <a:latin typeface="Barlow Medium"/>
              <a:ea typeface="Barlow Medium"/>
              <a:cs typeface="Barlow Medium"/>
              <a:sym typeface="Barlow Medium"/>
            </a:endParaRPr>
          </a:p>
        </p:txBody>
      </p:sp>
      <p:sp>
        <p:nvSpPr>
          <p:cNvPr id="2220" name="Google Shape;2220;p64"/>
          <p:cNvSpPr txBox="1"/>
          <p:nvPr/>
        </p:nvSpPr>
        <p:spPr>
          <a:xfrm>
            <a:off x="6471136" y="2571750"/>
            <a:ext cx="2209876" cy="513000"/>
          </a:xfrm>
          <a:prstGeom prst="rect">
            <a:avLst/>
          </a:prstGeom>
          <a:noFill/>
          <a:ln>
            <a:noFill/>
          </a:ln>
        </p:spPr>
        <p:txBody>
          <a:bodyPr spcFirstLastPara="1" wrap="square" lIns="91425" tIns="91425" rIns="91425" bIns="91425" anchor="ctr" anchorCtr="0">
            <a:noAutofit/>
          </a:bodyPr>
          <a:lstStyle/>
          <a:p>
            <a:pPr marR="0" lvl="0" algn="ctr">
              <a:lnSpc>
                <a:spcPct val="150000"/>
              </a:lnSpc>
              <a:spcBef>
                <a:spcPts val="600"/>
              </a:spcBef>
              <a:spcAft>
                <a:spcPts val="600"/>
              </a:spcAft>
            </a:pPr>
            <a:r>
              <a:rPr lang="pt-BR" sz="2000" dirty="0">
                <a:latin typeface="Arial" panose="020B0604020202020204" pitchFamily="34" charset="0"/>
                <a:ea typeface="Calibri" panose="020F0502020204030204" pitchFamily="34" charset="0"/>
                <a:cs typeface="Times New Roman" panose="02020603050405020304" pitchFamily="18" charset="0"/>
              </a:rPr>
              <a:t>C</a:t>
            </a:r>
            <a:r>
              <a:rPr lang="pt-BR" sz="2000" dirty="0">
                <a:effectLst/>
                <a:latin typeface="Arial" panose="020B0604020202020204" pitchFamily="34" charset="0"/>
                <a:ea typeface="Calibri" panose="020F0502020204030204" pitchFamily="34" charset="0"/>
                <a:cs typeface="Times New Roman" panose="02020603050405020304" pitchFamily="18" charset="0"/>
              </a:rPr>
              <a:t>huẩn bị bài mới </a:t>
            </a:r>
            <a:r>
              <a:rPr lang="pt-BR" sz="2000" b="1" dirty="0">
                <a:effectLst/>
                <a:latin typeface="Arial" panose="020B0604020202020204" pitchFamily="34" charset="0"/>
                <a:ea typeface="Calibri" panose="020F0502020204030204" pitchFamily="34" charset="0"/>
                <a:cs typeface="Times New Roman" panose="02020603050405020304" pitchFamily="18" charset="0"/>
              </a:rPr>
              <a:t>''Bài 34: Khối lượng riêng. Áp suất chất lỏng</a:t>
            </a:r>
            <a:r>
              <a:rPr lang="pt-BR" sz="2000" dirty="0">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23" name="Google Shape;2223;p64"/>
          <p:cNvSpPr txBox="1"/>
          <p:nvPr/>
        </p:nvSpPr>
        <p:spPr>
          <a:xfrm>
            <a:off x="1228044" y="2437298"/>
            <a:ext cx="1480944" cy="781904"/>
          </a:xfrm>
          <a:prstGeom prst="rect">
            <a:avLst/>
          </a:prstGeom>
          <a:noFill/>
          <a:ln>
            <a:noFill/>
          </a:ln>
        </p:spPr>
        <p:txBody>
          <a:bodyPr spcFirstLastPara="1" wrap="square" lIns="91425" tIns="91425" rIns="91425" bIns="91425" anchor="ctr" anchorCtr="0">
            <a:noAutofit/>
          </a:bodyPr>
          <a:lstStyle/>
          <a:p>
            <a:pPr marR="0" lvl="0" algn="ctr">
              <a:lnSpc>
                <a:spcPct val="150000"/>
              </a:lnSpc>
              <a:spcBef>
                <a:spcPts val="600"/>
              </a:spcBef>
              <a:spcAft>
                <a:spcPts val="600"/>
              </a:spcAft>
            </a:pPr>
            <a:r>
              <a:rPr lang="pt-BR" sz="2000" dirty="0">
                <a:effectLst/>
                <a:latin typeface="Arial" panose="020B0604020202020204" pitchFamily="34" charset="0"/>
                <a:ea typeface="Calibri" panose="020F0502020204030204" pitchFamily="34" charset="0"/>
                <a:cs typeface="Times New Roman" panose="02020603050405020304" pitchFamily="18" charset="0"/>
              </a:rPr>
              <a:t>Ghi nhớ kiến thức trong bài.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82" name="Google Shape;2282;p64"/>
          <p:cNvSpPr/>
          <p:nvPr/>
        </p:nvSpPr>
        <p:spPr>
          <a:xfrm>
            <a:off x="3485561" y="2813959"/>
            <a:ext cx="160500" cy="1605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64"/>
          <p:cNvSpPr/>
          <p:nvPr/>
        </p:nvSpPr>
        <p:spPr>
          <a:xfrm>
            <a:off x="2504986" y="2813934"/>
            <a:ext cx="160500" cy="1605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64"/>
          <p:cNvSpPr/>
          <p:nvPr/>
        </p:nvSpPr>
        <p:spPr>
          <a:xfrm>
            <a:off x="5500036" y="2813971"/>
            <a:ext cx="160500" cy="1605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64"/>
          <p:cNvSpPr/>
          <p:nvPr/>
        </p:nvSpPr>
        <p:spPr>
          <a:xfrm>
            <a:off x="4519461" y="2813946"/>
            <a:ext cx="160500" cy="1605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64"/>
          <p:cNvSpPr/>
          <p:nvPr/>
        </p:nvSpPr>
        <p:spPr>
          <a:xfrm>
            <a:off x="7451711" y="2813971"/>
            <a:ext cx="160500" cy="1605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64"/>
          <p:cNvSpPr/>
          <p:nvPr/>
        </p:nvSpPr>
        <p:spPr>
          <a:xfrm>
            <a:off x="6471136" y="2813946"/>
            <a:ext cx="160500" cy="1605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88" name="Google Shape;2288;p64"/>
          <p:cNvCxnSpPr>
            <a:cxnSpLocks/>
          </p:cNvCxnSpPr>
          <p:nvPr/>
        </p:nvCxnSpPr>
        <p:spPr>
          <a:xfrm>
            <a:off x="2745079" y="2828250"/>
            <a:ext cx="820200" cy="0"/>
          </a:xfrm>
          <a:prstGeom prst="straightConnector1">
            <a:avLst/>
          </a:prstGeom>
          <a:noFill/>
          <a:ln w="19050" cap="flat" cmpd="sng">
            <a:solidFill>
              <a:schemeClr val="dk2"/>
            </a:solidFill>
            <a:prstDash val="solid"/>
            <a:round/>
            <a:headEnd type="oval" w="med" len="med"/>
            <a:tailEnd type="oval" w="med" len="med"/>
          </a:ln>
        </p:spPr>
      </p:cxnSp>
      <p:cxnSp>
        <p:nvCxnSpPr>
          <p:cNvPr id="2290" name="Google Shape;2290;p64"/>
          <p:cNvCxnSpPr>
            <a:cxnSpLocks/>
          </p:cNvCxnSpPr>
          <p:nvPr/>
        </p:nvCxnSpPr>
        <p:spPr>
          <a:xfrm>
            <a:off x="5436662" y="2882417"/>
            <a:ext cx="820200" cy="0"/>
          </a:xfrm>
          <a:prstGeom prst="straightConnector1">
            <a:avLst/>
          </a:prstGeom>
          <a:noFill/>
          <a:ln w="19050" cap="flat" cmpd="sng">
            <a:solidFill>
              <a:schemeClr val="dk2"/>
            </a:solidFill>
            <a:prstDash val="solid"/>
            <a:round/>
            <a:headEnd type="oval" w="med" len="med"/>
            <a:tailEnd type="oval" w="med" len="med"/>
          </a:ln>
        </p:spPr>
      </p:cxn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23"/>
                                        </p:tgtEl>
                                        <p:attrNameLst>
                                          <p:attrName>style.visibility</p:attrName>
                                        </p:attrNameLst>
                                      </p:cBhvr>
                                      <p:to>
                                        <p:strVal val="visible"/>
                                      </p:to>
                                    </p:set>
                                    <p:animEffect transition="in" filter="fade">
                                      <p:cBhvr>
                                        <p:cTn id="7" dur="500"/>
                                        <p:tgtEl>
                                          <p:spTgt spid="222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88"/>
                                        </p:tgtEl>
                                        <p:attrNameLst>
                                          <p:attrName>style.visibility</p:attrName>
                                        </p:attrNameLst>
                                      </p:cBhvr>
                                      <p:to>
                                        <p:strVal val="visible"/>
                                      </p:to>
                                    </p:set>
                                    <p:animEffect transition="in" filter="wipe(left)">
                                      <p:cBhvr>
                                        <p:cTn id="11" dur="500"/>
                                        <p:tgtEl>
                                          <p:spTgt spid="228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219"/>
                                        </p:tgtEl>
                                        <p:attrNameLst>
                                          <p:attrName>style.visibility</p:attrName>
                                        </p:attrNameLst>
                                      </p:cBhvr>
                                      <p:to>
                                        <p:strVal val="visible"/>
                                      </p:to>
                                    </p:set>
                                    <p:animEffect transition="in" filter="randombar(horizontal)">
                                      <p:cBhvr>
                                        <p:cTn id="15" dur="500"/>
                                        <p:tgtEl>
                                          <p:spTgt spid="221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290"/>
                                        </p:tgtEl>
                                        <p:attrNameLst>
                                          <p:attrName>style.visibility</p:attrName>
                                        </p:attrNameLst>
                                      </p:cBhvr>
                                      <p:to>
                                        <p:strVal val="visible"/>
                                      </p:to>
                                    </p:set>
                                    <p:animEffect transition="in" filter="wipe(left)">
                                      <p:cBhvr>
                                        <p:cTn id="19" dur="500"/>
                                        <p:tgtEl>
                                          <p:spTgt spid="2290"/>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2220"/>
                                        </p:tgtEl>
                                        <p:attrNameLst>
                                          <p:attrName>style.visibility</p:attrName>
                                        </p:attrNameLst>
                                      </p:cBhvr>
                                      <p:to>
                                        <p:strVal val="visible"/>
                                      </p:to>
                                    </p:set>
                                    <p:animEffect transition="in" filter="randombar(horizontal)">
                                      <p:cBhvr>
                                        <p:cTn id="23" dur="500"/>
                                        <p:tgtEl>
                                          <p:spTgt spid="2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9" grpId="0"/>
      <p:bldP spid="2220" grpId="0"/>
      <p:bldP spid="222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418"/>
        <p:cNvGrpSpPr/>
        <p:nvPr/>
      </p:nvGrpSpPr>
      <p:grpSpPr>
        <a:xfrm>
          <a:off x="0" y="0"/>
          <a:ext cx="0" cy="0"/>
          <a:chOff x="0" y="0"/>
          <a:chExt cx="0" cy="0"/>
        </a:xfrm>
      </p:grpSpPr>
      <p:sp>
        <p:nvSpPr>
          <p:cNvPr id="2419" name="Google Shape;2419;p71"/>
          <p:cNvSpPr txBox="1">
            <a:spLocks noGrp="1"/>
          </p:cNvSpPr>
          <p:nvPr>
            <p:ph type="ctrTitle"/>
          </p:nvPr>
        </p:nvSpPr>
        <p:spPr>
          <a:xfrm>
            <a:off x="1738678" y="1834335"/>
            <a:ext cx="5666647" cy="1228902"/>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3600" dirty="0"/>
              <a:t>HẸN GẶP LẠI CÁC EM VÀO BUỔI HỌC TỚI!</a:t>
            </a:r>
            <a:endParaRPr sz="3600" dirty="0"/>
          </a:p>
        </p:txBody>
      </p:sp>
      <p:grpSp>
        <p:nvGrpSpPr>
          <p:cNvPr id="2422" name="Google Shape;2422;p71"/>
          <p:cNvGrpSpPr/>
          <p:nvPr/>
        </p:nvGrpSpPr>
        <p:grpSpPr>
          <a:xfrm rot="7343025">
            <a:off x="6835554" y="1628416"/>
            <a:ext cx="1319731" cy="754818"/>
            <a:chOff x="9857950" y="517650"/>
            <a:chExt cx="1319700" cy="754800"/>
          </a:xfrm>
        </p:grpSpPr>
        <p:sp>
          <p:nvSpPr>
            <p:cNvPr id="2423" name="Google Shape;2423;p71"/>
            <p:cNvSpPr/>
            <p:nvPr/>
          </p:nvSpPr>
          <p:spPr>
            <a:xfrm>
              <a:off x="9857950" y="517650"/>
              <a:ext cx="954100" cy="567150"/>
            </a:xfrm>
            <a:custGeom>
              <a:avLst/>
              <a:gdLst/>
              <a:ahLst/>
              <a:cxnLst/>
              <a:rect l="l" t="t" r="r" b="b"/>
              <a:pathLst>
                <a:path w="38164" h="22686" extrusionOk="0">
                  <a:moveTo>
                    <a:pt x="4394" y="1"/>
                  </a:moveTo>
                  <a:cubicBezTo>
                    <a:pt x="3956" y="1"/>
                    <a:pt x="3529" y="200"/>
                    <a:pt x="3249" y="565"/>
                  </a:cubicBezTo>
                  <a:cubicBezTo>
                    <a:pt x="2250" y="1858"/>
                    <a:pt x="554" y="4461"/>
                    <a:pt x="88" y="7669"/>
                  </a:cubicBezTo>
                  <a:cubicBezTo>
                    <a:pt x="1" y="8290"/>
                    <a:pt x="321" y="8895"/>
                    <a:pt x="880" y="9171"/>
                  </a:cubicBezTo>
                  <a:cubicBezTo>
                    <a:pt x="1455" y="9453"/>
                    <a:pt x="2283" y="9859"/>
                    <a:pt x="3299" y="10353"/>
                  </a:cubicBezTo>
                  <a:cubicBezTo>
                    <a:pt x="3946" y="10670"/>
                    <a:pt x="4669" y="11023"/>
                    <a:pt x="5452" y="11403"/>
                  </a:cubicBezTo>
                  <a:cubicBezTo>
                    <a:pt x="5972" y="11657"/>
                    <a:pt x="6518" y="11924"/>
                    <a:pt x="7087" y="12201"/>
                  </a:cubicBezTo>
                  <a:cubicBezTo>
                    <a:pt x="12512" y="14840"/>
                    <a:pt x="19874" y="18401"/>
                    <a:pt x="24827" y="20704"/>
                  </a:cubicBezTo>
                  <a:cubicBezTo>
                    <a:pt x="25425" y="20983"/>
                    <a:pt x="25986" y="21241"/>
                    <a:pt x="26507" y="21480"/>
                  </a:cubicBezTo>
                  <a:cubicBezTo>
                    <a:pt x="27056" y="21730"/>
                    <a:pt x="27558" y="21958"/>
                    <a:pt x="28005" y="22156"/>
                  </a:cubicBezTo>
                  <a:lnTo>
                    <a:pt x="28057" y="22180"/>
                  </a:lnTo>
                  <a:cubicBezTo>
                    <a:pt x="28057" y="22180"/>
                    <a:pt x="29872" y="22331"/>
                    <a:pt x="31809" y="22432"/>
                  </a:cubicBezTo>
                  <a:cubicBezTo>
                    <a:pt x="32725" y="22478"/>
                    <a:pt x="33668" y="22512"/>
                    <a:pt x="34458" y="22512"/>
                  </a:cubicBezTo>
                  <a:cubicBezTo>
                    <a:pt x="35116" y="22512"/>
                    <a:pt x="35669" y="22488"/>
                    <a:pt x="36014" y="22429"/>
                  </a:cubicBezTo>
                  <a:lnTo>
                    <a:pt x="36467" y="22629"/>
                  </a:lnTo>
                  <a:cubicBezTo>
                    <a:pt x="36553" y="22667"/>
                    <a:pt x="36643" y="22686"/>
                    <a:pt x="36732" y="22686"/>
                  </a:cubicBezTo>
                  <a:cubicBezTo>
                    <a:pt x="36983" y="22686"/>
                    <a:pt x="37225" y="22540"/>
                    <a:pt x="37334" y="22294"/>
                  </a:cubicBezTo>
                  <a:lnTo>
                    <a:pt x="38016" y="20759"/>
                  </a:lnTo>
                  <a:cubicBezTo>
                    <a:pt x="38164" y="20427"/>
                    <a:pt x="38013" y="20039"/>
                    <a:pt x="37683" y="19891"/>
                  </a:cubicBezTo>
                  <a:lnTo>
                    <a:pt x="37230" y="19690"/>
                  </a:lnTo>
                  <a:cubicBezTo>
                    <a:pt x="37230" y="19690"/>
                    <a:pt x="35714" y="17854"/>
                    <a:pt x="34249" y="16080"/>
                  </a:cubicBezTo>
                  <a:cubicBezTo>
                    <a:pt x="33403" y="15054"/>
                    <a:pt x="32574" y="14047"/>
                    <a:pt x="32064" y="13431"/>
                  </a:cubicBezTo>
                  <a:cubicBezTo>
                    <a:pt x="32034" y="13396"/>
                    <a:pt x="32007" y="13362"/>
                    <a:pt x="31980" y="13330"/>
                  </a:cubicBezTo>
                  <a:cubicBezTo>
                    <a:pt x="31921" y="13259"/>
                    <a:pt x="31440" y="12965"/>
                    <a:pt x="30260" y="12336"/>
                  </a:cubicBezTo>
                  <a:cubicBezTo>
                    <a:pt x="29910" y="12150"/>
                    <a:pt x="29494" y="11933"/>
                    <a:pt x="29009" y="11684"/>
                  </a:cubicBezTo>
                  <a:cubicBezTo>
                    <a:pt x="26052" y="10157"/>
                    <a:pt x="20501" y="7418"/>
                    <a:pt x="10693" y="2801"/>
                  </a:cubicBezTo>
                  <a:cubicBezTo>
                    <a:pt x="10258" y="2596"/>
                    <a:pt x="9816" y="2388"/>
                    <a:pt x="9365" y="2178"/>
                  </a:cubicBezTo>
                  <a:cubicBezTo>
                    <a:pt x="8736" y="1884"/>
                    <a:pt x="8092" y="1581"/>
                    <a:pt x="7431" y="1270"/>
                  </a:cubicBezTo>
                  <a:cubicBezTo>
                    <a:pt x="6645" y="905"/>
                    <a:pt x="5836" y="526"/>
                    <a:pt x="5004" y="137"/>
                  </a:cubicBezTo>
                  <a:cubicBezTo>
                    <a:pt x="4807" y="45"/>
                    <a:pt x="4599" y="1"/>
                    <a:pt x="4394"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71"/>
            <p:cNvSpPr/>
            <p:nvPr/>
          </p:nvSpPr>
          <p:spPr>
            <a:xfrm>
              <a:off x="9940400" y="549375"/>
              <a:ext cx="719125" cy="522175"/>
            </a:xfrm>
            <a:custGeom>
              <a:avLst/>
              <a:gdLst/>
              <a:ahLst/>
              <a:cxnLst/>
              <a:rect l="l" t="t" r="r" b="b"/>
              <a:pathLst>
                <a:path w="28765" h="20887" extrusionOk="0">
                  <a:moveTo>
                    <a:pt x="4130" y="1"/>
                  </a:moveTo>
                  <a:cubicBezTo>
                    <a:pt x="3240" y="1348"/>
                    <a:pt x="2433" y="2751"/>
                    <a:pt x="1746" y="4196"/>
                  </a:cubicBezTo>
                  <a:cubicBezTo>
                    <a:pt x="1001" y="5771"/>
                    <a:pt x="401" y="7404"/>
                    <a:pt x="1" y="9084"/>
                  </a:cubicBezTo>
                  <a:cubicBezTo>
                    <a:pt x="648" y="9401"/>
                    <a:pt x="1371" y="9754"/>
                    <a:pt x="2154" y="10134"/>
                  </a:cubicBezTo>
                  <a:cubicBezTo>
                    <a:pt x="2674" y="10388"/>
                    <a:pt x="3220" y="10655"/>
                    <a:pt x="3789" y="10932"/>
                  </a:cubicBezTo>
                  <a:cubicBezTo>
                    <a:pt x="9214" y="13571"/>
                    <a:pt x="16576" y="17132"/>
                    <a:pt x="21529" y="19435"/>
                  </a:cubicBezTo>
                  <a:cubicBezTo>
                    <a:pt x="22127" y="19714"/>
                    <a:pt x="22688" y="19972"/>
                    <a:pt x="23209" y="20211"/>
                  </a:cubicBezTo>
                  <a:cubicBezTo>
                    <a:pt x="23758" y="20461"/>
                    <a:pt x="24260" y="20689"/>
                    <a:pt x="24707" y="20887"/>
                  </a:cubicBezTo>
                  <a:cubicBezTo>
                    <a:pt x="25316" y="19441"/>
                    <a:pt x="26155" y="17510"/>
                    <a:pt x="26772" y="16094"/>
                  </a:cubicBezTo>
                  <a:cubicBezTo>
                    <a:pt x="27185" y="15155"/>
                    <a:pt x="27499" y="14442"/>
                    <a:pt x="27590" y="14250"/>
                  </a:cubicBezTo>
                  <a:cubicBezTo>
                    <a:pt x="27848" y="13696"/>
                    <a:pt x="28340" y="12950"/>
                    <a:pt x="28765" y="12162"/>
                  </a:cubicBezTo>
                  <a:cubicBezTo>
                    <a:pt x="28733" y="12127"/>
                    <a:pt x="28706" y="12093"/>
                    <a:pt x="28680" y="12061"/>
                  </a:cubicBezTo>
                  <a:cubicBezTo>
                    <a:pt x="28622" y="11990"/>
                    <a:pt x="28139" y="11696"/>
                    <a:pt x="26961" y="11067"/>
                  </a:cubicBezTo>
                  <a:cubicBezTo>
                    <a:pt x="26609" y="10881"/>
                    <a:pt x="26194" y="10664"/>
                    <a:pt x="25710" y="10414"/>
                  </a:cubicBezTo>
                  <a:cubicBezTo>
                    <a:pt x="22751" y="8888"/>
                    <a:pt x="17200" y="6149"/>
                    <a:pt x="7392" y="1532"/>
                  </a:cubicBezTo>
                  <a:cubicBezTo>
                    <a:pt x="6959" y="1327"/>
                    <a:pt x="6517" y="1119"/>
                    <a:pt x="6064" y="909"/>
                  </a:cubicBezTo>
                  <a:cubicBezTo>
                    <a:pt x="5436" y="615"/>
                    <a:pt x="4791" y="312"/>
                    <a:pt x="4130" y="1"/>
                  </a:cubicBezTo>
                  <a:close/>
                </a:path>
              </a:pathLst>
            </a:cu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71"/>
            <p:cNvSpPr/>
            <p:nvPr/>
          </p:nvSpPr>
          <p:spPr>
            <a:xfrm>
              <a:off x="10478625" y="809700"/>
              <a:ext cx="135800" cy="244950"/>
            </a:xfrm>
            <a:custGeom>
              <a:avLst/>
              <a:gdLst/>
              <a:ahLst/>
              <a:cxnLst/>
              <a:rect l="l" t="t" r="r" b="b"/>
              <a:pathLst>
                <a:path w="5432" h="9798" extrusionOk="0">
                  <a:moveTo>
                    <a:pt x="4181" y="1"/>
                  </a:moveTo>
                  <a:cubicBezTo>
                    <a:pt x="2164" y="2651"/>
                    <a:pt x="639" y="5750"/>
                    <a:pt x="0" y="9022"/>
                  </a:cubicBezTo>
                  <a:cubicBezTo>
                    <a:pt x="598" y="9301"/>
                    <a:pt x="1159" y="9559"/>
                    <a:pt x="1680" y="9798"/>
                  </a:cubicBezTo>
                  <a:cubicBezTo>
                    <a:pt x="2164" y="7696"/>
                    <a:pt x="2791" y="5655"/>
                    <a:pt x="3733" y="3689"/>
                  </a:cubicBezTo>
                  <a:cubicBezTo>
                    <a:pt x="4234" y="2645"/>
                    <a:pt x="4796" y="1625"/>
                    <a:pt x="5432" y="654"/>
                  </a:cubicBezTo>
                  <a:cubicBezTo>
                    <a:pt x="5080" y="467"/>
                    <a:pt x="4665" y="249"/>
                    <a:pt x="4181"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71"/>
            <p:cNvSpPr/>
            <p:nvPr/>
          </p:nvSpPr>
          <p:spPr>
            <a:xfrm>
              <a:off x="9994225" y="572075"/>
              <a:ext cx="130975" cy="250625"/>
            </a:xfrm>
            <a:custGeom>
              <a:avLst/>
              <a:gdLst/>
              <a:ahLst/>
              <a:cxnLst/>
              <a:rect l="l" t="t" r="r" b="b"/>
              <a:pathLst>
                <a:path w="5239" h="10025" extrusionOk="0">
                  <a:moveTo>
                    <a:pt x="3913" y="1"/>
                  </a:moveTo>
                  <a:cubicBezTo>
                    <a:pt x="1945" y="2732"/>
                    <a:pt x="508" y="5901"/>
                    <a:pt x="1" y="9226"/>
                  </a:cubicBezTo>
                  <a:cubicBezTo>
                    <a:pt x="521" y="9480"/>
                    <a:pt x="1067" y="9747"/>
                    <a:pt x="1636" y="10024"/>
                  </a:cubicBezTo>
                  <a:cubicBezTo>
                    <a:pt x="2147" y="7654"/>
                    <a:pt x="2808" y="5355"/>
                    <a:pt x="3863" y="3153"/>
                  </a:cubicBezTo>
                  <a:cubicBezTo>
                    <a:pt x="4276" y="2287"/>
                    <a:pt x="4736" y="1442"/>
                    <a:pt x="5239" y="624"/>
                  </a:cubicBezTo>
                  <a:cubicBezTo>
                    <a:pt x="4806" y="419"/>
                    <a:pt x="4364" y="211"/>
                    <a:pt x="3913"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71"/>
            <p:cNvSpPr/>
            <p:nvPr/>
          </p:nvSpPr>
          <p:spPr>
            <a:xfrm>
              <a:off x="10089375" y="701475"/>
              <a:ext cx="396275" cy="208950"/>
            </a:xfrm>
            <a:custGeom>
              <a:avLst/>
              <a:gdLst/>
              <a:ahLst/>
              <a:cxnLst/>
              <a:rect l="l" t="t" r="r" b="b"/>
              <a:pathLst>
                <a:path w="15851" h="8358" extrusionOk="0">
                  <a:moveTo>
                    <a:pt x="1347" y="1"/>
                  </a:moveTo>
                  <a:cubicBezTo>
                    <a:pt x="645" y="1"/>
                    <a:pt x="0" y="844"/>
                    <a:pt x="451" y="1664"/>
                  </a:cubicBezTo>
                  <a:cubicBezTo>
                    <a:pt x="1852" y="4212"/>
                    <a:pt x="4116" y="6900"/>
                    <a:pt x="7270" y="6900"/>
                  </a:cubicBezTo>
                  <a:cubicBezTo>
                    <a:pt x="7331" y="6900"/>
                    <a:pt x="7392" y="6899"/>
                    <a:pt x="7454" y="6897"/>
                  </a:cubicBezTo>
                  <a:cubicBezTo>
                    <a:pt x="8762" y="6853"/>
                    <a:pt x="9896" y="6185"/>
                    <a:pt x="11165" y="5980"/>
                  </a:cubicBezTo>
                  <a:cubicBezTo>
                    <a:pt x="11318" y="5955"/>
                    <a:pt x="11462" y="5944"/>
                    <a:pt x="11597" y="5944"/>
                  </a:cubicBezTo>
                  <a:cubicBezTo>
                    <a:pt x="13155" y="5944"/>
                    <a:pt x="13629" y="7479"/>
                    <a:pt x="14879" y="8254"/>
                  </a:cubicBezTo>
                  <a:cubicBezTo>
                    <a:pt x="14988" y="8321"/>
                    <a:pt x="15130" y="8358"/>
                    <a:pt x="15269" y="8358"/>
                  </a:cubicBezTo>
                  <a:cubicBezTo>
                    <a:pt x="15539" y="8358"/>
                    <a:pt x="15801" y="8220"/>
                    <a:pt x="15810" y="7894"/>
                  </a:cubicBezTo>
                  <a:cubicBezTo>
                    <a:pt x="15851" y="6499"/>
                    <a:pt x="14923" y="5072"/>
                    <a:pt x="13787" y="4295"/>
                  </a:cubicBezTo>
                  <a:cubicBezTo>
                    <a:pt x="13107" y="3829"/>
                    <a:pt x="12392" y="3643"/>
                    <a:pt x="11653" y="3643"/>
                  </a:cubicBezTo>
                  <a:cubicBezTo>
                    <a:pt x="11118" y="3643"/>
                    <a:pt x="10570" y="3741"/>
                    <a:pt x="10015" y="3900"/>
                  </a:cubicBezTo>
                  <a:cubicBezTo>
                    <a:pt x="9013" y="4187"/>
                    <a:pt x="8100" y="4599"/>
                    <a:pt x="7136" y="4599"/>
                  </a:cubicBezTo>
                  <a:cubicBezTo>
                    <a:pt x="6707" y="4599"/>
                    <a:pt x="6269" y="4517"/>
                    <a:pt x="5808" y="4307"/>
                  </a:cubicBezTo>
                  <a:cubicBezTo>
                    <a:pt x="4130" y="3539"/>
                    <a:pt x="3192" y="1867"/>
                    <a:pt x="2140" y="445"/>
                  </a:cubicBezTo>
                  <a:cubicBezTo>
                    <a:pt x="1909" y="131"/>
                    <a:pt x="1624" y="1"/>
                    <a:pt x="1347"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71"/>
            <p:cNvSpPr/>
            <p:nvPr/>
          </p:nvSpPr>
          <p:spPr>
            <a:xfrm>
              <a:off x="10809125" y="1040625"/>
              <a:ext cx="368525" cy="231825"/>
            </a:xfrm>
            <a:custGeom>
              <a:avLst/>
              <a:gdLst/>
              <a:ahLst/>
              <a:cxnLst/>
              <a:rect l="l" t="t" r="r" b="b"/>
              <a:pathLst>
                <a:path w="14741" h="9273" extrusionOk="0">
                  <a:moveTo>
                    <a:pt x="1540" y="1"/>
                  </a:moveTo>
                  <a:cubicBezTo>
                    <a:pt x="744" y="1"/>
                    <a:pt x="0" y="865"/>
                    <a:pt x="325" y="1724"/>
                  </a:cubicBezTo>
                  <a:cubicBezTo>
                    <a:pt x="994" y="3494"/>
                    <a:pt x="2421" y="5090"/>
                    <a:pt x="3779" y="6389"/>
                  </a:cubicBezTo>
                  <a:cubicBezTo>
                    <a:pt x="4513" y="7091"/>
                    <a:pt x="5458" y="7558"/>
                    <a:pt x="6410" y="7558"/>
                  </a:cubicBezTo>
                  <a:cubicBezTo>
                    <a:pt x="6981" y="7558"/>
                    <a:pt x="7554" y="7390"/>
                    <a:pt x="8087" y="7004"/>
                  </a:cubicBezTo>
                  <a:cubicBezTo>
                    <a:pt x="8686" y="6571"/>
                    <a:pt x="9097" y="5968"/>
                    <a:pt x="9469" y="5340"/>
                  </a:cubicBezTo>
                  <a:cubicBezTo>
                    <a:pt x="9493" y="5298"/>
                    <a:pt x="9539" y="5235"/>
                    <a:pt x="9591" y="5158"/>
                  </a:cubicBezTo>
                  <a:cubicBezTo>
                    <a:pt x="10901" y="6193"/>
                    <a:pt x="11714" y="7510"/>
                    <a:pt x="12681" y="8839"/>
                  </a:cubicBezTo>
                  <a:cubicBezTo>
                    <a:pt x="12900" y="9139"/>
                    <a:pt x="13219" y="9272"/>
                    <a:pt x="13537" y="9272"/>
                  </a:cubicBezTo>
                  <a:cubicBezTo>
                    <a:pt x="14140" y="9272"/>
                    <a:pt x="14740" y="8795"/>
                    <a:pt x="14648" y="8080"/>
                  </a:cubicBezTo>
                  <a:cubicBezTo>
                    <a:pt x="14446" y="6497"/>
                    <a:pt x="13547" y="4898"/>
                    <a:pt x="12494" y="3726"/>
                  </a:cubicBezTo>
                  <a:cubicBezTo>
                    <a:pt x="11676" y="2817"/>
                    <a:pt x="10497" y="1565"/>
                    <a:pt x="9177" y="1565"/>
                  </a:cubicBezTo>
                  <a:cubicBezTo>
                    <a:pt x="8944" y="1565"/>
                    <a:pt x="8706" y="1604"/>
                    <a:pt x="8466" y="1691"/>
                  </a:cubicBezTo>
                  <a:cubicBezTo>
                    <a:pt x="7748" y="1950"/>
                    <a:pt x="7321" y="2561"/>
                    <a:pt x="6986" y="3210"/>
                  </a:cubicBezTo>
                  <a:cubicBezTo>
                    <a:pt x="6867" y="3444"/>
                    <a:pt x="6547" y="4468"/>
                    <a:pt x="6245" y="4526"/>
                  </a:cubicBezTo>
                  <a:cubicBezTo>
                    <a:pt x="6233" y="4528"/>
                    <a:pt x="6220" y="4529"/>
                    <a:pt x="6207" y="4529"/>
                  </a:cubicBezTo>
                  <a:cubicBezTo>
                    <a:pt x="5686" y="4529"/>
                    <a:pt x="4475" y="2792"/>
                    <a:pt x="4225" y="2481"/>
                  </a:cubicBezTo>
                  <a:cubicBezTo>
                    <a:pt x="3604" y="1713"/>
                    <a:pt x="3033" y="962"/>
                    <a:pt x="2292" y="300"/>
                  </a:cubicBezTo>
                  <a:cubicBezTo>
                    <a:pt x="2059" y="91"/>
                    <a:pt x="1797" y="1"/>
                    <a:pt x="1540"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9" name="Google Shape;2429;p71"/>
          <p:cNvGrpSpPr/>
          <p:nvPr/>
        </p:nvGrpSpPr>
        <p:grpSpPr>
          <a:xfrm rot="2402303">
            <a:off x="1108440" y="2855566"/>
            <a:ext cx="1177073" cy="1378237"/>
            <a:chOff x="1340363" y="3317850"/>
            <a:chExt cx="1029100" cy="1204975"/>
          </a:xfrm>
        </p:grpSpPr>
        <p:sp>
          <p:nvSpPr>
            <p:cNvPr id="2430" name="Google Shape;2430;p71"/>
            <p:cNvSpPr/>
            <p:nvPr/>
          </p:nvSpPr>
          <p:spPr>
            <a:xfrm>
              <a:off x="1340363" y="3423100"/>
              <a:ext cx="1029100" cy="1099725"/>
            </a:xfrm>
            <a:custGeom>
              <a:avLst/>
              <a:gdLst/>
              <a:ahLst/>
              <a:cxnLst/>
              <a:rect l="l" t="t" r="r" b="b"/>
              <a:pathLst>
                <a:path w="41164" h="43989" extrusionOk="0">
                  <a:moveTo>
                    <a:pt x="15965" y="1"/>
                  </a:moveTo>
                  <a:cubicBezTo>
                    <a:pt x="13710" y="1"/>
                    <a:pt x="11496" y="510"/>
                    <a:pt x="9472" y="1633"/>
                  </a:cubicBezTo>
                  <a:cubicBezTo>
                    <a:pt x="8160" y="2359"/>
                    <a:pt x="6922" y="3344"/>
                    <a:pt x="5808" y="4616"/>
                  </a:cubicBezTo>
                  <a:cubicBezTo>
                    <a:pt x="834" y="10276"/>
                    <a:pt x="1" y="18570"/>
                    <a:pt x="1433" y="25545"/>
                  </a:cubicBezTo>
                  <a:cubicBezTo>
                    <a:pt x="2190" y="29222"/>
                    <a:pt x="3476" y="32796"/>
                    <a:pt x="4881" y="36266"/>
                  </a:cubicBezTo>
                  <a:cubicBezTo>
                    <a:pt x="6536" y="40336"/>
                    <a:pt x="8118" y="43989"/>
                    <a:pt x="12900" y="43989"/>
                  </a:cubicBezTo>
                  <a:cubicBezTo>
                    <a:pt x="13183" y="43989"/>
                    <a:pt x="13479" y="43976"/>
                    <a:pt x="13786" y="43949"/>
                  </a:cubicBezTo>
                  <a:cubicBezTo>
                    <a:pt x="20603" y="43365"/>
                    <a:pt x="27039" y="40483"/>
                    <a:pt x="33032" y="37157"/>
                  </a:cubicBezTo>
                  <a:cubicBezTo>
                    <a:pt x="33955" y="36646"/>
                    <a:pt x="34905" y="36088"/>
                    <a:pt x="35813" y="35474"/>
                  </a:cubicBezTo>
                  <a:cubicBezTo>
                    <a:pt x="38697" y="33517"/>
                    <a:pt x="41164" y="30954"/>
                    <a:pt x="40979" y="27277"/>
                  </a:cubicBezTo>
                  <a:cubicBezTo>
                    <a:pt x="40877" y="25269"/>
                    <a:pt x="40151" y="23361"/>
                    <a:pt x="39393" y="21509"/>
                  </a:cubicBezTo>
                  <a:cubicBezTo>
                    <a:pt x="36365" y="14090"/>
                    <a:pt x="32415" y="6878"/>
                    <a:pt x="25219" y="2680"/>
                  </a:cubicBezTo>
                  <a:cubicBezTo>
                    <a:pt x="22316" y="986"/>
                    <a:pt x="19100" y="1"/>
                    <a:pt x="15965"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71"/>
            <p:cNvSpPr/>
            <p:nvPr/>
          </p:nvSpPr>
          <p:spPr>
            <a:xfrm>
              <a:off x="1504138" y="3317850"/>
              <a:ext cx="259100" cy="233225"/>
            </a:xfrm>
            <a:custGeom>
              <a:avLst/>
              <a:gdLst/>
              <a:ahLst/>
              <a:cxnLst/>
              <a:rect l="l" t="t" r="r" b="b"/>
              <a:pathLst>
                <a:path w="10364" h="9329" extrusionOk="0">
                  <a:moveTo>
                    <a:pt x="4849" y="1"/>
                  </a:moveTo>
                  <a:cubicBezTo>
                    <a:pt x="4454" y="1"/>
                    <a:pt x="4054" y="62"/>
                    <a:pt x="3661" y="194"/>
                  </a:cubicBezTo>
                  <a:cubicBezTo>
                    <a:pt x="1" y="1412"/>
                    <a:pt x="642" y="6202"/>
                    <a:pt x="2007" y="8889"/>
                  </a:cubicBezTo>
                  <a:cubicBezTo>
                    <a:pt x="2164" y="9198"/>
                    <a:pt x="2447" y="9329"/>
                    <a:pt x="2725" y="9329"/>
                  </a:cubicBezTo>
                  <a:cubicBezTo>
                    <a:pt x="3229" y="9329"/>
                    <a:pt x="3719" y="8903"/>
                    <a:pt x="3432" y="8338"/>
                  </a:cubicBezTo>
                  <a:cubicBezTo>
                    <a:pt x="2493" y="6492"/>
                    <a:pt x="1408" y="2494"/>
                    <a:pt x="4212" y="1617"/>
                  </a:cubicBezTo>
                  <a:cubicBezTo>
                    <a:pt x="4496" y="1528"/>
                    <a:pt x="4764" y="1487"/>
                    <a:pt x="5015" y="1487"/>
                  </a:cubicBezTo>
                  <a:cubicBezTo>
                    <a:pt x="7297" y="1487"/>
                    <a:pt x="8308" y="4856"/>
                    <a:pt x="8781" y="6624"/>
                  </a:cubicBezTo>
                  <a:cubicBezTo>
                    <a:pt x="8872" y="6969"/>
                    <a:pt x="9119" y="7114"/>
                    <a:pt x="9383" y="7114"/>
                  </a:cubicBezTo>
                  <a:cubicBezTo>
                    <a:pt x="9846" y="7114"/>
                    <a:pt x="10363" y="6669"/>
                    <a:pt x="10204" y="6072"/>
                  </a:cubicBezTo>
                  <a:cubicBezTo>
                    <a:pt x="9738" y="4319"/>
                    <a:pt x="9197" y="2529"/>
                    <a:pt x="7838" y="1250"/>
                  </a:cubicBezTo>
                  <a:cubicBezTo>
                    <a:pt x="7015" y="477"/>
                    <a:pt x="5948" y="1"/>
                    <a:pt x="4849" y="1"/>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71"/>
            <p:cNvSpPr/>
            <p:nvPr/>
          </p:nvSpPr>
          <p:spPr>
            <a:xfrm>
              <a:off x="1365488" y="3403850"/>
              <a:ext cx="714500" cy="634125"/>
            </a:xfrm>
            <a:custGeom>
              <a:avLst/>
              <a:gdLst/>
              <a:ahLst/>
              <a:cxnLst/>
              <a:rect l="l" t="t" r="r" b="b"/>
              <a:pathLst>
                <a:path w="28580" h="25365" extrusionOk="0">
                  <a:moveTo>
                    <a:pt x="17433" y="1"/>
                  </a:moveTo>
                  <a:cubicBezTo>
                    <a:pt x="17107" y="1"/>
                    <a:pt x="16772" y="14"/>
                    <a:pt x="16430" y="39"/>
                  </a:cubicBezTo>
                  <a:cubicBezTo>
                    <a:pt x="12010" y="355"/>
                    <a:pt x="6435" y="2709"/>
                    <a:pt x="3900" y="5471"/>
                  </a:cubicBezTo>
                  <a:cubicBezTo>
                    <a:pt x="3699" y="5689"/>
                    <a:pt x="3515" y="5919"/>
                    <a:pt x="3341" y="6158"/>
                  </a:cubicBezTo>
                  <a:cubicBezTo>
                    <a:pt x="3094" y="6507"/>
                    <a:pt x="2866" y="6867"/>
                    <a:pt x="2656" y="7238"/>
                  </a:cubicBezTo>
                  <a:cubicBezTo>
                    <a:pt x="1" y="11905"/>
                    <a:pt x="141" y="18284"/>
                    <a:pt x="1834" y="22452"/>
                  </a:cubicBezTo>
                  <a:cubicBezTo>
                    <a:pt x="2219" y="23397"/>
                    <a:pt x="2729" y="24340"/>
                    <a:pt x="3681" y="24879"/>
                  </a:cubicBezTo>
                  <a:cubicBezTo>
                    <a:pt x="4303" y="25228"/>
                    <a:pt x="5026" y="25364"/>
                    <a:pt x="5796" y="25364"/>
                  </a:cubicBezTo>
                  <a:cubicBezTo>
                    <a:pt x="7139" y="25364"/>
                    <a:pt x="8628" y="24951"/>
                    <a:pt x="9978" y="24528"/>
                  </a:cubicBezTo>
                  <a:cubicBezTo>
                    <a:pt x="11390" y="24084"/>
                    <a:pt x="12804" y="23638"/>
                    <a:pt x="14217" y="23200"/>
                  </a:cubicBezTo>
                  <a:cubicBezTo>
                    <a:pt x="16128" y="22598"/>
                    <a:pt x="18038" y="21999"/>
                    <a:pt x="19947" y="21402"/>
                  </a:cubicBezTo>
                  <a:cubicBezTo>
                    <a:pt x="23043" y="20431"/>
                    <a:pt x="26578" y="19103"/>
                    <a:pt x="27775" y="16448"/>
                  </a:cubicBezTo>
                  <a:cubicBezTo>
                    <a:pt x="28579" y="14663"/>
                    <a:pt x="28037" y="12808"/>
                    <a:pt x="27406" y="11138"/>
                  </a:cubicBezTo>
                  <a:cubicBezTo>
                    <a:pt x="26609" y="9027"/>
                    <a:pt x="25678" y="6970"/>
                    <a:pt x="24616" y="4978"/>
                  </a:cubicBezTo>
                  <a:cubicBezTo>
                    <a:pt x="23647" y="3153"/>
                    <a:pt x="22449" y="1280"/>
                    <a:pt x="20320" y="459"/>
                  </a:cubicBezTo>
                  <a:cubicBezTo>
                    <a:pt x="20287" y="446"/>
                    <a:pt x="20258" y="434"/>
                    <a:pt x="20225" y="423"/>
                  </a:cubicBezTo>
                  <a:cubicBezTo>
                    <a:pt x="19863" y="293"/>
                    <a:pt x="19489" y="196"/>
                    <a:pt x="19110" y="136"/>
                  </a:cubicBezTo>
                  <a:cubicBezTo>
                    <a:pt x="18587" y="44"/>
                    <a:pt x="18025" y="1"/>
                    <a:pt x="17433"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71"/>
            <p:cNvSpPr/>
            <p:nvPr/>
          </p:nvSpPr>
          <p:spPr>
            <a:xfrm>
              <a:off x="1652138" y="4098625"/>
              <a:ext cx="481200" cy="345200"/>
            </a:xfrm>
            <a:custGeom>
              <a:avLst/>
              <a:gdLst/>
              <a:ahLst/>
              <a:cxnLst/>
              <a:rect l="l" t="t" r="r" b="b"/>
              <a:pathLst>
                <a:path w="19248" h="13808" extrusionOk="0">
                  <a:moveTo>
                    <a:pt x="15128" y="1"/>
                  </a:moveTo>
                  <a:cubicBezTo>
                    <a:pt x="14639" y="1"/>
                    <a:pt x="14146" y="125"/>
                    <a:pt x="13665" y="253"/>
                  </a:cubicBezTo>
                  <a:cubicBezTo>
                    <a:pt x="13429" y="315"/>
                    <a:pt x="13194" y="381"/>
                    <a:pt x="12956" y="446"/>
                  </a:cubicBezTo>
                  <a:cubicBezTo>
                    <a:pt x="10400" y="1148"/>
                    <a:pt x="7845" y="1952"/>
                    <a:pt x="5417" y="3017"/>
                  </a:cubicBezTo>
                  <a:cubicBezTo>
                    <a:pt x="3880" y="3693"/>
                    <a:pt x="2077" y="4240"/>
                    <a:pt x="893" y="5477"/>
                  </a:cubicBezTo>
                  <a:cubicBezTo>
                    <a:pt x="125" y="6281"/>
                    <a:pt x="1" y="7458"/>
                    <a:pt x="266" y="8667"/>
                  </a:cubicBezTo>
                  <a:cubicBezTo>
                    <a:pt x="335" y="8983"/>
                    <a:pt x="427" y="9294"/>
                    <a:pt x="542" y="9595"/>
                  </a:cubicBezTo>
                  <a:cubicBezTo>
                    <a:pt x="739" y="10131"/>
                    <a:pt x="991" y="10642"/>
                    <a:pt x="1293" y="11127"/>
                  </a:cubicBezTo>
                  <a:cubicBezTo>
                    <a:pt x="1971" y="12216"/>
                    <a:pt x="2857" y="13102"/>
                    <a:pt x="3692" y="13449"/>
                  </a:cubicBezTo>
                  <a:cubicBezTo>
                    <a:pt x="4308" y="13702"/>
                    <a:pt x="4967" y="13807"/>
                    <a:pt x="5639" y="13807"/>
                  </a:cubicBezTo>
                  <a:cubicBezTo>
                    <a:pt x="6588" y="13807"/>
                    <a:pt x="7564" y="13597"/>
                    <a:pt x="8478" y="13298"/>
                  </a:cubicBezTo>
                  <a:cubicBezTo>
                    <a:pt x="9393" y="13000"/>
                    <a:pt x="10307" y="12674"/>
                    <a:pt x="11215" y="12327"/>
                  </a:cubicBezTo>
                  <a:cubicBezTo>
                    <a:pt x="12704" y="11757"/>
                    <a:pt x="14177" y="11127"/>
                    <a:pt x="15608" y="10454"/>
                  </a:cubicBezTo>
                  <a:cubicBezTo>
                    <a:pt x="16397" y="10082"/>
                    <a:pt x="17197" y="9694"/>
                    <a:pt x="17866" y="9137"/>
                  </a:cubicBezTo>
                  <a:cubicBezTo>
                    <a:pt x="18703" y="8441"/>
                    <a:pt x="19248" y="7540"/>
                    <a:pt x="19198" y="6471"/>
                  </a:cubicBezTo>
                  <a:cubicBezTo>
                    <a:pt x="19156" y="5630"/>
                    <a:pt x="18820" y="4883"/>
                    <a:pt x="18542" y="4110"/>
                  </a:cubicBezTo>
                  <a:cubicBezTo>
                    <a:pt x="18431" y="3790"/>
                    <a:pt x="18334" y="3467"/>
                    <a:pt x="18237" y="3138"/>
                  </a:cubicBezTo>
                  <a:cubicBezTo>
                    <a:pt x="18142" y="2827"/>
                    <a:pt x="18047" y="2513"/>
                    <a:pt x="17921" y="2210"/>
                  </a:cubicBezTo>
                  <a:cubicBezTo>
                    <a:pt x="17831" y="1978"/>
                    <a:pt x="17722" y="1755"/>
                    <a:pt x="17594" y="1541"/>
                  </a:cubicBezTo>
                  <a:cubicBezTo>
                    <a:pt x="17126" y="770"/>
                    <a:pt x="16355" y="125"/>
                    <a:pt x="15423" y="17"/>
                  </a:cubicBezTo>
                  <a:cubicBezTo>
                    <a:pt x="15325" y="6"/>
                    <a:pt x="15227" y="1"/>
                    <a:pt x="15128"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71"/>
            <p:cNvSpPr/>
            <p:nvPr/>
          </p:nvSpPr>
          <p:spPr>
            <a:xfrm>
              <a:off x="1512138" y="3800250"/>
              <a:ext cx="218275" cy="357825"/>
            </a:xfrm>
            <a:custGeom>
              <a:avLst/>
              <a:gdLst/>
              <a:ahLst/>
              <a:cxnLst/>
              <a:rect l="l" t="t" r="r" b="b"/>
              <a:pathLst>
                <a:path w="8731" h="14313" extrusionOk="0">
                  <a:moveTo>
                    <a:pt x="2646" y="1"/>
                  </a:moveTo>
                  <a:cubicBezTo>
                    <a:pt x="1334" y="1"/>
                    <a:pt x="0" y="1233"/>
                    <a:pt x="612" y="2933"/>
                  </a:cubicBezTo>
                  <a:lnTo>
                    <a:pt x="4201" y="12897"/>
                  </a:lnTo>
                  <a:cubicBezTo>
                    <a:pt x="4559" y="13892"/>
                    <a:pt x="5318" y="14313"/>
                    <a:pt x="6085" y="14313"/>
                  </a:cubicBezTo>
                  <a:cubicBezTo>
                    <a:pt x="7397" y="14313"/>
                    <a:pt x="8730" y="13081"/>
                    <a:pt x="8117" y="11380"/>
                  </a:cubicBezTo>
                  <a:lnTo>
                    <a:pt x="4530" y="1416"/>
                  </a:lnTo>
                  <a:cubicBezTo>
                    <a:pt x="4172" y="422"/>
                    <a:pt x="3412" y="1"/>
                    <a:pt x="2646" y="1"/>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71"/>
            <p:cNvSpPr/>
            <p:nvPr/>
          </p:nvSpPr>
          <p:spPr>
            <a:xfrm>
              <a:off x="1802988" y="3697750"/>
              <a:ext cx="230600" cy="355125"/>
            </a:xfrm>
            <a:custGeom>
              <a:avLst/>
              <a:gdLst/>
              <a:ahLst/>
              <a:cxnLst/>
              <a:rect l="l" t="t" r="r" b="b"/>
              <a:pathLst>
                <a:path w="9224" h="14205" extrusionOk="0">
                  <a:moveTo>
                    <a:pt x="2702" y="0"/>
                  </a:moveTo>
                  <a:cubicBezTo>
                    <a:pt x="1369" y="0"/>
                    <a:pt x="0" y="1198"/>
                    <a:pt x="640" y="2806"/>
                  </a:cubicBezTo>
                  <a:lnTo>
                    <a:pt x="4666" y="12916"/>
                  </a:lnTo>
                  <a:cubicBezTo>
                    <a:pt x="5026" y="13823"/>
                    <a:pt x="5768" y="14205"/>
                    <a:pt x="6521" y="14205"/>
                  </a:cubicBezTo>
                  <a:cubicBezTo>
                    <a:pt x="7854" y="14205"/>
                    <a:pt x="9223" y="13008"/>
                    <a:pt x="8583" y="11400"/>
                  </a:cubicBezTo>
                  <a:cubicBezTo>
                    <a:pt x="7240" y="8028"/>
                    <a:pt x="5899" y="4659"/>
                    <a:pt x="4556" y="1288"/>
                  </a:cubicBezTo>
                  <a:cubicBezTo>
                    <a:pt x="4195" y="382"/>
                    <a:pt x="3454" y="0"/>
                    <a:pt x="2702"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6" name="Google Shape;2436;p71"/>
          <p:cNvGrpSpPr/>
          <p:nvPr/>
        </p:nvGrpSpPr>
        <p:grpSpPr>
          <a:xfrm rot="-5613272">
            <a:off x="7008660" y="3102503"/>
            <a:ext cx="973523" cy="884371"/>
            <a:chOff x="8856200" y="2191500"/>
            <a:chExt cx="973500" cy="884350"/>
          </a:xfrm>
        </p:grpSpPr>
        <p:sp>
          <p:nvSpPr>
            <p:cNvPr id="2437" name="Google Shape;2437;p71"/>
            <p:cNvSpPr/>
            <p:nvPr/>
          </p:nvSpPr>
          <p:spPr>
            <a:xfrm>
              <a:off x="8856200" y="2759200"/>
              <a:ext cx="334825" cy="316650"/>
            </a:xfrm>
            <a:custGeom>
              <a:avLst/>
              <a:gdLst/>
              <a:ahLst/>
              <a:cxnLst/>
              <a:rect l="l" t="t" r="r" b="b"/>
              <a:pathLst>
                <a:path w="13393" h="12666" extrusionOk="0">
                  <a:moveTo>
                    <a:pt x="4955" y="0"/>
                  </a:moveTo>
                  <a:cubicBezTo>
                    <a:pt x="3612" y="1237"/>
                    <a:pt x="2414" y="2338"/>
                    <a:pt x="1446" y="3227"/>
                  </a:cubicBezTo>
                  <a:cubicBezTo>
                    <a:pt x="59" y="4499"/>
                    <a:pt x="0" y="6665"/>
                    <a:pt x="1316" y="8013"/>
                  </a:cubicBezTo>
                  <a:lnTo>
                    <a:pt x="2742" y="9476"/>
                  </a:lnTo>
                  <a:lnTo>
                    <a:pt x="4870" y="11660"/>
                  </a:lnTo>
                  <a:cubicBezTo>
                    <a:pt x="5521" y="12328"/>
                    <a:pt x="6389" y="12666"/>
                    <a:pt x="7259" y="12666"/>
                  </a:cubicBezTo>
                  <a:cubicBezTo>
                    <a:pt x="8051" y="12666"/>
                    <a:pt x="8846" y="12385"/>
                    <a:pt x="9481" y="11819"/>
                  </a:cubicBezTo>
                  <a:lnTo>
                    <a:pt x="13393" y="8325"/>
                  </a:lnTo>
                  <a:cubicBezTo>
                    <a:pt x="12753" y="7889"/>
                    <a:pt x="12168" y="7275"/>
                    <a:pt x="11643" y="6825"/>
                  </a:cubicBezTo>
                  <a:cubicBezTo>
                    <a:pt x="10979" y="6259"/>
                    <a:pt x="10338" y="5665"/>
                    <a:pt x="9710" y="5059"/>
                  </a:cubicBezTo>
                  <a:cubicBezTo>
                    <a:pt x="9561" y="4918"/>
                    <a:pt x="9416" y="4776"/>
                    <a:pt x="9268" y="4633"/>
                  </a:cubicBezTo>
                  <a:cubicBezTo>
                    <a:pt x="7750" y="3162"/>
                    <a:pt x="6322" y="1608"/>
                    <a:pt x="4955"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71"/>
            <p:cNvSpPr/>
            <p:nvPr/>
          </p:nvSpPr>
          <p:spPr>
            <a:xfrm>
              <a:off x="8980050" y="2194350"/>
              <a:ext cx="846625" cy="772975"/>
            </a:xfrm>
            <a:custGeom>
              <a:avLst/>
              <a:gdLst/>
              <a:ahLst/>
              <a:cxnLst/>
              <a:rect l="l" t="t" r="r" b="b"/>
              <a:pathLst>
                <a:path w="33865" h="30919" extrusionOk="0">
                  <a:moveTo>
                    <a:pt x="32398" y="0"/>
                  </a:moveTo>
                  <a:cubicBezTo>
                    <a:pt x="32363" y="0"/>
                    <a:pt x="32327" y="2"/>
                    <a:pt x="32291" y="5"/>
                  </a:cubicBezTo>
                  <a:cubicBezTo>
                    <a:pt x="32214" y="11"/>
                    <a:pt x="32138" y="24"/>
                    <a:pt x="32066" y="46"/>
                  </a:cubicBezTo>
                  <a:lnTo>
                    <a:pt x="32042" y="52"/>
                  </a:lnTo>
                  <a:lnTo>
                    <a:pt x="26291" y="1743"/>
                  </a:lnTo>
                  <a:lnTo>
                    <a:pt x="20312" y="3502"/>
                  </a:lnTo>
                  <a:lnTo>
                    <a:pt x="20244" y="3520"/>
                  </a:lnTo>
                  <a:cubicBezTo>
                    <a:pt x="17485" y="6379"/>
                    <a:pt x="9213" y="14088"/>
                    <a:pt x="2677" y="20124"/>
                  </a:cubicBezTo>
                  <a:cubicBezTo>
                    <a:pt x="2285" y="20486"/>
                    <a:pt x="1899" y="20842"/>
                    <a:pt x="1519" y="21193"/>
                  </a:cubicBezTo>
                  <a:cubicBezTo>
                    <a:pt x="1399" y="21306"/>
                    <a:pt x="1276" y="21417"/>
                    <a:pt x="1156" y="21529"/>
                  </a:cubicBezTo>
                  <a:cubicBezTo>
                    <a:pt x="761" y="21894"/>
                    <a:pt x="373" y="22250"/>
                    <a:pt x="1" y="22594"/>
                  </a:cubicBezTo>
                  <a:cubicBezTo>
                    <a:pt x="1368" y="24202"/>
                    <a:pt x="2796" y="25756"/>
                    <a:pt x="4314" y="27227"/>
                  </a:cubicBezTo>
                  <a:cubicBezTo>
                    <a:pt x="4462" y="27370"/>
                    <a:pt x="4607" y="27512"/>
                    <a:pt x="4756" y="27653"/>
                  </a:cubicBezTo>
                  <a:cubicBezTo>
                    <a:pt x="5384" y="28259"/>
                    <a:pt x="6025" y="28853"/>
                    <a:pt x="6689" y="29419"/>
                  </a:cubicBezTo>
                  <a:cubicBezTo>
                    <a:pt x="7214" y="29869"/>
                    <a:pt x="7799" y="30483"/>
                    <a:pt x="8439" y="30919"/>
                  </a:cubicBezTo>
                  <a:lnTo>
                    <a:pt x="9448" y="30017"/>
                  </a:lnTo>
                  <a:lnTo>
                    <a:pt x="9981" y="29543"/>
                  </a:lnTo>
                  <a:lnTo>
                    <a:pt x="10990" y="28641"/>
                  </a:lnTo>
                  <a:lnTo>
                    <a:pt x="29132" y="12444"/>
                  </a:lnTo>
                  <a:lnTo>
                    <a:pt x="29399" y="11801"/>
                  </a:lnTo>
                  <a:lnTo>
                    <a:pt x="31692" y="6204"/>
                  </a:lnTo>
                  <a:lnTo>
                    <a:pt x="33502" y="1791"/>
                  </a:lnTo>
                  <a:lnTo>
                    <a:pt x="33537" y="1710"/>
                  </a:lnTo>
                  <a:cubicBezTo>
                    <a:pt x="33541" y="1699"/>
                    <a:pt x="33546" y="1686"/>
                    <a:pt x="33550" y="1675"/>
                  </a:cubicBezTo>
                  <a:cubicBezTo>
                    <a:pt x="33864" y="840"/>
                    <a:pt x="33223" y="0"/>
                    <a:pt x="32398" y="0"/>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71"/>
            <p:cNvSpPr/>
            <p:nvPr/>
          </p:nvSpPr>
          <p:spPr>
            <a:xfrm>
              <a:off x="9487825" y="2194975"/>
              <a:ext cx="338550" cy="294425"/>
            </a:xfrm>
            <a:custGeom>
              <a:avLst/>
              <a:gdLst/>
              <a:ahLst/>
              <a:cxnLst/>
              <a:rect l="l" t="t" r="r" b="b"/>
              <a:pathLst>
                <a:path w="13542" h="11777" extrusionOk="0">
                  <a:moveTo>
                    <a:pt x="12007" y="0"/>
                  </a:moveTo>
                  <a:cubicBezTo>
                    <a:pt x="11993" y="0"/>
                    <a:pt x="11980" y="1"/>
                    <a:pt x="11966" y="1"/>
                  </a:cubicBezTo>
                  <a:cubicBezTo>
                    <a:pt x="11855" y="6"/>
                    <a:pt x="11744" y="24"/>
                    <a:pt x="11637" y="55"/>
                  </a:cubicBezTo>
                  <a:lnTo>
                    <a:pt x="5980" y="1716"/>
                  </a:lnTo>
                  <a:lnTo>
                    <a:pt x="1" y="3475"/>
                  </a:lnTo>
                  <a:cubicBezTo>
                    <a:pt x="473" y="3605"/>
                    <a:pt x="915" y="3838"/>
                    <a:pt x="1277" y="4169"/>
                  </a:cubicBezTo>
                  <a:cubicBezTo>
                    <a:pt x="1994" y="4833"/>
                    <a:pt x="2347" y="5898"/>
                    <a:pt x="2072" y="6838"/>
                  </a:cubicBezTo>
                  <a:lnTo>
                    <a:pt x="2074" y="6838"/>
                  </a:lnTo>
                  <a:cubicBezTo>
                    <a:pt x="2095" y="6835"/>
                    <a:pt x="2113" y="6832"/>
                    <a:pt x="2136" y="6829"/>
                  </a:cubicBezTo>
                  <a:cubicBezTo>
                    <a:pt x="2158" y="6825"/>
                    <a:pt x="2181" y="6820"/>
                    <a:pt x="2205" y="6817"/>
                  </a:cubicBezTo>
                  <a:cubicBezTo>
                    <a:pt x="2338" y="6796"/>
                    <a:pt x="2474" y="6784"/>
                    <a:pt x="2608" y="6782"/>
                  </a:cubicBezTo>
                  <a:cubicBezTo>
                    <a:pt x="2622" y="6782"/>
                    <a:pt x="2637" y="6782"/>
                    <a:pt x="2651" y="6782"/>
                  </a:cubicBezTo>
                  <a:cubicBezTo>
                    <a:pt x="2689" y="6782"/>
                    <a:pt x="2727" y="6783"/>
                    <a:pt x="2766" y="6785"/>
                  </a:cubicBezTo>
                  <a:cubicBezTo>
                    <a:pt x="2824" y="6785"/>
                    <a:pt x="2883" y="6788"/>
                    <a:pt x="2940" y="6794"/>
                  </a:cubicBezTo>
                  <a:cubicBezTo>
                    <a:pt x="2988" y="6798"/>
                    <a:pt x="3035" y="6802"/>
                    <a:pt x="3083" y="6810"/>
                  </a:cubicBezTo>
                  <a:cubicBezTo>
                    <a:pt x="3151" y="6816"/>
                    <a:pt x="3217" y="6828"/>
                    <a:pt x="3284" y="6843"/>
                  </a:cubicBezTo>
                  <a:cubicBezTo>
                    <a:pt x="3325" y="6849"/>
                    <a:pt x="3365" y="6856"/>
                    <a:pt x="3405" y="6868"/>
                  </a:cubicBezTo>
                  <a:cubicBezTo>
                    <a:pt x="3534" y="6896"/>
                    <a:pt x="3662" y="6932"/>
                    <a:pt x="3786" y="6979"/>
                  </a:cubicBezTo>
                  <a:cubicBezTo>
                    <a:pt x="3842" y="6998"/>
                    <a:pt x="3895" y="7019"/>
                    <a:pt x="3948" y="7042"/>
                  </a:cubicBezTo>
                  <a:cubicBezTo>
                    <a:pt x="4002" y="7062"/>
                    <a:pt x="4056" y="7086"/>
                    <a:pt x="4108" y="7113"/>
                  </a:cubicBezTo>
                  <a:cubicBezTo>
                    <a:pt x="4159" y="7138"/>
                    <a:pt x="4212" y="7164"/>
                    <a:pt x="4263" y="7191"/>
                  </a:cubicBezTo>
                  <a:cubicBezTo>
                    <a:pt x="4266" y="7194"/>
                    <a:pt x="4269" y="7194"/>
                    <a:pt x="4272" y="7196"/>
                  </a:cubicBezTo>
                  <a:cubicBezTo>
                    <a:pt x="4587" y="7369"/>
                    <a:pt x="4871" y="7596"/>
                    <a:pt x="5111" y="7863"/>
                  </a:cubicBezTo>
                  <a:cubicBezTo>
                    <a:pt x="5248" y="8015"/>
                    <a:pt x="5369" y="8182"/>
                    <a:pt x="5470" y="8359"/>
                  </a:cubicBezTo>
                  <a:cubicBezTo>
                    <a:pt x="5497" y="8403"/>
                    <a:pt x="5521" y="8448"/>
                    <a:pt x="5544" y="8493"/>
                  </a:cubicBezTo>
                  <a:cubicBezTo>
                    <a:pt x="5565" y="8529"/>
                    <a:pt x="5585" y="8569"/>
                    <a:pt x="5601" y="8608"/>
                  </a:cubicBezTo>
                  <a:cubicBezTo>
                    <a:pt x="5619" y="8647"/>
                    <a:pt x="5637" y="8685"/>
                    <a:pt x="5655" y="8726"/>
                  </a:cubicBezTo>
                  <a:cubicBezTo>
                    <a:pt x="5681" y="8787"/>
                    <a:pt x="5707" y="8852"/>
                    <a:pt x="5731" y="8917"/>
                  </a:cubicBezTo>
                  <a:cubicBezTo>
                    <a:pt x="5754" y="8981"/>
                    <a:pt x="5775" y="9047"/>
                    <a:pt x="5793" y="9112"/>
                  </a:cubicBezTo>
                  <a:cubicBezTo>
                    <a:pt x="5812" y="9178"/>
                    <a:pt x="5830" y="9245"/>
                    <a:pt x="5844" y="9311"/>
                  </a:cubicBezTo>
                  <a:cubicBezTo>
                    <a:pt x="5858" y="9377"/>
                    <a:pt x="5871" y="9447"/>
                    <a:pt x="5883" y="9513"/>
                  </a:cubicBezTo>
                  <a:cubicBezTo>
                    <a:pt x="5894" y="9579"/>
                    <a:pt x="5904" y="9647"/>
                    <a:pt x="5909" y="9717"/>
                  </a:cubicBezTo>
                  <a:cubicBezTo>
                    <a:pt x="5913" y="9762"/>
                    <a:pt x="5916" y="9804"/>
                    <a:pt x="5918" y="9850"/>
                  </a:cubicBezTo>
                  <a:cubicBezTo>
                    <a:pt x="5922" y="9887"/>
                    <a:pt x="5924" y="9926"/>
                    <a:pt x="5922" y="9964"/>
                  </a:cubicBezTo>
                  <a:lnTo>
                    <a:pt x="5922" y="9979"/>
                  </a:lnTo>
                  <a:cubicBezTo>
                    <a:pt x="5925" y="10037"/>
                    <a:pt x="5924" y="10094"/>
                    <a:pt x="5922" y="10150"/>
                  </a:cubicBezTo>
                  <a:cubicBezTo>
                    <a:pt x="5921" y="10180"/>
                    <a:pt x="5919" y="10210"/>
                    <a:pt x="5916" y="10239"/>
                  </a:cubicBezTo>
                  <a:cubicBezTo>
                    <a:pt x="5915" y="10287"/>
                    <a:pt x="5912" y="10335"/>
                    <a:pt x="5904" y="10382"/>
                  </a:cubicBezTo>
                  <a:cubicBezTo>
                    <a:pt x="5907" y="10385"/>
                    <a:pt x="5907" y="10390"/>
                    <a:pt x="5904" y="10391"/>
                  </a:cubicBezTo>
                  <a:cubicBezTo>
                    <a:pt x="5898" y="10451"/>
                    <a:pt x="5891" y="10512"/>
                    <a:pt x="5880" y="10572"/>
                  </a:cubicBezTo>
                  <a:cubicBezTo>
                    <a:pt x="5877" y="10595"/>
                    <a:pt x="5873" y="10616"/>
                    <a:pt x="5870" y="10637"/>
                  </a:cubicBezTo>
                  <a:cubicBezTo>
                    <a:pt x="5859" y="10682"/>
                    <a:pt x="5850" y="10729"/>
                    <a:pt x="5839" y="10774"/>
                  </a:cubicBezTo>
                  <a:cubicBezTo>
                    <a:pt x="5836" y="10794"/>
                    <a:pt x="5832" y="10812"/>
                    <a:pt x="5826" y="10830"/>
                  </a:cubicBezTo>
                  <a:cubicBezTo>
                    <a:pt x="5817" y="10866"/>
                    <a:pt x="5806" y="10901"/>
                    <a:pt x="5794" y="10939"/>
                  </a:cubicBezTo>
                  <a:cubicBezTo>
                    <a:pt x="5788" y="10958"/>
                    <a:pt x="5782" y="10978"/>
                    <a:pt x="5778" y="10998"/>
                  </a:cubicBezTo>
                  <a:lnTo>
                    <a:pt x="5779" y="10999"/>
                  </a:lnTo>
                  <a:cubicBezTo>
                    <a:pt x="6071" y="10925"/>
                    <a:pt x="6372" y="10889"/>
                    <a:pt x="6674" y="10889"/>
                  </a:cubicBezTo>
                  <a:cubicBezTo>
                    <a:pt x="7348" y="10889"/>
                    <a:pt x="8023" y="11071"/>
                    <a:pt x="8602" y="11420"/>
                  </a:cubicBezTo>
                  <a:cubicBezTo>
                    <a:pt x="8772" y="11526"/>
                    <a:pt x="8934" y="11645"/>
                    <a:pt x="9086" y="11776"/>
                  </a:cubicBezTo>
                  <a:lnTo>
                    <a:pt x="11379" y="6179"/>
                  </a:lnTo>
                  <a:lnTo>
                    <a:pt x="13190" y="1766"/>
                  </a:lnTo>
                  <a:cubicBezTo>
                    <a:pt x="13542" y="894"/>
                    <a:pt x="12874" y="0"/>
                    <a:pt x="12007"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71"/>
            <p:cNvSpPr/>
            <p:nvPr/>
          </p:nvSpPr>
          <p:spPr>
            <a:xfrm>
              <a:off x="9637275" y="2191500"/>
              <a:ext cx="192425" cy="158000"/>
            </a:xfrm>
            <a:custGeom>
              <a:avLst/>
              <a:gdLst/>
              <a:ahLst/>
              <a:cxnLst/>
              <a:rect l="l" t="t" r="r" b="b"/>
              <a:pathLst>
                <a:path w="7697" h="6320" extrusionOk="0">
                  <a:moveTo>
                    <a:pt x="6466" y="0"/>
                  </a:moveTo>
                  <a:cubicBezTo>
                    <a:pt x="6370" y="0"/>
                    <a:pt x="6270" y="14"/>
                    <a:pt x="6169" y="43"/>
                  </a:cubicBezTo>
                  <a:lnTo>
                    <a:pt x="6015" y="89"/>
                  </a:lnTo>
                  <a:lnTo>
                    <a:pt x="5774" y="160"/>
                  </a:lnTo>
                  <a:lnTo>
                    <a:pt x="5751" y="166"/>
                  </a:lnTo>
                  <a:lnTo>
                    <a:pt x="5658" y="194"/>
                  </a:lnTo>
                  <a:lnTo>
                    <a:pt x="0" y="1855"/>
                  </a:lnTo>
                  <a:cubicBezTo>
                    <a:pt x="709" y="2628"/>
                    <a:pt x="1507" y="3492"/>
                    <a:pt x="1654" y="3623"/>
                  </a:cubicBezTo>
                  <a:cubicBezTo>
                    <a:pt x="2084" y="4004"/>
                    <a:pt x="2526" y="4367"/>
                    <a:pt x="2980" y="4714"/>
                  </a:cubicBezTo>
                  <a:cubicBezTo>
                    <a:pt x="3659" y="5230"/>
                    <a:pt x="4366" y="5705"/>
                    <a:pt x="5101" y="6140"/>
                  </a:cubicBezTo>
                  <a:cubicBezTo>
                    <a:pt x="5199" y="6199"/>
                    <a:pt x="5300" y="6258"/>
                    <a:pt x="5400" y="6319"/>
                  </a:cubicBezTo>
                  <a:lnTo>
                    <a:pt x="7212" y="1905"/>
                  </a:lnTo>
                  <a:lnTo>
                    <a:pt x="7258" y="1787"/>
                  </a:lnTo>
                  <a:lnTo>
                    <a:pt x="7409" y="1419"/>
                  </a:lnTo>
                  <a:cubicBezTo>
                    <a:pt x="7697" y="718"/>
                    <a:pt x="7162" y="0"/>
                    <a:pt x="6466" y="0"/>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71"/>
            <p:cNvSpPr/>
            <p:nvPr/>
          </p:nvSpPr>
          <p:spPr>
            <a:xfrm>
              <a:off x="9104100" y="2364475"/>
              <a:ext cx="536450" cy="499050"/>
            </a:xfrm>
            <a:custGeom>
              <a:avLst/>
              <a:gdLst/>
              <a:ahLst/>
              <a:cxnLst/>
              <a:rect l="l" t="t" r="r" b="b"/>
              <a:pathLst>
                <a:path w="21458" h="19962" extrusionOk="0">
                  <a:moveTo>
                    <a:pt x="18017" y="1"/>
                  </a:moveTo>
                  <a:cubicBezTo>
                    <a:pt x="17839" y="1"/>
                    <a:pt x="17662" y="16"/>
                    <a:pt x="17486" y="46"/>
                  </a:cubicBezTo>
                  <a:lnTo>
                    <a:pt x="17405" y="129"/>
                  </a:lnTo>
                  <a:lnTo>
                    <a:pt x="1" y="16593"/>
                  </a:lnTo>
                  <a:lnTo>
                    <a:pt x="3471" y="19962"/>
                  </a:lnTo>
                  <a:lnTo>
                    <a:pt x="21077" y="4242"/>
                  </a:lnTo>
                  <a:lnTo>
                    <a:pt x="21148" y="4153"/>
                  </a:lnTo>
                  <a:cubicBezTo>
                    <a:pt x="21457" y="3103"/>
                    <a:pt x="21188" y="1902"/>
                    <a:pt x="20460" y="1083"/>
                  </a:cubicBezTo>
                  <a:cubicBezTo>
                    <a:pt x="19848" y="397"/>
                    <a:pt x="18932" y="1"/>
                    <a:pt x="18017" y="1"/>
                  </a:cubicBezTo>
                  <a:close/>
                </a:path>
              </a:pathLst>
            </a:custGeom>
            <a:solidFill>
              <a:schemeClr val="dk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71"/>
            <p:cNvSpPr/>
            <p:nvPr/>
          </p:nvSpPr>
          <p:spPr>
            <a:xfrm>
              <a:off x="9017975" y="2697450"/>
              <a:ext cx="236825" cy="235475"/>
            </a:xfrm>
            <a:custGeom>
              <a:avLst/>
              <a:gdLst/>
              <a:ahLst/>
              <a:cxnLst/>
              <a:rect l="l" t="t" r="r" b="b"/>
              <a:pathLst>
                <a:path w="9473" h="9419" extrusionOk="0">
                  <a:moveTo>
                    <a:pt x="1159" y="0"/>
                  </a:moveTo>
                  <a:cubicBezTo>
                    <a:pt x="766" y="362"/>
                    <a:pt x="380" y="718"/>
                    <a:pt x="0" y="1069"/>
                  </a:cubicBezTo>
                  <a:cubicBezTo>
                    <a:pt x="1379" y="2686"/>
                    <a:pt x="2817" y="4247"/>
                    <a:pt x="4337" y="5727"/>
                  </a:cubicBezTo>
                  <a:cubicBezTo>
                    <a:pt x="4523" y="5907"/>
                    <a:pt x="4710" y="6086"/>
                    <a:pt x="4897" y="6264"/>
                  </a:cubicBezTo>
                  <a:cubicBezTo>
                    <a:pt x="5489" y="6830"/>
                    <a:pt x="6092" y="7387"/>
                    <a:pt x="6714" y="7919"/>
                  </a:cubicBezTo>
                  <a:cubicBezTo>
                    <a:pt x="7240" y="8367"/>
                    <a:pt x="7825" y="8981"/>
                    <a:pt x="8464" y="9419"/>
                  </a:cubicBezTo>
                  <a:lnTo>
                    <a:pt x="9473" y="8517"/>
                  </a:lnTo>
                  <a:cubicBezTo>
                    <a:pt x="9001" y="7980"/>
                    <a:pt x="8373" y="7524"/>
                    <a:pt x="7889" y="7058"/>
                  </a:cubicBezTo>
                  <a:cubicBezTo>
                    <a:pt x="7658" y="6836"/>
                    <a:pt x="7427" y="6614"/>
                    <a:pt x="7196" y="6393"/>
                  </a:cubicBezTo>
                  <a:cubicBezTo>
                    <a:pt x="6828" y="6034"/>
                    <a:pt x="6459" y="5677"/>
                    <a:pt x="6094" y="5314"/>
                  </a:cubicBezTo>
                  <a:cubicBezTo>
                    <a:pt x="5848" y="5072"/>
                    <a:pt x="5605" y="4831"/>
                    <a:pt x="5365" y="4587"/>
                  </a:cubicBezTo>
                  <a:cubicBezTo>
                    <a:pt x="4832" y="4048"/>
                    <a:pt x="4307" y="3502"/>
                    <a:pt x="3791" y="2948"/>
                  </a:cubicBezTo>
                  <a:cubicBezTo>
                    <a:pt x="2888" y="1987"/>
                    <a:pt x="2010" y="1005"/>
                    <a:pt x="1159" y="0"/>
                  </a:cubicBezTo>
                  <a:close/>
                </a:path>
              </a:pathLst>
            </a:cu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71"/>
            <p:cNvSpPr/>
            <p:nvPr/>
          </p:nvSpPr>
          <p:spPr>
            <a:xfrm>
              <a:off x="8980050" y="2732550"/>
              <a:ext cx="236175" cy="234750"/>
            </a:xfrm>
            <a:custGeom>
              <a:avLst/>
              <a:gdLst/>
              <a:ahLst/>
              <a:cxnLst/>
              <a:rect l="l" t="t" r="r" b="b"/>
              <a:pathLst>
                <a:path w="9447" h="9390" extrusionOk="0">
                  <a:moveTo>
                    <a:pt x="1155" y="1"/>
                  </a:moveTo>
                  <a:cubicBezTo>
                    <a:pt x="761" y="366"/>
                    <a:pt x="373" y="721"/>
                    <a:pt x="1" y="1066"/>
                  </a:cubicBezTo>
                  <a:cubicBezTo>
                    <a:pt x="1368" y="2674"/>
                    <a:pt x="2796" y="4228"/>
                    <a:pt x="4314" y="5699"/>
                  </a:cubicBezTo>
                  <a:cubicBezTo>
                    <a:pt x="4462" y="5841"/>
                    <a:pt x="4607" y="5984"/>
                    <a:pt x="4756" y="6125"/>
                  </a:cubicBezTo>
                  <a:cubicBezTo>
                    <a:pt x="5384" y="6730"/>
                    <a:pt x="6025" y="7325"/>
                    <a:pt x="6689" y="7891"/>
                  </a:cubicBezTo>
                  <a:cubicBezTo>
                    <a:pt x="7214" y="8339"/>
                    <a:pt x="7799" y="8953"/>
                    <a:pt x="8439" y="9389"/>
                  </a:cubicBezTo>
                  <a:lnTo>
                    <a:pt x="9447" y="8489"/>
                  </a:lnTo>
                  <a:cubicBezTo>
                    <a:pt x="8974" y="7953"/>
                    <a:pt x="8347" y="7497"/>
                    <a:pt x="7865" y="7031"/>
                  </a:cubicBezTo>
                  <a:cubicBezTo>
                    <a:pt x="7233" y="6422"/>
                    <a:pt x="6601" y="5814"/>
                    <a:pt x="5978" y="5198"/>
                  </a:cubicBezTo>
                  <a:cubicBezTo>
                    <a:pt x="5762" y="4987"/>
                    <a:pt x="5550" y="4773"/>
                    <a:pt x="5340" y="4559"/>
                  </a:cubicBezTo>
                  <a:cubicBezTo>
                    <a:pt x="3890" y="3086"/>
                    <a:pt x="2492" y="1571"/>
                    <a:pt x="1155" y="1"/>
                  </a:cubicBezTo>
                  <a:close/>
                </a:path>
              </a:pathLst>
            </a:cu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4" name="Google Shape;2444;p71"/>
          <p:cNvGrpSpPr/>
          <p:nvPr/>
        </p:nvGrpSpPr>
        <p:grpSpPr>
          <a:xfrm rot="-620351">
            <a:off x="695445" y="1489257"/>
            <a:ext cx="835387" cy="627509"/>
            <a:chOff x="5165189" y="3719901"/>
            <a:chExt cx="835271" cy="627422"/>
          </a:xfrm>
        </p:grpSpPr>
        <p:sp>
          <p:nvSpPr>
            <p:cNvPr id="2445" name="Google Shape;2445;p71"/>
            <p:cNvSpPr/>
            <p:nvPr/>
          </p:nvSpPr>
          <p:spPr>
            <a:xfrm rot="-1058202">
              <a:off x="5216481" y="3970066"/>
              <a:ext cx="153895" cy="362462"/>
            </a:xfrm>
            <a:custGeom>
              <a:avLst/>
              <a:gdLst/>
              <a:ahLst/>
              <a:cxnLst/>
              <a:rect l="l" t="t" r="r" b="b"/>
              <a:pathLst>
                <a:path w="867" h="2042" extrusionOk="0">
                  <a:moveTo>
                    <a:pt x="572" y="1"/>
                  </a:moveTo>
                  <a:cubicBezTo>
                    <a:pt x="546" y="1"/>
                    <a:pt x="521" y="7"/>
                    <a:pt x="498" y="20"/>
                  </a:cubicBezTo>
                  <a:cubicBezTo>
                    <a:pt x="345" y="101"/>
                    <a:pt x="215" y="288"/>
                    <a:pt x="94" y="417"/>
                  </a:cubicBezTo>
                  <a:cubicBezTo>
                    <a:pt x="0" y="517"/>
                    <a:pt x="98" y="664"/>
                    <a:pt x="208" y="664"/>
                  </a:cubicBezTo>
                  <a:cubicBezTo>
                    <a:pt x="240" y="664"/>
                    <a:pt x="274" y="651"/>
                    <a:pt x="304" y="620"/>
                  </a:cubicBezTo>
                  <a:cubicBezTo>
                    <a:pt x="361" y="563"/>
                    <a:pt x="417" y="482"/>
                    <a:pt x="490" y="409"/>
                  </a:cubicBezTo>
                  <a:lnTo>
                    <a:pt x="490" y="409"/>
                  </a:lnTo>
                  <a:cubicBezTo>
                    <a:pt x="490" y="482"/>
                    <a:pt x="482" y="563"/>
                    <a:pt x="490" y="595"/>
                  </a:cubicBezTo>
                  <a:lnTo>
                    <a:pt x="515" y="1057"/>
                  </a:lnTo>
                  <a:cubicBezTo>
                    <a:pt x="531" y="1340"/>
                    <a:pt x="555" y="1615"/>
                    <a:pt x="571" y="1899"/>
                  </a:cubicBezTo>
                  <a:cubicBezTo>
                    <a:pt x="575" y="1995"/>
                    <a:pt x="649" y="2042"/>
                    <a:pt x="721" y="2042"/>
                  </a:cubicBezTo>
                  <a:cubicBezTo>
                    <a:pt x="794" y="2042"/>
                    <a:pt x="867" y="1993"/>
                    <a:pt x="863" y="1899"/>
                  </a:cubicBezTo>
                  <a:cubicBezTo>
                    <a:pt x="838" y="1510"/>
                    <a:pt x="814" y="1122"/>
                    <a:pt x="790" y="725"/>
                  </a:cubicBezTo>
                  <a:cubicBezTo>
                    <a:pt x="774" y="539"/>
                    <a:pt x="830" y="182"/>
                    <a:pt x="676" y="45"/>
                  </a:cubicBezTo>
                  <a:cubicBezTo>
                    <a:pt x="647" y="16"/>
                    <a:pt x="609" y="1"/>
                    <a:pt x="572" y="1"/>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71"/>
            <p:cNvSpPr/>
            <p:nvPr/>
          </p:nvSpPr>
          <p:spPr>
            <a:xfrm rot="-1058202">
              <a:off x="5711232" y="3748710"/>
              <a:ext cx="243179" cy="341694"/>
            </a:xfrm>
            <a:custGeom>
              <a:avLst/>
              <a:gdLst/>
              <a:ahLst/>
              <a:cxnLst/>
              <a:rect l="l" t="t" r="r" b="b"/>
              <a:pathLst>
                <a:path w="1370" h="1925" extrusionOk="0">
                  <a:moveTo>
                    <a:pt x="575" y="0"/>
                  </a:moveTo>
                  <a:cubicBezTo>
                    <a:pt x="401" y="0"/>
                    <a:pt x="225" y="61"/>
                    <a:pt x="106" y="172"/>
                  </a:cubicBezTo>
                  <a:cubicBezTo>
                    <a:pt x="0" y="272"/>
                    <a:pt x="100" y="419"/>
                    <a:pt x="215" y="419"/>
                  </a:cubicBezTo>
                  <a:cubicBezTo>
                    <a:pt x="249" y="419"/>
                    <a:pt x="285" y="406"/>
                    <a:pt x="317" y="374"/>
                  </a:cubicBezTo>
                  <a:cubicBezTo>
                    <a:pt x="366" y="325"/>
                    <a:pt x="464" y="298"/>
                    <a:pt x="561" y="298"/>
                  </a:cubicBezTo>
                  <a:cubicBezTo>
                    <a:pt x="736" y="298"/>
                    <a:pt x="906" y="387"/>
                    <a:pt x="770" y="601"/>
                  </a:cubicBezTo>
                  <a:cubicBezTo>
                    <a:pt x="697" y="714"/>
                    <a:pt x="479" y="795"/>
                    <a:pt x="365" y="836"/>
                  </a:cubicBezTo>
                  <a:cubicBezTo>
                    <a:pt x="200" y="896"/>
                    <a:pt x="258" y="1124"/>
                    <a:pt x="409" y="1124"/>
                  </a:cubicBezTo>
                  <a:cubicBezTo>
                    <a:pt x="421" y="1124"/>
                    <a:pt x="433" y="1122"/>
                    <a:pt x="446" y="1119"/>
                  </a:cubicBezTo>
                  <a:cubicBezTo>
                    <a:pt x="475" y="1115"/>
                    <a:pt x="544" y="1110"/>
                    <a:pt x="625" y="1110"/>
                  </a:cubicBezTo>
                  <a:cubicBezTo>
                    <a:pt x="883" y="1110"/>
                    <a:pt x="1272" y="1167"/>
                    <a:pt x="964" y="1524"/>
                  </a:cubicBezTo>
                  <a:cubicBezTo>
                    <a:pt x="883" y="1619"/>
                    <a:pt x="755" y="1645"/>
                    <a:pt x="626" y="1645"/>
                  </a:cubicBezTo>
                  <a:cubicBezTo>
                    <a:pt x="511" y="1645"/>
                    <a:pt x="396" y="1625"/>
                    <a:pt x="308" y="1613"/>
                  </a:cubicBezTo>
                  <a:cubicBezTo>
                    <a:pt x="301" y="1612"/>
                    <a:pt x="293" y="1612"/>
                    <a:pt x="286" y="1612"/>
                  </a:cubicBezTo>
                  <a:cubicBezTo>
                    <a:pt x="116" y="1612"/>
                    <a:pt x="49" y="1873"/>
                    <a:pt x="236" y="1897"/>
                  </a:cubicBezTo>
                  <a:cubicBezTo>
                    <a:pt x="336" y="1913"/>
                    <a:pt x="450" y="1924"/>
                    <a:pt x="567" y="1924"/>
                  </a:cubicBezTo>
                  <a:cubicBezTo>
                    <a:pt x="921" y="1924"/>
                    <a:pt x="1294" y="1817"/>
                    <a:pt x="1337" y="1403"/>
                  </a:cubicBezTo>
                  <a:cubicBezTo>
                    <a:pt x="1369" y="1087"/>
                    <a:pt x="1175" y="925"/>
                    <a:pt x="932" y="860"/>
                  </a:cubicBezTo>
                  <a:cubicBezTo>
                    <a:pt x="1102" y="706"/>
                    <a:pt x="1215" y="512"/>
                    <a:pt x="1086" y="269"/>
                  </a:cubicBezTo>
                  <a:cubicBezTo>
                    <a:pt x="985" y="85"/>
                    <a:pt x="782" y="0"/>
                    <a:pt x="575" y="0"/>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71"/>
            <p:cNvSpPr/>
            <p:nvPr/>
          </p:nvSpPr>
          <p:spPr>
            <a:xfrm rot="-1058202">
              <a:off x="5434331" y="3931896"/>
              <a:ext cx="246019" cy="215489"/>
            </a:xfrm>
            <a:custGeom>
              <a:avLst/>
              <a:gdLst/>
              <a:ahLst/>
              <a:cxnLst/>
              <a:rect l="l" t="t" r="r" b="b"/>
              <a:pathLst>
                <a:path w="1386" h="1214" extrusionOk="0">
                  <a:moveTo>
                    <a:pt x="632" y="0"/>
                  </a:moveTo>
                  <a:cubicBezTo>
                    <a:pt x="579" y="0"/>
                    <a:pt x="527" y="35"/>
                    <a:pt x="527" y="104"/>
                  </a:cubicBezTo>
                  <a:cubicBezTo>
                    <a:pt x="494" y="225"/>
                    <a:pt x="486" y="338"/>
                    <a:pt x="494" y="460"/>
                  </a:cubicBezTo>
                  <a:cubicBezTo>
                    <a:pt x="349" y="476"/>
                    <a:pt x="211" y="508"/>
                    <a:pt x="73" y="549"/>
                  </a:cubicBezTo>
                  <a:cubicBezTo>
                    <a:pt x="1" y="589"/>
                    <a:pt x="17" y="711"/>
                    <a:pt x="98" y="735"/>
                  </a:cubicBezTo>
                  <a:cubicBezTo>
                    <a:pt x="235" y="735"/>
                    <a:pt x="373" y="735"/>
                    <a:pt x="503" y="719"/>
                  </a:cubicBezTo>
                  <a:cubicBezTo>
                    <a:pt x="503" y="865"/>
                    <a:pt x="527" y="1002"/>
                    <a:pt x="584" y="1140"/>
                  </a:cubicBezTo>
                  <a:cubicBezTo>
                    <a:pt x="605" y="1190"/>
                    <a:pt x="650" y="1213"/>
                    <a:pt x="696" y="1213"/>
                  </a:cubicBezTo>
                  <a:cubicBezTo>
                    <a:pt x="754" y="1213"/>
                    <a:pt x="813" y="1176"/>
                    <a:pt x="826" y="1108"/>
                  </a:cubicBezTo>
                  <a:cubicBezTo>
                    <a:pt x="835" y="970"/>
                    <a:pt x="818" y="824"/>
                    <a:pt x="794" y="687"/>
                  </a:cubicBezTo>
                  <a:cubicBezTo>
                    <a:pt x="964" y="678"/>
                    <a:pt x="1134" y="646"/>
                    <a:pt x="1288" y="581"/>
                  </a:cubicBezTo>
                  <a:cubicBezTo>
                    <a:pt x="1385" y="549"/>
                    <a:pt x="1369" y="411"/>
                    <a:pt x="1264" y="403"/>
                  </a:cubicBezTo>
                  <a:cubicBezTo>
                    <a:pt x="1200" y="394"/>
                    <a:pt x="1135" y="389"/>
                    <a:pt x="1069" y="389"/>
                  </a:cubicBezTo>
                  <a:cubicBezTo>
                    <a:pt x="969" y="389"/>
                    <a:pt x="868" y="400"/>
                    <a:pt x="770" y="419"/>
                  </a:cubicBezTo>
                  <a:cubicBezTo>
                    <a:pt x="770" y="314"/>
                    <a:pt x="754" y="209"/>
                    <a:pt x="737" y="104"/>
                  </a:cubicBezTo>
                  <a:cubicBezTo>
                    <a:pt x="737" y="35"/>
                    <a:pt x="685" y="0"/>
                    <a:pt x="632" y="0"/>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a:extLst>
              <a:ext uri="{FF2B5EF4-FFF2-40B4-BE49-F238E27FC236}">
                <a16:creationId xmlns:a16="http://schemas.microsoft.com/office/drawing/2014/main" id="{D0532DF6-3786-4D1F-A798-4FAEFD286830}"/>
              </a:ext>
            </a:extLst>
          </p:cNvPr>
          <p:cNvPicPr>
            <a:picLocks noChangeAspect="1"/>
          </p:cNvPicPr>
          <p:nvPr/>
        </p:nvPicPr>
        <p:blipFill>
          <a:blip r:embed="rId3"/>
          <a:stretch>
            <a:fillRect/>
          </a:stretch>
        </p:blipFill>
        <p:spPr>
          <a:xfrm>
            <a:off x="2485071" y="3992218"/>
            <a:ext cx="4145495" cy="6762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window dir="vert"/>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3"/>
        <p:cNvGrpSpPr/>
        <p:nvPr/>
      </p:nvGrpSpPr>
      <p:grpSpPr>
        <a:xfrm>
          <a:off x="0" y="0"/>
          <a:ext cx="0" cy="0"/>
          <a:chOff x="0" y="0"/>
          <a:chExt cx="0" cy="0"/>
        </a:xfrm>
      </p:grpSpPr>
      <p:sp>
        <p:nvSpPr>
          <p:cNvPr id="1454" name="Google Shape;1454;p40"/>
          <p:cNvSpPr/>
          <p:nvPr/>
        </p:nvSpPr>
        <p:spPr>
          <a:xfrm>
            <a:off x="1754747" y="1987700"/>
            <a:ext cx="593400" cy="593400"/>
          </a:xfrm>
          <a:prstGeom prst="ellipse">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0"/>
          <p:cNvSpPr/>
          <p:nvPr/>
        </p:nvSpPr>
        <p:spPr>
          <a:xfrm>
            <a:off x="1754735" y="3146483"/>
            <a:ext cx="593400" cy="593400"/>
          </a:xfrm>
          <a:prstGeom prst="ellipse">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0"/>
          <p:cNvSpPr txBox="1">
            <a:spLocks noGrp="1"/>
          </p:cNvSpPr>
          <p:nvPr>
            <p:ph type="title"/>
          </p:nvPr>
        </p:nvSpPr>
        <p:spPr>
          <a:xfrm>
            <a:off x="2563013" y="2060684"/>
            <a:ext cx="5128362" cy="527700"/>
          </a:xfrm>
          <a:prstGeom prst="rect">
            <a:avLst/>
          </a:prstGeom>
        </p:spPr>
        <p:txBody>
          <a:bodyPr spcFirstLastPara="1" wrap="square" lIns="91425" tIns="91425" rIns="91425" bIns="91425" anchor="ctr" anchorCtr="0">
            <a:noAutofit/>
          </a:bodyPr>
          <a:lstStyle/>
          <a:p>
            <a:pPr marL="0" marR="0" algn="just">
              <a:lnSpc>
                <a:spcPct val="150000"/>
              </a:lnSpc>
              <a:spcBef>
                <a:spcPts val="0"/>
              </a:spcBef>
              <a:spcAft>
                <a:spcPts val="800"/>
              </a:spcAft>
            </a:pPr>
            <a:r>
              <a:rPr lang="nl-NL" sz="2400" b="1" dirty="0">
                <a:effectLst/>
                <a:latin typeface="Arial" panose="020B0604020202020204" pitchFamily="34" charset="0"/>
                <a:ea typeface="Calibri" panose="020F0502020204030204" pitchFamily="34" charset="0"/>
                <a:cs typeface="Times New Roman" panose="02020603050405020304" pitchFamily="18" charset="0"/>
              </a:rPr>
              <a:t>Biến dạng đàn hồi. Biến dạng kéo và biến dạng nén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58" name="Google Shape;1458;p40"/>
          <p:cNvSpPr txBox="1">
            <a:spLocks noGrp="1"/>
          </p:cNvSpPr>
          <p:nvPr>
            <p:ph type="title" idx="2"/>
          </p:nvPr>
        </p:nvSpPr>
        <p:spPr>
          <a:xfrm>
            <a:off x="1726985" y="2054300"/>
            <a:ext cx="648900" cy="46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1460" name="Google Shape;1460;p40"/>
          <p:cNvSpPr txBox="1">
            <a:spLocks noGrp="1"/>
          </p:cNvSpPr>
          <p:nvPr>
            <p:ph type="title" idx="3"/>
          </p:nvPr>
        </p:nvSpPr>
        <p:spPr>
          <a:xfrm>
            <a:off x="2563013" y="3212183"/>
            <a:ext cx="4911317"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nl-NL" sz="2400" b="1" dirty="0">
                <a:effectLst/>
                <a:latin typeface="Arial" panose="020B0604020202020204" pitchFamily="34" charset="0"/>
                <a:ea typeface="Calibri" panose="020F0502020204030204" pitchFamily="34" charset="0"/>
              </a:rPr>
              <a:t>Lực đàn hồi. Định luật Hooke</a:t>
            </a:r>
            <a:endParaRPr sz="2800" dirty="0"/>
          </a:p>
        </p:txBody>
      </p:sp>
      <p:sp>
        <p:nvSpPr>
          <p:cNvPr id="1461" name="Google Shape;1461;p40"/>
          <p:cNvSpPr txBox="1">
            <a:spLocks noGrp="1"/>
          </p:cNvSpPr>
          <p:nvPr>
            <p:ph type="title" idx="4"/>
          </p:nvPr>
        </p:nvSpPr>
        <p:spPr>
          <a:xfrm>
            <a:off x="1726972" y="3213083"/>
            <a:ext cx="648900" cy="46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1466" name="Google Shape;1466;p40"/>
          <p:cNvSpPr txBox="1">
            <a:spLocks noGrp="1"/>
          </p:cNvSpPr>
          <p:nvPr>
            <p:ph type="title" idx="9"/>
          </p:nvPr>
        </p:nvSpPr>
        <p:spPr>
          <a:xfrm>
            <a:off x="859225" y="766250"/>
            <a:ext cx="7704000" cy="46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t>NỘI DUNG BÀI HỌC</a:t>
            </a:r>
            <a:endParaRPr sz="3200" dirty="0"/>
          </a:p>
        </p:txBody>
      </p:sp>
      <p:grpSp>
        <p:nvGrpSpPr>
          <p:cNvPr id="1467" name="Google Shape;1467;p40"/>
          <p:cNvGrpSpPr/>
          <p:nvPr/>
        </p:nvGrpSpPr>
        <p:grpSpPr>
          <a:xfrm>
            <a:off x="8148766" y="819423"/>
            <a:ext cx="275229" cy="351227"/>
            <a:chOff x="6472041" y="1958998"/>
            <a:chExt cx="275229" cy="351227"/>
          </a:xfrm>
        </p:grpSpPr>
        <p:cxnSp>
          <p:nvCxnSpPr>
            <p:cNvPr id="1468" name="Google Shape;1468;p40"/>
            <p:cNvCxnSpPr/>
            <p:nvPr/>
          </p:nvCxnSpPr>
          <p:spPr>
            <a:xfrm rot="10800000" flipH="1">
              <a:off x="6569950" y="2135925"/>
              <a:ext cx="38100" cy="174300"/>
            </a:xfrm>
            <a:prstGeom prst="straightConnector1">
              <a:avLst/>
            </a:prstGeom>
            <a:noFill/>
            <a:ln w="19050" cap="flat" cmpd="sng">
              <a:solidFill>
                <a:schemeClr val="dk2"/>
              </a:solidFill>
              <a:prstDash val="solid"/>
              <a:round/>
              <a:headEnd type="none" w="med" len="med"/>
              <a:tailEnd type="none" w="med" len="med"/>
            </a:ln>
          </p:spPr>
        </p:cxnSp>
        <p:sp>
          <p:nvSpPr>
            <p:cNvPr id="1469" name="Google Shape;1469;p40"/>
            <p:cNvSpPr/>
            <p:nvPr/>
          </p:nvSpPr>
          <p:spPr>
            <a:xfrm>
              <a:off x="6472041" y="1958998"/>
              <a:ext cx="275229" cy="273273"/>
            </a:xfrm>
            <a:custGeom>
              <a:avLst/>
              <a:gdLst/>
              <a:ahLst/>
              <a:cxnLst/>
              <a:rect l="l" t="t" r="r" b="b"/>
              <a:pathLst>
                <a:path w="7880" h="7824" extrusionOk="0">
                  <a:moveTo>
                    <a:pt x="4058" y="0"/>
                  </a:moveTo>
                  <a:cubicBezTo>
                    <a:pt x="3618" y="0"/>
                    <a:pt x="3187" y="55"/>
                    <a:pt x="2834" y="212"/>
                  </a:cubicBezTo>
                  <a:cubicBezTo>
                    <a:pt x="1891" y="631"/>
                    <a:pt x="2290" y="1638"/>
                    <a:pt x="2759" y="2265"/>
                  </a:cubicBezTo>
                  <a:cubicBezTo>
                    <a:pt x="2804" y="2284"/>
                    <a:pt x="2840" y="2325"/>
                    <a:pt x="2835" y="2378"/>
                  </a:cubicBezTo>
                  <a:cubicBezTo>
                    <a:pt x="2749" y="3336"/>
                    <a:pt x="2469" y="4339"/>
                    <a:pt x="2171" y="5251"/>
                  </a:cubicBezTo>
                  <a:cubicBezTo>
                    <a:pt x="2148" y="5322"/>
                    <a:pt x="2079" y="5394"/>
                    <a:pt x="1999" y="5394"/>
                  </a:cubicBezTo>
                  <a:cubicBezTo>
                    <a:pt x="1994" y="5394"/>
                    <a:pt x="1989" y="5394"/>
                    <a:pt x="1983" y="5393"/>
                  </a:cubicBezTo>
                  <a:cubicBezTo>
                    <a:pt x="1942" y="5389"/>
                    <a:pt x="1901" y="5387"/>
                    <a:pt x="1861" y="5387"/>
                  </a:cubicBezTo>
                  <a:cubicBezTo>
                    <a:pt x="840" y="5387"/>
                    <a:pt x="0" y="6772"/>
                    <a:pt x="1303" y="7179"/>
                  </a:cubicBezTo>
                  <a:cubicBezTo>
                    <a:pt x="1841" y="7347"/>
                    <a:pt x="2424" y="7421"/>
                    <a:pt x="2986" y="7512"/>
                  </a:cubicBezTo>
                  <a:cubicBezTo>
                    <a:pt x="3076" y="7527"/>
                    <a:pt x="3165" y="7543"/>
                    <a:pt x="3254" y="7559"/>
                  </a:cubicBezTo>
                  <a:cubicBezTo>
                    <a:pt x="3334" y="7573"/>
                    <a:pt x="3415" y="7589"/>
                    <a:pt x="3497" y="7605"/>
                  </a:cubicBezTo>
                  <a:cubicBezTo>
                    <a:pt x="3967" y="7701"/>
                    <a:pt x="4476" y="7823"/>
                    <a:pt x="4964" y="7823"/>
                  </a:cubicBezTo>
                  <a:cubicBezTo>
                    <a:pt x="5196" y="7823"/>
                    <a:pt x="5422" y="7796"/>
                    <a:pt x="5638" y="7725"/>
                  </a:cubicBezTo>
                  <a:cubicBezTo>
                    <a:pt x="6055" y="7589"/>
                    <a:pt x="6521" y="7217"/>
                    <a:pt x="6494" y="6729"/>
                  </a:cubicBezTo>
                  <a:cubicBezTo>
                    <a:pt x="6469" y="6257"/>
                    <a:pt x="6036" y="5918"/>
                    <a:pt x="5594" y="5918"/>
                  </a:cubicBezTo>
                  <a:cubicBezTo>
                    <a:pt x="5558" y="5918"/>
                    <a:pt x="5521" y="5920"/>
                    <a:pt x="5485" y="5925"/>
                  </a:cubicBezTo>
                  <a:cubicBezTo>
                    <a:pt x="5475" y="5926"/>
                    <a:pt x="5466" y="5927"/>
                    <a:pt x="5457" y="5927"/>
                  </a:cubicBezTo>
                  <a:cubicBezTo>
                    <a:pt x="5273" y="5927"/>
                    <a:pt x="5232" y="5670"/>
                    <a:pt x="5354" y="5559"/>
                  </a:cubicBezTo>
                  <a:cubicBezTo>
                    <a:pt x="5601" y="4669"/>
                    <a:pt x="5847" y="3779"/>
                    <a:pt x="6093" y="2888"/>
                  </a:cubicBezTo>
                  <a:cubicBezTo>
                    <a:pt x="6114" y="2809"/>
                    <a:pt x="6197" y="2732"/>
                    <a:pt x="6284" y="2732"/>
                  </a:cubicBezTo>
                  <a:cubicBezTo>
                    <a:pt x="6289" y="2732"/>
                    <a:pt x="6294" y="2732"/>
                    <a:pt x="6300" y="2733"/>
                  </a:cubicBezTo>
                  <a:cubicBezTo>
                    <a:pt x="6434" y="2746"/>
                    <a:pt x="6579" y="2759"/>
                    <a:pt x="6724" y="2759"/>
                  </a:cubicBezTo>
                  <a:cubicBezTo>
                    <a:pt x="7040" y="2759"/>
                    <a:pt x="7357" y="2699"/>
                    <a:pt x="7571" y="2458"/>
                  </a:cubicBezTo>
                  <a:cubicBezTo>
                    <a:pt x="7880" y="2108"/>
                    <a:pt x="7819" y="1540"/>
                    <a:pt x="7589" y="1170"/>
                  </a:cubicBezTo>
                  <a:cubicBezTo>
                    <a:pt x="7164" y="485"/>
                    <a:pt x="6233" y="267"/>
                    <a:pt x="5495" y="142"/>
                  </a:cubicBezTo>
                  <a:cubicBezTo>
                    <a:pt x="5073" y="71"/>
                    <a:pt x="4560" y="0"/>
                    <a:pt x="4058" y="0"/>
                  </a:cubicBezTo>
                  <a:close/>
                </a:path>
              </a:pathLst>
            </a:custGeom>
            <a:solidFill>
              <a:schemeClr val="accen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54"/>
                                        </p:tgtEl>
                                        <p:attrNameLst>
                                          <p:attrName>style.visibility</p:attrName>
                                        </p:attrNameLst>
                                      </p:cBhvr>
                                      <p:to>
                                        <p:strVal val="visible"/>
                                      </p:to>
                                    </p:set>
                                    <p:animEffect transition="in" filter="randombar(horizontal)">
                                      <p:cBhvr>
                                        <p:cTn id="7" dur="500"/>
                                        <p:tgtEl>
                                          <p:spTgt spid="145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57"/>
                                        </p:tgtEl>
                                        <p:attrNameLst>
                                          <p:attrName>style.visibility</p:attrName>
                                        </p:attrNameLst>
                                      </p:cBhvr>
                                      <p:to>
                                        <p:strVal val="visible"/>
                                      </p:to>
                                    </p:set>
                                    <p:animEffect transition="in" filter="randombar(horizontal)">
                                      <p:cBhvr>
                                        <p:cTn id="10" dur="500"/>
                                        <p:tgtEl>
                                          <p:spTgt spid="145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458"/>
                                        </p:tgtEl>
                                        <p:attrNameLst>
                                          <p:attrName>style.visibility</p:attrName>
                                        </p:attrNameLst>
                                      </p:cBhvr>
                                      <p:to>
                                        <p:strVal val="visible"/>
                                      </p:to>
                                    </p:set>
                                    <p:animEffect transition="in" filter="randombar(horizontal)">
                                      <p:cBhvr>
                                        <p:cTn id="13" dur="500"/>
                                        <p:tgtEl>
                                          <p:spTgt spid="145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456"/>
                                        </p:tgtEl>
                                        <p:attrNameLst>
                                          <p:attrName>style.visibility</p:attrName>
                                        </p:attrNameLst>
                                      </p:cBhvr>
                                      <p:to>
                                        <p:strVal val="visible"/>
                                      </p:to>
                                    </p:set>
                                    <p:animEffect transition="in" filter="randombar(horizontal)">
                                      <p:cBhvr>
                                        <p:cTn id="18" dur="500"/>
                                        <p:tgtEl>
                                          <p:spTgt spid="1456"/>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460"/>
                                        </p:tgtEl>
                                        <p:attrNameLst>
                                          <p:attrName>style.visibility</p:attrName>
                                        </p:attrNameLst>
                                      </p:cBhvr>
                                      <p:to>
                                        <p:strVal val="visible"/>
                                      </p:to>
                                    </p:set>
                                    <p:animEffect transition="in" filter="randombar(horizontal)">
                                      <p:cBhvr>
                                        <p:cTn id="21" dur="500"/>
                                        <p:tgtEl>
                                          <p:spTgt spid="1460"/>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461"/>
                                        </p:tgtEl>
                                        <p:attrNameLst>
                                          <p:attrName>style.visibility</p:attrName>
                                        </p:attrNameLst>
                                      </p:cBhvr>
                                      <p:to>
                                        <p:strVal val="visible"/>
                                      </p:to>
                                    </p:set>
                                    <p:animEffect transition="in" filter="randombar(horizontal)">
                                      <p:cBhvr>
                                        <p:cTn id="24" dur="500"/>
                                        <p:tgtEl>
                                          <p:spTgt spid="1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 grpId="0" animBg="1"/>
      <p:bldP spid="1456" grpId="0" animBg="1"/>
      <p:bldP spid="1457" grpId="0"/>
      <p:bldP spid="1458" grpId="0"/>
      <p:bldP spid="1460" grpId="0"/>
      <p:bldP spid="146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9"/>
        <p:cNvGrpSpPr/>
        <p:nvPr/>
      </p:nvGrpSpPr>
      <p:grpSpPr>
        <a:xfrm>
          <a:off x="0" y="0"/>
          <a:ext cx="0" cy="0"/>
          <a:chOff x="0" y="0"/>
          <a:chExt cx="0" cy="0"/>
        </a:xfrm>
      </p:grpSpPr>
      <p:sp>
        <p:nvSpPr>
          <p:cNvPr id="1510" name="Google Shape;1510;p42"/>
          <p:cNvSpPr/>
          <p:nvPr/>
        </p:nvSpPr>
        <p:spPr>
          <a:xfrm>
            <a:off x="3955950" y="1223600"/>
            <a:ext cx="1232100" cy="1232100"/>
          </a:xfrm>
          <a:prstGeom prst="ellipse">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2"/>
          <p:cNvSpPr txBox="1">
            <a:spLocks noGrp="1"/>
          </p:cNvSpPr>
          <p:nvPr>
            <p:ph type="title"/>
          </p:nvPr>
        </p:nvSpPr>
        <p:spPr>
          <a:xfrm>
            <a:off x="1168511" y="2811786"/>
            <a:ext cx="6790809" cy="10473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nl-NL" sz="3200" b="1" dirty="0">
                <a:effectLst/>
                <a:latin typeface="Arial" panose="020B0604020202020204" pitchFamily="34" charset="0"/>
                <a:ea typeface="Calibri" panose="020F0502020204030204" pitchFamily="34" charset="0"/>
              </a:rPr>
              <a:t>Biến dạng đàn hồi. </a:t>
            </a:r>
            <a:br>
              <a:rPr lang="nl-NL" sz="3200" b="1" dirty="0">
                <a:effectLst/>
                <a:latin typeface="Arial" panose="020B0604020202020204" pitchFamily="34" charset="0"/>
                <a:ea typeface="Calibri" panose="020F0502020204030204" pitchFamily="34" charset="0"/>
              </a:rPr>
            </a:br>
            <a:r>
              <a:rPr lang="nl-NL" sz="3200" b="1" dirty="0">
                <a:effectLst/>
                <a:latin typeface="Arial" panose="020B0604020202020204" pitchFamily="34" charset="0"/>
                <a:ea typeface="Calibri" panose="020F0502020204030204" pitchFamily="34" charset="0"/>
              </a:rPr>
              <a:t>Biến dạng kéo và biến dạng nén</a:t>
            </a:r>
            <a:endParaRPr sz="6000" dirty="0"/>
          </a:p>
        </p:txBody>
      </p:sp>
      <p:sp>
        <p:nvSpPr>
          <p:cNvPr id="1512" name="Google Shape;1512;p42"/>
          <p:cNvSpPr txBox="1">
            <a:spLocks noGrp="1"/>
          </p:cNvSpPr>
          <p:nvPr>
            <p:ph type="title" idx="2"/>
          </p:nvPr>
        </p:nvSpPr>
        <p:spPr>
          <a:xfrm>
            <a:off x="4047000" y="1418750"/>
            <a:ext cx="1050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dirty="0"/>
              <a:t>01</a:t>
            </a:r>
            <a:endParaRPr sz="6000" dirty="0"/>
          </a:p>
        </p:txBody>
      </p:sp>
      <p:grpSp>
        <p:nvGrpSpPr>
          <p:cNvPr id="1514" name="Google Shape;1514;p42"/>
          <p:cNvGrpSpPr/>
          <p:nvPr/>
        </p:nvGrpSpPr>
        <p:grpSpPr>
          <a:xfrm>
            <a:off x="255642" y="513839"/>
            <a:ext cx="1312725" cy="770575"/>
            <a:chOff x="9724850" y="817950"/>
            <a:chExt cx="1312725" cy="770575"/>
          </a:xfrm>
        </p:grpSpPr>
        <p:sp>
          <p:nvSpPr>
            <p:cNvPr id="1515" name="Google Shape;1515;p42"/>
            <p:cNvSpPr/>
            <p:nvPr/>
          </p:nvSpPr>
          <p:spPr>
            <a:xfrm>
              <a:off x="9724850" y="817950"/>
              <a:ext cx="954075" cy="567150"/>
            </a:xfrm>
            <a:custGeom>
              <a:avLst/>
              <a:gdLst/>
              <a:ahLst/>
              <a:cxnLst/>
              <a:rect l="l" t="t" r="r" b="b"/>
              <a:pathLst>
                <a:path w="38163" h="22686" extrusionOk="0">
                  <a:moveTo>
                    <a:pt x="4394" y="0"/>
                  </a:moveTo>
                  <a:cubicBezTo>
                    <a:pt x="3956" y="0"/>
                    <a:pt x="3530" y="199"/>
                    <a:pt x="3250" y="564"/>
                  </a:cubicBezTo>
                  <a:cubicBezTo>
                    <a:pt x="2250" y="1858"/>
                    <a:pt x="556" y="4459"/>
                    <a:pt x="88" y="7669"/>
                  </a:cubicBezTo>
                  <a:cubicBezTo>
                    <a:pt x="1" y="8288"/>
                    <a:pt x="322" y="8894"/>
                    <a:pt x="883" y="9171"/>
                  </a:cubicBezTo>
                  <a:cubicBezTo>
                    <a:pt x="1457" y="9453"/>
                    <a:pt x="2285" y="9857"/>
                    <a:pt x="3300" y="10353"/>
                  </a:cubicBezTo>
                  <a:cubicBezTo>
                    <a:pt x="3947" y="10670"/>
                    <a:pt x="4670" y="11023"/>
                    <a:pt x="5453" y="11402"/>
                  </a:cubicBezTo>
                  <a:cubicBezTo>
                    <a:pt x="5974" y="11655"/>
                    <a:pt x="6520" y="11922"/>
                    <a:pt x="7088" y="12200"/>
                  </a:cubicBezTo>
                  <a:cubicBezTo>
                    <a:pt x="12514" y="14839"/>
                    <a:pt x="19877" y="18399"/>
                    <a:pt x="24829" y="20703"/>
                  </a:cubicBezTo>
                  <a:cubicBezTo>
                    <a:pt x="25426" y="20982"/>
                    <a:pt x="25987" y="21241"/>
                    <a:pt x="26508" y="21480"/>
                  </a:cubicBezTo>
                  <a:cubicBezTo>
                    <a:pt x="27057" y="21730"/>
                    <a:pt x="27558" y="21958"/>
                    <a:pt x="28006" y="22156"/>
                  </a:cubicBezTo>
                  <a:lnTo>
                    <a:pt x="28057" y="22178"/>
                  </a:lnTo>
                  <a:cubicBezTo>
                    <a:pt x="28057" y="22178"/>
                    <a:pt x="29874" y="22331"/>
                    <a:pt x="31811" y="22430"/>
                  </a:cubicBezTo>
                  <a:cubicBezTo>
                    <a:pt x="32728" y="22477"/>
                    <a:pt x="33673" y="22512"/>
                    <a:pt x="34465" y="22512"/>
                  </a:cubicBezTo>
                  <a:cubicBezTo>
                    <a:pt x="35120" y="22512"/>
                    <a:pt x="35670" y="22488"/>
                    <a:pt x="36014" y="22429"/>
                  </a:cubicBezTo>
                  <a:lnTo>
                    <a:pt x="36467" y="22629"/>
                  </a:lnTo>
                  <a:cubicBezTo>
                    <a:pt x="36553" y="22667"/>
                    <a:pt x="36643" y="22685"/>
                    <a:pt x="36732" y="22685"/>
                  </a:cubicBezTo>
                  <a:cubicBezTo>
                    <a:pt x="36984" y="22685"/>
                    <a:pt x="37225" y="22540"/>
                    <a:pt x="37334" y="22294"/>
                  </a:cubicBezTo>
                  <a:lnTo>
                    <a:pt x="38016" y="20756"/>
                  </a:lnTo>
                  <a:cubicBezTo>
                    <a:pt x="38162" y="20424"/>
                    <a:pt x="38013" y="20036"/>
                    <a:pt x="37681" y="19888"/>
                  </a:cubicBezTo>
                  <a:lnTo>
                    <a:pt x="37229" y="19689"/>
                  </a:lnTo>
                  <a:cubicBezTo>
                    <a:pt x="37229" y="19689"/>
                    <a:pt x="35714" y="17851"/>
                    <a:pt x="34247" y="16079"/>
                  </a:cubicBezTo>
                  <a:cubicBezTo>
                    <a:pt x="33401" y="15053"/>
                    <a:pt x="32573" y="14045"/>
                    <a:pt x="32064" y="13428"/>
                  </a:cubicBezTo>
                  <a:cubicBezTo>
                    <a:pt x="32034" y="13395"/>
                    <a:pt x="32007" y="13360"/>
                    <a:pt x="31980" y="13328"/>
                  </a:cubicBezTo>
                  <a:cubicBezTo>
                    <a:pt x="31921" y="13258"/>
                    <a:pt x="31438" y="12962"/>
                    <a:pt x="30260" y="12334"/>
                  </a:cubicBezTo>
                  <a:cubicBezTo>
                    <a:pt x="29909" y="12149"/>
                    <a:pt x="29494" y="11931"/>
                    <a:pt x="29009" y="11681"/>
                  </a:cubicBezTo>
                  <a:cubicBezTo>
                    <a:pt x="26052" y="10157"/>
                    <a:pt x="20500" y="7416"/>
                    <a:pt x="10691" y="2801"/>
                  </a:cubicBezTo>
                  <a:cubicBezTo>
                    <a:pt x="10258" y="2594"/>
                    <a:pt x="9816" y="2386"/>
                    <a:pt x="9365" y="2176"/>
                  </a:cubicBezTo>
                  <a:cubicBezTo>
                    <a:pt x="8736" y="1882"/>
                    <a:pt x="8092" y="1579"/>
                    <a:pt x="7429" y="1268"/>
                  </a:cubicBezTo>
                  <a:cubicBezTo>
                    <a:pt x="6645" y="903"/>
                    <a:pt x="5836" y="524"/>
                    <a:pt x="5002" y="135"/>
                  </a:cubicBezTo>
                  <a:cubicBezTo>
                    <a:pt x="4806" y="44"/>
                    <a:pt x="4599" y="0"/>
                    <a:pt x="4394" y="0"/>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2"/>
            <p:cNvSpPr/>
            <p:nvPr/>
          </p:nvSpPr>
          <p:spPr>
            <a:xfrm>
              <a:off x="9807350" y="849650"/>
              <a:ext cx="719125" cy="522200"/>
            </a:xfrm>
            <a:custGeom>
              <a:avLst/>
              <a:gdLst/>
              <a:ahLst/>
              <a:cxnLst/>
              <a:rect l="l" t="t" r="r" b="b"/>
              <a:pathLst>
                <a:path w="28765" h="20888" extrusionOk="0">
                  <a:moveTo>
                    <a:pt x="4129" y="0"/>
                  </a:moveTo>
                  <a:cubicBezTo>
                    <a:pt x="3241" y="1349"/>
                    <a:pt x="2432" y="2750"/>
                    <a:pt x="1746" y="4196"/>
                  </a:cubicBezTo>
                  <a:cubicBezTo>
                    <a:pt x="1000" y="5771"/>
                    <a:pt x="400" y="7403"/>
                    <a:pt x="0" y="9085"/>
                  </a:cubicBezTo>
                  <a:cubicBezTo>
                    <a:pt x="647" y="9402"/>
                    <a:pt x="1370" y="9755"/>
                    <a:pt x="2153" y="10134"/>
                  </a:cubicBezTo>
                  <a:cubicBezTo>
                    <a:pt x="2674" y="10387"/>
                    <a:pt x="3220" y="10654"/>
                    <a:pt x="3788" y="10932"/>
                  </a:cubicBezTo>
                  <a:cubicBezTo>
                    <a:pt x="9214" y="13571"/>
                    <a:pt x="16577" y="17131"/>
                    <a:pt x="21529" y="19435"/>
                  </a:cubicBezTo>
                  <a:cubicBezTo>
                    <a:pt x="22126" y="19714"/>
                    <a:pt x="22687" y="19973"/>
                    <a:pt x="23206" y="20212"/>
                  </a:cubicBezTo>
                  <a:cubicBezTo>
                    <a:pt x="23756" y="20462"/>
                    <a:pt x="24258" y="20690"/>
                    <a:pt x="24705" y="20888"/>
                  </a:cubicBezTo>
                  <a:cubicBezTo>
                    <a:pt x="25316" y="19441"/>
                    <a:pt x="26154" y="17511"/>
                    <a:pt x="26771" y="16093"/>
                  </a:cubicBezTo>
                  <a:cubicBezTo>
                    <a:pt x="27185" y="15155"/>
                    <a:pt x="27499" y="14441"/>
                    <a:pt x="27589" y="14249"/>
                  </a:cubicBezTo>
                  <a:cubicBezTo>
                    <a:pt x="27847" y="13696"/>
                    <a:pt x="28339" y="12948"/>
                    <a:pt x="28764" y="12160"/>
                  </a:cubicBezTo>
                  <a:cubicBezTo>
                    <a:pt x="28734" y="12127"/>
                    <a:pt x="28707" y="12092"/>
                    <a:pt x="28680" y="12060"/>
                  </a:cubicBezTo>
                  <a:cubicBezTo>
                    <a:pt x="28621" y="11990"/>
                    <a:pt x="28138" y="11694"/>
                    <a:pt x="26960" y="11066"/>
                  </a:cubicBezTo>
                  <a:cubicBezTo>
                    <a:pt x="26609" y="10881"/>
                    <a:pt x="26194" y="10663"/>
                    <a:pt x="25709" y="10413"/>
                  </a:cubicBezTo>
                  <a:cubicBezTo>
                    <a:pt x="22752" y="8889"/>
                    <a:pt x="17200" y="6148"/>
                    <a:pt x="7391" y="1533"/>
                  </a:cubicBezTo>
                  <a:cubicBezTo>
                    <a:pt x="6958" y="1326"/>
                    <a:pt x="6516" y="1118"/>
                    <a:pt x="6065" y="908"/>
                  </a:cubicBezTo>
                  <a:cubicBezTo>
                    <a:pt x="5436" y="614"/>
                    <a:pt x="4792" y="311"/>
                    <a:pt x="4129" y="0"/>
                  </a:cubicBezTo>
                  <a:close/>
                </a:path>
              </a:pathLst>
            </a:cu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2"/>
            <p:cNvSpPr/>
            <p:nvPr/>
          </p:nvSpPr>
          <p:spPr>
            <a:xfrm>
              <a:off x="10345550" y="1109950"/>
              <a:ext cx="135825" cy="245000"/>
            </a:xfrm>
            <a:custGeom>
              <a:avLst/>
              <a:gdLst/>
              <a:ahLst/>
              <a:cxnLst/>
              <a:rect l="l" t="t" r="r" b="b"/>
              <a:pathLst>
                <a:path w="5433" h="9800" extrusionOk="0">
                  <a:moveTo>
                    <a:pt x="4180" y="1"/>
                  </a:moveTo>
                  <a:cubicBezTo>
                    <a:pt x="2164" y="2652"/>
                    <a:pt x="639" y="5750"/>
                    <a:pt x="1" y="9023"/>
                  </a:cubicBezTo>
                  <a:cubicBezTo>
                    <a:pt x="598" y="9302"/>
                    <a:pt x="1159" y="9561"/>
                    <a:pt x="1680" y="9800"/>
                  </a:cubicBezTo>
                  <a:cubicBezTo>
                    <a:pt x="2164" y="7697"/>
                    <a:pt x="2792" y="5655"/>
                    <a:pt x="3733" y="3691"/>
                  </a:cubicBezTo>
                  <a:cubicBezTo>
                    <a:pt x="4233" y="2647"/>
                    <a:pt x="4797" y="1626"/>
                    <a:pt x="5432" y="654"/>
                  </a:cubicBezTo>
                  <a:cubicBezTo>
                    <a:pt x="5081" y="469"/>
                    <a:pt x="4664" y="251"/>
                    <a:pt x="4180" y="1"/>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2"/>
            <p:cNvSpPr/>
            <p:nvPr/>
          </p:nvSpPr>
          <p:spPr>
            <a:xfrm>
              <a:off x="9861175" y="872350"/>
              <a:ext cx="130975" cy="250600"/>
            </a:xfrm>
            <a:custGeom>
              <a:avLst/>
              <a:gdLst/>
              <a:ahLst/>
              <a:cxnLst/>
              <a:rect l="l" t="t" r="r" b="b"/>
              <a:pathLst>
                <a:path w="5239" h="10024" extrusionOk="0">
                  <a:moveTo>
                    <a:pt x="3912" y="0"/>
                  </a:moveTo>
                  <a:cubicBezTo>
                    <a:pt x="1945" y="2731"/>
                    <a:pt x="507" y="5902"/>
                    <a:pt x="0" y="9226"/>
                  </a:cubicBezTo>
                  <a:cubicBezTo>
                    <a:pt x="521" y="9479"/>
                    <a:pt x="1067" y="9746"/>
                    <a:pt x="1635" y="10024"/>
                  </a:cubicBezTo>
                  <a:cubicBezTo>
                    <a:pt x="2147" y="7654"/>
                    <a:pt x="2808" y="5355"/>
                    <a:pt x="3861" y="3152"/>
                  </a:cubicBezTo>
                  <a:cubicBezTo>
                    <a:pt x="4276" y="2286"/>
                    <a:pt x="4736" y="1443"/>
                    <a:pt x="5238" y="625"/>
                  </a:cubicBezTo>
                  <a:cubicBezTo>
                    <a:pt x="4805" y="418"/>
                    <a:pt x="4363" y="210"/>
                    <a:pt x="3912" y="0"/>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2"/>
            <p:cNvSpPr/>
            <p:nvPr/>
          </p:nvSpPr>
          <p:spPr>
            <a:xfrm>
              <a:off x="9956300" y="1001750"/>
              <a:ext cx="396250" cy="208975"/>
            </a:xfrm>
            <a:custGeom>
              <a:avLst/>
              <a:gdLst/>
              <a:ahLst/>
              <a:cxnLst/>
              <a:rect l="l" t="t" r="r" b="b"/>
              <a:pathLst>
                <a:path w="15850" h="8359" extrusionOk="0">
                  <a:moveTo>
                    <a:pt x="1347" y="0"/>
                  </a:moveTo>
                  <a:cubicBezTo>
                    <a:pt x="644" y="0"/>
                    <a:pt x="1" y="843"/>
                    <a:pt x="451" y="1663"/>
                  </a:cubicBezTo>
                  <a:cubicBezTo>
                    <a:pt x="1851" y="4211"/>
                    <a:pt x="4115" y="6900"/>
                    <a:pt x="7268" y="6900"/>
                  </a:cubicBezTo>
                  <a:cubicBezTo>
                    <a:pt x="7330" y="6900"/>
                    <a:pt x="7392" y="6899"/>
                    <a:pt x="7454" y="6897"/>
                  </a:cubicBezTo>
                  <a:cubicBezTo>
                    <a:pt x="8762" y="6854"/>
                    <a:pt x="9897" y="6185"/>
                    <a:pt x="11166" y="5979"/>
                  </a:cubicBezTo>
                  <a:cubicBezTo>
                    <a:pt x="11319" y="5955"/>
                    <a:pt x="11462" y="5943"/>
                    <a:pt x="11598" y="5943"/>
                  </a:cubicBezTo>
                  <a:cubicBezTo>
                    <a:pt x="13155" y="5943"/>
                    <a:pt x="13629" y="7479"/>
                    <a:pt x="14880" y="8253"/>
                  </a:cubicBezTo>
                  <a:cubicBezTo>
                    <a:pt x="14989" y="8321"/>
                    <a:pt x="15131" y="8358"/>
                    <a:pt x="15271" y="8358"/>
                  </a:cubicBezTo>
                  <a:cubicBezTo>
                    <a:pt x="15540" y="8358"/>
                    <a:pt x="15802" y="8220"/>
                    <a:pt x="15811" y="7895"/>
                  </a:cubicBezTo>
                  <a:cubicBezTo>
                    <a:pt x="15850" y="6500"/>
                    <a:pt x="14925" y="5073"/>
                    <a:pt x="13788" y="4294"/>
                  </a:cubicBezTo>
                  <a:cubicBezTo>
                    <a:pt x="13107" y="3829"/>
                    <a:pt x="12392" y="3643"/>
                    <a:pt x="11655" y="3643"/>
                  </a:cubicBezTo>
                  <a:cubicBezTo>
                    <a:pt x="11119" y="3643"/>
                    <a:pt x="10572" y="3741"/>
                    <a:pt x="10016" y="3900"/>
                  </a:cubicBezTo>
                  <a:cubicBezTo>
                    <a:pt x="9014" y="4187"/>
                    <a:pt x="8101" y="4599"/>
                    <a:pt x="7138" y="4599"/>
                  </a:cubicBezTo>
                  <a:cubicBezTo>
                    <a:pt x="6709" y="4599"/>
                    <a:pt x="6270" y="4517"/>
                    <a:pt x="5808" y="4306"/>
                  </a:cubicBezTo>
                  <a:cubicBezTo>
                    <a:pt x="4131" y="3540"/>
                    <a:pt x="3192" y="1868"/>
                    <a:pt x="2141" y="444"/>
                  </a:cubicBezTo>
                  <a:cubicBezTo>
                    <a:pt x="1909" y="131"/>
                    <a:pt x="1624" y="0"/>
                    <a:pt x="1347" y="0"/>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2"/>
            <p:cNvSpPr/>
            <p:nvPr/>
          </p:nvSpPr>
          <p:spPr>
            <a:xfrm>
              <a:off x="10669025" y="1356725"/>
              <a:ext cx="368550" cy="231800"/>
            </a:xfrm>
            <a:custGeom>
              <a:avLst/>
              <a:gdLst/>
              <a:ahLst/>
              <a:cxnLst/>
              <a:rect l="l" t="t" r="r" b="b"/>
              <a:pathLst>
                <a:path w="14742" h="9272" extrusionOk="0">
                  <a:moveTo>
                    <a:pt x="1542" y="0"/>
                  </a:moveTo>
                  <a:cubicBezTo>
                    <a:pt x="746" y="0"/>
                    <a:pt x="1" y="864"/>
                    <a:pt x="326" y="1723"/>
                  </a:cubicBezTo>
                  <a:cubicBezTo>
                    <a:pt x="996" y="3492"/>
                    <a:pt x="2422" y="5090"/>
                    <a:pt x="3781" y="6387"/>
                  </a:cubicBezTo>
                  <a:cubicBezTo>
                    <a:pt x="4515" y="7090"/>
                    <a:pt x="5460" y="7558"/>
                    <a:pt x="6412" y="7558"/>
                  </a:cubicBezTo>
                  <a:cubicBezTo>
                    <a:pt x="6982" y="7558"/>
                    <a:pt x="7556" y="7390"/>
                    <a:pt x="8088" y="7004"/>
                  </a:cubicBezTo>
                  <a:cubicBezTo>
                    <a:pt x="8687" y="6570"/>
                    <a:pt x="9099" y="5966"/>
                    <a:pt x="9470" y="5339"/>
                  </a:cubicBezTo>
                  <a:cubicBezTo>
                    <a:pt x="9496" y="5298"/>
                    <a:pt x="9539" y="5233"/>
                    <a:pt x="9592" y="5158"/>
                  </a:cubicBezTo>
                  <a:cubicBezTo>
                    <a:pt x="10902" y="6193"/>
                    <a:pt x="11716" y="7508"/>
                    <a:pt x="12683" y="8837"/>
                  </a:cubicBezTo>
                  <a:cubicBezTo>
                    <a:pt x="12902" y="9139"/>
                    <a:pt x="13221" y="9272"/>
                    <a:pt x="13539" y="9272"/>
                  </a:cubicBezTo>
                  <a:cubicBezTo>
                    <a:pt x="14141" y="9272"/>
                    <a:pt x="14741" y="8794"/>
                    <a:pt x="14649" y="8078"/>
                  </a:cubicBezTo>
                  <a:cubicBezTo>
                    <a:pt x="14447" y="6496"/>
                    <a:pt x="13548" y="4898"/>
                    <a:pt x="12495" y="3726"/>
                  </a:cubicBezTo>
                  <a:cubicBezTo>
                    <a:pt x="11677" y="2817"/>
                    <a:pt x="10498" y="1565"/>
                    <a:pt x="9177" y="1565"/>
                  </a:cubicBezTo>
                  <a:cubicBezTo>
                    <a:pt x="8945" y="1565"/>
                    <a:pt x="8707" y="1604"/>
                    <a:pt x="8467" y="1691"/>
                  </a:cubicBezTo>
                  <a:cubicBezTo>
                    <a:pt x="7750" y="1949"/>
                    <a:pt x="7322" y="2560"/>
                    <a:pt x="6988" y="3210"/>
                  </a:cubicBezTo>
                  <a:cubicBezTo>
                    <a:pt x="6868" y="3442"/>
                    <a:pt x="6548" y="4468"/>
                    <a:pt x="6248" y="4524"/>
                  </a:cubicBezTo>
                  <a:cubicBezTo>
                    <a:pt x="6235" y="4527"/>
                    <a:pt x="6222" y="4528"/>
                    <a:pt x="6208" y="4528"/>
                  </a:cubicBezTo>
                  <a:cubicBezTo>
                    <a:pt x="5686" y="4528"/>
                    <a:pt x="4477" y="2792"/>
                    <a:pt x="4226" y="2481"/>
                  </a:cubicBezTo>
                  <a:cubicBezTo>
                    <a:pt x="3604" y="1713"/>
                    <a:pt x="3034" y="962"/>
                    <a:pt x="2293" y="298"/>
                  </a:cubicBezTo>
                  <a:cubicBezTo>
                    <a:pt x="2060" y="90"/>
                    <a:pt x="1798" y="0"/>
                    <a:pt x="1542" y="0"/>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0" name="Google Shape;1540;p42"/>
          <p:cNvGrpSpPr/>
          <p:nvPr/>
        </p:nvGrpSpPr>
        <p:grpSpPr>
          <a:xfrm>
            <a:off x="7959320" y="3859086"/>
            <a:ext cx="783847" cy="778545"/>
            <a:chOff x="3149950" y="767963"/>
            <a:chExt cx="931450" cy="882400"/>
          </a:xfrm>
        </p:grpSpPr>
        <p:sp>
          <p:nvSpPr>
            <p:cNvPr id="1541" name="Google Shape;1541;p42"/>
            <p:cNvSpPr/>
            <p:nvPr/>
          </p:nvSpPr>
          <p:spPr>
            <a:xfrm>
              <a:off x="3149950" y="767963"/>
              <a:ext cx="931450" cy="880575"/>
            </a:xfrm>
            <a:custGeom>
              <a:avLst/>
              <a:gdLst/>
              <a:ahLst/>
              <a:cxnLst/>
              <a:rect l="l" t="t" r="r" b="b"/>
              <a:pathLst>
                <a:path w="37258" h="35223" extrusionOk="0">
                  <a:moveTo>
                    <a:pt x="14325" y="1"/>
                  </a:moveTo>
                  <a:cubicBezTo>
                    <a:pt x="9208" y="8387"/>
                    <a:pt x="1" y="27431"/>
                    <a:pt x="1" y="27431"/>
                  </a:cubicBezTo>
                  <a:cubicBezTo>
                    <a:pt x="1846" y="28474"/>
                    <a:pt x="4299" y="29649"/>
                    <a:pt x="6781" y="30762"/>
                  </a:cubicBezTo>
                  <a:cubicBezTo>
                    <a:pt x="12058" y="33126"/>
                    <a:pt x="17466" y="35223"/>
                    <a:pt x="17466" y="35223"/>
                  </a:cubicBezTo>
                  <a:lnTo>
                    <a:pt x="25286" y="33297"/>
                  </a:lnTo>
                  <a:lnTo>
                    <a:pt x="37257" y="9529"/>
                  </a:lnTo>
                  <a:cubicBezTo>
                    <a:pt x="36207" y="8892"/>
                    <a:pt x="35090" y="8275"/>
                    <a:pt x="33933" y="7679"/>
                  </a:cubicBezTo>
                  <a:cubicBezTo>
                    <a:pt x="25224" y="3192"/>
                    <a:pt x="14325" y="1"/>
                    <a:pt x="14325" y="1"/>
                  </a:cubicBezTo>
                  <a:close/>
                </a:path>
              </a:pathLst>
            </a:cu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2"/>
            <p:cNvSpPr/>
            <p:nvPr/>
          </p:nvSpPr>
          <p:spPr>
            <a:xfrm>
              <a:off x="3515925" y="890988"/>
              <a:ext cx="441775" cy="212975"/>
            </a:xfrm>
            <a:custGeom>
              <a:avLst/>
              <a:gdLst/>
              <a:ahLst/>
              <a:cxnLst/>
              <a:rect l="l" t="t" r="r" b="b"/>
              <a:pathLst>
                <a:path w="17671" h="8519" extrusionOk="0">
                  <a:moveTo>
                    <a:pt x="659" y="0"/>
                  </a:moveTo>
                  <a:cubicBezTo>
                    <a:pt x="248" y="0"/>
                    <a:pt x="0" y="606"/>
                    <a:pt x="446" y="759"/>
                  </a:cubicBezTo>
                  <a:cubicBezTo>
                    <a:pt x="6200" y="2729"/>
                    <a:pt x="11572" y="5594"/>
                    <a:pt x="16915" y="8468"/>
                  </a:cubicBezTo>
                  <a:cubicBezTo>
                    <a:pt x="16980" y="8503"/>
                    <a:pt x="17044" y="8518"/>
                    <a:pt x="17103" y="8518"/>
                  </a:cubicBezTo>
                  <a:cubicBezTo>
                    <a:pt x="17463" y="8518"/>
                    <a:pt x="17671" y="7947"/>
                    <a:pt x="17274" y="7734"/>
                  </a:cubicBezTo>
                  <a:cubicBezTo>
                    <a:pt x="11931" y="4860"/>
                    <a:pt x="6560" y="1995"/>
                    <a:pt x="804" y="25"/>
                  </a:cubicBezTo>
                  <a:cubicBezTo>
                    <a:pt x="754" y="8"/>
                    <a:pt x="706" y="0"/>
                    <a:pt x="6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2"/>
            <p:cNvSpPr/>
            <p:nvPr/>
          </p:nvSpPr>
          <p:spPr>
            <a:xfrm>
              <a:off x="3445425" y="1043913"/>
              <a:ext cx="441825" cy="213000"/>
            </a:xfrm>
            <a:custGeom>
              <a:avLst/>
              <a:gdLst/>
              <a:ahLst/>
              <a:cxnLst/>
              <a:rect l="l" t="t" r="r" b="b"/>
              <a:pathLst>
                <a:path w="17673" h="8520" extrusionOk="0">
                  <a:moveTo>
                    <a:pt x="661" y="1"/>
                  </a:moveTo>
                  <a:cubicBezTo>
                    <a:pt x="250" y="1"/>
                    <a:pt x="1" y="607"/>
                    <a:pt x="446" y="760"/>
                  </a:cubicBezTo>
                  <a:cubicBezTo>
                    <a:pt x="6202" y="2730"/>
                    <a:pt x="11573" y="5595"/>
                    <a:pt x="16916" y="8469"/>
                  </a:cubicBezTo>
                  <a:cubicBezTo>
                    <a:pt x="16981" y="8504"/>
                    <a:pt x="17045" y="8519"/>
                    <a:pt x="17104" y="8519"/>
                  </a:cubicBezTo>
                  <a:cubicBezTo>
                    <a:pt x="17464" y="8519"/>
                    <a:pt x="17673" y="7948"/>
                    <a:pt x="17276" y="7734"/>
                  </a:cubicBezTo>
                  <a:cubicBezTo>
                    <a:pt x="11933" y="4861"/>
                    <a:pt x="6563" y="1997"/>
                    <a:pt x="807" y="26"/>
                  </a:cubicBezTo>
                  <a:cubicBezTo>
                    <a:pt x="757" y="9"/>
                    <a:pt x="708" y="1"/>
                    <a:pt x="6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2"/>
            <p:cNvSpPr/>
            <p:nvPr/>
          </p:nvSpPr>
          <p:spPr>
            <a:xfrm>
              <a:off x="3360875" y="1189063"/>
              <a:ext cx="441825" cy="212950"/>
            </a:xfrm>
            <a:custGeom>
              <a:avLst/>
              <a:gdLst/>
              <a:ahLst/>
              <a:cxnLst/>
              <a:rect l="l" t="t" r="r" b="b"/>
              <a:pathLst>
                <a:path w="17673" h="8518" extrusionOk="0">
                  <a:moveTo>
                    <a:pt x="661" y="0"/>
                  </a:moveTo>
                  <a:cubicBezTo>
                    <a:pt x="249" y="0"/>
                    <a:pt x="1" y="607"/>
                    <a:pt x="447" y="759"/>
                  </a:cubicBezTo>
                  <a:cubicBezTo>
                    <a:pt x="6203" y="2729"/>
                    <a:pt x="11573" y="5592"/>
                    <a:pt x="16916" y="8466"/>
                  </a:cubicBezTo>
                  <a:cubicBezTo>
                    <a:pt x="16982" y="8502"/>
                    <a:pt x="17045" y="8517"/>
                    <a:pt x="17105" y="8517"/>
                  </a:cubicBezTo>
                  <a:cubicBezTo>
                    <a:pt x="17465" y="8517"/>
                    <a:pt x="17673" y="7947"/>
                    <a:pt x="17276" y="7734"/>
                  </a:cubicBezTo>
                  <a:cubicBezTo>
                    <a:pt x="11933" y="4860"/>
                    <a:pt x="6561" y="1995"/>
                    <a:pt x="807" y="25"/>
                  </a:cubicBezTo>
                  <a:cubicBezTo>
                    <a:pt x="757" y="8"/>
                    <a:pt x="708" y="0"/>
                    <a:pt x="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2"/>
            <p:cNvSpPr/>
            <p:nvPr/>
          </p:nvSpPr>
          <p:spPr>
            <a:xfrm>
              <a:off x="3288225" y="1325988"/>
              <a:ext cx="441825" cy="213000"/>
            </a:xfrm>
            <a:custGeom>
              <a:avLst/>
              <a:gdLst/>
              <a:ahLst/>
              <a:cxnLst/>
              <a:rect l="l" t="t" r="r" b="b"/>
              <a:pathLst>
                <a:path w="17673" h="8520" extrusionOk="0">
                  <a:moveTo>
                    <a:pt x="662" y="0"/>
                  </a:moveTo>
                  <a:cubicBezTo>
                    <a:pt x="250" y="0"/>
                    <a:pt x="1" y="607"/>
                    <a:pt x="447" y="759"/>
                  </a:cubicBezTo>
                  <a:cubicBezTo>
                    <a:pt x="6203" y="2729"/>
                    <a:pt x="11573" y="5594"/>
                    <a:pt x="16917" y="8468"/>
                  </a:cubicBezTo>
                  <a:cubicBezTo>
                    <a:pt x="16983" y="8503"/>
                    <a:pt x="17047" y="8519"/>
                    <a:pt x="17106" y="8519"/>
                  </a:cubicBezTo>
                  <a:cubicBezTo>
                    <a:pt x="17466" y="8519"/>
                    <a:pt x="17673" y="7947"/>
                    <a:pt x="17276" y="7734"/>
                  </a:cubicBezTo>
                  <a:cubicBezTo>
                    <a:pt x="11933" y="4860"/>
                    <a:pt x="6563" y="1997"/>
                    <a:pt x="807" y="25"/>
                  </a:cubicBezTo>
                  <a:cubicBezTo>
                    <a:pt x="757" y="8"/>
                    <a:pt x="708" y="0"/>
                    <a:pt x="6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2"/>
            <p:cNvSpPr/>
            <p:nvPr/>
          </p:nvSpPr>
          <p:spPr>
            <a:xfrm>
              <a:off x="3585600" y="1526538"/>
              <a:ext cx="196725" cy="123825"/>
            </a:xfrm>
            <a:custGeom>
              <a:avLst/>
              <a:gdLst/>
              <a:ahLst/>
              <a:cxnLst/>
              <a:rect l="l" t="t" r="r" b="b"/>
              <a:pathLst>
                <a:path w="7869" h="4953" extrusionOk="0">
                  <a:moveTo>
                    <a:pt x="2392" y="1"/>
                  </a:moveTo>
                  <a:cubicBezTo>
                    <a:pt x="1409" y="1894"/>
                    <a:pt x="1" y="4953"/>
                    <a:pt x="1" y="4953"/>
                  </a:cubicBezTo>
                  <a:lnTo>
                    <a:pt x="7869" y="2907"/>
                  </a:lnTo>
                  <a:lnTo>
                    <a:pt x="2392" y="1"/>
                  </a:lnTo>
                  <a:close/>
                </a:path>
              </a:pathLst>
            </a:cu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28;p39">
            <a:extLst>
              <a:ext uri="{FF2B5EF4-FFF2-40B4-BE49-F238E27FC236}">
                <a16:creationId xmlns:a16="http://schemas.microsoft.com/office/drawing/2014/main" id="{8359ACFA-2885-4A32-8D3A-0DBB7C605F28}"/>
              </a:ext>
            </a:extLst>
          </p:cNvPr>
          <p:cNvSpPr txBox="1">
            <a:spLocks/>
          </p:cNvSpPr>
          <p:nvPr/>
        </p:nvSpPr>
        <p:spPr>
          <a:xfrm>
            <a:off x="-327952" y="0"/>
            <a:ext cx="9799903" cy="6822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spcAft>
                <a:spcPts val="800"/>
              </a:spcAft>
            </a:pPr>
            <a:r>
              <a:rPr lang="en-US" sz="2200" b="1" i="1" dirty="0" err="1">
                <a:latin typeface="Arial" panose="020B0604020202020204" pitchFamily="34" charset="0"/>
                <a:ea typeface="Calibri" panose="020F0502020204030204" pitchFamily="34" charset="0"/>
                <a:cs typeface="Times New Roman" panose="02020603050405020304" pitchFamily="18" charset="0"/>
              </a:rPr>
              <a:t>Hoạt</a:t>
            </a:r>
            <a:r>
              <a:rPr lang="en-US" sz="2200" b="1" i="1" dirty="0">
                <a:latin typeface="Arial" panose="020B0604020202020204" pitchFamily="34" charset="0"/>
                <a:ea typeface="Calibri" panose="020F0502020204030204" pitchFamily="34" charset="0"/>
                <a:cs typeface="Times New Roman" panose="02020603050405020304" pitchFamily="18" charset="0"/>
              </a:rPr>
              <a:t> </a:t>
            </a:r>
            <a:r>
              <a:rPr lang="en-US" sz="2200" b="1" i="1" dirty="0" err="1">
                <a:latin typeface="Arial" panose="020B0604020202020204" pitchFamily="34" charset="0"/>
                <a:ea typeface="Calibri" panose="020F0502020204030204" pitchFamily="34" charset="0"/>
                <a:cs typeface="Times New Roman" panose="02020603050405020304" pitchFamily="18" charset="0"/>
              </a:rPr>
              <a:t>động</a:t>
            </a:r>
            <a:r>
              <a:rPr lang="en-US" sz="2200" b="1" i="1" dirty="0">
                <a:latin typeface="Arial" panose="020B0604020202020204" pitchFamily="34" charset="0"/>
                <a:ea typeface="Calibri" panose="020F0502020204030204" pitchFamily="34" charset="0"/>
                <a:cs typeface="Times New Roman" panose="02020603050405020304" pitchFamily="18" charset="0"/>
              </a:rPr>
              <a:t> </a:t>
            </a:r>
            <a:r>
              <a:rPr lang="en-US" sz="2200" b="1" i="1" dirty="0" err="1">
                <a:latin typeface="Arial" panose="020B0604020202020204" pitchFamily="34" charset="0"/>
                <a:ea typeface="Calibri" panose="020F0502020204030204" pitchFamily="34" charset="0"/>
                <a:cs typeface="Times New Roman" panose="02020603050405020304" pitchFamily="18" charset="0"/>
              </a:rPr>
              <a:t>nhóm</a:t>
            </a:r>
            <a:r>
              <a:rPr lang="en-US" sz="2200" b="1" i="1" dirty="0">
                <a:latin typeface="Arial" panose="020B0604020202020204" pitchFamily="34" charset="0"/>
                <a:ea typeface="Calibri" panose="020F0502020204030204" pitchFamily="34" charset="0"/>
                <a:cs typeface="Times New Roman" panose="02020603050405020304" pitchFamily="18" charset="0"/>
              </a:rPr>
              <a:t>: </a:t>
            </a:r>
            <a:r>
              <a:rPr lang="en-US" sz="2200" i="1" dirty="0" err="1">
                <a:latin typeface="Arial" panose="020B0604020202020204" pitchFamily="34" charset="0"/>
                <a:ea typeface="Calibri" panose="020F0502020204030204" pitchFamily="34" charset="0"/>
                <a:cs typeface="Times New Roman" panose="02020603050405020304" pitchFamily="18" charset="0"/>
              </a:rPr>
              <a:t>Hãy</a:t>
            </a:r>
            <a:r>
              <a:rPr lang="en-US" sz="2200" i="1" dirty="0">
                <a:latin typeface="Arial" panose="020B0604020202020204" pitchFamily="34" charset="0"/>
                <a:ea typeface="Calibri" panose="020F0502020204030204" pitchFamily="34" charset="0"/>
                <a:cs typeface="Times New Roman" panose="02020603050405020304" pitchFamily="18" charset="0"/>
              </a:rPr>
              <a:t> </a:t>
            </a:r>
            <a:r>
              <a:rPr lang="en-US" sz="2200" i="1" dirty="0" err="1">
                <a:latin typeface="Arial" panose="020B0604020202020204" pitchFamily="34" charset="0"/>
                <a:ea typeface="Calibri" panose="020F0502020204030204" pitchFamily="34" charset="0"/>
                <a:cs typeface="Times New Roman" panose="02020603050405020304" pitchFamily="18" charset="0"/>
              </a:rPr>
              <a:t>làm</a:t>
            </a:r>
            <a:r>
              <a:rPr lang="en-US" sz="2200" i="1" dirty="0">
                <a:latin typeface="Arial" panose="020B0604020202020204" pitchFamily="34" charset="0"/>
                <a:ea typeface="Calibri" panose="020F0502020204030204" pitchFamily="34" charset="0"/>
                <a:cs typeface="Times New Roman" panose="02020603050405020304" pitchFamily="18" charset="0"/>
              </a:rPr>
              <a:t> </a:t>
            </a:r>
            <a:r>
              <a:rPr lang="en-US" sz="2200" i="1" dirty="0" err="1">
                <a:latin typeface="Arial" panose="020B0604020202020204" pitchFamily="34" charset="0"/>
                <a:ea typeface="Calibri" panose="020F0502020204030204" pitchFamily="34" charset="0"/>
                <a:cs typeface="Times New Roman" panose="02020603050405020304" pitchFamily="18" charset="0"/>
              </a:rPr>
              <a:t>các</a:t>
            </a:r>
            <a:r>
              <a:rPr lang="en-US" sz="2200" i="1" dirty="0">
                <a:latin typeface="Arial" panose="020B0604020202020204" pitchFamily="34" charset="0"/>
                <a:ea typeface="Calibri" panose="020F0502020204030204" pitchFamily="34" charset="0"/>
                <a:cs typeface="Times New Roman" panose="02020603050405020304" pitchFamily="18" charset="0"/>
              </a:rPr>
              <a:t> </a:t>
            </a:r>
            <a:r>
              <a:rPr lang="en-US" sz="2200" i="1" dirty="0" err="1">
                <a:latin typeface="Arial" panose="020B0604020202020204" pitchFamily="34" charset="0"/>
                <a:ea typeface="Calibri" panose="020F0502020204030204" pitchFamily="34" charset="0"/>
                <a:cs typeface="Times New Roman" panose="02020603050405020304" pitchFamily="18" charset="0"/>
              </a:rPr>
              <a:t>thí</a:t>
            </a:r>
            <a:r>
              <a:rPr lang="en-US" sz="2200" i="1" dirty="0">
                <a:latin typeface="Arial" panose="020B0604020202020204" pitchFamily="34" charset="0"/>
                <a:ea typeface="Calibri" panose="020F0502020204030204" pitchFamily="34" charset="0"/>
                <a:cs typeface="Times New Roman" panose="02020603050405020304" pitchFamily="18" charset="0"/>
              </a:rPr>
              <a:t> </a:t>
            </a:r>
            <a:r>
              <a:rPr lang="en-US" sz="2200" i="1" dirty="0" err="1">
                <a:latin typeface="Arial" panose="020B0604020202020204" pitchFamily="34" charset="0"/>
                <a:ea typeface="Calibri" panose="020F0502020204030204" pitchFamily="34" charset="0"/>
                <a:cs typeface="Times New Roman" panose="02020603050405020304" pitchFamily="18" charset="0"/>
              </a:rPr>
              <a:t>nghiệm</a:t>
            </a:r>
            <a:r>
              <a:rPr lang="en-US" sz="2200" i="1" dirty="0">
                <a:latin typeface="Arial" panose="020B0604020202020204" pitchFamily="34" charset="0"/>
                <a:ea typeface="Calibri" panose="020F0502020204030204" pitchFamily="34" charset="0"/>
                <a:cs typeface="Times New Roman" panose="02020603050405020304" pitchFamily="18" charset="0"/>
              </a:rPr>
              <a:t> </a:t>
            </a:r>
            <a:r>
              <a:rPr lang="en-US" sz="2200" i="1" dirty="0" err="1">
                <a:latin typeface="Arial" panose="020B0604020202020204" pitchFamily="34" charset="0"/>
                <a:ea typeface="Calibri" panose="020F0502020204030204" pitchFamily="34" charset="0"/>
                <a:cs typeface="Times New Roman" panose="02020603050405020304" pitchFamily="18" charset="0"/>
              </a:rPr>
              <a:t>về</a:t>
            </a:r>
            <a:r>
              <a:rPr lang="en-US" sz="2200" i="1" dirty="0">
                <a:latin typeface="Arial" panose="020B0604020202020204" pitchFamily="34" charset="0"/>
                <a:ea typeface="Calibri" panose="020F0502020204030204" pitchFamily="34" charset="0"/>
                <a:cs typeface="Times New Roman" panose="02020603050405020304" pitchFamily="18" charset="0"/>
              </a:rPr>
              <a:t> </a:t>
            </a:r>
            <a:r>
              <a:rPr lang="en-US" sz="2200" i="1" dirty="0" err="1">
                <a:latin typeface="Arial" panose="020B0604020202020204" pitchFamily="34" charset="0"/>
                <a:ea typeface="Calibri" panose="020F0502020204030204" pitchFamily="34" charset="0"/>
                <a:cs typeface="Times New Roman" panose="02020603050405020304" pitchFamily="18" charset="0"/>
              </a:rPr>
              <a:t>biến</a:t>
            </a:r>
            <a:r>
              <a:rPr lang="en-US" sz="2200" i="1" dirty="0">
                <a:latin typeface="Arial" panose="020B0604020202020204" pitchFamily="34" charset="0"/>
                <a:ea typeface="Calibri" panose="020F0502020204030204" pitchFamily="34" charset="0"/>
                <a:cs typeface="Times New Roman" panose="02020603050405020304" pitchFamily="18" charset="0"/>
              </a:rPr>
              <a:t> </a:t>
            </a:r>
            <a:r>
              <a:rPr lang="en-US" sz="2200" i="1" dirty="0" err="1">
                <a:latin typeface="Arial" panose="020B0604020202020204" pitchFamily="34" charset="0"/>
                <a:ea typeface="Calibri" panose="020F0502020204030204" pitchFamily="34" charset="0"/>
                <a:cs typeface="Times New Roman" panose="02020603050405020304" pitchFamily="18" charset="0"/>
              </a:rPr>
              <a:t>dạng</a:t>
            </a:r>
            <a:r>
              <a:rPr lang="en-US" sz="2200" i="1" dirty="0">
                <a:latin typeface="Arial" panose="020B0604020202020204" pitchFamily="34" charset="0"/>
                <a:ea typeface="Calibri" panose="020F0502020204030204" pitchFamily="34" charset="0"/>
                <a:cs typeface="Times New Roman" panose="02020603050405020304" pitchFamily="18" charset="0"/>
              </a:rPr>
              <a:t> </a:t>
            </a:r>
            <a:r>
              <a:rPr lang="en-US" sz="2200" i="1" dirty="0" err="1">
                <a:latin typeface="Arial" panose="020B0604020202020204" pitchFamily="34" charset="0"/>
                <a:ea typeface="Calibri" panose="020F0502020204030204" pitchFamily="34" charset="0"/>
                <a:cs typeface="Times New Roman" panose="02020603050405020304" pitchFamily="18" charset="0"/>
              </a:rPr>
              <a:t>sau</a:t>
            </a:r>
            <a:r>
              <a:rPr lang="en-US" sz="2200" i="1" dirty="0">
                <a:latin typeface="Arial" panose="020B0604020202020204" pitchFamily="34" charset="0"/>
                <a:ea typeface="Calibri" panose="020F0502020204030204" pitchFamily="34" charset="0"/>
                <a:cs typeface="Times New Roman" panose="02020603050405020304" pitchFamily="18" charset="0"/>
              </a:rPr>
              <a:t> </a:t>
            </a:r>
            <a:r>
              <a:rPr lang="en-US" sz="2200" i="1" dirty="0" err="1">
                <a:latin typeface="Arial" panose="020B0604020202020204" pitchFamily="34" charset="0"/>
                <a:ea typeface="Calibri" panose="020F0502020204030204" pitchFamily="34" charset="0"/>
                <a:cs typeface="Times New Roman" panose="02020603050405020304" pitchFamily="18" charset="0"/>
              </a:rPr>
              <a:t>đây</a:t>
            </a:r>
            <a:r>
              <a:rPr lang="en-US" sz="2200" i="1" dirty="0">
                <a:latin typeface="Arial" panose="020B0604020202020204" pitchFamily="34" charset="0"/>
                <a:ea typeface="Calibri" panose="020F0502020204030204" pitchFamily="34" charset="0"/>
                <a:cs typeface="Times New Roman" panose="02020603050405020304" pitchFamily="18" charset="0"/>
              </a:rPr>
              <a:t>:</a:t>
            </a:r>
            <a:endParaRPr lang="en-US" sz="2200"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D5F567F-9450-4B75-8AC8-87CC34AC79AD}"/>
              </a:ext>
            </a:extLst>
          </p:cNvPr>
          <p:cNvSpPr txBox="1"/>
          <p:nvPr/>
        </p:nvSpPr>
        <p:spPr>
          <a:xfrm>
            <a:off x="15699" y="453690"/>
            <a:ext cx="4853749" cy="965970"/>
          </a:xfrm>
          <a:prstGeom prst="rect">
            <a:avLst/>
          </a:prstGeom>
          <a:noFill/>
        </p:spPr>
        <p:txBody>
          <a:bodyPr wrap="square">
            <a:spAutoFit/>
          </a:bodyPr>
          <a:lstStyle/>
          <a:p>
            <a:pPr marL="342900" marR="0" indent="-342900" algn="ctr">
              <a:lnSpc>
                <a:spcPct val="150000"/>
              </a:lnSpc>
              <a:spcBef>
                <a:spcPts val="0"/>
              </a:spcBef>
              <a:spcAft>
                <a:spcPts val="800"/>
              </a:spcAft>
              <a:buFont typeface="Wingdings" panose="05000000000000000000" pitchFamily="2" charset="2"/>
              <a:buChar char="§"/>
            </a:pPr>
            <a:r>
              <a:rPr lang="en-US" sz="2000" b="1" i="1" dirty="0" err="1">
                <a:solidFill>
                  <a:srgbClr val="002060"/>
                </a:solidFill>
                <a:effectLst/>
                <a:latin typeface="Arial" panose="020B0604020202020204" pitchFamily="34" charset="0"/>
                <a:ea typeface="Calibri" panose="020F0502020204030204" pitchFamily="34" charset="0"/>
                <a:cs typeface="Times New Roman" panose="02020603050405020304" pitchFamily="18" charset="0"/>
              </a:rPr>
              <a:t>Ép</a:t>
            </a:r>
            <a:r>
              <a:rPr lang="en-US" sz="2000" b="1" i="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b="1" i="1" dirty="0" err="1">
                <a:solidFill>
                  <a:srgbClr val="002060"/>
                </a:solidFill>
                <a:effectLst/>
                <a:latin typeface="Arial" panose="020B0604020202020204" pitchFamily="34" charset="0"/>
                <a:ea typeface="Calibri" panose="020F0502020204030204" pitchFamily="34" charset="0"/>
                <a:cs typeface="Times New Roman" panose="02020603050405020304" pitchFamily="18" charset="0"/>
              </a:rPr>
              <a:t>quả</a:t>
            </a:r>
            <a:r>
              <a:rPr lang="en-US" sz="2000" b="1" i="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b="1" i="1" dirty="0" err="1">
                <a:solidFill>
                  <a:srgbClr val="002060"/>
                </a:solidFill>
                <a:effectLst/>
                <a:latin typeface="Arial" panose="020B0604020202020204" pitchFamily="34" charset="0"/>
                <a:ea typeface="Calibri" panose="020F0502020204030204" pitchFamily="34" charset="0"/>
                <a:cs typeface="Times New Roman" panose="02020603050405020304" pitchFamily="18" charset="0"/>
              </a:rPr>
              <a:t>bóng</a:t>
            </a:r>
            <a:r>
              <a:rPr lang="en-US" sz="2000" b="1" i="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b="1" i="1" dirty="0" err="1">
                <a:solidFill>
                  <a:srgbClr val="002060"/>
                </a:solidFill>
                <a:effectLst/>
                <a:latin typeface="Arial" panose="020B0604020202020204" pitchFamily="34" charset="0"/>
                <a:ea typeface="Calibri" panose="020F0502020204030204" pitchFamily="34" charset="0"/>
                <a:cs typeface="Times New Roman" panose="02020603050405020304" pitchFamily="18" charset="0"/>
              </a:rPr>
              <a:t>cao</a:t>
            </a:r>
            <a:r>
              <a:rPr lang="en-US" sz="2000" b="1" i="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b="1" i="1" dirty="0" err="1">
                <a:solidFill>
                  <a:srgbClr val="002060"/>
                </a:solidFill>
                <a:effectLst/>
                <a:latin typeface="Arial" panose="020B0604020202020204" pitchFamily="34" charset="0"/>
                <a:ea typeface="Calibri" panose="020F0502020204030204" pitchFamily="34" charset="0"/>
                <a:cs typeface="Times New Roman" panose="02020603050405020304" pitchFamily="18" charset="0"/>
              </a:rPr>
              <a:t>su</a:t>
            </a:r>
            <a:r>
              <a:rPr lang="en-US" sz="2000" b="1" i="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b="1" i="1" dirty="0" err="1">
                <a:solidFill>
                  <a:srgbClr val="002060"/>
                </a:solidFill>
                <a:effectLst/>
                <a:latin typeface="Arial" panose="020B0604020202020204" pitchFamily="34" charset="0"/>
                <a:ea typeface="Calibri" panose="020F0502020204030204" pitchFamily="34" charset="0"/>
                <a:cs typeface="Times New Roman" panose="02020603050405020304" pitchFamily="18" charset="0"/>
              </a:rPr>
              <a:t>vào</a:t>
            </a:r>
            <a:r>
              <a:rPr lang="en-US" sz="2000" b="1" i="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b="1" i="1" dirty="0" err="1">
                <a:solidFill>
                  <a:srgbClr val="002060"/>
                </a:solidFill>
                <a:effectLst/>
                <a:latin typeface="Arial" panose="020B0604020202020204" pitchFamily="34" charset="0"/>
                <a:ea typeface="Calibri" panose="020F0502020204030204" pitchFamily="34" charset="0"/>
                <a:cs typeface="Times New Roman" panose="02020603050405020304" pitchFamily="18" charset="0"/>
              </a:rPr>
              <a:t>bức</a:t>
            </a:r>
            <a:r>
              <a:rPr lang="en-US" sz="2000" b="1" i="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b="1" i="1" dirty="0" err="1">
                <a:solidFill>
                  <a:srgbClr val="002060"/>
                </a:solidFill>
                <a:effectLst/>
                <a:latin typeface="Arial" panose="020B0604020202020204" pitchFamily="34" charset="0"/>
                <a:ea typeface="Calibri" panose="020F0502020204030204" pitchFamily="34" charset="0"/>
                <a:cs typeface="Times New Roman" panose="02020603050405020304" pitchFamily="18" charset="0"/>
              </a:rPr>
              <a:t>tường</a:t>
            </a:r>
            <a:r>
              <a:rPr lang="en-US" sz="2000" b="1" i="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b="1" i="1" dirty="0" err="1">
                <a:solidFill>
                  <a:srgbClr val="002060"/>
                </a:solidFill>
                <a:effectLst/>
                <a:latin typeface="Arial" panose="020B0604020202020204" pitchFamily="34" charset="0"/>
                <a:ea typeface="Calibri" panose="020F0502020204030204" pitchFamily="34" charset="0"/>
                <a:cs typeface="Times New Roman" panose="02020603050405020304" pitchFamily="18" charset="0"/>
              </a:rPr>
              <a:t>Hình</a:t>
            </a:r>
            <a:r>
              <a:rPr lang="en-US" sz="2000" b="1" i="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33.1a)</a:t>
            </a:r>
            <a:endParaRPr lang="en-US" sz="16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EE32FAF9-B70C-415D-A842-CBF6CA7AFCBF}"/>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1058363" y="1419660"/>
            <a:ext cx="2416358" cy="1610425"/>
          </a:xfrm>
          <a:prstGeom prst="rect">
            <a:avLst/>
          </a:prstGeom>
        </p:spPr>
      </p:pic>
      <p:sp>
        <p:nvSpPr>
          <p:cNvPr id="8" name="TextBox 7">
            <a:extLst>
              <a:ext uri="{FF2B5EF4-FFF2-40B4-BE49-F238E27FC236}">
                <a16:creationId xmlns:a16="http://schemas.microsoft.com/office/drawing/2014/main" id="{890F0BD1-43A4-4D6C-8C84-698699CFD8C5}"/>
              </a:ext>
            </a:extLst>
          </p:cNvPr>
          <p:cNvSpPr txBox="1"/>
          <p:nvPr/>
        </p:nvSpPr>
        <p:spPr>
          <a:xfrm>
            <a:off x="4772414" y="453690"/>
            <a:ext cx="4546945" cy="965970"/>
          </a:xfrm>
          <a:prstGeom prst="rect">
            <a:avLst/>
          </a:prstGeom>
          <a:noFill/>
        </p:spPr>
        <p:txBody>
          <a:bodyPr wrap="square">
            <a:spAutoFit/>
          </a:bodyPr>
          <a:lstStyle/>
          <a:p>
            <a:pPr marL="342900" marR="0" indent="-342900" algn="ctr">
              <a:lnSpc>
                <a:spcPct val="150000"/>
              </a:lnSpc>
              <a:spcBef>
                <a:spcPts val="0"/>
              </a:spcBef>
              <a:spcAft>
                <a:spcPts val="800"/>
              </a:spcAft>
              <a:buFont typeface="Wingdings" panose="05000000000000000000" pitchFamily="2" charset="2"/>
              <a:buChar char="§"/>
            </a:pPr>
            <a:r>
              <a:rPr lang="en-US" sz="2000" b="1" i="1" dirty="0" err="1">
                <a:solidFill>
                  <a:srgbClr val="002060"/>
                </a:solidFill>
                <a:effectLst/>
                <a:latin typeface="Arial" panose="020B0604020202020204" pitchFamily="34" charset="0"/>
                <a:ea typeface="Calibri" panose="020F0502020204030204" pitchFamily="34" charset="0"/>
                <a:cs typeface="Times New Roman" panose="02020603050405020304" pitchFamily="18" charset="0"/>
              </a:rPr>
              <a:t>Nén</a:t>
            </a:r>
            <a:r>
              <a:rPr lang="en-US" sz="2000" b="1" i="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b="1" i="1" dirty="0" err="1">
                <a:solidFill>
                  <a:srgbClr val="002060"/>
                </a:solidFill>
                <a:effectLst/>
                <a:latin typeface="Arial" panose="020B0604020202020204" pitchFamily="34" charset="0"/>
                <a:ea typeface="Calibri" panose="020F0502020204030204" pitchFamily="34" charset="0"/>
                <a:cs typeface="Times New Roman" panose="02020603050405020304" pitchFamily="18" charset="0"/>
              </a:rPr>
              <a:t>lò</a:t>
            </a:r>
            <a:r>
              <a:rPr lang="en-US" sz="2000" b="1" i="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xo </a:t>
            </a:r>
            <a:r>
              <a:rPr lang="en-US" sz="2000" b="1" i="1" dirty="0" err="1">
                <a:solidFill>
                  <a:srgbClr val="002060"/>
                </a:solidFill>
                <a:effectLst/>
                <a:latin typeface="Arial" panose="020B0604020202020204" pitchFamily="34" charset="0"/>
                <a:ea typeface="Calibri" panose="020F0502020204030204" pitchFamily="34" charset="0"/>
                <a:cs typeface="Times New Roman" panose="02020603050405020304" pitchFamily="18" charset="0"/>
              </a:rPr>
              <a:t>dọc</a:t>
            </a:r>
            <a:r>
              <a:rPr lang="en-US" sz="2000" b="1" i="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b="1" i="1" dirty="0" err="1">
                <a:solidFill>
                  <a:srgbClr val="002060"/>
                </a:solidFill>
                <a:effectLst/>
                <a:latin typeface="Arial" panose="020B0604020202020204" pitchFamily="34" charset="0"/>
                <a:ea typeface="Calibri" panose="020F0502020204030204" pitchFamily="34" charset="0"/>
                <a:cs typeface="Times New Roman" panose="02020603050405020304" pitchFamily="18" charset="0"/>
              </a:rPr>
              <a:t>theo</a:t>
            </a:r>
            <a:r>
              <a:rPr lang="en-US" sz="2000" b="1" i="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b="1" i="1" dirty="0" err="1">
                <a:solidFill>
                  <a:srgbClr val="002060"/>
                </a:solidFill>
                <a:effectLst/>
                <a:latin typeface="Arial" panose="020B0604020202020204" pitchFamily="34" charset="0"/>
                <a:ea typeface="Calibri" panose="020F0502020204030204" pitchFamily="34" charset="0"/>
                <a:cs typeface="Times New Roman" panose="02020603050405020304" pitchFamily="18" charset="0"/>
              </a:rPr>
              <a:t>trục</a:t>
            </a:r>
            <a:r>
              <a:rPr lang="en-US" sz="2000" b="1" i="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b="1" i="1" dirty="0" err="1">
                <a:solidFill>
                  <a:srgbClr val="002060"/>
                </a:solidFill>
                <a:effectLst/>
                <a:latin typeface="Arial" panose="020B0604020202020204" pitchFamily="34" charset="0"/>
                <a:ea typeface="Calibri" panose="020F0502020204030204" pitchFamily="34" charset="0"/>
                <a:cs typeface="Times New Roman" panose="02020603050405020304" pitchFamily="18" charset="0"/>
              </a:rPr>
              <a:t>của</a:t>
            </a:r>
            <a:r>
              <a:rPr lang="en-US" sz="2000" b="1" i="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b="1" i="1" dirty="0" err="1">
                <a:solidFill>
                  <a:srgbClr val="002060"/>
                </a:solidFill>
                <a:effectLst/>
                <a:latin typeface="Arial" panose="020B0604020202020204" pitchFamily="34" charset="0"/>
                <a:ea typeface="Calibri" panose="020F0502020204030204" pitchFamily="34" charset="0"/>
                <a:cs typeface="Times New Roman" panose="02020603050405020304" pitchFamily="18" charset="0"/>
              </a:rPr>
              <a:t>nó</a:t>
            </a:r>
            <a:r>
              <a:rPr lang="en-US" sz="2000" b="1" i="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b="1" i="1" dirty="0" err="1">
                <a:solidFill>
                  <a:srgbClr val="002060"/>
                </a:solidFill>
                <a:effectLst/>
                <a:latin typeface="Arial" panose="020B0604020202020204" pitchFamily="34" charset="0"/>
                <a:ea typeface="Calibri" panose="020F0502020204030204" pitchFamily="34" charset="0"/>
                <a:cs typeface="Times New Roman" panose="02020603050405020304" pitchFamily="18" charset="0"/>
              </a:rPr>
              <a:t>Hình</a:t>
            </a:r>
            <a:r>
              <a:rPr lang="en-US" sz="2000" b="1" i="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33.1b)</a:t>
            </a:r>
            <a:endParaRPr lang="en-US" sz="20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DBBDC79A-75E1-4886-98FD-B095C2A3DB9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766091" y="1410325"/>
            <a:ext cx="2580362" cy="1559860"/>
          </a:xfrm>
          <a:prstGeom prst="rect">
            <a:avLst/>
          </a:prstGeom>
        </p:spPr>
      </p:pic>
      <p:cxnSp>
        <p:nvCxnSpPr>
          <p:cNvPr id="13" name="Straight Connector 12">
            <a:extLst>
              <a:ext uri="{FF2B5EF4-FFF2-40B4-BE49-F238E27FC236}">
                <a16:creationId xmlns:a16="http://schemas.microsoft.com/office/drawing/2014/main" id="{C8115304-4E79-48E9-A427-A064F3D2BC7A}"/>
              </a:ext>
            </a:extLst>
          </p:cNvPr>
          <p:cNvCxnSpPr>
            <a:cxnSpLocks/>
          </p:cNvCxnSpPr>
          <p:nvPr/>
        </p:nvCxnSpPr>
        <p:spPr>
          <a:xfrm>
            <a:off x="4869448" y="730139"/>
            <a:ext cx="0" cy="4389120"/>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2D00B681-A603-450E-A364-15D865898CBB}"/>
              </a:ext>
            </a:extLst>
          </p:cNvPr>
          <p:cNvCxnSpPr/>
          <p:nvPr/>
        </p:nvCxnSpPr>
        <p:spPr>
          <a:xfrm>
            <a:off x="140959" y="2924699"/>
            <a:ext cx="9003041" cy="0"/>
          </a:xfrm>
          <a:prstGeom prst="line">
            <a:avLst/>
          </a:prstGeom>
          <a:ln w="12700"/>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1385F2DE-619B-4AB8-B778-3718129F658B}"/>
              </a:ext>
            </a:extLst>
          </p:cNvPr>
          <p:cNvSpPr txBox="1"/>
          <p:nvPr/>
        </p:nvSpPr>
        <p:spPr>
          <a:xfrm>
            <a:off x="57954" y="2834558"/>
            <a:ext cx="4714460" cy="965970"/>
          </a:xfrm>
          <a:prstGeom prst="rect">
            <a:avLst/>
          </a:prstGeom>
          <a:noFill/>
        </p:spPr>
        <p:txBody>
          <a:bodyPr wrap="square">
            <a:spAutoFit/>
          </a:bodyPr>
          <a:lstStyle/>
          <a:p>
            <a:pPr marL="342900" indent="-342900" algn="ctr">
              <a:lnSpc>
                <a:spcPct val="150000"/>
              </a:lnSpc>
              <a:spcAft>
                <a:spcPts val="800"/>
              </a:spcAft>
              <a:buFont typeface="Wingdings" panose="05000000000000000000" pitchFamily="2" charset="2"/>
              <a:buChar char="§"/>
            </a:pPr>
            <a:r>
              <a:rPr lang="en-US" sz="2000" b="1" i="1" dirty="0" err="1">
                <a:solidFill>
                  <a:srgbClr val="002060"/>
                </a:solidFill>
              </a:rPr>
              <a:t>Kéo</a:t>
            </a:r>
            <a:r>
              <a:rPr lang="en-US" sz="2000" b="1" i="1" dirty="0">
                <a:solidFill>
                  <a:srgbClr val="002060"/>
                </a:solidFill>
              </a:rPr>
              <a:t> </a:t>
            </a:r>
            <a:r>
              <a:rPr lang="en-US" sz="2000" b="1" i="1" dirty="0" err="1">
                <a:solidFill>
                  <a:srgbClr val="002060"/>
                </a:solidFill>
              </a:rPr>
              <a:t>hai</a:t>
            </a:r>
            <a:r>
              <a:rPr lang="en-US" sz="2000" b="1" i="1" dirty="0">
                <a:solidFill>
                  <a:srgbClr val="002060"/>
                </a:solidFill>
              </a:rPr>
              <a:t> </a:t>
            </a:r>
            <a:r>
              <a:rPr lang="en-US" sz="2000" b="1" i="1" dirty="0" err="1">
                <a:solidFill>
                  <a:srgbClr val="002060"/>
                </a:solidFill>
              </a:rPr>
              <a:t>đầu</a:t>
            </a:r>
            <a:r>
              <a:rPr lang="en-US" sz="2000" b="1" i="1" dirty="0">
                <a:solidFill>
                  <a:srgbClr val="002060"/>
                </a:solidFill>
              </a:rPr>
              <a:t> </a:t>
            </a:r>
            <a:r>
              <a:rPr lang="en-US" sz="2000" b="1" i="1" dirty="0" err="1">
                <a:solidFill>
                  <a:srgbClr val="002060"/>
                </a:solidFill>
              </a:rPr>
              <a:t>lò</a:t>
            </a:r>
            <a:r>
              <a:rPr lang="en-US" sz="2000" b="1" i="1" dirty="0">
                <a:solidFill>
                  <a:srgbClr val="002060"/>
                </a:solidFill>
              </a:rPr>
              <a:t> xo </a:t>
            </a:r>
            <a:r>
              <a:rPr lang="en-US" sz="2000" b="1" i="1" dirty="0" err="1">
                <a:solidFill>
                  <a:srgbClr val="002060"/>
                </a:solidFill>
              </a:rPr>
              <a:t>dọc</a:t>
            </a:r>
            <a:r>
              <a:rPr lang="en-US" sz="2000" b="1" i="1" dirty="0">
                <a:solidFill>
                  <a:srgbClr val="002060"/>
                </a:solidFill>
              </a:rPr>
              <a:t> </a:t>
            </a:r>
            <a:r>
              <a:rPr lang="en-US" sz="2000" b="1" i="1" dirty="0" err="1">
                <a:solidFill>
                  <a:srgbClr val="002060"/>
                </a:solidFill>
              </a:rPr>
              <a:t>theo</a:t>
            </a:r>
            <a:r>
              <a:rPr lang="en-US" sz="2000" b="1" i="1" dirty="0">
                <a:solidFill>
                  <a:srgbClr val="002060"/>
                </a:solidFill>
              </a:rPr>
              <a:t> </a:t>
            </a:r>
            <a:r>
              <a:rPr lang="en-US" sz="2000" b="1" i="1" dirty="0" err="1">
                <a:solidFill>
                  <a:srgbClr val="002060"/>
                </a:solidFill>
              </a:rPr>
              <a:t>trục</a:t>
            </a:r>
            <a:r>
              <a:rPr lang="en-US" sz="2000" b="1" i="1" dirty="0">
                <a:solidFill>
                  <a:srgbClr val="002060"/>
                </a:solidFill>
              </a:rPr>
              <a:t> </a:t>
            </a:r>
            <a:r>
              <a:rPr lang="en-US" sz="2000" b="1" i="1" dirty="0" err="1">
                <a:solidFill>
                  <a:srgbClr val="002060"/>
                </a:solidFill>
              </a:rPr>
              <a:t>của</a:t>
            </a:r>
            <a:r>
              <a:rPr lang="en-US" sz="2000" b="1" i="1" dirty="0">
                <a:solidFill>
                  <a:srgbClr val="002060"/>
                </a:solidFill>
              </a:rPr>
              <a:t> </a:t>
            </a:r>
            <a:r>
              <a:rPr lang="en-US" sz="2000" b="1" i="1" dirty="0" err="1">
                <a:solidFill>
                  <a:srgbClr val="002060"/>
                </a:solidFill>
              </a:rPr>
              <a:t>nó</a:t>
            </a:r>
            <a:r>
              <a:rPr lang="en-US" sz="2000" b="1" i="1" dirty="0">
                <a:solidFill>
                  <a:srgbClr val="002060"/>
                </a:solidFill>
              </a:rPr>
              <a:t> (</a:t>
            </a:r>
            <a:r>
              <a:rPr lang="en-US" sz="2000" b="1" i="1" dirty="0" err="1">
                <a:solidFill>
                  <a:srgbClr val="002060"/>
                </a:solidFill>
              </a:rPr>
              <a:t>Hình</a:t>
            </a:r>
            <a:r>
              <a:rPr lang="en-US" sz="2000" b="1" i="1" dirty="0">
                <a:solidFill>
                  <a:srgbClr val="002060"/>
                </a:solidFill>
              </a:rPr>
              <a:t> 33.1c)</a:t>
            </a:r>
            <a:endParaRPr lang="en-US" sz="24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19">
            <a:extLst>
              <a:ext uri="{FF2B5EF4-FFF2-40B4-BE49-F238E27FC236}">
                <a16:creationId xmlns:a16="http://schemas.microsoft.com/office/drawing/2014/main" id="{EAF0BEE1-A240-4511-BFE3-F5D52CEFA152}"/>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96849" y="3707729"/>
            <a:ext cx="2975956" cy="1520697"/>
          </a:xfrm>
          <a:prstGeom prst="rect">
            <a:avLst/>
          </a:prstGeom>
        </p:spPr>
      </p:pic>
      <p:sp>
        <p:nvSpPr>
          <p:cNvPr id="21" name="TextBox 20">
            <a:extLst>
              <a:ext uri="{FF2B5EF4-FFF2-40B4-BE49-F238E27FC236}">
                <a16:creationId xmlns:a16="http://schemas.microsoft.com/office/drawing/2014/main" id="{7362811C-9479-4484-9F57-9AF78B6DF9D3}"/>
              </a:ext>
            </a:extLst>
          </p:cNvPr>
          <p:cNvSpPr txBox="1"/>
          <p:nvPr/>
        </p:nvSpPr>
        <p:spPr>
          <a:xfrm>
            <a:off x="4660441" y="2868663"/>
            <a:ext cx="4714460" cy="958660"/>
          </a:xfrm>
          <a:prstGeom prst="rect">
            <a:avLst/>
          </a:prstGeom>
          <a:noFill/>
        </p:spPr>
        <p:txBody>
          <a:bodyPr wrap="square">
            <a:spAutoFit/>
          </a:bodyPr>
          <a:lstStyle/>
          <a:p>
            <a:pPr marL="285750" indent="-285750" algn="ctr">
              <a:lnSpc>
                <a:spcPct val="150000"/>
              </a:lnSpc>
              <a:buFont typeface="Wingdings" panose="05000000000000000000" pitchFamily="2" charset="2"/>
              <a:buChar char="§"/>
            </a:pPr>
            <a:r>
              <a:rPr lang="en-US" sz="2000" b="1" i="1" dirty="0" err="1">
                <a:solidFill>
                  <a:srgbClr val="002060"/>
                </a:solidFill>
              </a:rPr>
              <a:t>Kéo</a:t>
            </a:r>
            <a:r>
              <a:rPr lang="en-US" sz="2000" b="1" i="1" dirty="0">
                <a:solidFill>
                  <a:srgbClr val="002060"/>
                </a:solidFill>
              </a:rPr>
              <a:t> </a:t>
            </a:r>
            <a:r>
              <a:rPr lang="en-US" sz="2000" b="1" i="1" dirty="0" err="1">
                <a:solidFill>
                  <a:srgbClr val="002060"/>
                </a:solidFill>
              </a:rPr>
              <a:t>cho</a:t>
            </a:r>
            <a:r>
              <a:rPr lang="en-US" sz="2000" b="1" i="1" dirty="0">
                <a:solidFill>
                  <a:srgbClr val="002060"/>
                </a:solidFill>
              </a:rPr>
              <a:t> </a:t>
            </a:r>
            <a:r>
              <a:rPr lang="en-US" sz="2000" b="1" i="1" dirty="0" err="1">
                <a:solidFill>
                  <a:srgbClr val="002060"/>
                </a:solidFill>
              </a:rPr>
              <a:t>vòng</a:t>
            </a:r>
            <a:r>
              <a:rPr lang="en-US" sz="2000" b="1" i="1" dirty="0">
                <a:solidFill>
                  <a:srgbClr val="002060"/>
                </a:solidFill>
              </a:rPr>
              <a:t> </a:t>
            </a:r>
            <a:r>
              <a:rPr lang="en-US" sz="2000" b="1" i="1" dirty="0" err="1">
                <a:solidFill>
                  <a:srgbClr val="002060"/>
                </a:solidFill>
              </a:rPr>
              <a:t>dây</a:t>
            </a:r>
            <a:r>
              <a:rPr lang="en-US" sz="2000" b="1" i="1" dirty="0">
                <a:solidFill>
                  <a:srgbClr val="002060"/>
                </a:solidFill>
              </a:rPr>
              <a:t> </a:t>
            </a:r>
            <a:r>
              <a:rPr lang="en-US" sz="2000" b="1" i="1" dirty="0" err="1">
                <a:solidFill>
                  <a:srgbClr val="002060"/>
                </a:solidFill>
              </a:rPr>
              <a:t>cao</a:t>
            </a:r>
            <a:r>
              <a:rPr lang="en-US" sz="2000" b="1" i="1" dirty="0">
                <a:solidFill>
                  <a:srgbClr val="002060"/>
                </a:solidFill>
              </a:rPr>
              <a:t> </a:t>
            </a:r>
            <a:r>
              <a:rPr lang="en-US" sz="2000" b="1" i="1" dirty="0" err="1">
                <a:solidFill>
                  <a:srgbClr val="002060"/>
                </a:solidFill>
              </a:rPr>
              <a:t>su</a:t>
            </a:r>
            <a:r>
              <a:rPr lang="en-US" sz="2000" b="1" i="1" dirty="0">
                <a:solidFill>
                  <a:srgbClr val="002060"/>
                </a:solidFill>
              </a:rPr>
              <a:t> </a:t>
            </a:r>
            <a:r>
              <a:rPr lang="en-US" sz="2000" b="1" i="1" dirty="0" err="1">
                <a:solidFill>
                  <a:srgbClr val="002060"/>
                </a:solidFill>
              </a:rPr>
              <a:t>dãn</a:t>
            </a:r>
            <a:r>
              <a:rPr lang="en-US" sz="2000" b="1" i="1" dirty="0">
                <a:solidFill>
                  <a:srgbClr val="002060"/>
                </a:solidFill>
              </a:rPr>
              <a:t> ra (</a:t>
            </a:r>
            <a:r>
              <a:rPr lang="en-US" sz="2000" b="1" i="1" dirty="0" err="1">
                <a:solidFill>
                  <a:srgbClr val="002060"/>
                </a:solidFill>
              </a:rPr>
              <a:t>Hình</a:t>
            </a:r>
            <a:r>
              <a:rPr lang="en-US" sz="2000" b="1" i="1" dirty="0">
                <a:solidFill>
                  <a:srgbClr val="002060"/>
                </a:solidFill>
              </a:rPr>
              <a:t> 33.1d)</a:t>
            </a:r>
          </a:p>
        </p:txBody>
      </p:sp>
      <p:pic>
        <p:nvPicPr>
          <p:cNvPr id="24" name="Picture 23">
            <a:extLst>
              <a:ext uri="{FF2B5EF4-FFF2-40B4-BE49-F238E27FC236}">
                <a16:creationId xmlns:a16="http://schemas.microsoft.com/office/drawing/2014/main" id="{08EB658B-FEA4-453E-80C5-54C721522158}"/>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5566790" y="3733175"/>
            <a:ext cx="2571944" cy="1524272"/>
          </a:xfrm>
          <a:prstGeom prst="rect">
            <a:avLst/>
          </a:prstGeom>
        </p:spPr>
      </p:pic>
    </p:spTree>
    <p:extLst>
      <p:ext uri="{BB962C8B-B14F-4D97-AF65-F5344CB8AC3E}">
        <p14:creationId xmlns:p14="http://schemas.microsoft.com/office/powerpoint/2010/main" val="187337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par>
                                <p:cTn id="27" presetID="14" presetClass="entr" presetSubtype="1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randombar(horizontal)">
                                      <p:cBhvr>
                                        <p:cTn id="39" dur="500"/>
                                        <p:tgtEl>
                                          <p:spTgt spid="16"/>
                                        </p:tgtEl>
                                      </p:cBhvr>
                                    </p:animEffect>
                                  </p:childTnLst>
                                </p:cTn>
                              </p:par>
                            </p:childTnLst>
                          </p:cTn>
                        </p:par>
                        <p:par>
                          <p:cTn id="40" fill="hold">
                            <p:stCondLst>
                              <p:cond delay="500"/>
                            </p:stCondLst>
                            <p:childTnLst>
                              <p:par>
                                <p:cTn id="41" presetID="14" presetClass="entr" presetSubtype="10"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randombar(horizontal)">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randombar(horizontal)">
                                      <p:cBhvr>
                                        <p:cTn id="48" dur="500"/>
                                        <p:tgtEl>
                                          <p:spTgt spid="21"/>
                                        </p:tgtEl>
                                      </p:cBhvr>
                                    </p:animEffect>
                                  </p:childTnLst>
                                </p:cTn>
                              </p:par>
                              <p:par>
                                <p:cTn id="49" presetID="14" presetClass="entr" presetSubtype="1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randombar(horizontal)">
                                      <p:cBhvr>
                                        <p:cTn id="5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P spid="16"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7"/>
        <p:cNvGrpSpPr/>
        <p:nvPr/>
      </p:nvGrpSpPr>
      <p:grpSpPr>
        <a:xfrm>
          <a:off x="0" y="0"/>
          <a:ext cx="0" cy="0"/>
          <a:chOff x="0" y="0"/>
          <a:chExt cx="0" cy="0"/>
        </a:xfrm>
      </p:grpSpPr>
      <p:grpSp>
        <p:nvGrpSpPr>
          <p:cNvPr id="1430" name="Google Shape;1430;p39"/>
          <p:cNvGrpSpPr/>
          <p:nvPr/>
        </p:nvGrpSpPr>
        <p:grpSpPr>
          <a:xfrm>
            <a:off x="39947" y="-91239"/>
            <a:ext cx="817574" cy="882953"/>
            <a:chOff x="3034600" y="577975"/>
            <a:chExt cx="908725" cy="991875"/>
          </a:xfrm>
        </p:grpSpPr>
        <p:sp>
          <p:nvSpPr>
            <p:cNvPr id="1431" name="Google Shape;1431;p39"/>
            <p:cNvSpPr/>
            <p:nvPr/>
          </p:nvSpPr>
          <p:spPr>
            <a:xfrm>
              <a:off x="3034650" y="577975"/>
              <a:ext cx="908675" cy="991775"/>
            </a:xfrm>
            <a:custGeom>
              <a:avLst/>
              <a:gdLst/>
              <a:ahLst/>
              <a:cxnLst/>
              <a:rect l="l" t="t" r="r" b="b"/>
              <a:pathLst>
                <a:path w="36347" h="39671" extrusionOk="0">
                  <a:moveTo>
                    <a:pt x="21692" y="1"/>
                  </a:moveTo>
                  <a:cubicBezTo>
                    <a:pt x="21438" y="1"/>
                    <a:pt x="21180" y="49"/>
                    <a:pt x="20932" y="149"/>
                  </a:cubicBezTo>
                  <a:cubicBezTo>
                    <a:pt x="20804" y="198"/>
                    <a:pt x="20680" y="249"/>
                    <a:pt x="20552" y="302"/>
                  </a:cubicBezTo>
                  <a:cubicBezTo>
                    <a:pt x="20278" y="414"/>
                    <a:pt x="20002" y="525"/>
                    <a:pt x="19730" y="640"/>
                  </a:cubicBezTo>
                  <a:cubicBezTo>
                    <a:pt x="19594" y="697"/>
                    <a:pt x="19461" y="755"/>
                    <a:pt x="19326" y="810"/>
                  </a:cubicBezTo>
                  <a:cubicBezTo>
                    <a:pt x="18310" y="1247"/>
                    <a:pt x="17303" y="1705"/>
                    <a:pt x="16316" y="2181"/>
                  </a:cubicBezTo>
                  <a:cubicBezTo>
                    <a:pt x="16185" y="2243"/>
                    <a:pt x="16057" y="2305"/>
                    <a:pt x="15925" y="2371"/>
                  </a:cubicBezTo>
                  <a:cubicBezTo>
                    <a:pt x="14836" y="2899"/>
                    <a:pt x="13771" y="3451"/>
                    <a:pt x="12744" y="4001"/>
                  </a:cubicBezTo>
                  <a:cubicBezTo>
                    <a:pt x="12612" y="4070"/>
                    <a:pt x="12484" y="4139"/>
                    <a:pt x="12360" y="4207"/>
                  </a:cubicBezTo>
                  <a:cubicBezTo>
                    <a:pt x="11258" y="4805"/>
                    <a:pt x="10197" y="5404"/>
                    <a:pt x="9195" y="5992"/>
                  </a:cubicBezTo>
                  <a:cubicBezTo>
                    <a:pt x="9067" y="6067"/>
                    <a:pt x="8943" y="6138"/>
                    <a:pt x="8819" y="6212"/>
                  </a:cubicBezTo>
                  <a:cubicBezTo>
                    <a:pt x="7836" y="6794"/>
                    <a:pt x="6911" y="7363"/>
                    <a:pt x="6054" y="7904"/>
                  </a:cubicBezTo>
                  <a:cubicBezTo>
                    <a:pt x="5930" y="7979"/>
                    <a:pt x="5809" y="8057"/>
                    <a:pt x="5687" y="8132"/>
                  </a:cubicBezTo>
                  <a:cubicBezTo>
                    <a:pt x="5290" y="8382"/>
                    <a:pt x="4910" y="8627"/>
                    <a:pt x="4545" y="8863"/>
                  </a:cubicBezTo>
                  <a:cubicBezTo>
                    <a:pt x="1738" y="10690"/>
                    <a:pt x="0" y="11988"/>
                    <a:pt x="0" y="11988"/>
                  </a:cubicBezTo>
                  <a:cubicBezTo>
                    <a:pt x="4461" y="22810"/>
                    <a:pt x="13899" y="39671"/>
                    <a:pt x="13899" y="39671"/>
                  </a:cubicBezTo>
                  <a:cubicBezTo>
                    <a:pt x="15571" y="38847"/>
                    <a:pt x="17286" y="37942"/>
                    <a:pt x="18984" y="37005"/>
                  </a:cubicBezTo>
                  <a:cubicBezTo>
                    <a:pt x="19932" y="36480"/>
                    <a:pt x="20868" y="35950"/>
                    <a:pt x="21792" y="35417"/>
                  </a:cubicBezTo>
                  <a:cubicBezTo>
                    <a:pt x="21864" y="35375"/>
                    <a:pt x="21937" y="35335"/>
                    <a:pt x="22008" y="35293"/>
                  </a:cubicBezTo>
                  <a:lnTo>
                    <a:pt x="22165" y="35203"/>
                  </a:lnTo>
                  <a:cubicBezTo>
                    <a:pt x="23435" y="34467"/>
                    <a:pt x="24678" y="33725"/>
                    <a:pt x="25869" y="32999"/>
                  </a:cubicBezTo>
                  <a:cubicBezTo>
                    <a:pt x="25993" y="32924"/>
                    <a:pt x="26118" y="32851"/>
                    <a:pt x="26238" y="32776"/>
                  </a:cubicBezTo>
                  <a:cubicBezTo>
                    <a:pt x="27386" y="32075"/>
                    <a:pt x="28486" y="31393"/>
                    <a:pt x="29505" y="30746"/>
                  </a:cubicBezTo>
                  <a:cubicBezTo>
                    <a:pt x="29626" y="30673"/>
                    <a:pt x="29748" y="30595"/>
                    <a:pt x="29869" y="30518"/>
                  </a:cubicBezTo>
                  <a:cubicBezTo>
                    <a:pt x="30644" y="30026"/>
                    <a:pt x="31371" y="29562"/>
                    <a:pt x="32040" y="29127"/>
                  </a:cubicBezTo>
                  <a:cubicBezTo>
                    <a:pt x="32164" y="29045"/>
                    <a:pt x="32287" y="28970"/>
                    <a:pt x="32403" y="28892"/>
                  </a:cubicBezTo>
                  <a:cubicBezTo>
                    <a:pt x="33293" y="28316"/>
                    <a:pt x="34066" y="27804"/>
                    <a:pt x="34700" y="27384"/>
                  </a:cubicBezTo>
                  <a:cubicBezTo>
                    <a:pt x="34828" y="27298"/>
                    <a:pt x="34949" y="27216"/>
                    <a:pt x="35064" y="27141"/>
                  </a:cubicBezTo>
                  <a:cubicBezTo>
                    <a:pt x="35119" y="27105"/>
                    <a:pt x="35172" y="27070"/>
                    <a:pt x="35223" y="27033"/>
                  </a:cubicBezTo>
                  <a:cubicBezTo>
                    <a:pt x="36034" y="26492"/>
                    <a:pt x="36347" y="25451"/>
                    <a:pt x="35965" y="24554"/>
                  </a:cubicBezTo>
                  <a:cubicBezTo>
                    <a:pt x="32122" y="15463"/>
                    <a:pt x="25752" y="4781"/>
                    <a:pt x="23424" y="971"/>
                  </a:cubicBezTo>
                  <a:cubicBezTo>
                    <a:pt x="23045" y="353"/>
                    <a:pt x="22381" y="1"/>
                    <a:pt x="21692" y="1"/>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9"/>
            <p:cNvSpPr/>
            <p:nvPr/>
          </p:nvSpPr>
          <p:spPr>
            <a:xfrm>
              <a:off x="3034600" y="799625"/>
              <a:ext cx="474650" cy="770225"/>
            </a:xfrm>
            <a:custGeom>
              <a:avLst/>
              <a:gdLst/>
              <a:ahLst/>
              <a:cxnLst/>
              <a:rect l="l" t="t" r="r" b="b"/>
              <a:pathLst>
                <a:path w="18986" h="30809" extrusionOk="0">
                  <a:moveTo>
                    <a:pt x="4545" y="1"/>
                  </a:moveTo>
                  <a:cubicBezTo>
                    <a:pt x="1738" y="1828"/>
                    <a:pt x="1" y="3125"/>
                    <a:pt x="1" y="3125"/>
                  </a:cubicBezTo>
                  <a:cubicBezTo>
                    <a:pt x="4461" y="13948"/>
                    <a:pt x="13901" y="30808"/>
                    <a:pt x="13901" y="30808"/>
                  </a:cubicBezTo>
                  <a:cubicBezTo>
                    <a:pt x="15571" y="29984"/>
                    <a:pt x="17285" y="29080"/>
                    <a:pt x="18986" y="28140"/>
                  </a:cubicBezTo>
                  <a:cubicBezTo>
                    <a:pt x="17705" y="25875"/>
                    <a:pt x="16452" y="23592"/>
                    <a:pt x="15224" y="21297"/>
                  </a:cubicBezTo>
                  <a:cubicBezTo>
                    <a:pt x="11697" y="14701"/>
                    <a:pt x="8377" y="7999"/>
                    <a:pt x="5099" y="1278"/>
                  </a:cubicBezTo>
                  <a:cubicBezTo>
                    <a:pt x="4922" y="914"/>
                    <a:pt x="4742" y="474"/>
                    <a:pt x="4545"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9"/>
            <p:cNvSpPr/>
            <p:nvPr/>
          </p:nvSpPr>
          <p:spPr>
            <a:xfrm>
              <a:off x="3327025" y="832650"/>
              <a:ext cx="435125" cy="348925"/>
            </a:xfrm>
            <a:custGeom>
              <a:avLst/>
              <a:gdLst/>
              <a:ahLst/>
              <a:cxnLst/>
              <a:rect l="l" t="t" r="r" b="b"/>
              <a:pathLst>
                <a:path w="17405" h="13957" extrusionOk="0">
                  <a:moveTo>
                    <a:pt x="10732" y="1"/>
                  </a:moveTo>
                  <a:cubicBezTo>
                    <a:pt x="10649" y="1"/>
                    <a:pt x="10564" y="20"/>
                    <a:pt x="10485" y="57"/>
                  </a:cubicBezTo>
                  <a:cubicBezTo>
                    <a:pt x="7380" y="1561"/>
                    <a:pt x="4371" y="3251"/>
                    <a:pt x="1369" y="4947"/>
                  </a:cubicBezTo>
                  <a:cubicBezTo>
                    <a:pt x="1148" y="5073"/>
                    <a:pt x="1045" y="5331"/>
                    <a:pt x="1133" y="5554"/>
                  </a:cubicBezTo>
                  <a:cubicBezTo>
                    <a:pt x="1259" y="5872"/>
                    <a:pt x="1243" y="6228"/>
                    <a:pt x="1091" y="6533"/>
                  </a:cubicBezTo>
                  <a:cubicBezTo>
                    <a:pt x="948" y="6813"/>
                    <a:pt x="694" y="7034"/>
                    <a:pt x="397" y="7154"/>
                  </a:cubicBezTo>
                  <a:cubicBezTo>
                    <a:pt x="130" y="7264"/>
                    <a:pt x="0" y="7558"/>
                    <a:pt x="106" y="7809"/>
                  </a:cubicBezTo>
                  <a:cubicBezTo>
                    <a:pt x="910" y="9703"/>
                    <a:pt x="1763" y="11480"/>
                    <a:pt x="2955" y="13161"/>
                  </a:cubicBezTo>
                  <a:cubicBezTo>
                    <a:pt x="3051" y="13297"/>
                    <a:pt x="3206" y="13367"/>
                    <a:pt x="3366" y="13367"/>
                  </a:cubicBezTo>
                  <a:cubicBezTo>
                    <a:pt x="3481" y="13367"/>
                    <a:pt x="3599" y="13331"/>
                    <a:pt x="3700" y="13256"/>
                  </a:cubicBezTo>
                  <a:cubicBezTo>
                    <a:pt x="3933" y="13082"/>
                    <a:pt x="4225" y="12980"/>
                    <a:pt x="4513" y="12980"/>
                  </a:cubicBezTo>
                  <a:cubicBezTo>
                    <a:pt x="4601" y="12980"/>
                    <a:pt x="4688" y="12989"/>
                    <a:pt x="4773" y="13009"/>
                  </a:cubicBezTo>
                  <a:cubicBezTo>
                    <a:pt x="5124" y="13095"/>
                    <a:pt x="5418" y="13336"/>
                    <a:pt x="5568" y="13667"/>
                  </a:cubicBezTo>
                  <a:cubicBezTo>
                    <a:pt x="5651" y="13849"/>
                    <a:pt x="5832" y="13957"/>
                    <a:pt x="6026" y="13957"/>
                  </a:cubicBezTo>
                  <a:cubicBezTo>
                    <a:pt x="6108" y="13957"/>
                    <a:pt x="6193" y="13937"/>
                    <a:pt x="6273" y="13895"/>
                  </a:cubicBezTo>
                  <a:lnTo>
                    <a:pt x="15934" y="8770"/>
                  </a:lnTo>
                  <a:cubicBezTo>
                    <a:pt x="16186" y="8636"/>
                    <a:pt x="16294" y="8331"/>
                    <a:pt x="16157" y="8099"/>
                  </a:cubicBezTo>
                  <a:cubicBezTo>
                    <a:pt x="15905" y="7668"/>
                    <a:pt x="15936" y="7067"/>
                    <a:pt x="16296" y="6679"/>
                  </a:cubicBezTo>
                  <a:cubicBezTo>
                    <a:pt x="16553" y="6402"/>
                    <a:pt x="16922" y="6244"/>
                    <a:pt x="17217" y="6001"/>
                  </a:cubicBezTo>
                  <a:cubicBezTo>
                    <a:pt x="17295" y="5936"/>
                    <a:pt x="17370" y="5857"/>
                    <a:pt x="17386" y="5760"/>
                  </a:cubicBezTo>
                  <a:cubicBezTo>
                    <a:pt x="17405" y="5656"/>
                    <a:pt x="17350" y="5559"/>
                    <a:pt x="17295" y="5470"/>
                  </a:cubicBezTo>
                  <a:lnTo>
                    <a:pt x="14313" y="501"/>
                  </a:lnTo>
                  <a:cubicBezTo>
                    <a:pt x="14221" y="348"/>
                    <a:pt x="14057" y="268"/>
                    <a:pt x="13886" y="268"/>
                  </a:cubicBezTo>
                  <a:cubicBezTo>
                    <a:pt x="13767" y="268"/>
                    <a:pt x="13646" y="306"/>
                    <a:pt x="13542" y="384"/>
                  </a:cubicBezTo>
                  <a:cubicBezTo>
                    <a:pt x="13236" y="615"/>
                    <a:pt x="12854" y="752"/>
                    <a:pt x="12471" y="752"/>
                  </a:cubicBezTo>
                  <a:cubicBezTo>
                    <a:pt x="12459" y="752"/>
                    <a:pt x="12447" y="752"/>
                    <a:pt x="12435" y="752"/>
                  </a:cubicBezTo>
                  <a:cubicBezTo>
                    <a:pt x="11954" y="741"/>
                    <a:pt x="11428" y="514"/>
                    <a:pt x="11108" y="161"/>
                  </a:cubicBezTo>
                  <a:cubicBezTo>
                    <a:pt x="11012" y="55"/>
                    <a:pt x="10874" y="1"/>
                    <a:pt x="10732" y="1"/>
                  </a:cubicBezTo>
                  <a:close/>
                </a:path>
              </a:pathLst>
            </a:cu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9"/>
            <p:cNvSpPr/>
            <p:nvPr/>
          </p:nvSpPr>
          <p:spPr>
            <a:xfrm>
              <a:off x="3394575" y="885900"/>
              <a:ext cx="239800" cy="155375"/>
            </a:xfrm>
            <a:custGeom>
              <a:avLst/>
              <a:gdLst/>
              <a:ahLst/>
              <a:cxnLst/>
              <a:rect l="l" t="t" r="r" b="b"/>
              <a:pathLst>
                <a:path w="9592" h="6215" extrusionOk="0">
                  <a:moveTo>
                    <a:pt x="9253" y="0"/>
                  </a:moveTo>
                  <a:cubicBezTo>
                    <a:pt x="9212" y="0"/>
                    <a:pt x="9168" y="13"/>
                    <a:pt x="9126" y="41"/>
                  </a:cubicBezTo>
                  <a:cubicBezTo>
                    <a:pt x="6190" y="2035"/>
                    <a:pt x="3213" y="3970"/>
                    <a:pt x="196" y="5845"/>
                  </a:cubicBezTo>
                  <a:cubicBezTo>
                    <a:pt x="1" y="5966"/>
                    <a:pt x="158" y="6215"/>
                    <a:pt x="350" y="6215"/>
                  </a:cubicBezTo>
                  <a:cubicBezTo>
                    <a:pt x="390" y="6215"/>
                    <a:pt x="432" y="6204"/>
                    <a:pt x="472" y="6179"/>
                  </a:cubicBezTo>
                  <a:cubicBezTo>
                    <a:pt x="3487" y="4306"/>
                    <a:pt x="6464" y="2371"/>
                    <a:pt x="9402" y="376"/>
                  </a:cubicBezTo>
                  <a:cubicBezTo>
                    <a:pt x="9592" y="247"/>
                    <a:pt x="9441" y="0"/>
                    <a:pt x="9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9"/>
            <p:cNvSpPr/>
            <p:nvPr/>
          </p:nvSpPr>
          <p:spPr>
            <a:xfrm>
              <a:off x="3429400" y="946050"/>
              <a:ext cx="253425" cy="167275"/>
            </a:xfrm>
            <a:custGeom>
              <a:avLst/>
              <a:gdLst/>
              <a:ahLst/>
              <a:cxnLst/>
              <a:rect l="l" t="t" r="r" b="b"/>
              <a:pathLst>
                <a:path w="10137" h="6691" extrusionOk="0">
                  <a:moveTo>
                    <a:pt x="9789" y="0"/>
                  </a:moveTo>
                  <a:cubicBezTo>
                    <a:pt x="9749" y="0"/>
                    <a:pt x="9707" y="11"/>
                    <a:pt x="9666" y="36"/>
                  </a:cubicBezTo>
                  <a:cubicBezTo>
                    <a:pt x="6447" y="2037"/>
                    <a:pt x="3287" y="4130"/>
                    <a:pt x="186" y="6313"/>
                  </a:cubicBezTo>
                  <a:cubicBezTo>
                    <a:pt x="0" y="6444"/>
                    <a:pt x="149" y="6690"/>
                    <a:pt x="334" y="6690"/>
                  </a:cubicBezTo>
                  <a:cubicBezTo>
                    <a:pt x="376" y="6690"/>
                    <a:pt x="420" y="6677"/>
                    <a:pt x="462" y="6648"/>
                  </a:cubicBezTo>
                  <a:cubicBezTo>
                    <a:pt x="3561" y="4466"/>
                    <a:pt x="6722" y="2374"/>
                    <a:pt x="9942" y="371"/>
                  </a:cubicBezTo>
                  <a:cubicBezTo>
                    <a:pt x="10137" y="249"/>
                    <a:pt x="9981" y="0"/>
                    <a:pt x="97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6" name="Google Shape;1436;p39"/>
          <p:cNvGrpSpPr/>
          <p:nvPr/>
        </p:nvGrpSpPr>
        <p:grpSpPr>
          <a:xfrm rot="-873280">
            <a:off x="7900216" y="4123012"/>
            <a:ext cx="1035249" cy="1002076"/>
            <a:chOff x="3500150" y="3578275"/>
            <a:chExt cx="1157925" cy="1004000"/>
          </a:xfrm>
        </p:grpSpPr>
        <p:sp>
          <p:nvSpPr>
            <p:cNvPr id="1437" name="Google Shape;1437;p39"/>
            <p:cNvSpPr/>
            <p:nvPr/>
          </p:nvSpPr>
          <p:spPr>
            <a:xfrm>
              <a:off x="3500150" y="3587725"/>
              <a:ext cx="1157925" cy="994550"/>
            </a:xfrm>
            <a:custGeom>
              <a:avLst/>
              <a:gdLst/>
              <a:ahLst/>
              <a:cxnLst/>
              <a:rect l="l" t="t" r="r" b="b"/>
              <a:pathLst>
                <a:path w="46317" h="39782" extrusionOk="0">
                  <a:moveTo>
                    <a:pt x="11589" y="1"/>
                  </a:moveTo>
                  <a:cubicBezTo>
                    <a:pt x="11514" y="1"/>
                    <a:pt x="11443" y="38"/>
                    <a:pt x="11403" y="102"/>
                  </a:cubicBezTo>
                  <a:cubicBezTo>
                    <a:pt x="10568" y="1408"/>
                    <a:pt x="3745" y="12118"/>
                    <a:pt x="76" y="18645"/>
                  </a:cubicBezTo>
                  <a:cubicBezTo>
                    <a:pt x="1" y="18778"/>
                    <a:pt x="81" y="18946"/>
                    <a:pt x="233" y="18968"/>
                  </a:cubicBezTo>
                  <a:cubicBezTo>
                    <a:pt x="2060" y="19246"/>
                    <a:pt x="11414" y="21049"/>
                    <a:pt x="17418" y="29557"/>
                  </a:cubicBezTo>
                  <a:cubicBezTo>
                    <a:pt x="17457" y="29610"/>
                    <a:pt x="17515" y="29643"/>
                    <a:pt x="17581" y="29649"/>
                  </a:cubicBezTo>
                  <a:cubicBezTo>
                    <a:pt x="18562" y="29714"/>
                    <a:pt x="26518" y="30533"/>
                    <a:pt x="34942" y="39710"/>
                  </a:cubicBezTo>
                  <a:cubicBezTo>
                    <a:pt x="34985" y="39758"/>
                    <a:pt x="35045" y="39782"/>
                    <a:pt x="35104" y="39782"/>
                  </a:cubicBezTo>
                  <a:cubicBezTo>
                    <a:pt x="35174" y="39782"/>
                    <a:pt x="35244" y="39748"/>
                    <a:pt x="35287" y="39684"/>
                  </a:cubicBezTo>
                  <a:cubicBezTo>
                    <a:pt x="36553" y="37743"/>
                    <a:pt x="45218" y="24448"/>
                    <a:pt x="46285" y="21698"/>
                  </a:cubicBezTo>
                  <a:cubicBezTo>
                    <a:pt x="46316" y="21618"/>
                    <a:pt x="46296" y="21525"/>
                    <a:pt x="46234" y="21464"/>
                  </a:cubicBezTo>
                  <a:cubicBezTo>
                    <a:pt x="45790" y="21033"/>
                    <a:pt x="43678" y="19187"/>
                    <a:pt x="36210" y="15058"/>
                  </a:cubicBezTo>
                  <a:lnTo>
                    <a:pt x="36197" y="15049"/>
                  </a:lnTo>
                  <a:lnTo>
                    <a:pt x="15498" y="1589"/>
                  </a:lnTo>
                  <a:cubicBezTo>
                    <a:pt x="15498" y="1589"/>
                    <a:pt x="14193" y="633"/>
                    <a:pt x="11640" y="7"/>
                  </a:cubicBezTo>
                  <a:cubicBezTo>
                    <a:pt x="11623" y="3"/>
                    <a:pt x="11606" y="1"/>
                    <a:pt x="11589" y="1"/>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9"/>
            <p:cNvSpPr/>
            <p:nvPr/>
          </p:nvSpPr>
          <p:spPr>
            <a:xfrm>
              <a:off x="3579825" y="3578275"/>
              <a:ext cx="1072725" cy="939675"/>
            </a:xfrm>
            <a:custGeom>
              <a:avLst/>
              <a:gdLst/>
              <a:ahLst/>
              <a:cxnLst/>
              <a:rect l="l" t="t" r="r" b="b"/>
              <a:pathLst>
                <a:path w="42909" h="37587" extrusionOk="0">
                  <a:moveTo>
                    <a:pt x="11651" y="1"/>
                  </a:moveTo>
                  <a:cubicBezTo>
                    <a:pt x="11558" y="1"/>
                    <a:pt x="11469" y="49"/>
                    <a:pt x="11419" y="129"/>
                  </a:cubicBezTo>
                  <a:lnTo>
                    <a:pt x="108" y="18071"/>
                  </a:lnTo>
                  <a:cubicBezTo>
                    <a:pt x="0" y="18241"/>
                    <a:pt x="106" y="18465"/>
                    <a:pt x="306" y="18487"/>
                  </a:cubicBezTo>
                  <a:cubicBezTo>
                    <a:pt x="7825" y="19394"/>
                    <a:pt x="14880" y="27194"/>
                    <a:pt x="15594" y="28007"/>
                  </a:cubicBezTo>
                  <a:cubicBezTo>
                    <a:pt x="15635" y="28051"/>
                    <a:pt x="15687" y="28082"/>
                    <a:pt x="15746" y="28093"/>
                  </a:cubicBezTo>
                  <a:cubicBezTo>
                    <a:pt x="17434" y="28420"/>
                    <a:pt x="19088" y="28916"/>
                    <a:pt x="20681" y="29570"/>
                  </a:cubicBezTo>
                  <a:cubicBezTo>
                    <a:pt x="26885" y="32104"/>
                    <a:pt x="30441" y="36312"/>
                    <a:pt x="31342" y="37480"/>
                  </a:cubicBezTo>
                  <a:cubicBezTo>
                    <a:pt x="31397" y="37551"/>
                    <a:pt x="31478" y="37586"/>
                    <a:pt x="31560" y="37586"/>
                  </a:cubicBezTo>
                  <a:cubicBezTo>
                    <a:pt x="31647" y="37586"/>
                    <a:pt x="31734" y="37545"/>
                    <a:pt x="31788" y="37464"/>
                  </a:cubicBezTo>
                  <a:cubicBezTo>
                    <a:pt x="38289" y="27615"/>
                    <a:pt x="42302" y="20335"/>
                    <a:pt x="42863" y="19301"/>
                  </a:cubicBezTo>
                  <a:cubicBezTo>
                    <a:pt x="42906" y="19222"/>
                    <a:pt x="42908" y="19125"/>
                    <a:pt x="42866" y="19045"/>
                  </a:cubicBezTo>
                  <a:cubicBezTo>
                    <a:pt x="42791" y="18891"/>
                    <a:pt x="42713" y="18741"/>
                    <a:pt x="42631" y="18593"/>
                  </a:cubicBezTo>
                  <a:cubicBezTo>
                    <a:pt x="38096" y="10064"/>
                    <a:pt x="29886" y="9445"/>
                    <a:pt x="27613" y="9445"/>
                  </a:cubicBezTo>
                  <a:cubicBezTo>
                    <a:pt x="27430" y="9445"/>
                    <a:pt x="27286" y="9449"/>
                    <a:pt x="27185" y="9453"/>
                  </a:cubicBezTo>
                  <a:cubicBezTo>
                    <a:pt x="27182" y="9454"/>
                    <a:pt x="27178" y="9454"/>
                    <a:pt x="27175" y="9454"/>
                  </a:cubicBezTo>
                  <a:cubicBezTo>
                    <a:pt x="27073" y="9454"/>
                    <a:pt x="26980" y="9396"/>
                    <a:pt x="26934" y="9305"/>
                  </a:cubicBezTo>
                  <a:cubicBezTo>
                    <a:pt x="22487" y="920"/>
                    <a:pt x="13016" y="80"/>
                    <a:pt x="11666" y="1"/>
                  </a:cubicBezTo>
                  <a:cubicBezTo>
                    <a:pt x="11661" y="1"/>
                    <a:pt x="11656" y="1"/>
                    <a:pt x="11651" y="1"/>
                  </a:cubicBezTo>
                  <a:close/>
                </a:path>
              </a:pathLst>
            </a:cu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9"/>
            <p:cNvSpPr/>
            <p:nvPr/>
          </p:nvSpPr>
          <p:spPr>
            <a:xfrm>
              <a:off x="3967275" y="3817975"/>
              <a:ext cx="286125" cy="448600"/>
            </a:xfrm>
            <a:custGeom>
              <a:avLst/>
              <a:gdLst/>
              <a:ahLst/>
              <a:cxnLst/>
              <a:rect l="l" t="t" r="r" b="b"/>
              <a:pathLst>
                <a:path w="11445" h="17944" extrusionOk="0">
                  <a:moveTo>
                    <a:pt x="11011" y="0"/>
                  </a:moveTo>
                  <a:cubicBezTo>
                    <a:pt x="10918" y="0"/>
                    <a:pt x="10825" y="45"/>
                    <a:pt x="10764" y="152"/>
                  </a:cubicBezTo>
                  <a:cubicBezTo>
                    <a:pt x="7402" y="6029"/>
                    <a:pt x="3866" y="11803"/>
                    <a:pt x="157" y="17471"/>
                  </a:cubicBezTo>
                  <a:cubicBezTo>
                    <a:pt x="0" y="17710"/>
                    <a:pt x="220" y="17943"/>
                    <a:pt x="442" y="17943"/>
                  </a:cubicBezTo>
                  <a:cubicBezTo>
                    <a:pt x="537" y="17943"/>
                    <a:pt x="631" y="17901"/>
                    <a:pt x="697" y="17800"/>
                  </a:cubicBezTo>
                  <a:cubicBezTo>
                    <a:pt x="4403" y="12134"/>
                    <a:pt x="7939" y="6361"/>
                    <a:pt x="11303" y="481"/>
                  </a:cubicBezTo>
                  <a:cubicBezTo>
                    <a:pt x="11444" y="235"/>
                    <a:pt x="11225" y="0"/>
                    <a:pt x="11011" y="0"/>
                  </a:cubicBezTo>
                  <a:close/>
                </a:path>
              </a:pathLst>
            </a:cu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4" name="Google Shape;1444;p39"/>
          <p:cNvGrpSpPr/>
          <p:nvPr/>
        </p:nvGrpSpPr>
        <p:grpSpPr>
          <a:xfrm>
            <a:off x="-36103" y="4209836"/>
            <a:ext cx="761150" cy="740975"/>
            <a:chOff x="433763" y="3549850"/>
            <a:chExt cx="761150" cy="740975"/>
          </a:xfrm>
        </p:grpSpPr>
        <p:sp>
          <p:nvSpPr>
            <p:cNvPr id="1445" name="Google Shape;1445;p39"/>
            <p:cNvSpPr/>
            <p:nvPr/>
          </p:nvSpPr>
          <p:spPr>
            <a:xfrm>
              <a:off x="433763" y="3549850"/>
              <a:ext cx="761100" cy="740975"/>
            </a:xfrm>
            <a:custGeom>
              <a:avLst/>
              <a:gdLst/>
              <a:ahLst/>
              <a:cxnLst/>
              <a:rect l="l" t="t" r="r" b="b"/>
              <a:pathLst>
                <a:path w="30444" h="29639" extrusionOk="0">
                  <a:moveTo>
                    <a:pt x="25485" y="0"/>
                  </a:moveTo>
                  <a:lnTo>
                    <a:pt x="23641" y="1871"/>
                  </a:lnTo>
                  <a:lnTo>
                    <a:pt x="22248" y="3285"/>
                  </a:lnTo>
                  <a:lnTo>
                    <a:pt x="17895" y="2892"/>
                  </a:lnTo>
                  <a:cubicBezTo>
                    <a:pt x="17812" y="2885"/>
                    <a:pt x="17728" y="2881"/>
                    <a:pt x="17645" y="2881"/>
                  </a:cubicBezTo>
                  <a:cubicBezTo>
                    <a:pt x="16885" y="2881"/>
                    <a:pt x="16154" y="3199"/>
                    <a:pt x="15635" y="3764"/>
                  </a:cubicBezTo>
                  <a:lnTo>
                    <a:pt x="14845" y="4621"/>
                  </a:lnTo>
                  <a:lnTo>
                    <a:pt x="12806" y="6837"/>
                  </a:lnTo>
                  <a:lnTo>
                    <a:pt x="11771" y="7960"/>
                  </a:lnTo>
                  <a:lnTo>
                    <a:pt x="5767" y="14488"/>
                  </a:lnTo>
                  <a:lnTo>
                    <a:pt x="4640" y="15711"/>
                  </a:lnTo>
                  <a:lnTo>
                    <a:pt x="3041" y="17448"/>
                  </a:lnTo>
                  <a:lnTo>
                    <a:pt x="1462" y="19164"/>
                  </a:lnTo>
                  <a:cubicBezTo>
                    <a:pt x="0" y="20750"/>
                    <a:pt x="104" y="23219"/>
                    <a:pt x="1691" y="24677"/>
                  </a:cubicBezTo>
                  <a:lnTo>
                    <a:pt x="2589" y="25502"/>
                  </a:lnTo>
                  <a:lnTo>
                    <a:pt x="5969" y="28610"/>
                  </a:lnTo>
                  <a:cubicBezTo>
                    <a:pt x="6717" y="29298"/>
                    <a:pt x="7663" y="29638"/>
                    <a:pt x="8607" y="29638"/>
                  </a:cubicBezTo>
                  <a:cubicBezTo>
                    <a:pt x="9649" y="29638"/>
                    <a:pt x="10688" y="29223"/>
                    <a:pt x="11456" y="28402"/>
                  </a:cubicBezTo>
                  <a:lnTo>
                    <a:pt x="13397" y="26331"/>
                  </a:lnTo>
                  <a:lnTo>
                    <a:pt x="14378" y="25284"/>
                  </a:lnTo>
                  <a:lnTo>
                    <a:pt x="15825" y="23738"/>
                  </a:lnTo>
                  <a:lnTo>
                    <a:pt x="22069" y="17078"/>
                  </a:lnTo>
                  <a:lnTo>
                    <a:pt x="23424" y="15630"/>
                  </a:lnTo>
                  <a:lnTo>
                    <a:pt x="25295" y="13633"/>
                  </a:lnTo>
                  <a:lnTo>
                    <a:pt x="26172" y="12696"/>
                  </a:lnTo>
                  <a:cubicBezTo>
                    <a:pt x="26727" y="12100"/>
                    <a:pt x="26991" y="11289"/>
                    <a:pt x="26887" y="10480"/>
                  </a:cubicBezTo>
                  <a:lnTo>
                    <a:pt x="26545" y="7794"/>
                  </a:lnTo>
                  <a:lnTo>
                    <a:pt x="26398" y="6643"/>
                  </a:lnTo>
                  <a:lnTo>
                    <a:pt x="30177" y="2383"/>
                  </a:lnTo>
                  <a:cubicBezTo>
                    <a:pt x="30444" y="2080"/>
                    <a:pt x="30315" y="1604"/>
                    <a:pt x="29934" y="1477"/>
                  </a:cubicBezTo>
                  <a:lnTo>
                    <a:pt x="25485" y="0"/>
                  </a:ln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9"/>
            <p:cNvSpPr/>
            <p:nvPr/>
          </p:nvSpPr>
          <p:spPr>
            <a:xfrm>
              <a:off x="509813" y="3665400"/>
              <a:ext cx="556325" cy="542725"/>
            </a:xfrm>
            <a:custGeom>
              <a:avLst/>
              <a:gdLst/>
              <a:ahLst/>
              <a:cxnLst/>
              <a:rect l="l" t="t" r="r" b="b"/>
              <a:pathLst>
                <a:path w="22253" h="21709" extrusionOk="0">
                  <a:moveTo>
                    <a:pt x="11805" y="0"/>
                  </a:moveTo>
                  <a:lnTo>
                    <a:pt x="9765" y="2217"/>
                  </a:lnTo>
                  <a:lnTo>
                    <a:pt x="8730" y="3340"/>
                  </a:lnTo>
                  <a:lnTo>
                    <a:pt x="2726" y="9867"/>
                  </a:lnTo>
                  <a:lnTo>
                    <a:pt x="1600" y="11091"/>
                  </a:lnTo>
                  <a:lnTo>
                    <a:pt x="0" y="12828"/>
                  </a:lnTo>
                  <a:cubicBezTo>
                    <a:pt x="1931" y="14976"/>
                    <a:pt x="3950" y="17066"/>
                    <a:pt x="6161" y="18861"/>
                  </a:cubicBezTo>
                  <a:cubicBezTo>
                    <a:pt x="7486" y="19931"/>
                    <a:pt x="8875" y="20898"/>
                    <a:pt x="10355" y="21709"/>
                  </a:cubicBezTo>
                  <a:lnTo>
                    <a:pt x="11336" y="20662"/>
                  </a:lnTo>
                  <a:lnTo>
                    <a:pt x="12783" y="19116"/>
                  </a:lnTo>
                  <a:lnTo>
                    <a:pt x="19027" y="12457"/>
                  </a:lnTo>
                  <a:lnTo>
                    <a:pt x="20382" y="11008"/>
                  </a:lnTo>
                  <a:lnTo>
                    <a:pt x="22253" y="9011"/>
                  </a:lnTo>
                  <a:cubicBezTo>
                    <a:pt x="21413" y="8424"/>
                    <a:pt x="20585" y="7823"/>
                    <a:pt x="19771" y="7203"/>
                  </a:cubicBezTo>
                  <a:cubicBezTo>
                    <a:pt x="18689" y="6380"/>
                    <a:pt x="17632" y="5527"/>
                    <a:pt x="16595" y="4645"/>
                  </a:cubicBezTo>
                  <a:cubicBezTo>
                    <a:pt x="15390" y="3619"/>
                    <a:pt x="14219" y="2553"/>
                    <a:pt x="13079" y="1453"/>
                  </a:cubicBezTo>
                  <a:cubicBezTo>
                    <a:pt x="12678" y="1063"/>
                    <a:pt x="12250" y="531"/>
                    <a:pt x="11805" y="0"/>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9"/>
            <p:cNvSpPr/>
            <p:nvPr/>
          </p:nvSpPr>
          <p:spPr>
            <a:xfrm>
              <a:off x="728063" y="3720750"/>
              <a:ext cx="291350" cy="256050"/>
            </a:xfrm>
            <a:custGeom>
              <a:avLst/>
              <a:gdLst/>
              <a:ahLst/>
              <a:cxnLst/>
              <a:rect l="l" t="t" r="r" b="b"/>
              <a:pathLst>
                <a:path w="11654" h="10242" extrusionOk="0">
                  <a:moveTo>
                    <a:pt x="1037" y="1"/>
                  </a:moveTo>
                  <a:lnTo>
                    <a:pt x="0" y="1124"/>
                  </a:lnTo>
                  <a:cubicBezTo>
                    <a:pt x="1479" y="2730"/>
                    <a:pt x="3037" y="4260"/>
                    <a:pt x="4672" y="5707"/>
                  </a:cubicBezTo>
                  <a:cubicBezTo>
                    <a:pt x="5641" y="6562"/>
                    <a:pt x="6630" y="7397"/>
                    <a:pt x="7643" y="8204"/>
                  </a:cubicBezTo>
                  <a:cubicBezTo>
                    <a:pt x="8457" y="8858"/>
                    <a:pt x="9284" y="9495"/>
                    <a:pt x="10124" y="10114"/>
                  </a:cubicBezTo>
                  <a:cubicBezTo>
                    <a:pt x="10182" y="10157"/>
                    <a:pt x="10239" y="10201"/>
                    <a:pt x="10297" y="10242"/>
                  </a:cubicBezTo>
                  <a:lnTo>
                    <a:pt x="11653" y="8794"/>
                  </a:lnTo>
                  <a:cubicBezTo>
                    <a:pt x="10764" y="8184"/>
                    <a:pt x="9881" y="7565"/>
                    <a:pt x="9016" y="6923"/>
                  </a:cubicBezTo>
                  <a:cubicBezTo>
                    <a:pt x="8365" y="6443"/>
                    <a:pt x="7726" y="5952"/>
                    <a:pt x="7099" y="5437"/>
                  </a:cubicBezTo>
                  <a:cubicBezTo>
                    <a:pt x="5532" y="4152"/>
                    <a:pt x="4018" y="2803"/>
                    <a:pt x="2532" y="1427"/>
                  </a:cubicBezTo>
                  <a:cubicBezTo>
                    <a:pt x="2028" y="958"/>
                    <a:pt x="1528" y="483"/>
                    <a:pt x="1037" y="1"/>
                  </a:cubicBezTo>
                  <a:close/>
                </a:path>
              </a:pathLst>
            </a:cu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9"/>
            <p:cNvSpPr/>
            <p:nvPr/>
          </p:nvSpPr>
          <p:spPr>
            <a:xfrm>
              <a:off x="549788" y="3912025"/>
              <a:ext cx="279675" cy="269925"/>
            </a:xfrm>
            <a:custGeom>
              <a:avLst/>
              <a:gdLst/>
              <a:ahLst/>
              <a:cxnLst/>
              <a:rect l="l" t="t" r="r" b="b"/>
              <a:pathLst>
                <a:path w="11187" h="10797" extrusionOk="0">
                  <a:moveTo>
                    <a:pt x="1126" y="1"/>
                  </a:moveTo>
                  <a:lnTo>
                    <a:pt x="1" y="1224"/>
                  </a:lnTo>
                  <a:cubicBezTo>
                    <a:pt x="198" y="1460"/>
                    <a:pt x="398" y="1697"/>
                    <a:pt x="594" y="1928"/>
                  </a:cubicBezTo>
                  <a:cubicBezTo>
                    <a:pt x="1906" y="3476"/>
                    <a:pt x="3292" y="4956"/>
                    <a:pt x="4752" y="6365"/>
                  </a:cubicBezTo>
                  <a:cubicBezTo>
                    <a:pt x="5270" y="6863"/>
                    <a:pt x="5797" y="7366"/>
                    <a:pt x="6334" y="7862"/>
                  </a:cubicBezTo>
                  <a:cubicBezTo>
                    <a:pt x="7424" y="8875"/>
                    <a:pt x="8554" y="9873"/>
                    <a:pt x="9737" y="10797"/>
                  </a:cubicBezTo>
                  <a:lnTo>
                    <a:pt x="11186" y="9251"/>
                  </a:lnTo>
                  <a:cubicBezTo>
                    <a:pt x="10082" y="8394"/>
                    <a:pt x="8977" y="7539"/>
                    <a:pt x="7903" y="6642"/>
                  </a:cubicBezTo>
                  <a:cubicBezTo>
                    <a:pt x="7317" y="6149"/>
                    <a:pt x="6735" y="5644"/>
                    <a:pt x="6171" y="5121"/>
                  </a:cubicBezTo>
                  <a:cubicBezTo>
                    <a:pt x="4798" y="3851"/>
                    <a:pt x="3474" y="2526"/>
                    <a:pt x="2188" y="1171"/>
                  </a:cubicBezTo>
                  <a:cubicBezTo>
                    <a:pt x="1827" y="793"/>
                    <a:pt x="1476" y="400"/>
                    <a:pt x="1126" y="1"/>
                  </a:cubicBezTo>
                  <a:close/>
                </a:path>
              </a:pathLst>
            </a:cu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9"/>
            <p:cNvSpPr/>
            <p:nvPr/>
          </p:nvSpPr>
          <p:spPr>
            <a:xfrm>
              <a:off x="1024813" y="3549850"/>
              <a:ext cx="170100" cy="126700"/>
            </a:xfrm>
            <a:custGeom>
              <a:avLst/>
              <a:gdLst/>
              <a:ahLst/>
              <a:cxnLst/>
              <a:rect l="l" t="t" r="r" b="b"/>
              <a:pathLst>
                <a:path w="6804" h="5068" extrusionOk="0">
                  <a:moveTo>
                    <a:pt x="1845" y="0"/>
                  </a:moveTo>
                  <a:lnTo>
                    <a:pt x="1" y="1871"/>
                  </a:lnTo>
                  <a:cubicBezTo>
                    <a:pt x="1014" y="2717"/>
                    <a:pt x="2774" y="4097"/>
                    <a:pt x="4156" y="5068"/>
                  </a:cubicBezTo>
                  <a:lnTo>
                    <a:pt x="6537" y="2383"/>
                  </a:lnTo>
                  <a:cubicBezTo>
                    <a:pt x="6804" y="2080"/>
                    <a:pt x="6676" y="1604"/>
                    <a:pt x="6294" y="1477"/>
                  </a:cubicBezTo>
                  <a:lnTo>
                    <a:pt x="1845" y="0"/>
                  </a:ln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TextBox 30">
            <a:extLst>
              <a:ext uri="{FF2B5EF4-FFF2-40B4-BE49-F238E27FC236}">
                <a16:creationId xmlns:a16="http://schemas.microsoft.com/office/drawing/2014/main" id="{2BB90BA3-C979-411D-9230-3DB715BDEB65}"/>
              </a:ext>
            </a:extLst>
          </p:cNvPr>
          <p:cNvSpPr txBox="1"/>
          <p:nvPr/>
        </p:nvSpPr>
        <p:spPr>
          <a:xfrm>
            <a:off x="623151" y="1029620"/>
            <a:ext cx="8160806" cy="3677353"/>
          </a:xfrm>
          <a:prstGeom prst="rect">
            <a:avLst/>
          </a:prstGeom>
          <a:noFill/>
        </p:spPr>
        <p:txBody>
          <a:bodyPr wrap="square">
            <a:spAutoFit/>
          </a:bodyPr>
          <a:lstStyle/>
          <a:p>
            <a:pPr marL="0" marR="0" algn="just">
              <a:lnSpc>
                <a:spcPct val="150000"/>
              </a:lnSpc>
              <a:spcBef>
                <a:spcPts val="0"/>
              </a:spcBef>
              <a:spcAft>
                <a:spcPts val="800"/>
              </a:spcAft>
            </a:pPr>
            <a:r>
              <a:rPr lang="en-US" sz="2000" b="1" dirty="0">
                <a:effectLst/>
                <a:latin typeface="+mn-lt"/>
                <a:ea typeface="Calibri" panose="020F0502020204030204" pitchFamily="34" charset="0"/>
                <a:cs typeface="Times New Roman" panose="02020603050405020304" pitchFamily="18" charset="0"/>
              </a:rPr>
              <a:t>1. </a:t>
            </a:r>
            <a:r>
              <a:rPr lang="en-US" sz="2000" dirty="0" err="1">
                <a:effectLst/>
                <a:latin typeface="+mn-lt"/>
                <a:ea typeface="Calibri" panose="020F0502020204030204" pitchFamily="34" charset="0"/>
                <a:cs typeface="Times New Roman" panose="02020603050405020304" pitchFamily="18" charset="0"/>
              </a:rPr>
              <a:t>Trong</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mỗi</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thí</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nghiệm</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trên</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em</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hãy</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cho</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biết</a:t>
            </a:r>
            <a:r>
              <a:rPr lang="en-US" sz="2000" dirty="0">
                <a:effectLst/>
                <a:latin typeface="+mn-lt"/>
                <a:ea typeface="Calibri" panose="020F0502020204030204" pitchFamily="34" charset="0"/>
                <a:cs typeface="Times New Roman" panose="02020603050405020304" pitchFamily="18" charset="0"/>
              </a:rPr>
              <a:t>:</a:t>
            </a:r>
          </a:p>
          <a:p>
            <a:pPr marL="0" marR="0" algn="just">
              <a:lnSpc>
                <a:spcPct val="150000"/>
              </a:lnSpc>
              <a:spcBef>
                <a:spcPts val="0"/>
              </a:spcBef>
              <a:spcAft>
                <a:spcPts val="800"/>
              </a:spcAft>
            </a:pP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Lực</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nào</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làm</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vật</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biến</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dạng</a:t>
            </a:r>
            <a:r>
              <a:rPr lang="en-US" sz="2000" dirty="0">
                <a:effectLst/>
                <a:latin typeface="+mn-lt"/>
                <a:ea typeface="Calibri" panose="020F0502020204030204" pitchFamily="34" charset="0"/>
                <a:cs typeface="Times New Roman" panose="02020603050405020304" pitchFamily="18" charset="0"/>
              </a:rPr>
              <a:t>?</a:t>
            </a:r>
          </a:p>
          <a:p>
            <a:pPr marL="0" marR="0" algn="just">
              <a:lnSpc>
                <a:spcPct val="150000"/>
              </a:lnSpc>
              <a:spcBef>
                <a:spcPts val="0"/>
              </a:spcBef>
              <a:spcAft>
                <a:spcPts val="800"/>
              </a:spcAft>
            </a:pP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Biến</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dạng</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nào</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là</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biến</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dạng</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kéo</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Biến</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dạng</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nào</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là</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biến</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dạng</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nén</a:t>
            </a:r>
            <a:r>
              <a:rPr lang="en-US" sz="2000" dirty="0">
                <a:effectLst/>
                <a:latin typeface="+mn-lt"/>
                <a:ea typeface="Calibri" panose="020F0502020204030204" pitchFamily="34" charset="0"/>
                <a:cs typeface="Times New Roman" panose="02020603050405020304" pitchFamily="18" charset="0"/>
              </a:rPr>
              <a:t>?</a:t>
            </a:r>
          </a:p>
          <a:p>
            <a:pPr marL="0" marR="0" algn="just">
              <a:lnSpc>
                <a:spcPct val="150000"/>
              </a:lnSpc>
              <a:spcBef>
                <a:spcPts val="0"/>
              </a:spcBef>
              <a:spcAft>
                <a:spcPts val="800"/>
              </a:spcAft>
            </a:pP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Mức</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độ</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biến</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dạng</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phụ</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thuộc</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vào</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yếu</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tố</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nào</a:t>
            </a:r>
            <a:r>
              <a:rPr lang="en-US" sz="2000" dirty="0">
                <a:effectLst/>
                <a:latin typeface="+mn-lt"/>
                <a:ea typeface="Calibri" panose="020F0502020204030204" pitchFamily="34" charset="0"/>
                <a:cs typeface="Times New Roman" panose="02020603050405020304" pitchFamily="18" charset="0"/>
              </a:rPr>
              <a:t>?</a:t>
            </a:r>
          </a:p>
          <a:p>
            <a:pPr marL="0" marR="0" algn="just">
              <a:lnSpc>
                <a:spcPct val="150000"/>
              </a:lnSpc>
              <a:spcBef>
                <a:spcPts val="0"/>
              </a:spcBef>
              <a:spcAft>
                <a:spcPts val="800"/>
              </a:spcAft>
            </a:pPr>
            <a:r>
              <a:rPr lang="en-US" sz="2000" b="1" dirty="0">
                <a:effectLst/>
                <a:latin typeface="+mn-lt"/>
                <a:ea typeface="Calibri" panose="020F0502020204030204" pitchFamily="34" charset="0"/>
                <a:cs typeface="Times New Roman" panose="02020603050405020304" pitchFamily="18" charset="0"/>
              </a:rPr>
              <a:t>2. </a:t>
            </a:r>
            <a:r>
              <a:rPr lang="en-US" sz="2000" dirty="0" err="1">
                <a:effectLst/>
                <a:latin typeface="+mn-lt"/>
                <a:ea typeface="Calibri" panose="020F0502020204030204" pitchFamily="34" charset="0"/>
                <a:cs typeface="Times New Roman" panose="02020603050405020304" pitchFamily="18" charset="0"/>
              </a:rPr>
              <a:t>Trong</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thí</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nghiệm</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với</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lò</a:t>
            </a:r>
            <a:r>
              <a:rPr lang="en-US" sz="2000" dirty="0">
                <a:effectLst/>
                <a:latin typeface="+mn-lt"/>
                <a:ea typeface="Calibri" panose="020F0502020204030204" pitchFamily="34" charset="0"/>
                <a:cs typeface="Times New Roman" panose="02020603050405020304" pitchFamily="18" charset="0"/>
              </a:rPr>
              <a:t> xo </a:t>
            </a:r>
            <a:r>
              <a:rPr lang="en-US" sz="2000" dirty="0" err="1">
                <a:effectLst/>
                <a:latin typeface="+mn-lt"/>
                <a:ea typeface="Calibri" panose="020F0502020204030204" pitchFamily="34" charset="0"/>
                <a:cs typeface="Times New Roman" panose="02020603050405020304" pitchFamily="18" charset="0"/>
              </a:rPr>
              <a:t>và</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vòng</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dây</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cao</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su</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nếu</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lực</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kéo</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quá</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lớn</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thì</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thôi</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tác</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dụng</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lực</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chúng</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có</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trở</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về</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hình</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dạng</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kích</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thước</a:t>
            </a:r>
            <a:r>
              <a:rPr lang="en-US" sz="2000" dirty="0">
                <a:effectLst/>
                <a:latin typeface="+mn-lt"/>
                <a:ea typeface="Calibri" panose="020F0502020204030204" pitchFamily="34" charset="0"/>
                <a:cs typeface="Times New Roman" panose="02020603050405020304" pitchFamily="18" charset="0"/>
              </a:rPr>
              <a:t> ban </a:t>
            </a:r>
            <a:r>
              <a:rPr lang="en-US" sz="2000" dirty="0" err="1">
                <a:effectLst/>
                <a:latin typeface="+mn-lt"/>
                <a:ea typeface="Calibri" panose="020F0502020204030204" pitchFamily="34" charset="0"/>
                <a:cs typeface="Times New Roman" panose="02020603050405020304" pitchFamily="18" charset="0"/>
              </a:rPr>
              <a:t>đầu</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được</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không</a:t>
            </a:r>
            <a:r>
              <a:rPr lang="en-US" sz="2000" dirty="0">
                <a:effectLst/>
                <a:latin typeface="+mn-lt"/>
                <a:ea typeface="Calibri" panose="020F0502020204030204" pitchFamily="34" charset="0"/>
                <a:cs typeface="Times New Roman" panose="02020603050405020304" pitchFamily="18" charset="0"/>
              </a:rPr>
              <a:t>? </a:t>
            </a:r>
          </a:p>
        </p:txBody>
      </p:sp>
      <p:pic>
        <p:nvPicPr>
          <p:cNvPr id="10" name="Picture 9">
            <a:extLst>
              <a:ext uri="{FF2B5EF4-FFF2-40B4-BE49-F238E27FC236}">
                <a16:creationId xmlns:a16="http://schemas.microsoft.com/office/drawing/2014/main" id="{D84800AA-A011-45DE-A36F-324378C5EF1D}"/>
              </a:ext>
            </a:extLst>
          </p:cNvPr>
          <p:cNvPicPr>
            <a:picLocks noChangeAspect="1"/>
          </p:cNvPicPr>
          <p:nvPr/>
        </p:nvPicPr>
        <p:blipFill>
          <a:blip r:embed="rId3"/>
          <a:stretch>
            <a:fillRect/>
          </a:stretch>
        </p:blipFill>
        <p:spPr>
          <a:xfrm>
            <a:off x="4188875" y="5547"/>
            <a:ext cx="1233049" cy="1089875"/>
          </a:xfrm>
          <a:prstGeom prst="ellipse">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1">
                                            <p:txEl>
                                              <p:pRg st="0" end="0"/>
                                            </p:txEl>
                                          </p:spTgt>
                                        </p:tgtEl>
                                        <p:attrNameLst>
                                          <p:attrName>style.visibility</p:attrName>
                                        </p:attrNameLst>
                                      </p:cBhvr>
                                      <p:to>
                                        <p:strVal val="visible"/>
                                      </p:to>
                                    </p:set>
                                    <p:anim calcmode="lin" valueType="num">
                                      <p:cBhvr additive="base">
                                        <p:cTn id="12"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31">
                                            <p:txEl>
                                              <p:pRg st="1" end="1"/>
                                            </p:txEl>
                                          </p:spTgt>
                                        </p:tgtEl>
                                        <p:attrNameLst>
                                          <p:attrName>style.visibility</p:attrName>
                                        </p:attrNameLst>
                                      </p:cBhvr>
                                      <p:to>
                                        <p:strVal val="visible"/>
                                      </p:to>
                                    </p:set>
                                    <p:anim calcmode="lin" valueType="num">
                                      <p:cBhvr additive="base">
                                        <p:cTn id="17" dur="500" fill="hold"/>
                                        <p:tgtEl>
                                          <p:spTgt spid="3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1">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31">
                                            <p:txEl>
                                              <p:pRg st="2" end="2"/>
                                            </p:txEl>
                                          </p:spTgt>
                                        </p:tgtEl>
                                        <p:attrNameLst>
                                          <p:attrName>style.visibility</p:attrName>
                                        </p:attrNameLst>
                                      </p:cBhvr>
                                      <p:to>
                                        <p:strVal val="visible"/>
                                      </p:to>
                                    </p:set>
                                    <p:anim calcmode="lin" valueType="num">
                                      <p:cBhvr additive="base">
                                        <p:cTn id="22" dur="500" fill="hold"/>
                                        <p:tgtEl>
                                          <p:spTgt spid="31">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1">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31">
                                            <p:txEl>
                                              <p:pRg st="3" end="3"/>
                                            </p:txEl>
                                          </p:spTgt>
                                        </p:tgtEl>
                                        <p:attrNameLst>
                                          <p:attrName>style.visibility</p:attrName>
                                        </p:attrNameLst>
                                      </p:cBhvr>
                                      <p:to>
                                        <p:strVal val="visible"/>
                                      </p:to>
                                    </p:set>
                                    <p:anim calcmode="lin" valueType="num">
                                      <p:cBhvr additive="base">
                                        <p:cTn id="27" dur="500" fill="hold"/>
                                        <p:tgtEl>
                                          <p:spTgt spid="31">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1">
                                            <p:txEl>
                                              <p:pRg st="4" end="4"/>
                                            </p:txEl>
                                          </p:spTgt>
                                        </p:tgtEl>
                                        <p:attrNameLst>
                                          <p:attrName>style.visibility</p:attrName>
                                        </p:attrNameLst>
                                      </p:cBhvr>
                                      <p:to>
                                        <p:strVal val="visible"/>
                                      </p:to>
                                    </p:set>
                                    <p:anim calcmode="lin" valueType="num">
                                      <p:cBhvr additive="base">
                                        <p:cTn id="33" dur="500" fill="hold"/>
                                        <p:tgtEl>
                                          <p:spTgt spid="31">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1"/>
        <p:cNvGrpSpPr/>
        <p:nvPr/>
      </p:nvGrpSpPr>
      <p:grpSpPr>
        <a:xfrm>
          <a:off x="0" y="0"/>
          <a:ext cx="0" cy="0"/>
          <a:chOff x="0" y="0"/>
          <a:chExt cx="0" cy="0"/>
        </a:xfrm>
      </p:grpSpPr>
      <p:grpSp>
        <p:nvGrpSpPr>
          <p:cNvPr id="1495" name="Google Shape;1495;p41"/>
          <p:cNvGrpSpPr/>
          <p:nvPr/>
        </p:nvGrpSpPr>
        <p:grpSpPr>
          <a:xfrm>
            <a:off x="8284775" y="638826"/>
            <a:ext cx="275229" cy="351227"/>
            <a:chOff x="6472041" y="1958998"/>
            <a:chExt cx="275229" cy="351227"/>
          </a:xfrm>
        </p:grpSpPr>
        <p:cxnSp>
          <p:nvCxnSpPr>
            <p:cNvPr id="1496" name="Google Shape;1496;p41"/>
            <p:cNvCxnSpPr/>
            <p:nvPr/>
          </p:nvCxnSpPr>
          <p:spPr>
            <a:xfrm rot="10800000" flipH="1">
              <a:off x="6569950" y="2135925"/>
              <a:ext cx="38100" cy="174300"/>
            </a:xfrm>
            <a:prstGeom prst="straightConnector1">
              <a:avLst/>
            </a:prstGeom>
            <a:noFill/>
            <a:ln w="19050" cap="flat" cmpd="sng">
              <a:solidFill>
                <a:schemeClr val="dk2"/>
              </a:solidFill>
              <a:prstDash val="solid"/>
              <a:round/>
              <a:headEnd type="none" w="med" len="med"/>
              <a:tailEnd type="none" w="med" len="med"/>
            </a:ln>
          </p:spPr>
        </p:cxnSp>
        <p:sp>
          <p:nvSpPr>
            <p:cNvPr id="1497" name="Google Shape;1497;p41"/>
            <p:cNvSpPr/>
            <p:nvPr/>
          </p:nvSpPr>
          <p:spPr>
            <a:xfrm>
              <a:off x="6472041" y="1958998"/>
              <a:ext cx="275229" cy="273273"/>
            </a:xfrm>
            <a:custGeom>
              <a:avLst/>
              <a:gdLst/>
              <a:ahLst/>
              <a:cxnLst/>
              <a:rect l="l" t="t" r="r" b="b"/>
              <a:pathLst>
                <a:path w="7880" h="7824" extrusionOk="0">
                  <a:moveTo>
                    <a:pt x="4058" y="0"/>
                  </a:moveTo>
                  <a:cubicBezTo>
                    <a:pt x="3618" y="0"/>
                    <a:pt x="3187" y="55"/>
                    <a:pt x="2834" y="212"/>
                  </a:cubicBezTo>
                  <a:cubicBezTo>
                    <a:pt x="1891" y="631"/>
                    <a:pt x="2290" y="1638"/>
                    <a:pt x="2759" y="2265"/>
                  </a:cubicBezTo>
                  <a:cubicBezTo>
                    <a:pt x="2804" y="2284"/>
                    <a:pt x="2840" y="2325"/>
                    <a:pt x="2835" y="2378"/>
                  </a:cubicBezTo>
                  <a:cubicBezTo>
                    <a:pt x="2749" y="3336"/>
                    <a:pt x="2469" y="4339"/>
                    <a:pt x="2171" y="5251"/>
                  </a:cubicBezTo>
                  <a:cubicBezTo>
                    <a:pt x="2148" y="5322"/>
                    <a:pt x="2079" y="5394"/>
                    <a:pt x="1999" y="5394"/>
                  </a:cubicBezTo>
                  <a:cubicBezTo>
                    <a:pt x="1994" y="5394"/>
                    <a:pt x="1989" y="5394"/>
                    <a:pt x="1983" y="5393"/>
                  </a:cubicBezTo>
                  <a:cubicBezTo>
                    <a:pt x="1942" y="5389"/>
                    <a:pt x="1901" y="5387"/>
                    <a:pt x="1861" y="5387"/>
                  </a:cubicBezTo>
                  <a:cubicBezTo>
                    <a:pt x="840" y="5387"/>
                    <a:pt x="0" y="6772"/>
                    <a:pt x="1303" y="7179"/>
                  </a:cubicBezTo>
                  <a:cubicBezTo>
                    <a:pt x="1841" y="7347"/>
                    <a:pt x="2424" y="7421"/>
                    <a:pt x="2986" y="7512"/>
                  </a:cubicBezTo>
                  <a:cubicBezTo>
                    <a:pt x="3076" y="7527"/>
                    <a:pt x="3165" y="7543"/>
                    <a:pt x="3254" y="7559"/>
                  </a:cubicBezTo>
                  <a:cubicBezTo>
                    <a:pt x="3334" y="7573"/>
                    <a:pt x="3415" y="7589"/>
                    <a:pt x="3497" y="7605"/>
                  </a:cubicBezTo>
                  <a:cubicBezTo>
                    <a:pt x="3967" y="7701"/>
                    <a:pt x="4476" y="7823"/>
                    <a:pt x="4964" y="7823"/>
                  </a:cubicBezTo>
                  <a:cubicBezTo>
                    <a:pt x="5196" y="7823"/>
                    <a:pt x="5422" y="7796"/>
                    <a:pt x="5638" y="7725"/>
                  </a:cubicBezTo>
                  <a:cubicBezTo>
                    <a:pt x="6055" y="7589"/>
                    <a:pt x="6521" y="7217"/>
                    <a:pt x="6494" y="6729"/>
                  </a:cubicBezTo>
                  <a:cubicBezTo>
                    <a:pt x="6469" y="6257"/>
                    <a:pt x="6036" y="5918"/>
                    <a:pt x="5594" y="5918"/>
                  </a:cubicBezTo>
                  <a:cubicBezTo>
                    <a:pt x="5558" y="5918"/>
                    <a:pt x="5521" y="5920"/>
                    <a:pt x="5485" y="5925"/>
                  </a:cubicBezTo>
                  <a:cubicBezTo>
                    <a:pt x="5475" y="5926"/>
                    <a:pt x="5466" y="5927"/>
                    <a:pt x="5457" y="5927"/>
                  </a:cubicBezTo>
                  <a:cubicBezTo>
                    <a:pt x="5273" y="5927"/>
                    <a:pt x="5232" y="5670"/>
                    <a:pt x="5354" y="5559"/>
                  </a:cubicBezTo>
                  <a:cubicBezTo>
                    <a:pt x="5601" y="4669"/>
                    <a:pt x="5847" y="3779"/>
                    <a:pt x="6093" y="2888"/>
                  </a:cubicBezTo>
                  <a:cubicBezTo>
                    <a:pt x="6114" y="2809"/>
                    <a:pt x="6197" y="2732"/>
                    <a:pt x="6284" y="2732"/>
                  </a:cubicBezTo>
                  <a:cubicBezTo>
                    <a:pt x="6289" y="2732"/>
                    <a:pt x="6294" y="2732"/>
                    <a:pt x="6300" y="2733"/>
                  </a:cubicBezTo>
                  <a:cubicBezTo>
                    <a:pt x="6434" y="2746"/>
                    <a:pt x="6579" y="2759"/>
                    <a:pt x="6724" y="2759"/>
                  </a:cubicBezTo>
                  <a:cubicBezTo>
                    <a:pt x="7040" y="2759"/>
                    <a:pt x="7357" y="2699"/>
                    <a:pt x="7571" y="2458"/>
                  </a:cubicBezTo>
                  <a:cubicBezTo>
                    <a:pt x="7880" y="2108"/>
                    <a:pt x="7819" y="1540"/>
                    <a:pt x="7589" y="1170"/>
                  </a:cubicBezTo>
                  <a:cubicBezTo>
                    <a:pt x="7164" y="485"/>
                    <a:pt x="6233" y="267"/>
                    <a:pt x="5495" y="142"/>
                  </a:cubicBezTo>
                  <a:cubicBezTo>
                    <a:pt x="5073" y="71"/>
                    <a:pt x="4560" y="0"/>
                    <a:pt x="4058" y="0"/>
                  </a:cubicBezTo>
                  <a:close/>
                </a:path>
              </a:pathLst>
            </a:custGeom>
            <a:solidFill>
              <a:schemeClr val="accen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Rectangle 21">
            <a:extLst>
              <a:ext uri="{FF2B5EF4-FFF2-40B4-BE49-F238E27FC236}">
                <a16:creationId xmlns:a16="http://schemas.microsoft.com/office/drawing/2014/main" id="{C2A1F83B-A4BB-4500-ADE4-F5066DAEB13D}"/>
              </a:ext>
            </a:extLst>
          </p:cNvPr>
          <p:cNvSpPr/>
          <p:nvPr/>
        </p:nvSpPr>
        <p:spPr>
          <a:xfrm>
            <a:off x="3945699" y="150312"/>
            <a:ext cx="1440493" cy="48851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C00000"/>
                </a:solidFill>
              </a:rPr>
              <a:t>KẾT QUẢ</a:t>
            </a:r>
          </a:p>
        </p:txBody>
      </p:sp>
      <p:sp>
        <p:nvSpPr>
          <p:cNvPr id="23" name="TextBox 22">
            <a:extLst>
              <a:ext uri="{FF2B5EF4-FFF2-40B4-BE49-F238E27FC236}">
                <a16:creationId xmlns:a16="http://schemas.microsoft.com/office/drawing/2014/main" id="{B34EA299-8843-49DF-9578-5A9A68BC5AD6}"/>
              </a:ext>
            </a:extLst>
          </p:cNvPr>
          <p:cNvSpPr txBox="1"/>
          <p:nvPr/>
        </p:nvSpPr>
        <p:spPr>
          <a:xfrm>
            <a:off x="723216" y="662526"/>
            <a:ext cx="1177836" cy="400110"/>
          </a:xfrm>
          <a:prstGeom prst="rect">
            <a:avLst/>
          </a:prstGeom>
          <a:noFill/>
        </p:spPr>
        <p:txBody>
          <a:bodyPr wrap="square" rtlCol="0">
            <a:spAutoFit/>
          </a:bodyPr>
          <a:lstStyle/>
          <a:p>
            <a:r>
              <a:rPr lang="en-US" sz="2000" b="1" dirty="0" err="1"/>
              <a:t>Câu</a:t>
            </a:r>
            <a:r>
              <a:rPr lang="en-US" sz="2000" b="1" dirty="0"/>
              <a:t> 1.</a:t>
            </a:r>
          </a:p>
        </p:txBody>
      </p:sp>
      <p:graphicFrame>
        <p:nvGraphicFramePr>
          <p:cNvPr id="25" name="Table 24">
            <a:extLst>
              <a:ext uri="{FF2B5EF4-FFF2-40B4-BE49-F238E27FC236}">
                <a16:creationId xmlns:a16="http://schemas.microsoft.com/office/drawing/2014/main" id="{F525B2D6-326B-459F-93E7-751FCEF615B4}"/>
              </a:ext>
            </a:extLst>
          </p:cNvPr>
          <p:cNvGraphicFramePr>
            <a:graphicFrameLocks noGrp="1"/>
          </p:cNvGraphicFramePr>
          <p:nvPr>
            <p:extLst>
              <p:ext uri="{D42A27DB-BD31-4B8C-83A1-F6EECF244321}">
                <p14:modId xmlns:p14="http://schemas.microsoft.com/office/powerpoint/2010/main" val="4084526864"/>
              </p:ext>
            </p:extLst>
          </p:nvPr>
        </p:nvGraphicFramePr>
        <p:xfrm>
          <a:off x="725120" y="1100518"/>
          <a:ext cx="7559655" cy="2673684"/>
        </p:xfrm>
        <a:graphic>
          <a:graphicData uri="http://schemas.openxmlformats.org/drawingml/2006/table">
            <a:tbl>
              <a:tblPr firstRow="1" firstCol="1" bandRow="1">
                <a:tableStyleId>{106DDB4D-EAD9-4F38-B3A5-F939C126A4E8}</a:tableStyleId>
              </a:tblPr>
              <a:tblGrid>
                <a:gridCol w="1511931">
                  <a:extLst>
                    <a:ext uri="{9D8B030D-6E8A-4147-A177-3AD203B41FA5}">
                      <a16:colId xmlns:a16="http://schemas.microsoft.com/office/drawing/2014/main" val="3250562038"/>
                    </a:ext>
                  </a:extLst>
                </a:gridCol>
                <a:gridCol w="1511931">
                  <a:extLst>
                    <a:ext uri="{9D8B030D-6E8A-4147-A177-3AD203B41FA5}">
                      <a16:colId xmlns:a16="http://schemas.microsoft.com/office/drawing/2014/main" val="2459730050"/>
                    </a:ext>
                  </a:extLst>
                </a:gridCol>
                <a:gridCol w="1511931">
                  <a:extLst>
                    <a:ext uri="{9D8B030D-6E8A-4147-A177-3AD203B41FA5}">
                      <a16:colId xmlns:a16="http://schemas.microsoft.com/office/drawing/2014/main" val="3033826737"/>
                    </a:ext>
                  </a:extLst>
                </a:gridCol>
                <a:gridCol w="1511931">
                  <a:extLst>
                    <a:ext uri="{9D8B030D-6E8A-4147-A177-3AD203B41FA5}">
                      <a16:colId xmlns:a16="http://schemas.microsoft.com/office/drawing/2014/main" val="3244726019"/>
                    </a:ext>
                  </a:extLst>
                </a:gridCol>
                <a:gridCol w="1511931">
                  <a:extLst>
                    <a:ext uri="{9D8B030D-6E8A-4147-A177-3AD203B41FA5}">
                      <a16:colId xmlns:a16="http://schemas.microsoft.com/office/drawing/2014/main" val="3362185976"/>
                    </a:ext>
                  </a:extLst>
                </a:gridCol>
              </a:tblGrid>
              <a:tr h="436728">
                <a:tc>
                  <a:txBody>
                    <a:bodyPr/>
                    <a:lstStyle/>
                    <a:p>
                      <a:pPr marL="0" marR="0" algn="ctr">
                        <a:lnSpc>
                          <a:spcPct val="150000"/>
                        </a:lnSpc>
                        <a:spcBef>
                          <a:spcPts val="600"/>
                        </a:spcBef>
                        <a:spcAft>
                          <a:spcPts val="600"/>
                        </a:spcAft>
                      </a:pPr>
                      <a:r>
                        <a:rPr lang="en-US" sz="1800" b="1" dirty="0">
                          <a:effectLst/>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600"/>
                        </a:spcAft>
                      </a:pPr>
                      <a:r>
                        <a:rPr lang="en-US" sz="1800" b="1" dirty="0" err="1">
                          <a:effectLst/>
                        </a:rPr>
                        <a:t>Hình</a:t>
                      </a:r>
                      <a:r>
                        <a:rPr lang="en-US" sz="1800" b="1" dirty="0">
                          <a:effectLst/>
                        </a:rPr>
                        <a:t> a</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600"/>
                        </a:spcAft>
                      </a:pPr>
                      <a:r>
                        <a:rPr lang="en-US" sz="1800" b="1" dirty="0" err="1">
                          <a:effectLst/>
                        </a:rPr>
                        <a:t>Hình</a:t>
                      </a:r>
                      <a:r>
                        <a:rPr lang="en-US" sz="1800" b="1" dirty="0">
                          <a:effectLst/>
                        </a:rPr>
                        <a:t> b</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600"/>
                        </a:spcAft>
                      </a:pPr>
                      <a:r>
                        <a:rPr lang="en-US" sz="1800" b="1" dirty="0" err="1">
                          <a:effectLst/>
                        </a:rPr>
                        <a:t>Hình</a:t>
                      </a:r>
                      <a:r>
                        <a:rPr lang="en-US" sz="1800" b="1" dirty="0">
                          <a:effectLst/>
                        </a:rPr>
                        <a:t> c</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600"/>
                        </a:spcAft>
                      </a:pPr>
                      <a:r>
                        <a:rPr lang="en-US" sz="1800" b="1" dirty="0" err="1">
                          <a:effectLst/>
                        </a:rPr>
                        <a:t>Hình</a:t>
                      </a:r>
                      <a:r>
                        <a:rPr lang="en-US" sz="1800" b="1" dirty="0">
                          <a:effectLst/>
                        </a:rPr>
                        <a:t> d</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8813366"/>
                  </a:ext>
                </a:extLst>
              </a:tr>
              <a:tr h="1310769">
                <a:tc>
                  <a:txBody>
                    <a:bodyPr/>
                    <a:lstStyle/>
                    <a:p>
                      <a:pPr marL="0" marR="0" algn="ctr">
                        <a:lnSpc>
                          <a:spcPct val="150000"/>
                        </a:lnSpc>
                        <a:spcBef>
                          <a:spcPts val="600"/>
                        </a:spcBef>
                        <a:spcAft>
                          <a:spcPts val="600"/>
                        </a:spcAft>
                      </a:pPr>
                      <a:r>
                        <a:rPr lang="en-US" sz="1800" b="1" dirty="0" err="1">
                          <a:effectLst/>
                        </a:rPr>
                        <a:t>Lực</a:t>
                      </a:r>
                      <a:r>
                        <a:rPr lang="en-US" sz="1800" b="1" dirty="0">
                          <a:effectLst/>
                        </a:rPr>
                        <a:t> </a:t>
                      </a:r>
                      <a:r>
                        <a:rPr lang="en-US" sz="1800" b="1" dirty="0" err="1">
                          <a:effectLst/>
                        </a:rPr>
                        <a:t>làm</a:t>
                      </a:r>
                      <a:r>
                        <a:rPr lang="en-US" sz="1800" b="1" dirty="0">
                          <a:effectLst/>
                        </a:rPr>
                        <a:t> </a:t>
                      </a:r>
                      <a:r>
                        <a:rPr lang="en-US" sz="1800" b="1" dirty="0" err="1">
                          <a:effectLst/>
                        </a:rPr>
                        <a:t>vật</a:t>
                      </a:r>
                      <a:r>
                        <a:rPr lang="en-US" sz="1800" b="1" dirty="0">
                          <a:effectLst/>
                        </a:rPr>
                        <a:t> </a:t>
                      </a:r>
                      <a:r>
                        <a:rPr lang="en-US" sz="1800" b="1" dirty="0" err="1">
                          <a:effectLst/>
                        </a:rPr>
                        <a:t>biến</a:t>
                      </a:r>
                      <a:r>
                        <a:rPr lang="en-US" sz="1800" b="1" dirty="0">
                          <a:effectLst/>
                        </a:rPr>
                        <a:t> </a:t>
                      </a:r>
                      <a:r>
                        <a:rPr lang="en-US" sz="1800" b="1" dirty="0" err="1">
                          <a:effectLst/>
                        </a:rPr>
                        <a:t>dạng</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600"/>
                        </a:spcAft>
                      </a:pPr>
                      <a:r>
                        <a:rPr lang="en-US" sz="1800">
                          <a:effectLst/>
                        </a:rPr>
                        <a:t>Lực đẩy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600"/>
                        </a:spcAft>
                      </a:pPr>
                      <a:r>
                        <a:rPr lang="en-US" sz="1800">
                          <a:effectLst/>
                        </a:rPr>
                        <a:t>Lực đẩy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600"/>
                        </a:spcAft>
                      </a:pPr>
                      <a:r>
                        <a:rPr lang="en-US" sz="1800">
                          <a:effectLst/>
                        </a:rPr>
                        <a:t>Lực kéo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600"/>
                        </a:spcAft>
                      </a:pPr>
                      <a:r>
                        <a:rPr lang="en-US" sz="1800">
                          <a:effectLst/>
                        </a:rPr>
                        <a:t>Lực kéo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5963759"/>
                  </a:ext>
                </a:extLst>
              </a:tr>
              <a:tr h="926187">
                <a:tc>
                  <a:txBody>
                    <a:bodyPr/>
                    <a:lstStyle/>
                    <a:p>
                      <a:pPr marL="0" marR="0" algn="ctr">
                        <a:lnSpc>
                          <a:spcPct val="150000"/>
                        </a:lnSpc>
                        <a:spcBef>
                          <a:spcPts val="600"/>
                        </a:spcBef>
                        <a:spcAft>
                          <a:spcPts val="600"/>
                        </a:spcAft>
                      </a:pPr>
                      <a:r>
                        <a:rPr lang="en-US" sz="1800" b="1" dirty="0" err="1">
                          <a:effectLst/>
                        </a:rPr>
                        <a:t>Loại</a:t>
                      </a:r>
                      <a:r>
                        <a:rPr lang="en-US" sz="1800" b="1" dirty="0">
                          <a:effectLst/>
                        </a:rPr>
                        <a:t> </a:t>
                      </a:r>
                      <a:r>
                        <a:rPr lang="en-US" sz="1800" b="1" dirty="0" err="1">
                          <a:effectLst/>
                        </a:rPr>
                        <a:t>biến</a:t>
                      </a:r>
                      <a:r>
                        <a:rPr lang="en-US" sz="1800" b="1" dirty="0">
                          <a:effectLst/>
                        </a:rPr>
                        <a:t> </a:t>
                      </a:r>
                      <a:r>
                        <a:rPr lang="en-US" sz="1800" b="1" dirty="0" err="1">
                          <a:effectLst/>
                        </a:rPr>
                        <a:t>dạng</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600"/>
                        </a:spcAft>
                      </a:pPr>
                      <a:r>
                        <a:rPr lang="en-US" sz="1800" dirty="0" err="1">
                          <a:effectLst/>
                        </a:rPr>
                        <a:t>Biến</a:t>
                      </a:r>
                      <a:r>
                        <a:rPr lang="en-US" sz="1800" dirty="0">
                          <a:effectLst/>
                        </a:rPr>
                        <a:t> </a:t>
                      </a:r>
                      <a:r>
                        <a:rPr lang="en-US" sz="1800" dirty="0" err="1">
                          <a:effectLst/>
                        </a:rPr>
                        <a:t>dạng</a:t>
                      </a:r>
                      <a:r>
                        <a:rPr lang="en-US" sz="1800" dirty="0">
                          <a:effectLst/>
                        </a:rPr>
                        <a:t> </a:t>
                      </a:r>
                      <a:r>
                        <a:rPr lang="en-US" sz="1800" dirty="0" err="1">
                          <a:effectLst/>
                        </a:rPr>
                        <a:t>nén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600"/>
                        </a:spcAft>
                      </a:pPr>
                      <a:r>
                        <a:rPr lang="en-US" sz="1800" dirty="0" err="1">
                          <a:effectLst/>
                        </a:rPr>
                        <a:t>Biến</a:t>
                      </a:r>
                      <a:r>
                        <a:rPr lang="en-US" sz="1800" dirty="0">
                          <a:effectLst/>
                        </a:rPr>
                        <a:t> </a:t>
                      </a:r>
                      <a:r>
                        <a:rPr lang="en-US" sz="1800" dirty="0" err="1">
                          <a:effectLst/>
                        </a:rPr>
                        <a:t>dạng</a:t>
                      </a:r>
                      <a:r>
                        <a:rPr lang="en-US" sz="1800" dirty="0">
                          <a:effectLst/>
                        </a:rPr>
                        <a:t> </a:t>
                      </a:r>
                      <a:r>
                        <a:rPr lang="en-US" sz="1800" dirty="0" err="1">
                          <a:effectLst/>
                        </a:rPr>
                        <a:t>nén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600"/>
                        </a:spcAft>
                      </a:pPr>
                      <a:r>
                        <a:rPr lang="en-US" sz="1800" dirty="0" err="1">
                          <a:effectLst/>
                        </a:rPr>
                        <a:t>Biến</a:t>
                      </a:r>
                      <a:r>
                        <a:rPr lang="en-US" sz="1800" dirty="0">
                          <a:effectLst/>
                        </a:rPr>
                        <a:t> </a:t>
                      </a:r>
                      <a:r>
                        <a:rPr lang="en-US" sz="1800" dirty="0" err="1">
                          <a:effectLst/>
                        </a:rPr>
                        <a:t>dạng</a:t>
                      </a:r>
                      <a:r>
                        <a:rPr lang="en-US" sz="1800" dirty="0">
                          <a:effectLst/>
                        </a:rPr>
                        <a:t> </a:t>
                      </a:r>
                      <a:r>
                        <a:rPr lang="en-US" sz="1800" dirty="0" err="1">
                          <a:effectLst/>
                        </a:rPr>
                        <a:t>kéo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600"/>
                        </a:spcAft>
                      </a:pPr>
                      <a:r>
                        <a:rPr lang="en-US" sz="1800" dirty="0" err="1">
                          <a:effectLst/>
                        </a:rPr>
                        <a:t>Biến</a:t>
                      </a:r>
                      <a:r>
                        <a:rPr lang="en-US" sz="1800" dirty="0">
                          <a:effectLst/>
                        </a:rPr>
                        <a:t> </a:t>
                      </a:r>
                      <a:r>
                        <a:rPr lang="en-US" sz="1800" dirty="0" err="1">
                          <a:effectLst/>
                        </a:rPr>
                        <a:t>dạng</a:t>
                      </a:r>
                      <a:r>
                        <a:rPr lang="en-US" sz="1800" dirty="0">
                          <a:effectLst/>
                        </a:rPr>
                        <a:t> </a:t>
                      </a:r>
                      <a:r>
                        <a:rPr lang="en-US" sz="1800" dirty="0" err="1">
                          <a:effectLst/>
                        </a:rPr>
                        <a:t>kéo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2363938"/>
                  </a:ext>
                </a:extLst>
              </a:tr>
            </a:tbl>
          </a:graphicData>
        </a:graphic>
      </p:graphicFrame>
      <mc:AlternateContent xmlns:mc="http://schemas.openxmlformats.org/markup-compatibility/2006">
        <mc:Choice xmlns:a14="http://schemas.microsoft.com/office/drawing/2010/main" Requires="a14">
          <p:sp>
            <p:nvSpPr>
              <p:cNvPr id="50" name="TextBox 49">
                <a:extLst>
                  <a:ext uri="{FF2B5EF4-FFF2-40B4-BE49-F238E27FC236}">
                    <a16:creationId xmlns:a16="http://schemas.microsoft.com/office/drawing/2014/main" id="{EFBB9055-D13D-4838-BB55-CD1F78DD5434}"/>
                  </a:ext>
                </a:extLst>
              </p:cNvPr>
              <p:cNvSpPr txBox="1"/>
              <p:nvPr/>
            </p:nvSpPr>
            <p:spPr>
              <a:xfrm>
                <a:off x="603046" y="3911522"/>
                <a:ext cx="7798688" cy="400110"/>
              </a:xfrm>
              <a:prstGeom prst="rect">
                <a:avLst/>
              </a:prstGeom>
              <a:noFill/>
            </p:spPr>
            <p:txBody>
              <a:bodyPr wrap="square" rtlCol="0">
                <a:spAutoFit/>
              </a:bodyPr>
              <a:lstStyle/>
              <a:p>
                <a14:m>
                  <m:oMath xmlns:m="http://schemas.openxmlformats.org/officeDocument/2006/math">
                    <m:r>
                      <a:rPr lang="en-US" sz="2000" b="1" i="1"/>
                      <m:t>⟹</m:t>
                    </m:r>
                  </m:oMath>
                </a14:m>
                <a:r>
                  <a:rPr lang="en-US" sz="2000" b="1" dirty="0"/>
                  <a:t> </a:t>
                </a:r>
                <a:r>
                  <a:rPr lang="en-US" sz="2000" dirty="0" err="1"/>
                  <a:t>Mức</a:t>
                </a:r>
                <a:r>
                  <a:rPr lang="en-US" sz="2000" dirty="0"/>
                  <a:t> </a:t>
                </a:r>
                <a:r>
                  <a:rPr lang="en-US" sz="2000" dirty="0" err="1"/>
                  <a:t>độ</a:t>
                </a:r>
                <a:r>
                  <a:rPr lang="en-US" sz="2000" dirty="0"/>
                  <a:t> </a:t>
                </a:r>
                <a:r>
                  <a:rPr lang="en-US" sz="2000" dirty="0" err="1"/>
                  <a:t>biến</a:t>
                </a:r>
                <a:r>
                  <a:rPr lang="en-US" sz="2000" dirty="0"/>
                  <a:t> </a:t>
                </a:r>
                <a:r>
                  <a:rPr lang="en-US" sz="2000" dirty="0" err="1"/>
                  <a:t>dạng</a:t>
                </a:r>
                <a:r>
                  <a:rPr lang="en-US" sz="2000" dirty="0"/>
                  <a:t> </a:t>
                </a:r>
                <a:r>
                  <a:rPr lang="en-US" sz="2000" dirty="0" err="1"/>
                  <a:t>phụ</a:t>
                </a:r>
                <a:r>
                  <a:rPr lang="en-US" sz="2000" dirty="0"/>
                  <a:t> </a:t>
                </a:r>
                <a:r>
                  <a:rPr lang="en-US" sz="2000" dirty="0" err="1"/>
                  <a:t>thuộc</a:t>
                </a:r>
                <a:r>
                  <a:rPr lang="en-US" sz="2000" dirty="0"/>
                  <a:t> </a:t>
                </a:r>
                <a:r>
                  <a:rPr lang="en-US" sz="2000" dirty="0" err="1"/>
                  <a:t>vào</a:t>
                </a:r>
                <a:r>
                  <a:rPr lang="en-US" sz="2000" dirty="0"/>
                  <a:t> </a:t>
                </a:r>
                <a:r>
                  <a:rPr lang="en-US" sz="2000" dirty="0" err="1"/>
                  <a:t>độ</a:t>
                </a:r>
                <a:r>
                  <a:rPr lang="en-US" sz="2000" dirty="0"/>
                  <a:t> </a:t>
                </a:r>
                <a:r>
                  <a:rPr lang="en-US" sz="2000" dirty="0" err="1"/>
                  <a:t>lớn</a:t>
                </a:r>
                <a:r>
                  <a:rPr lang="en-US" sz="2000" dirty="0"/>
                  <a:t> </a:t>
                </a:r>
                <a:r>
                  <a:rPr lang="en-US" sz="2000" dirty="0" err="1"/>
                  <a:t>của</a:t>
                </a:r>
                <a:r>
                  <a:rPr lang="en-US" sz="2000" dirty="0"/>
                  <a:t> </a:t>
                </a:r>
                <a:r>
                  <a:rPr lang="en-US" sz="2000" dirty="0" err="1"/>
                  <a:t>ngoại</a:t>
                </a:r>
                <a:r>
                  <a:rPr lang="en-US" sz="2000" dirty="0"/>
                  <a:t> </a:t>
                </a:r>
                <a:r>
                  <a:rPr lang="en-US" sz="2000" dirty="0" err="1"/>
                  <a:t>lực</a:t>
                </a:r>
                <a:r>
                  <a:rPr lang="en-US" sz="2000" dirty="0"/>
                  <a:t> </a:t>
                </a:r>
                <a:r>
                  <a:rPr lang="en-US" sz="2000" dirty="0" err="1"/>
                  <a:t>tác</a:t>
                </a:r>
                <a:r>
                  <a:rPr lang="en-US" sz="2000" dirty="0"/>
                  <a:t> </a:t>
                </a:r>
                <a:r>
                  <a:rPr lang="en-US" sz="2000" dirty="0" err="1"/>
                  <a:t>dụng</a:t>
                </a:r>
                <a:endParaRPr lang="en-US" sz="2000" dirty="0"/>
              </a:p>
            </p:txBody>
          </p:sp>
        </mc:Choice>
        <mc:Fallback>
          <p:sp>
            <p:nvSpPr>
              <p:cNvPr id="50" name="TextBox 49">
                <a:extLst>
                  <a:ext uri="{FF2B5EF4-FFF2-40B4-BE49-F238E27FC236}">
                    <a16:creationId xmlns:a16="http://schemas.microsoft.com/office/drawing/2014/main" id="{EFBB9055-D13D-4838-BB55-CD1F78DD5434}"/>
                  </a:ext>
                </a:extLst>
              </p:cNvPr>
              <p:cNvSpPr txBox="1">
                <a:spLocks noRot="1" noChangeAspect="1" noMove="1" noResize="1" noEditPoints="1" noAdjustHandles="1" noChangeArrowheads="1" noChangeShapeType="1" noTextEdit="1"/>
              </p:cNvSpPr>
              <p:nvPr/>
            </p:nvSpPr>
            <p:spPr>
              <a:xfrm>
                <a:off x="603046" y="3911522"/>
                <a:ext cx="7798688" cy="400110"/>
              </a:xfrm>
              <a:prstGeom prst="rect">
                <a:avLst/>
              </a:prstGeom>
              <a:blipFill>
                <a:blip r:embed="rId3"/>
                <a:stretch>
                  <a:fillRect t="-7692" b="-29231"/>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additive="base">
                                        <p:cTn id="17" dur="500" fill="hold"/>
                                        <p:tgtEl>
                                          <p:spTgt spid="50"/>
                                        </p:tgtEl>
                                        <p:attrNameLst>
                                          <p:attrName>ppt_x</p:attrName>
                                        </p:attrNameLst>
                                      </p:cBhvr>
                                      <p:tavLst>
                                        <p:tav tm="0">
                                          <p:val>
                                            <p:strVal val="#ppt_x"/>
                                          </p:val>
                                        </p:tav>
                                        <p:tav tm="100000">
                                          <p:val>
                                            <p:strVal val="#ppt_x"/>
                                          </p:val>
                                        </p:tav>
                                      </p:tavLst>
                                    </p:anim>
                                    <p:anim calcmode="lin" valueType="num">
                                      <p:cBhvr additive="base">
                                        <p:cTn id="1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grpSp>
        <p:nvGrpSpPr>
          <p:cNvPr id="1557" name="Google Shape;1557;p43"/>
          <p:cNvGrpSpPr/>
          <p:nvPr/>
        </p:nvGrpSpPr>
        <p:grpSpPr>
          <a:xfrm rot="-146148">
            <a:off x="11320" y="78379"/>
            <a:ext cx="823182" cy="550253"/>
            <a:chOff x="9857950" y="517650"/>
            <a:chExt cx="1319700" cy="754800"/>
          </a:xfrm>
        </p:grpSpPr>
        <p:sp>
          <p:nvSpPr>
            <p:cNvPr id="1558" name="Google Shape;1558;p43"/>
            <p:cNvSpPr/>
            <p:nvPr/>
          </p:nvSpPr>
          <p:spPr>
            <a:xfrm>
              <a:off x="9857950" y="517650"/>
              <a:ext cx="954100" cy="567150"/>
            </a:xfrm>
            <a:custGeom>
              <a:avLst/>
              <a:gdLst/>
              <a:ahLst/>
              <a:cxnLst/>
              <a:rect l="l" t="t" r="r" b="b"/>
              <a:pathLst>
                <a:path w="38164" h="22686" extrusionOk="0">
                  <a:moveTo>
                    <a:pt x="4394" y="1"/>
                  </a:moveTo>
                  <a:cubicBezTo>
                    <a:pt x="3956" y="1"/>
                    <a:pt x="3529" y="200"/>
                    <a:pt x="3249" y="565"/>
                  </a:cubicBezTo>
                  <a:cubicBezTo>
                    <a:pt x="2250" y="1858"/>
                    <a:pt x="554" y="4461"/>
                    <a:pt x="88" y="7669"/>
                  </a:cubicBezTo>
                  <a:cubicBezTo>
                    <a:pt x="1" y="8290"/>
                    <a:pt x="321" y="8895"/>
                    <a:pt x="880" y="9171"/>
                  </a:cubicBezTo>
                  <a:cubicBezTo>
                    <a:pt x="1455" y="9453"/>
                    <a:pt x="2283" y="9859"/>
                    <a:pt x="3299" y="10353"/>
                  </a:cubicBezTo>
                  <a:cubicBezTo>
                    <a:pt x="3946" y="10670"/>
                    <a:pt x="4669" y="11023"/>
                    <a:pt x="5452" y="11403"/>
                  </a:cubicBezTo>
                  <a:cubicBezTo>
                    <a:pt x="5972" y="11657"/>
                    <a:pt x="6518" y="11924"/>
                    <a:pt x="7087" y="12201"/>
                  </a:cubicBezTo>
                  <a:cubicBezTo>
                    <a:pt x="12512" y="14840"/>
                    <a:pt x="19874" y="18401"/>
                    <a:pt x="24827" y="20704"/>
                  </a:cubicBezTo>
                  <a:cubicBezTo>
                    <a:pt x="25425" y="20983"/>
                    <a:pt x="25986" y="21241"/>
                    <a:pt x="26507" y="21480"/>
                  </a:cubicBezTo>
                  <a:cubicBezTo>
                    <a:pt x="27056" y="21730"/>
                    <a:pt x="27558" y="21958"/>
                    <a:pt x="28005" y="22156"/>
                  </a:cubicBezTo>
                  <a:lnTo>
                    <a:pt x="28057" y="22180"/>
                  </a:lnTo>
                  <a:cubicBezTo>
                    <a:pt x="28057" y="22180"/>
                    <a:pt x="29872" y="22331"/>
                    <a:pt x="31809" y="22432"/>
                  </a:cubicBezTo>
                  <a:cubicBezTo>
                    <a:pt x="32725" y="22478"/>
                    <a:pt x="33668" y="22512"/>
                    <a:pt x="34458" y="22512"/>
                  </a:cubicBezTo>
                  <a:cubicBezTo>
                    <a:pt x="35116" y="22512"/>
                    <a:pt x="35669" y="22488"/>
                    <a:pt x="36014" y="22429"/>
                  </a:cubicBezTo>
                  <a:lnTo>
                    <a:pt x="36467" y="22629"/>
                  </a:lnTo>
                  <a:cubicBezTo>
                    <a:pt x="36553" y="22667"/>
                    <a:pt x="36643" y="22686"/>
                    <a:pt x="36732" y="22686"/>
                  </a:cubicBezTo>
                  <a:cubicBezTo>
                    <a:pt x="36983" y="22686"/>
                    <a:pt x="37225" y="22540"/>
                    <a:pt x="37334" y="22294"/>
                  </a:cubicBezTo>
                  <a:lnTo>
                    <a:pt x="38016" y="20759"/>
                  </a:lnTo>
                  <a:cubicBezTo>
                    <a:pt x="38164" y="20427"/>
                    <a:pt x="38013" y="20039"/>
                    <a:pt x="37683" y="19891"/>
                  </a:cubicBezTo>
                  <a:lnTo>
                    <a:pt x="37230" y="19690"/>
                  </a:lnTo>
                  <a:cubicBezTo>
                    <a:pt x="37230" y="19690"/>
                    <a:pt x="35714" y="17854"/>
                    <a:pt x="34249" y="16080"/>
                  </a:cubicBezTo>
                  <a:cubicBezTo>
                    <a:pt x="33403" y="15054"/>
                    <a:pt x="32574" y="14047"/>
                    <a:pt x="32064" y="13431"/>
                  </a:cubicBezTo>
                  <a:cubicBezTo>
                    <a:pt x="32034" y="13396"/>
                    <a:pt x="32007" y="13362"/>
                    <a:pt x="31980" y="13330"/>
                  </a:cubicBezTo>
                  <a:cubicBezTo>
                    <a:pt x="31921" y="13259"/>
                    <a:pt x="31440" y="12965"/>
                    <a:pt x="30260" y="12336"/>
                  </a:cubicBezTo>
                  <a:cubicBezTo>
                    <a:pt x="29910" y="12150"/>
                    <a:pt x="29494" y="11933"/>
                    <a:pt x="29009" y="11684"/>
                  </a:cubicBezTo>
                  <a:cubicBezTo>
                    <a:pt x="26052" y="10157"/>
                    <a:pt x="20501" y="7418"/>
                    <a:pt x="10693" y="2801"/>
                  </a:cubicBezTo>
                  <a:cubicBezTo>
                    <a:pt x="10258" y="2596"/>
                    <a:pt x="9816" y="2388"/>
                    <a:pt x="9365" y="2178"/>
                  </a:cubicBezTo>
                  <a:cubicBezTo>
                    <a:pt x="8736" y="1884"/>
                    <a:pt x="8092" y="1581"/>
                    <a:pt x="7431" y="1270"/>
                  </a:cubicBezTo>
                  <a:cubicBezTo>
                    <a:pt x="6645" y="905"/>
                    <a:pt x="5836" y="526"/>
                    <a:pt x="5004" y="137"/>
                  </a:cubicBezTo>
                  <a:cubicBezTo>
                    <a:pt x="4807" y="45"/>
                    <a:pt x="4599" y="1"/>
                    <a:pt x="4394"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3"/>
            <p:cNvSpPr/>
            <p:nvPr/>
          </p:nvSpPr>
          <p:spPr>
            <a:xfrm>
              <a:off x="9940400" y="549375"/>
              <a:ext cx="719125" cy="522175"/>
            </a:xfrm>
            <a:custGeom>
              <a:avLst/>
              <a:gdLst/>
              <a:ahLst/>
              <a:cxnLst/>
              <a:rect l="l" t="t" r="r" b="b"/>
              <a:pathLst>
                <a:path w="28765" h="20887" extrusionOk="0">
                  <a:moveTo>
                    <a:pt x="4130" y="1"/>
                  </a:moveTo>
                  <a:cubicBezTo>
                    <a:pt x="3240" y="1348"/>
                    <a:pt x="2433" y="2751"/>
                    <a:pt x="1746" y="4196"/>
                  </a:cubicBezTo>
                  <a:cubicBezTo>
                    <a:pt x="1001" y="5771"/>
                    <a:pt x="401" y="7404"/>
                    <a:pt x="1" y="9084"/>
                  </a:cubicBezTo>
                  <a:cubicBezTo>
                    <a:pt x="648" y="9401"/>
                    <a:pt x="1371" y="9754"/>
                    <a:pt x="2154" y="10134"/>
                  </a:cubicBezTo>
                  <a:cubicBezTo>
                    <a:pt x="2674" y="10388"/>
                    <a:pt x="3220" y="10655"/>
                    <a:pt x="3789" y="10932"/>
                  </a:cubicBezTo>
                  <a:cubicBezTo>
                    <a:pt x="9214" y="13571"/>
                    <a:pt x="16576" y="17132"/>
                    <a:pt x="21529" y="19435"/>
                  </a:cubicBezTo>
                  <a:cubicBezTo>
                    <a:pt x="22127" y="19714"/>
                    <a:pt x="22688" y="19972"/>
                    <a:pt x="23209" y="20211"/>
                  </a:cubicBezTo>
                  <a:cubicBezTo>
                    <a:pt x="23758" y="20461"/>
                    <a:pt x="24260" y="20689"/>
                    <a:pt x="24707" y="20887"/>
                  </a:cubicBezTo>
                  <a:cubicBezTo>
                    <a:pt x="25316" y="19441"/>
                    <a:pt x="26155" y="17510"/>
                    <a:pt x="26772" y="16094"/>
                  </a:cubicBezTo>
                  <a:cubicBezTo>
                    <a:pt x="27185" y="15155"/>
                    <a:pt x="27499" y="14442"/>
                    <a:pt x="27590" y="14250"/>
                  </a:cubicBezTo>
                  <a:cubicBezTo>
                    <a:pt x="27848" y="13696"/>
                    <a:pt x="28340" y="12950"/>
                    <a:pt x="28765" y="12162"/>
                  </a:cubicBezTo>
                  <a:cubicBezTo>
                    <a:pt x="28733" y="12127"/>
                    <a:pt x="28706" y="12093"/>
                    <a:pt x="28680" y="12061"/>
                  </a:cubicBezTo>
                  <a:cubicBezTo>
                    <a:pt x="28622" y="11990"/>
                    <a:pt x="28139" y="11696"/>
                    <a:pt x="26961" y="11067"/>
                  </a:cubicBezTo>
                  <a:cubicBezTo>
                    <a:pt x="26609" y="10881"/>
                    <a:pt x="26194" y="10664"/>
                    <a:pt x="25710" y="10414"/>
                  </a:cubicBezTo>
                  <a:cubicBezTo>
                    <a:pt x="22751" y="8888"/>
                    <a:pt x="17200" y="6149"/>
                    <a:pt x="7392" y="1532"/>
                  </a:cubicBezTo>
                  <a:cubicBezTo>
                    <a:pt x="6959" y="1327"/>
                    <a:pt x="6517" y="1119"/>
                    <a:pt x="6064" y="909"/>
                  </a:cubicBezTo>
                  <a:cubicBezTo>
                    <a:pt x="5436" y="615"/>
                    <a:pt x="4791" y="312"/>
                    <a:pt x="4130" y="1"/>
                  </a:cubicBezTo>
                  <a:close/>
                </a:path>
              </a:pathLst>
            </a:cu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3"/>
            <p:cNvSpPr/>
            <p:nvPr/>
          </p:nvSpPr>
          <p:spPr>
            <a:xfrm>
              <a:off x="10478625" y="809700"/>
              <a:ext cx="135800" cy="244950"/>
            </a:xfrm>
            <a:custGeom>
              <a:avLst/>
              <a:gdLst/>
              <a:ahLst/>
              <a:cxnLst/>
              <a:rect l="l" t="t" r="r" b="b"/>
              <a:pathLst>
                <a:path w="5432" h="9798" extrusionOk="0">
                  <a:moveTo>
                    <a:pt x="4181" y="1"/>
                  </a:moveTo>
                  <a:cubicBezTo>
                    <a:pt x="2164" y="2651"/>
                    <a:pt x="639" y="5750"/>
                    <a:pt x="0" y="9022"/>
                  </a:cubicBezTo>
                  <a:cubicBezTo>
                    <a:pt x="598" y="9301"/>
                    <a:pt x="1159" y="9559"/>
                    <a:pt x="1680" y="9798"/>
                  </a:cubicBezTo>
                  <a:cubicBezTo>
                    <a:pt x="2164" y="7696"/>
                    <a:pt x="2791" y="5655"/>
                    <a:pt x="3733" y="3689"/>
                  </a:cubicBezTo>
                  <a:cubicBezTo>
                    <a:pt x="4234" y="2645"/>
                    <a:pt x="4796" y="1625"/>
                    <a:pt x="5432" y="654"/>
                  </a:cubicBezTo>
                  <a:cubicBezTo>
                    <a:pt x="5080" y="467"/>
                    <a:pt x="4665" y="249"/>
                    <a:pt x="4181"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3"/>
            <p:cNvSpPr/>
            <p:nvPr/>
          </p:nvSpPr>
          <p:spPr>
            <a:xfrm>
              <a:off x="9994225" y="572075"/>
              <a:ext cx="130975" cy="250625"/>
            </a:xfrm>
            <a:custGeom>
              <a:avLst/>
              <a:gdLst/>
              <a:ahLst/>
              <a:cxnLst/>
              <a:rect l="l" t="t" r="r" b="b"/>
              <a:pathLst>
                <a:path w="5239" h="10025" extrusionOk="0">
                  <a:moveTo>
                    <a:pt x="3913" y="1"/>
                  </a:moveTo>
                  <a:cubicBezTo>
                    <a:pt x="1945" y="2732"/>
                    <a:pt x="508" y="5901"/>
                    <a:pt x="1" y="9226"/>
                  </a:cubicBezTo>
                  <a:cubicBezTo>
                    <a:pt x="521" y="9480"/>
                    <a:pt x="1067" y="9747"/>
                    <a:pt x="1636" y="10024"/>
                  </a:cubicBezTo>
                  <a:cubicBezTo>
                    <a:pt x="2147" y="7654"/>
                    <a:pt x="2808" y="5355"/>
                    <a:pt x="3863" y="3153"/>
                  </a:cubicBezTo>
                  <a:cubicBezTo>
                    <a:pt x="4276" y="2287"/>
                    <a:pt x="4736" y="1442"/>
                    <a:pt x="5239" y="624"/>
                  </a:cubicBezTo>
                  <a:cubicBezTo>
                    <a:pt x="4806" y="419"/>
                    <a:pt x="4364" y="211"/>
                    <a:pt x="3913"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3"/>
            <p:cNvSpPr/>
            <p:nvPr/>
          </p:nvSpPr>
          <p:spPr>
            <a:xfrm>
              <a:off x="10089375" y="701475"/>
              <a:ext cx="396275" cy="208950"/>
            </a:xfrm>
            <a:custGeom>
              <a:avLst/>
              <a:gdLst/>
              <a:ahLst/>
              <a:cxnLst/>
              <a:rect l="l" t="t" r="r" b="b"/>
              <a:pathLst>
                <a:path w="15851" h="8358" extrusionOk="0">
                  <a:moveTo>
                    <a:pt x="1347" y="1"/>
                  </a:moveTo>
                  <a:cubicBezTo>
                    <a:pt x="645" y="1"/>
                    <a:pt x="0" y="844"/>
                    <a:pt x="451" y="1664"/>
                  </a:cubicBezTo>
                  <a:cubicBezTo>
                    <a:pt x="1852" y="4212"/>
                    <a:pt x="4116" y="6900"/>
                    <a:pt x="7270" y="6900"/>
                  </a:cubicBezTo>
                  <a:cubicBezTo>
                    <a:pt x="7331" y="6900"/>
                    <a:pt x="7392" y="6899"/>
                    <a:pt x="7454" y="6897"/>
                  </a:cubicBezTo>
                  <a:cubicBezTo>
                    <a:pt x="8762" y="6853"/>
                    <a:pt x="9896" y="6185"/>
                    <a:pt x="11165" y="5980"/>
                  </a:cubicBezTo>
                  <a:cubicBezTo>
                    <a:pt x="11318" y="5955"/>
                    <a:pt x="11462" y="5944"/>
                    <a:pt x="11597" y="5944"/>
                  </a:cubicBezTo>
                  <a:cubicBezTo>
                    <a:pt x="13155" y="5944"/>
                    <a:pt x="13629" y="7479"/>
                    <a:pt x="14879" y="8254"/>
                  </a:cubicBezTo>
                  <a:cubicBezTo>
                    <a:pt x="14988" y="8321"/>
                    <a:pt x="15130" y="8358"/>
                    <a:pt x="15269" y="8358"/>
                  </a:cubicBezTo>
                  <a:cubicBezTo>
                    <a:pt x="15539" y="8358"/>
                    <a:pt x="15801" y="8220"/>
                    <a:pt x="15810" y="7894"/>
                  </a:cubicBezTo>
                  <a:cubicBezTo>
                    <a:pt x="15851" y="6499"/>
                    <a:pt x="14923" y="5072"/>
                    <a:pt x="13787" y="4295"/>
                  </a:cubicBezTo>
                  <a:cubicBezTo>
                    <a:pt x="13107" y="3829"/>
                    <a:pt x="12392" y="3643"/>
                    <a:pt x="11653" y="3643"/>
                  </a:cubicBezTo>
                  <a:cubicBezTo>
                    <a:pt x="11118" y="3643"/>
                    <a:pt x="10570" y="3741"/>
                    <a:pt x="10015" y="3900"/>
                  </a:cubicBezTo>
                  <a:cubicBezTo>
                    <a:pt x="9013" y="4187"/>
                    <a:pt x="8100" y="4599"/>
                    <a:pt x="7136" y="4599"/>
                  </a:cubicBezTo>
                  <a:cubicBezTo>
                    <a:pt x="6707" y="4599"/>
                    <a:pt x="6269" y="4517"/>
                    <a:pt x="5808" y="4307"/>
                  </a:cubicBezTo>
                  <a:cubicBezTo>
                    <a:pt x="4130" y="3539"/>
                    <a:pt x="3192" y="1867"/>
                    <a:pt x="2140" y="445"/>
                  </a:cubicBezTo>
                  <a:cubicBezTo>
                    <a:pt x="1909" y="131"/>
                    <a:pt x="1624" y="1"/>
                    <a:pt x="1347"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3"/>
            <p:cNvSpPr/>
            <p:nvPr/>
          </p:nvSpPr>
          <p:spPr>
            <a:xfrm>
              <a:off x="10809125" y="1040625"/>
              <a:ext cx="368525" cy="231825"/>
            </a:xfrm>
            <a:custGeom>
              <a:avLst/>
              <a:gdLst/>
              <a:ahLst/>
              <a:cxnLst/>
              <a:rect l="l" t="t" r="r" b="b"/>
              <a:pathLst>
                <a:path w="14741" h="9273" extrusionOk="0">
                  <a:moveTo>
                    <a:pt x="1540" y="1"/>
                  </a:moveTo>
                  <a:cubicBezTo>
                    <a:pt x="744" y="1"/>
                    <a:pt x="0" y="865"/>
                    <a:pt x="325" y="1724"/>
                  </a:cubicBezTo>
                  <a:cubicBezTo>
                    <a:pt x="994" y="3494"/>
                    <a:pt x="2421" y="5090"/>
                    <a:pt x="3779" y="6389"/>
                  </a:cubicBezTo>
                  <a:cubicBezTo>
                    <a:pt x="4513" y="7091"/>
                    <a:pt x="5458" y="7558"/>
                    <a:pt x="6410" y="7558"/>
                  </a:cubicBezTo>
                  <a:cubicBezTo>
                    <a:pt x="6981" y="7558"/>
                    <a:pt x="7554" y="7390"/>
                    <a:pt x="8087" y="7004"/>
                  </a:cubicBezTo>
                  <a:cubicBezTo>
                    <a:pt x="8686" y="6571"/>
                    <a:pt x="9097" y="5968"/>
                    <a:pt x="9469" y="5340"/>
                  </a:cubicBezTo>
                  <a:cubicBezTo>
                    <a:pt x="9493" y="5298"/>
                    <a:pt x="9539" y="5235"/>
                    <a:pt x="9591" y="5158"/>
                  </a:cubicBezTo>
                  <a:cubicBezTo>
                    <a:pt x="10901" y="6193"/>
                    <a:pt x="11714" y="7510"/>
                    <a:pt x="12681" y="8839"/>
                  </a:cubicBezTo>
                  <a:cubicBezTo>
                    <a:pt x="12900" y="9139"/>
                    <a:pt x="13219" y="9272"/>
                    <a:pt x="13537" y="9272"/>
                  </a:cubicBezTo>
                  <a:cubicBezTo>
                    <a:pt x="14140" y="9272"/>
                    <a:pt x="14740" y="8795"/>
                    <a:pt x="14648" y="8080"/>
                  </a:cubicBezTo>
                  <a:cubicBezTo>
                    <a:pt x="14446" y="6497"/>
                    <a:pt x="13547" y="4898"/>
                    <a:pt x="12494" y="3726"/>
                  </a:cubicBezTo>
                  <a:cubicBezTo>
                    <a:pt x="11676" y="2817"/>
                    <a:pt x="10497" y="1565"/>
                    <a:pt x="9177" y="1565"/>
                  </a:cubicBezTo>
                  <a:cubicBezTo>
                    <a:pt x="8944" y="1565"/>
                    <a:pt x="8706" y="1604"/>
                    <a:pt x="8466" y="1691"/>
                  </a:cubicBezTo>
                  <a:cubicBezTo>
                    <a:pt x="7748" y="1950"/>
                    <a:pt x="7321" y="2561"/>
                    <a:pt x="6986" y="3210"/>
                  </a:cubicBezTo>
                  <a:cubicBezTo>
                    <a:pt x="6867" y="3444"/>
                    <a:pt x="6547" y="4468"/>
                    <a:pt x="6245" y="4526"/>
                  </a:cubicBezTo>
                  <a:cubicBezTo>
                    <a:pt x="6233" y="4528"/>
                    <a:pt x="6220" y="4529"/>
                    <a:pt x="6207" y="4529"/>
                  </a:cubicBezTo>
                  <a:cubicBezTo>
                    <a:pt x="5686" y="4529"/>
                    <a:pt x="4475" y="2792"/>
                    <a:pt x="4225" y="2481"/>
                  </a:cubicBezTo>
                  <a:cubicBezTo>
                    <a:pt x="3604" y="1713"/>
                    <a:pt x="3033" y="962"/>
                    <a:pt x="2292" y="300"/>
                  </a:cubicBezTo>
                  <a:cubicBezTo>
                    <a:pt x="2059" y="91"/>
                    <a:pt x="1797" y="1"/>
                    <a:pt x="1540" y="1"/>
                  </a:cubicBezTo>
                  <a:close/>
                </a:path>
              </a:pathLst>
            </a:cu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Rectangle 26">
            <a:extLst>
              <a:ext uri="{FF2B5EF4-FFF2-40B4-BE49-F238E27FC236}">
                <a16:creationId xmlns:a16="http://schemas.microsoft.com/office/drawing/2014/main" id="{7B7F49E3-2EDA-451F-ADBC-363333A97AA0}"/>
              </a:ext>
            </a:extLst>
          </p:cNvPr>
          <p:cNvSpPr/>
          <p:nvPr/>
        </p:nvSpPr>
        <p:spPr>
          <a:xfrm>
            <a:off x="3928190" y="2327493"/>
            <a:ext cx="1440493" cy="48851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C00000"/>
                </a:solidFill>
              </a:rPr>
              <a:t>KẾT QUẢ</a:t>
            </a:r>
          </a:p>
        </p:txBody>
      </p:sp>
      <p:sp>
        <p:nvSpPr>
          <p:cNvPr id="30" name="TextBox 29">
            <a:extLst>
              <a:ext uri="{FF2B5EF4-FFF2-40B4-BE49-F238E27FC236}">
                <a16:creationId xmlns:a16="http://schemas.microsoft.com/office/drawing/2014/main" id="{A52F0645-3FA4-467F-9CB2-B78C098C83B0}"/>
              </a:ext>
            </a:extLst>
          </p:cNvPr>
          <p:cNvSpPr txBox="1"/>
          <p:nvPr/>
        </p:nvSpPr>
        <p:spPr>
          <a:xfrm>
            <a:off x="882596" y="2961102"/>
            <a:ext cx="7873845" cy="1427635"/>
          </a:xfrm>
          <a:prstGeom prst="rect">
            <a:avLst/>
          </a:prstGeom>
          <a:noFill/>
        </p:spPr>
        <p:txBody>
          <a:bodyPr wrap="square">
            <a:spAutoFit/>
          </a:bodyPr>
          <a:lstStyle/>
          <a:p>
            <a:pPr marL="0" marR="0" algn="just">
              <a:lnSpc>
                <a:spcPct val="150000"/>
              </a:lnSpc>
              <a:spcBef>
                <a:spcPts val="600"/>
              </a:spcBef>
              <a:spcAft>
                <a:spcPts val="800"/>
              </a:spcAft>
            </a:pPr>
            <a:r>
              <a:rPr lang="en-US" sz="2000" b="1" dirty="0">
                <a:effectLst/>
                <a:latin typeface="Arial" panose="020B0604020202020204" pitchFamily="34" charset="0"/>
                <a:ea typeface="Calibri" panose="020F0502020204030204" pitchFamily="34" charset="0"/>
                <a:cs typeface="Times New Roman" panose="02020603050405020304" pitchFamily="18" charset="0"/>
              </a:rPr>
              <a:t>2. </a:t>
            </a:r>
            <a:r>
              <a:rPr lang="en-US"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Trong</a:t>
            </a: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thí</a:t>
            </a: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nghiệm</a:t>
            </a: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với</a:t>
            </a: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lò</a:t>
            </a: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xo </a:t>
            </a:r>
            <a:r>
              <a:rPr lang="en-US"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và</a:t>
            </a: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vòng</a:t>
            </a: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dây</a:t>
            </a: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cao</a:t>
            </a: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a:t>
            </a: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nếu</a:t>
            </a: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lực</a:t>
            </a: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kéo</a:t>
            </a: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quá</a:t>
            </a: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lớn</a:t>
            </a: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lớn</a:t>
            </a: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hơn</a:t>
            </a: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giới</a:t>
            </a: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hạn</a:t>
            </a: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đàn</a:t>
            </a: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hồi</a:t>
            </a: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vật</a:t>
            </a: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thì</a:t>
            </a: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khi</a:t>
            </a: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thôi</a:t>
            </a: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tác</a:t>
            </a: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dụng</a:t>
            </a: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lực</a:t>
            </a: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chúng</a:t>
            </a: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không</a:t>
            </a: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thể</a:t>
            </a: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trở</a:t>
            </a: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về</a:t>
            </a: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hình</a:t>
            </a: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dạng</a:t>
            </a: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kích</a:t>
            </a: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thước</a:t>
            </a: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ban </a:t>
            </a:r>
            <a:r>
              <a:rPr lang="en-US"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đầu</a:t>
            </a: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được</a:t>
            </a: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en-US" sz="20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C11C6E57-B366-4044-AB61-D5EAC0C53241}"/>
              </a:ext>
            </a:extLst>
          </p:cNvPr>
          <p:cNvSpPr txBox="1"/>
          <p:nvPr/>
        </p:nvSpPr>
        <p:spPr>
          <a:xfrm>
            <a:off x="882596" y="701504"/>
            <a:ext cx="7583278" cy="1420325"/>
          </a:xfrm>
          <a:prstGeom prst="rect">
            <a:avLst/>
          </a:prstGeom>
          <a:noFill/>
        </p:spPr>
        <p:txBody>
          <a:bodyPr wrap="square">
            <a:spAutoFit/>
          </a:bodyPr>
          <a:lstStyle/>
          <a:p>
            <a:pPr marL="0" marR="0" algn="just">
              <a:lnSpc>
                <a:spcPct val="150000"/>
              </a:lnSpc>
              <a:spcBef>
                <a:spcPts val="0"/>
              </a:spcBef>
              <a:spcAft>
                <a:spcPts val="800"/>
              </a:spcAft>
            </a:pPr>
            <a:r>
              <a:rPr lang="en-US" sz="2000" b="1" dirty="0">
                <a:effectLst/>
                <a:latin typeface="+mn-lt"/>
                <a:ea typeface="Calibri" panose="020F0502020204030204" pitchFamily="34" charset="0"/>
                <a:cs typeface="Times New Roman" panose="02020603050405020304" pitchFamily="18" charset="0"/>
              </a:rPr>
              <a:t>2. </a:t>
            </a:r>
            <a:r>
              <a:rPr lang="en-US" sz="2000" dirty="0" err="1">
                <a:effectLst/>
                <a:latin typeface="+mn-lt"/>
                <a:ea typeface="Calibri" panose="020F0502020204030204" pitchFamily="34" charset="0"/>
                <a:cs typeface="Times New Roman" panose="02020603050405020304" pitchFamily="18" charset="0"/>
              </a:rPr>
              <a:t>Trong</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thí</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nghiệm</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với</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lò</a:t>
            </a:r>
            <a:r>
              <a:rPr lang="en-US" sz="2000" dirty="0">
                <a:effectLst/>
                <a:latin typeface="+mn-lt"/>
                <a:ea typeface="Calibri" panose="020F0502020204030204" pitchFamily="34" charset="0"/>
                <a:cs typeface="Times New Roman" panose="02020603050405020304" pitchFamily="18" charset="0"/>
              </a:rPr>
              <a:t> xo </a:t>
            </a:r>
            <a:r>
              <a:rPr lang="en-US" sz="2000" dirty="0" err="1">
                <a:effectLst/>
                <a:latin typeface="+mn-lt"/>
                <a:ea typeface="Calibri" panose="020F0502020204030204" pitchFamily="34" charset="0"/>
                <a:cs typeface="Times New Roman" panose="02020603050405020304" pitchFamily="18" charset="0"/>
              </a:rPr>
              <a:t>và</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vòng</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dây</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cao</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su</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nếu</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lực</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kéo</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quá</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lớn</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thì</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thôi</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tác</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dụng</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lực</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chúng</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có</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trở</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về</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hình</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dạng</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kích</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thước</a:t>
            </a:r>
            <a:r>
              <a:rPr lang="en-US" sz="2000" dirty="0">
                <a:effectLst/>
                <a:latin typeface="+mn-lt"/>
                <a:ea typeface="Calibri" panose="020F0502020204030204" pitchFamily="34" charset="0"/>
                <a:cs typeface="Times New Roman" panose="02020603050405020304" pitchFamily="18" charset="0"/>
              </a:rPr>
              <a:t> ban </a:t>
            </a:r>
            <a:r>
              <a:rPr lang="en-US" sz="2000" dirty="0" err="1">
                <a:effectLst/>
                <a:latin typeface="+mn-lt"/>
                <a:ea typeface="Calibri" panose="020F0502020204030204" pitchFamily="34" charset="0"/>
                <a:cs typeface="Times New Roman" panose="02020603050405020304" pitchFamily="18" charset="0"/>
              </a:rPr>
              <a:t>đầu</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được</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không</a:t>
            </a:r>
            <a:r>
              <a:rPr lang="en-US" sz="2000" dirty="0">
                <a:effectLst/>
                <a:latin typeface="+mn-lt"/>
                <a:ea typeface="Calibri" panose="020F0502020204030204" pitchFamily="34" charset="0"/>
                <a:cs typeface="Times New Roman" panose="02020603050405020304" pitchFamily="18" charset="0"/>
              </a:rPr>
              <a:t>? </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 calcmode="lin" valueType="num">
                                      <p:cBhvr additive="base">
                                        <p:cTn id="7"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Lst>
  </p:timing>
</p:sld>
</file>

<file path=ppt/theme/theme1.xml><?xml version="1.0" encoding="utf-8"?>
<a:theme xmlns:a="http://schemas.openxmlformats.org/drawingml/2006/main" name="Math Subject for Elementary - 5th Grade: Fractions I">
  <a:themeElements>
    <a:clrScheme name="Simple Light">
      <a:dk1>
        <a:srgbClr val="2C2C75"/>
      </a:dk1>
      <a:lt1>
        <a:srgbClr val="AEB4FF"/>
      </a:lt1>
      <a:dk2>
        <a:srgbClr val="19164B"/>
      </a:dk2>
      <a:lt2>
        <a:srgbClr val="FFBD39"/>
      </a:lt2>
      <a:accent1>
        <a:srgbClr val="FF92AF"/>
      </a:accent1>
      <a:accent2>
        <a:srgbClr val="B0EFDE"/>
      </a:accent2>
      <a:accent3>
        <a:srgbClr val="FAFAFA"/>
      </a:accent3>
      <a:accent4>
        <a:srgbClr val="FFFFFF"/>
      </a:accent4>
      <a:accent5>
        <a:srgbClr val="FFFFFF"/>
      </a:accent5>
      <a:accent6>
        <a:srgbClr val="FFFFFF"/>
      </a:accent6>
      <a:hlink>
        <a:srgbClr val="000000"/>
      </a:hlink>
      <a:folHlink>
        <a:srgbClr val="0097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marL="742950" marR="0" indent="-742950" algn="l" defTabSz="914400" rtl="0" eaLnBrk="1" fontAlgn="auto" latinLnBrk="0" hangingPunct="1">
          <a:lnSpc>
            <a:spcPct val="150000"/>
          </a:lnSpc>
          <a:spcBef>
            <a:spcPts val="0"/>
          </a:spcBef>
          <a:spcAft>
            <a:spcPts val="0"/>
          </a:spcAft>
          <a:buClrTx/>
          <a:buSzTx/>
          <a:buFontTx/>
          <a:buAutoNum type="alphaLcParenR"/>
          <a:tabLst/>
          <a:defRPr kumimoji="0" sz="4400" b="0" i="0" u="none" strike="noStrike" kern="1200" cap="none" spc="0" normalizeH="0" baseline="0" noProof="0" dirty="0" err="1" smtClean="0">
            <a:ln>
              <a:noFill/>
            </a:ln>
            <a:solidFill>
              <a:prstClr val="black"/>
            </a:solidFill>
            <a:effectLst/>
            <a:uLnTx/>
            <a:uFillTx/>
            <a:latin typeface="Arial" panose="020B0604020202020204"/>
            <a:ea typeface="+mn-ea"/>
            <a:cs typeface="+mn-cs"/>
          </a:defRPr>
        </a:defPPr>
      </a:lstStyle>
    </a:spDef>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TotalTime>
  <Words>2246</Words>
  <PresentationFormat>On-screen Show (16:9)</PresentationFormat>
  <Paragraphs>208</Paragraphs>
  <Slides>36</Slides>
  <Notes>30</Notes>
  <HiddenSlides>0</HiddenSlides>
  <MMClips>10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36</vt:i4>
      </vt:variant>
    </vt:vector>
  </HeadingPairs>
  <TitlesOfParts>
    <vt:vector size="51" baseType="lpstr">
      <vt:lpstr>Calibri Light</vt:lpstr>
      <vt:lpstr>Roboto Condensed Light</vt:lpstr>
      <vt:lpstr>Poppins</vt:lpstr>
      <vt:lpstr>Cambria Math</vt:lpstr>
      <vt:lpstr>Bebas Neue</vt:lpstr>
      <vt:lpstr>Wingdings</vt:lpstr>
      <vt:lpstr>Barlow Medium</vt:lpstr>
      <vt:lpstr>Barlow</vt:lpstr>
      <vt:lpstr>Anaheim</vt:lpstr>
      <vt:lpstr>Calibri</vt:lpstr>
      <vt:lpstr>Arial</vt:lpstr>
      <vt:lpstr>Fredoka One</vt:lpstr>
      <vt:lpstr>Times New Roman</vt:lpstr>
      <vt:lpstr>Math Subject for Elementary - 5th Grade: Fractions I</vt:lpstr>
      <vt:lpstr>Office Theme</vt:lpstr>
      <vt:lpstr>CHÀO MỪNG CÁC EM ĐẾN VỚI BÀI HỌC HÔM NAY!</vt:lpstr>
      <vt:lpstr>KHỞI ĐỘNG</vt:lpstr>
      <vt:lpstr>CHƯƠNG VII.  BIẾN DẠNG CỦA VẬT RẮN.  ÁP SUẤT CHẤT LỎNG</vt:lpstr>
      <vt:lpstr>Biến dạng đàn hồi. Biến dạng kéo và biến dạng nén</vt:lpstr>
      <vt:lpstr>Biến dạng đàn hồi.  Biến dạng kéo và biến dạng nén</vt:lpstr>
      <vt:lpstr>PowerPoint Presentation</vt:lpstr>
      <vt:lpstr>PowerPoint Presentation</vt:lpstr>
      <vt:lpstr>PowerPoint Presentation</vt:lpstr>
      <vt:lpstr>PowerPoint Presentation</vt:lpstr>
      <vt:lpstr>Câu hỏi </vt:lpstr>
      <vt:lpstr>PowerPoint Presentation</vt:lpstr>
      <vt:lpstr>THẢO LUẬN: Trả lời câu hỏi 1, 2 (tr129):</vt:lpstr>
      <vt:lpstr>PowerPoint Presentation</vt:lpstr>
      <vt:lpstr>Lực đàn hồi. Định luật Hooke</vt:lpstr>
      <vt:lpstr>2.1. Lực đàn hồi của lò xo</vt:lpstr>
      <vt:lpstr>PowerPoint Presentation</vt:lpstr>
      <vt:lpstr>PowerPoint Presentation</vt:lpstr>
      <vt:lpstr>PowerPoint Presentation</vt:lpstr>
      <vt:lpstr>PowerPoint Presentation</vt:lpstr>
      <vt:lpstr>2.2. Định luật Hooke</vt:lpstr>
      <vt:lpstr>PowerPoint Presentation</vt:lpstr>
      <vt:lpstr>PowerPoint Presentation</vt:lpstr>
      <vt:lpstr>PowerPoint Presentation</vt:lpstr>
      <vt:lpstr>PowerPoint Presentation</vt:lpstr>
      <vt:lpstr>LUYỆN TẬP</vt:lpstr>
      <vt:lpstr>Hãy hoàn thành các bài tập dưới đây</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HƯỚNG DẪN VỀ NHÀ</vt:lpstr>
      <vt:lpstr>HẸN GẶP LẠI CÁC EM VÀO BUỔI HỌC TỚI!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dcterms:modified xsi:type="dcterms:W3CDTF">2022-12-31T06:52:35Z</dcterms:modified>
</cp:coreProperties>
</file>