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91" r:id="rId3"/>
    <p:sldId id="315" r:id="rId4"/>
    <p:sldId id="317" r:id="rId5"/>
    <p:sldId id="318" r:id="rId6"/>
    <p:sldId id="319" r:id="rId7"/>
    <p:sldId id="320" r:id="rId8"/>
    <p:sldId id="321" r:id="rId9"/>
    <p:sldId id="301" r:id="rId10"/>
    <p:sldId id="313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7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=""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=""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2858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9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7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3128" y="2397851"/>
            <a:ext cx="716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71" y="6509"/>
              <a:ext cx="4804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riêng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theo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bảng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cái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400398" y="4304282"/>
            <a:ext cx="10645753" cy="2343150"/>
            <a:chOff x="1291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7073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Tìm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ngữ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chỉ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báo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bạn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381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0" y="6670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0645753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670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đáp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ơn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Lập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danh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sinh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tặng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bạn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521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09" y="4234704"/>
            <a:ext cx="3254061" cy="2789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459865" y="35413"/>
            <a:ext cx="7727324" cy="4984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91687" y="413200"/>
            <a:ext cx="3142443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039" y="413200"/>
            <a:ext cx="388942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87398" y="959476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87398" y="1470337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1687" y="1993003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87398" y="2508161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7397" y="3037739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7396" y="3562555"/>
            <a:ext cx="3146734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0039" y="961621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C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0039" y="1481067"/>
            <a:ext cx="3889420" cy="5119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( 19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50039" y="1996223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50039" y="2527475"/>
            <a:ext cx="3889418" cy="529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1553" y="3133554"/>
            <a:ext cx="3837905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1552" y="3676317"/>
            <a:ext cx="3837905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17709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70CC8F1-86F9-4C56-9BBF-C6BE06FC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B99C04-70D8-4F55-AD0C-5B0B07F86DEE}"/>
              </a:ext>
            </a:extLst>
          </p:cNvPr>
          <p:cNvSpPr txBox="1"/>
          <p:nvPr/>
        </p:nvSpPr>
        <p:spPr>
          <a:xfrm>
            <a:off x="2369977" y="2341983"/>
            <a:ext cx="8005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8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8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27C27E7-3EBB-44E4-B587-606D4BE648FB}"/>
              </a:ext>
            </a:extLst>
          </p:cNvPr>
          <p:cNvSpPr txBox="1"/>
          <p:nvPr/>
        </p:nvSpPr>
        <p:spPr>
          <a:xfrm>
            <a:off x="3530010" y="2945218"/>
            <a:ext cx="529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265</Words>
  <Application>Microsoft Office PowerPoint</Application>
  <PresentationFormat>Custom</PresentationFormat>
  <Paragraphs>45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</vt:lpstr>
      <vt:lpstr>2_Office Theme</vt:lpstr>
      <vt:lpstr>PowerPoint Presentation</vt:lpstr>
      <vt:lpstr>                      Thứ …. ngày … tháng 9 năm 2021 Tự đánh giá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2021-06-07T06:59:14Z</dcterms:created>
  <dcterms:modified xsi:type="dcterms:W3CDTF">2021-09-23T04:41:26Z</dcterms:modified>
</cp:coreProperties>
</file>