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32" r:id="rId3"/>
    <p:sldId id="443" r:id="rId4"/>
    <p:sldId id="434" r:id="rId5"/>
    <p:sldId id="442" r:id="rId6"/>
    <p:sldId id="444" r:id="rId7"/>
    <p:sldId id="441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EDEEC"/>
    <a:srgbClr val="FDCFE3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127919" y="4343401"/>
            <a:ext cx="13944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HĐCD: SỞ THÍCH CỦA EM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38984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èn luyện thể chất cho trẻ bằng bóng đá - Báo Đồng Khởi Online">
            <a:extLst>
              <a:ext uri="{FF2B5EF4-FFF2-40B4-BE49-F238E27FC236}">
                <a16:creationId xmlns:a16="http://schemas.microsoft.com/office/drawing/2014/main" id="{4FD22266-D91B-4137-B9A8-F042CCFA2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5" y="1981200"/>
            <a:ext cx="4709129" cy="316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0349211A-99AA-4FAB-BA90-82000D3B0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SỞ THÍCH CỦA 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448CD-6224-43B8-A1B5-46E27372B924}"/>
              </a:ext>
            </a:extLst>
          </p:cNvPr>
          <p:cNvSpPr txBox="1"/>
          <p:nvPr/>
        </p:nvSpPr>
        <p:spPr>
          <a:xfrm>
            <a:off x="5211494" y="103853"/>
            <a:ext cx="5878532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3839FD-F24B-4A62-B506-4CF4209D7532}"/>
              </a:ext>
            </a:extLst>
          </p:cNvPr>
          <p:cNvGrpSpPr/>
          <p:nvPr/>
        </p:nvGrpSpPr>
        <p:grpSpPr>
          <a:xfrm>
            <a:off x="5014119" y="103853"/>
            <a:ext cx="6096000" cy="1569405"/>
            <a:chOff x="5014119" y="103853"/>
            <a:chExt cx="6096000" cy="1569405"/>
          </a:xfrm>
        </p:grpSpPr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id="{4A8E6616-094C-47A8-8C37-B88582801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4119" y="1097280"/>
              <a:ext cx="6096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7: SỞ THÍCH CỦA EM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9C323-ADD7-48DD-BDD3-F320C6F86F83}"/>
                </a:ext>
              </a:extLst>
            </p:cNvPr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FD7F85E-C25D-4B4E-8B09-DCCFD73B6C71}"/>
                  </a:ext>
                </a:extLst>
              </p:cNvPr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CF3ABA-7F6D-4CFC-B974-0225F5130C72}"/>
                    </a:ext>
                  </a:extLst>
                </p:cNvPr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C0CF8DA-DE3D-4A80-951D-4749BD12BE03}"/>
                    </a:ext>
                  </a:extLst>
                </p:cNvPr>
                <p:cNvSpPr txBox="1"/>
                <p:nvPr/>
              </p:nvSpPr>
              <p:spPr>
                <a:xfrm>
                  <a:off x="5468902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3321AD-2007-4535-AD88-3518E21AB373}"/>
                  </a:ext>
                </a:extLst>
              </p:cNvPr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Hướng dẫn cách chơi và mẹo chơi Cờ Vua chi tiết nhất">
            <a:extLst>
              <a:ext uri="{FF2B5EF4-FFF2-40B4-BE49-F238E27FC236}">
                <a16:creationId xmlns:a16="http://schemas.microsoft.com/office/drawing/2014/main" id="{A3CC15D1-629E-404F-9E8F-5543B677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34" y="5401042"/>
            <a:ext cx="5036833" cy="33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óa học đàn Piano cơ bản uy tín tại quận 11 TPHCM | Sao La Music">
            <a:extLst>
              <a:ext uri="{FF2B5EF4-FFF2-40B4-BE49-F238E27FC236}">
                <a16:creationId xmlns:a16="http://schemas.microsoft.com/office/drawing/2014/main" id="{EF4EB904-DA53-4F4B-BBF7-0F8ADF57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44" y="1964044"/>
            <a:ext cx="4769235" cy="31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ọc vẽ ở đâu">
            <a:extLst>
              <a:ext uri="{FF2B5EF4-FFF2-40B4-BE49-F238E27FC236}">
                <a16:creationId xmlns:a16="http://schemas.microsoft.com/office/drawing/2014/main" id="{FEB21096-38AA-4D49-BB76-3CCD9B7B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637" y="5712080"/>
            <a:ext cx="4813537" cy="320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hám phá lớp học múa ballet cổ điển của những em nhỏ giữa Thủ đô">
            <a:extLst>
              <a:ext uri="{FF2B5EF4-FFF2-40B4-BE49-F238E27FC236}">
                <a16:creationId xmlns:a16="http://schemas.microsoft.com/office/drawing/2014/main" id="{B257B06F-6D35-453E-8564-E1F7EB97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999" y="1865330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079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08919" y="1676400"/>
            <a:ext cx="7162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Chiếc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14119" y="103853"/>
            <a:ext cx="6096000" cy="1569405"/>
            <a:chOff x="5014119" y="103853"/>
            <a:chExt cx="6096000" cy="1569405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5014119" y="1097280"/>
              <a:ext cx="6096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7: SỞ THÍCH CỦA EM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468902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987BE93-A923-4EDA-B4AD-F035F2590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6" t="46664" r="4487" b="1"/>
          <a:stretch/>
        </p:blipFill>
        <p:spPr>
          <a:xfrm>
            <a:off x="1242421" y="2574731"/>
            <a:ext cx="6629401" cy="2766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C6173-DC2D-454B-9C11-CC2BF8696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28"/>
          <a:stretch/>
        </p:blipFill>
        <p:spPr>
          <a:xfrm>
            <a:off x="9509919" y="2433255"/>
            <a:ext cx="6237307" cy="36470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621" y="5562600"/>
            <a:ext cx="87246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bị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:6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hành:</a:t>
            </a:r>
          </a:p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Viết tên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Xếp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09919" y="6080303"/>
            <a:ext cx="716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Đọc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mỗi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Tìm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Trò chơi </a:t>
            </a:r>
            <a:r>
              <a:rPr lang="en-US" sz="3800" b="1" i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Phóng viên nhí</a:t>
            </a:r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D20588B0-CF56-4825-A5BB-15F02B5A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SỞ THÍCH CỦA 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C59C8-09FC-4ADC-A7B6-162FC03E0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89"/>
          <a:stretch/>
        </p:blipFill>
        <p:spPr>
          <a:xfrm>
            <a:off x="7528719" y="2646249"/>
            <a:ext cx="8397150" cy="54416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1F0369-7036-406C-9F85-BAC5F531D4AA}"/>
              </a:ext>
            </a:extLst>
          </p:cNvPr>
          <p:cNvSpPr txBox="1"/>
          <p:nvPr/>
        </p:nvSpPr>
        <p:spPr>
          <a:xfrm>
            <a:off x="899319" y="2793874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Tập làm phóng viên phỏng vấn sở thích của các bạn trong lớp.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7D6CED-EFD0-428D-AC19-FB65ABB56587}"/>
              </a:ext>
            </a:extLst>
          </p:cNvPr>
          <p:cNvSpPr txBox="1"/>
          <p:nvPr/>
        </p:nvSpPr>
        <p:spPr>
          <a:xfrm>
            <a:off x="899319" y="4322185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Thảo luận để xây dựng hoạt động của nhóm cùng sở thích.</a:t>
            </a:r>
          </a:p>
        </p:txBody>
      </p:sp>
    </p:spTree>
    <p:extLst>
      <p:ext uri="{BB962C8B-B14F-4D97-AF65-F5344CB8AC3E}">
        <p14:creationId xmlns:p14="http://schemas.microsoft.com/office/powerpoint/2010/main" val="10265268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Trò chơi </a:t>
            </a:r>
            <a:r>
              <a:rPr kumimoji="0" lang="en-US" sz="3800" b="1" i="1" u="sng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Phóng viên nhí</a:t>
            </a:r>
            <a:r>
              <a:rPr kumimoji="0" lang="en-US" sz="3800" b="1" i="0" u="sng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D20588B0-CF56-4825-A5BB-15F02B5A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7: SỞ THÍCH CỦA 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C59C8-09FC-4ADC-A7B6-162FC03E0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89"/>
          <a:stretch/>
        </p:blipFill>
        <p:spPr>
          <a:xfrm>
            <a:off x="8976519" y="2646249"/>
            <a:ext cx="6949350" cy="54416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1F0369-7036-406C-9F85-BAC5F531D4AA}"/>
              </a:ext>
            </a:extLst>
          </p:cNvPr>
          <p:cNvSpPr txBox="1"/>
          <p:nvPr/>
        </p:nvSpPr>
        <p:spPr>
          <a:xfrm>
            <a:off x="899319" y="2793874"/>
            <a:ext cx="7391400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Bạn thích làm gì vào những lúc rảnh rỗi?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Bạn thích môn thể thao nào?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Bạn thích loài vật nào?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Bạn thích học môn nào nhất?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+.....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77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DAE862E-28D1-4B8B-A88A-F654E2E05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SỞ THÍCH CỦA EM</a:t>
            </a:r>
          </a:p>
        </p:txBody>
      </p:sp>
    </p:spTree>
    <p:extLst>
      <p:ext uri="{BB962C8B-B14F-4D97-AF65-F5344CB8AC3E}">
        <p14:creationId xmlns:p14="http://schemas.microsoft.com/office/powerpoint/2010/main" val="1232149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10344</TotalTime>
  <Words>301</Words>
  <Application>Microsoft Office PowerPoint</Application>
  <PresentationFormat>Custom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1180</cp:revision>
  <dcterms:created xsi:type="dcterms:W3CDTF">2008-09-09T22:52:10Z</dcterms:created>
  <dcterms:modified xsi:type="dcterms:W3CDTF">2022-08-28T04:08:30Z</dcterms:modified>
</cp:coreProperties>
</file>