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3716000" cx="24387175"/>
  <p:notesSz cx="6858000" cy="9144000"/>
  <p:embeddedFontLst>
    <p:embeddedFont>
      <p:font typeface="Tahoma"/>
      <p:regular r:id="rId24"/>
      <p:bold r:id="rId25"/>
    </p:embeddedFont>
    <p:embeddedFont>
      <p:font typeface="Questria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7ZKaaVvGGKaraCGpyqB9Ji3Gf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estrial-regular.fntdata"/><Relationship Id="rId25" Type="http://schemas.openxmlformats.org/officeDocument/2006/relationships/font" Target="fonts/Tahoma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/>
          <p:nvPr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LŨY THỪA – HÀM SỐ LŨY THỪA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9"/>
          <p:cNvSpPr txBox="1"/>
          <p:nvPr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GIẢI TÍCH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9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9"/>
          <p:cNvSpPr txBox="1"/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064247" y="1907684"/>
            <a:ext cx="2425603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135187" y="4273559"/>
            <a:ext cx="20497800" cy="1289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LUYỆN TẬP BẤT PHƯƠNG TRÌNH</a:t>
            </a:r>
            <a:endParaRPr b="1" sz="6000">
              <a:solidFill>
                <a:srgbClr val="77624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323953" y="6114902"/>
            <a:ext cx="15701995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TIẾT 36: LUYỆN TẬP BẤT PHƯƠNG TRÌNH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99" name="Google Shape;99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2" name="Google Shape;10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" y="-30046"/>
            <a:ext cx="3155034" cy="319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0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97" name="Google Shape;397;p1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1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99" name="Google Shape;399;p10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0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3" name="Google Shape;403;p10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04" name="Google Shape;404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p10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07" name="Google Shape;407;p10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408" name="Google Shape;408;p10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" name="Google Shape;409;p10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10" name="Google Shape;410;p10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0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3" name="Google Shape;413;p10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21" name="Google Shape;421;p10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3887786" y="3704638"/>
            <a:ext cx="18454833" cy="20789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78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10"/>
          <p:cNvSpPr/>
          <p:nvPr/>
        </p:nvSpPr>
        <p:spPr>
          <a:xfrm>
            <a:off x="3887786" y="7929022"/>
            <a:ext cx="18729923" cy="4796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209" l="-133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27" name="Google Shape;42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5387" y="493614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11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34" name="Google Shape;434;p1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6" name="Google Shape;436;p11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37" name="Google Shape;437;p11"/>
          <p:cNvGrpSpPr/>
          <p:nvPr/>
        </p:nvGrpSpPr>
        <p:grpSpPr>
          <a:xfrm>
            <a:off x="1177638" y="2491133"/>
            <a:ext cx="22175897" cy="11156823"/>
            <a:chOff x="1175570" y="2468560"/>
            <a:chExt cx="22178464" cy="8723987"/>
          </a:xfrm>
        </p:grpSpPr>
        <p:sp>
          <p:nvSpPr>
            <p:cNvPr id="438" name="Google Shape;438;p11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9" name="Google Shape;439;p11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40" name="Google Shape;440;p11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1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3" name="Google Shape;443;p11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44" name="Google Shape;444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51" name="Google Shape;451;p11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1679127" y="3695822"/>
            <a:ext cx="21240642" cy="84185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2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62" name="Google Shape;462;p1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12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5" name="Google Shape;465;p12"/>
          <p:cNvGrpSpPr/>
          <p:nvPr/>
        </p:nvGrpSpPr>
        <p:grpSpPr>
          <a:xfrm>
            <a:off x="1177638" y="2491133"/>
            <a:ext cx="22175897" cy="11156823"/>
            <a:chOff x="1175570" y="2468560"/>
            <a:chExt cx="22178464" cy="8723987"/>
          </a:xfrm>
        </p:grpSpPr>
        <p:sp>
          <p:nvSpPr>
            <p:cNvPr id="466" name="Google Shape;466;p12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2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68" name="Google Shape;468;p12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2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0" name="Google Shape;470;p12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1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72" name="Google Shape;472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79" name="Google Shape;479;p12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82" name="Google Shape;482;p12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12"/>
          <p:cNvSpPr/>
          <p:nvPr/>
        </p:nvSpPr>
        <p:spPr>
          <a:xfrm>
            <a:off x="1835492" y="4533816"/>
            <a:ext cx="20253057" cy="21626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3" r="0" t="-281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12"/>
          <p:cNvSpPr/>
          <p:nvPr/>
        </p:nvSpPr>
        <p:spPr>
          <a:xfrm>
            <a:off x="1908448" y="9655643"/>
            <a:ext cx="20541717" cy="29413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600" l="-1186" r="-1215" t="-4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1835491" y="7010400"/>
            <a:ext cx="21374044" cy="20151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989" l="-11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492" name="Google Shape;492;p13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3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494" name="Google Shape;494;p13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8" name="Google Shape;498;p13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99" name="Google Shape;499;p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1" name="Google Shape;501;p13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02" name="Google Shape;502;p13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03" name="Google Shape;503;p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4" name="Google Shape;504;p13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05" name="Google Shape;505;p13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3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8" name="Google Shape;508;p13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09" name="Google Shape;509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6" name="Google Shape;516;p13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3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19" name="Google Shape;519;p13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4265969" y="3520759"/>
            <a:ext cx="18076650" cy="2557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771" l="-13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1" name="Google Shape;521;p13"/>
          <p:cNvSpPr/>
          <p:nvPr/>
        </p:nvSpPr>
        <p:spPr>
          <a:xfrm>
            <a:off x="4265969" y="8077200"/>
            <a:ext cx="17452618" cy="29318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947" l="-143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2" name="Google Shape;52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46639" y="5036735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14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529" name="Google Shape;529;p14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0" name="Google Shape;530;p14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531" name="Google Shape;531;p14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4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5" name="Google Shape;535;p14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536" name="Google Shape;536;p1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8" name="Google Shape;538;p14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39" name="Google Shape;539;p14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40" name="Google Shape;540;p14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1" name="Google Shape;541;p14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42" name="Google Shape;542;p14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4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5" name="Google Shape;545;p14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46" name="Google Shape;546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3" name="Google Shape;553;p14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56" name="Google Shape;556;p14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2771807" y="3733800"/>
            <a:ext cx="20165980" cy="20789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902" l="-12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14"/>
          <p:cNvSpPr/>
          <p:nvPr/>
        </p:nvSpPr>
        <p:spPr>
          <a:xfrm>
            <a:off x="5066241" y="8229600"/>
            <a:ext cx="10206448" cy="35909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00" l="-2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59" name="Google Shape;55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24173" y="494261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5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566" name="Google Shape;566;p15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7" name="Google Shape;567;p15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568" name="Google Shape;568;p15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5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0" name="Google Shape;570;p15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5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2" name="Google Shape;572;p15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573" name="Google Shape;573;p1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5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5" name="Google Shape;575;p15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76" name="Google Shape;576;p15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77" name="Google Shape;577;p15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8" name="Google Shape;578;p15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79" name="Google Shape;579;p15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5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1" name="Google Shape;581;p15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2" name="Google Shape;582;p15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83" name="Google Shape;583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90" name="Google Shape;590;p15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5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Google Shape;594;p15"/>
          <p:cNvSpPr/>
          <p:nvPr/>
        </p:nvSpPr>
        <p:spPr>
          <a:xfrm>
            <a:off x="4087144" y="3209757"/>
            <a:ext cx="18822762" cy="2877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77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879220" y="7749500"/>
            <a:ext cx="19020631" cy="482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34" l="-1280" r="0" t="-7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6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02" name="Google Shape;602;p16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16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04" name="Google Shape;604;p16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6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8" name="Google Shape;608;p16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09" name="Google Shape;609;p1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6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1" name="Google Shape;611;p16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12" name="Google Shape;612;p16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13" name="Google Shape;613;p1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4" name="Google Shape;614;p16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15" name="Google Shape;615;p16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6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8" name="Google Shape;618;p16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19" name="Google Shape;619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26" name="Google Shape;626;p16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6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6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629" name="Google Shape;629;p16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16"/>
          <p:cNvSpPr/>
          <p:nvPr/>
        </p:nvSpPr>
        <p:spPr>
          <a:xfrm>
            <a:off x="4207787" y="3237049"/>
            <a:ext cx="17382166" cy="28423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0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16"/>
          <p:cNvSpPr/>
          <p:nvPr/>
        </p:nvSpPr>
        <p:spPr>
          <a:xfrm>
            <a:off x="3879220" y="7766328"/>
            <a:ext cx="17663200" cy="41208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10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32" name="Google Shape;6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95473" y="476020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7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39" name="Google Shape;639;p17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" name="Google Shape;640;p17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41" name="Google Shape;641;p17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7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5" name="Google Shape;645;p17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46" name="Google Shape;646;p1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7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8" name="Google Shape;648;p17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50" name="Google Shape;650;p17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1" name="Google Shape;651;p17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52" name="Google Shape;652;p17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7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5" name="Google Shape;655;p17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56" name="Google Shape;656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3" name="Google Shape;663;p17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7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7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666" name="Google Shape;666;p17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17"/>
          <p:cNvSpPr/>
          <p:nvPr/>
        </p:nvSpPr>
        <p:spPr>
          <a:xfrm>
            <a:off x="1964266" y="3789395"/>
            <a:ext cx="20516321" cy="2078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675" l="-1187" r="-225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8" name="Google Shape;668;p17"/>
          <p:cNvSpPr/>
          <p:nvPr/>
        </p:nvSpPr>
        <p:spPr>
          <a:xfrm>
            <a:off x="1964265" y="8305800"/>
            <a:ext cx="21243573" cy="32617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1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18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75" name="Google Shape;675;p18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18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77" name="Google Shape;677;p18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8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1" name="Google Shape;681;p18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82" name="Google Shape;682;p1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4" name="Google Shape;684;p1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85" name="Google Shape;685;p18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86" name="Google Shape;686;p18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7" name="Google Shape;687;p18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88" name="Google Shape;688;p18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8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1" name="Google Shape;691;p1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92" name="Google Shape;692;p1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1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99" name="Google Shape;699;p18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8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8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702" name="Google Shape;702;p18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Google Shape;703;p18"/>
          <p:cNvSpPr/>
          <p:nvPr/>
        </p:nvSpPr>
        <p:spPr>
          <a:xfrm>
            <a:off x="1975708" y="3974620"/>
            <a:ext cx="21226949" cy="18932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148" r="0" t="-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4" name="Google Shape;704;p18"/>
          <p:cNvSpPr/>
          <p:nvPr/>
        </p:nvSpPr>
        <p:spPr>
          <a:xfrm>
            <a:off x="5106987" y="7882805"/>
            <a:ext cx="17388708" cy="35975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5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05" name="Google Shape;7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5492" y="5039485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11" name="Google Shape;111;p2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13" name="Google Shape;113;p2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" name="Google Shape;117;p2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18" name="Google Shape;118;p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22" name="Google Shape;122;p2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p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24" name="Google Shape;124;p2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 txBox="1"/>
              <p:nvPr/>
            </p:nvSpPr>
            <p:spPr>
              <a:xfrm>
                <a:off x="2237301" y="1943436"/>
                <a:ext cx="5513283" cy="839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87]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" name="Google Shape;127;p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28" name="Google Shape;128;p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5" name="Google Shape;135;p2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906587" y="3886200"/>
            <a:ext cx="19706625" cy="2318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629" l="0" r="0" t="-5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5309924" y="8200032"/>
            <a:ext cx="11287577" cy="19459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6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335587" y="10708159"/>
            <a:ext cx="11327653" cy="19459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8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47" name="Google Shape;147;p3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3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49" name="Google Shape;149;p3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53;p3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54" name="Google Shape;15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58" name="Google Shape;158;p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" name="Google Shape;159;p3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60" name="Google Shape;160;p3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1" name="Google Shape;171;p3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3345607" y="3089446"/>
            <a:ext cx="20658979" cy="33141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023" l="-1356" r="0" t="-40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3278186" y="7943425"/>
            <a:ext cx="18516601" cy="50402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47" l="0" r="0" t="-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82" name="Google Shape;182;p4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4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84" name="Google Shape;184;p4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" name="Google Shape;188;p4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89" name="Google Shape;189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93" name="Google Shape;193;p4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4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95" name="Google Shape;195;p4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8" name="Google Shape;198;p4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99" name="Google Shape;199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6" name="Google Shape;206;p4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345608" y="3048000"/>
            <a:ext cx="19042438" cy="2930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69" l="-1311" r="0" t="-39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3345608" y="8158415"/>
            <a:ext cx="19990568" cy="43557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3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17" name="Google Shape;217;p5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19" name="Google Shape;219;p5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5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" name="Google Shape;223;p5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24" name="Google Shape;224;p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28" name="Google Shape;228;p5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5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230" name="Google Shape;230;p5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" name="Google Shape;233;p5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234" name="Google Shape;234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1" name="Google Shape;241;p5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3345608" y="3048000"/>
            <a:ext cx="19042438" cy="2930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69" l="-1311" r="0" t="-39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3100386" y="8303615"/>
            <a:ext cx="19287661" cy="27035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231" l="0" r="0" t="-29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6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52" name="Google Shape;252;p6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" name="Google Shape;253;p6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54" name="Google Shape;254;p6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6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8" name="Google Shape;258;p6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59" name="Google Shape;259;p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62" name="Google Shape;262;p6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63" name="Google Shape;263;p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" name="Google Shape;264;p6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265" name="Google Shape;265;p6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" name="Google Shape;268;p6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76" name="Google Shape;276;p6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1541281" y="3017491"/>
            <a:ext cx="20808733" cy="2206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524" l="0" r="-28" t="-3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2189107" y="7987101"/>
            <a:ext cx="20008960" cy="44156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1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7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87" name="Google Shape;287;p7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7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89" name="Google Shape;289;p7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7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7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94" name="Google Shape;294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7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98" name="Google Shape;298;p7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" name="Google Shape;299;p7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300" name="Google Shape;300;p7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7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3" name="Google Shape;303;p7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04" name="Google Shape;304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11" name="Google Shape;311;p7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14" name="Google Shape;314;p7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2150862" y="8303615"/>
            <a:ext cx="20056729" cy="41541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009" l="0" r="0" t="-19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1541281" y="3017491"/>
            <a:ext cx="20808733" cy="2206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524" l="0" r="-28" t="-3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23" name="Google Shape;323;p8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8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25" name="Google Shape;325;p8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9" name="Google Shape;329;p8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330" name="Google Shape;330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2" name="Google Shape;332;p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33" name="Google Shape;333;p8"/>
          <p:cNvGrpSpPr/>
          <p:nvPr/>
        </p:nvGrpSpPr>
        <p:grpSpPr>
          <a:xfrm>
            <a:off x="1144587" y="2514600"/>
            <a:ext cx="22098000" cy="4100041"/>
            <a:chOff x="1175570" y="2468560"/>
            <a:chExt cx="22786437" cy="3205994"/>
          </a:xfrm>
        </p:grpSpPr>
        <p:sp>
          <p:nvSpPr>
            <p:cNvPr id="334" name="Google Shape;334;p8"/>
            <p:cNvSpPr/>
            <p:nvPr/>
          </p:nvSpPr>
          <p:spPr>
            <a:xfrm>
              <a:off x="1175570" y="2872596"/>
              <a:ext cx="22786437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5" name="Google Shape;335;p8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336" name="Google Shape;336;p8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8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40" name="Google Shape;340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47" name="Google Shape;347;p8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2211387" y="3447758"/>
            <a:ext cx="20802599" cy="2830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896" l="-15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2" name="Google Shape;352;p8"/>
          <p:cNvSpPr/>
          <p:nvPr/>
        </p:nvSpPr>
        <p:spPr>
          <a:xfrm>
            <a:off x="3735387" y="7543800"/>
            <a:ext cx="19415325" cy="46367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8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53" name="Google Shape;3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8387" y="5105400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9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60" name="Google Shape;360;p9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9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62" name="Google Shape;362;p9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9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" name="Google Shape;366;p9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367" name="Google Shape;367;p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70" name="Google Shape;370;p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371" name="Google Shape;371;p9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" name="Google Shape;372;p9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373" name="Google Shape;373;p9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6" name="Google Shape;376;p9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77" name="Google Shape;377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84" name="Google Shape;384;p9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3848150" y="8244473"/>
            <a:ext cx="17734417" cy="32617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2451288" y="3631180"/>
            <a:ext cx="20762740" cy="20789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193" l="-114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90" name="Google Shape;3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039" y="4867241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</cp:coreProperties>
</file>