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8" r:id="rId4"/>
    <p:sldId id="270" r:id="rId5"/>
    <p:sldId id="272" r:id="rId6"/>
    <p:sldId id="273" r:id="rId7"/>
    <p:sldId id="274" r:id="rId8"/>
    <p:sldId id="275" r:id="rId9"/>
    <p:sldId id="277" r:id="rId10"/>
    <p:sldId id="264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1.jpeg"/><Relationship Id="rId18" Type="http://schemas.openxmlformats.org/officeDocument/2006/relationships/image" Target="../media/image25.jpeg"/><Relationship Id="rId3" Type="http://schemas.openxmlformats.org/officeDocument/2006/relationships/image" Target="../media/image13.jpeg"/><Relationship Id="rId21" Type="http://schemas.openxmlformats.org/officeDocument/2006/relationships/image" Target="../media/image27.jpe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9.jpeg"/><Relationship Id="rId10" Type="http://schemas.openxmlformats.org/officeDocument/2006/relationships/image" Target="../media/image18.png"/><Relationship Id="rId19" Type="http://schemas.openxmlformats.org/officeDocument/2006/relationships/image" Target="../media/image26.jpe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Relationship Id="rId2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3)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58670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577556" cy="1851005"/>
            <a:chOff x="1470819" y="1943100"/>
            <a:chExt cx="15577556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929856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gồm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H.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/>
        </p:blipFill>
        <p:spPr>
          <a:xfrm>
            <a:off x="6122497" y="3587826"/>
            <a:ext cx="5902022" cy="48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DMNP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662867" y="3062306"/>
            <a:ext cx="848463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là: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x 7 = 49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DMNP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20 = 180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49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59551" y="2464499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3246753" y="6839307"/>
            <a:ext cx="10668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3800" b="1" dirty="0">
                <a:solidFill>
                  <a:srgbClr val="FF0000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49 + 180  = 229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229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5127" y="6133064"/>
            <a:ext cx="5410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diện tích hình </a:t>
            </a:r>
            <a:r>
              <a:rPr lang="en-US" sz="3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H.</a:t>
            </a:r>
            <a:endParaRPr lang="en-US" sz="3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/>
        </p:blipFill>
        <p:spPr>
          <a:xfrm>
            <a:off x="11450036" y="2552638"/>
            <a:ext cx="4384483" cy="39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lửa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mảnh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dọt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99" t="2607" b="4502"/>
          <a:stretch/>
        </p:blipFill>
        <p:spPr>
          <a:xfrm>
            <a:off x="7048185" y="3076372"/>
            <a:ext cx="88582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839262"/>
              </p:ext>
            </p:extLst>
          </p:nvPr>
        </p:nvGraphicFramePr>
        <p:xfrm>
          <a:off x="3441430" y="3577792"/>
          <a:ext cx="11177402" cy="2690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966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739542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2412026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236174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89681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</a:t>
                      </a: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altLang="en-US" sz="3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7859151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59151" y="460338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lửa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mảnh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dọt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1912426" y="3007181"/>
            <a:ext cx="152697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40917" y="4604137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800770" y="460338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540917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0770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912427" y="6781800"/>
            <a:ext cx="7902292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diện tích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3471" y="7644514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diện tích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587755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41572" y="2110072"/>
            <a:ext cx="105252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tích miếng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       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5592" y="3414929"/>
            <a:ext cx="5334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26" t="13202" r="5753" b="10231"/>
          <a:stretch/>
        </p:blipFill>
        <p:spPr>
          <a:xfrm>
            <a:off x="11662349" y="2144336"/>
            <a:ext cx="4524187" cy="35706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35423" y="4177127"/>
            <a:ext cx="9331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màu đỏ là: 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x 3 = 18(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x 2 = 36(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endParaRPr lang="en-US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62946" y="7896577"/>
            <a:ext cx="10247374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diện tích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36 cm</a:t>
            </a:r>
            <a:r>
              <a:rPr lang="en-US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4BE48-B16F-4BB7-BD56-6B7FFAF0648D}"/>
              </a:ext>
            </a:extLst>
          </p:cNvPr>
          <p:cNvSpPr txBox="1"/>
          <p:nvPr/>
        </p:nvSpPr>
        <p:spPr>
          <a:xfrm>
            <a:off x="6461919" y="724156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36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7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692771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08881" y="2305052"/>
            <a:ext cx="1091083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cắt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80cm,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10cm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    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14719" y="4827296"/>
            <a:ext cx="533400" cy="728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59" r="26844"/>
          <a:stretch/>
        </p:blipFill>
        <p:spPr>
          <a:xfrm>
            <a:off x="11719719" y="2458673"/>
            <a:ext cx="3808673" cy="54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692771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59" r="26844"/>
          <a:stretch/>
        </p:blipFill>
        <p:spPr>
          <a:xfrm>
            <a:off x="11262519" y="2458673"/>
            <a:ext cx="4265874" cy="5437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1131" y="1692771"/>
            <a:ext cx="1006470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"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85 x 30 = 2550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cắt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 x 10 = 800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cắt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 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800 x 3 = 2400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2550 – 2400 = 150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150 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945" y="7896577"/>
            <a:ext cx="11805293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150 cm</a:t>
            </a:r>
            <a:r>
              <a:rPr lang="en-US" altLang="en-US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803</Words>
  <Application>Microsoft Office PowerPoint</Application>
  <PresentationFormat>Custom</PresentationFormat>
  <Paragraphs>134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120</cp:revision>
  <dcterms:created xsi:type="dcterms:W3CDTF">2022-07-10T01:37:20Z</dcterms:created>
  <dcterms:modified xsi:type="dcterms:W3CDTF">2022-08-16T14:22:38Z</dcterms:modified>
</cp:coreProperties>
</file>