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6" r:id="rId5"/>
    <p:sldId id="260" r:id="rId6"/>
    <p:sldId id="42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858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342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3491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3430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2251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734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39327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590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8544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4389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034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B4A99-DC8D-42B2-8015-AE05FF0B1A48}" type="datetimeFigureOut">
              <a:rPr lang="en-US" smtClean="0"/>
              <a:pPr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B5A90-60EA-4D04-A72F-EB2FC178A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11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580000">
            <a:off x="1067240" y="1745518"/>
            <a:ext cx="2011680" cy="201168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None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TRÒ</a:t>
            </a:r>
          </a:p>
        </p:txBody>
      </p:sp>
      <p:sp>
        <p:nvSpPr>
          <p:cNvPr id="18" name="Rounded Rectangle 17"/>
          <p:cNvSpPr/>
          <p:nvPr/>
        </p:nvSpPr>
        <p:spPr>
          <a:xfrm rot="20608189">
            <a:off x="3283449" y="1108709"/>
            <a:ext cx="2011680" cy="201168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None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CHƠI</a:t>
            </a:r>
          </a:p>
        </p:txBody>
      </p:sp>
      <p:sp>
        <p:nvSpPr>
          <p:cNvPr id="19" name="Rounded Rectangle 18"/>
          <p:cNvSpPr/>
          <p:nvPr/>
        </p:nvSpPr>
        <p:spPr>
          <a:xfrm rot="20580000">
            <a:off x="6115050" y="2762249"/>
            <a:ext cx="2011680" cy="201168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None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XANH</a:t>
            </a:r>
          </a:p>
        </p:txBody>
      </p:sp>
      <p:sp>
        <p:nvSpPr>
          <p:cNvPr id="20" name="Rounded Rectangle 19"/>
          <p:cNvSpPr/>
          <p:nvPr/>
        </p:nvSpPr>
        <p:spPr>
          <a:xfrm rot="20580000">
            <a:off x="3958591" y="3408620"/>
            <a:ext cx="2011680" cy="201168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None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TRÚC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Alternate Process 9"/>
          <p:cNvSpPr/>
          <p:nvPr/>
        </p:nvSpPr>
        <p:spPr>
          <a:xfrm>
            <a:off x="304800" y="457200"/>
            <a:ext cx="8610600" cy="6096000"/>
          </a:xfrm>
          <a:prstGeom prst="flowChartAlternateProcess">
            <a:avLst/>
          </a:prstGeom>
          <a:solidFill>
            <a:srgbClr val="0070C0"/>
          </a:solidFill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Luật chơi: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 -Người chơi chọn ra </a:t>
            </a:r>
            <a:r>
              <a:rPr lang="en-US" sz="32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ô số bất kỳ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-Nếu việc chọn đó tạo ra </a:t>
            </a:r>
            <a:r>
              <a:rPr lang="en-US" sz="32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một câu đúng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thì được 0,1 điểm cộng và được quyền chọn tiếp 2 ô số tiếp theo.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-Nếu không tạo ra một câu đúng thì </a:t>
            </a:r>
            <a:r>
              <a:rPr lang="en-US" sz="32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chuyển 	quyền chọn ô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cho người khác.</a:t>
            </a:r>
          </a:p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Mục đích trò trơi: </a:t>
            </a:r>
            <a:r>
              <a:rPr lang="en-US" sz="32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ôn tập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cho các bạn một số kiến thức của bài cũ đồng thời kiểm tra </a:t>
            </a:r>
            <a:r>
              <a:rPr lang="en-US" sz="32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sự nhanh trí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trong việc nhớ các ô số.</a:t>
            </a:r>
          </a:p>
          <a:p>
            <a:pPr algn="ctr"/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371600" y="2213374"/>
            <a:ext cx="1051560" cy="110400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433828" y="2213374"/>
            <a:ext cx="1051560" cy="110400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496056" y="2213374"/>
            <a:ext cx="1051560" cy="110400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3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558284" y="2213374"/>
            <a:ext cx="1051560" cy="110400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4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620512" y="2213374"/>
            <a:ext cx="1051560" cy="110400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5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371600" y="3317381"/>
            <a:ext cx="1051560" cy="110400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7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433828" y="3317381"/>
            <a:ext cx="1051560" cy="110400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8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496056" y="3317381"/>
            <a:ext cx="1051560" cy="1104006"/>
          </a:xfrm>
          <a:prstGeom prst="rect">
            <a:avLst/>
          </a:prstGeom>
          <a:solidFill>
            <a:srgbClr val="0070C0"/>
          </a:solidFill>
          <a:ln>
            <a:solidFill>
              <a:srgbClr val="7030A0"/>
            </a:solidFill>
          </a:ln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9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558284" y="3317381"/>
            <a:ext cx="1051560" cy="110400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10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620512" y="3317381"/>
            <a:ext cx="1051560" cy="110400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11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371600" y="4421388"/>
            <a:ext cx="1051560" cy="1104006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13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433828" y="4421388"/>
            <a:ext cx="1051560" cy="1104006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14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496056" y="4421388"/>
            <a:ext cx="1051560" cy="1104006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15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558284" y="4421388"/>
            <a:ext cx="1051560" cy="1104006"/>
          </a:xfrm>
          <a:prstGeom prst="rect">
            <a:avLst/>
          </a:prstGeom>
          <a:solidFill>
            <a:srgbClr val="C00000"/>
          </a:solidFill>
          <a:ln>
            <a:solidFill>
              <a:srgbClr val="00B050"/>
            </a:solidFill>
          </a:ln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16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620512" y="4421388"/>
            <a:ext cx="1051560" cy="1104006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17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371600" y="5525394"/>
            <a:ext cx="1051560" cy="1104006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19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433828" y="5525394"/>
            <a:ext cx="1051560" cy="1104006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20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496056" y="5525394"/>
            <a:ext cx="1051560" cy="1104006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21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558284" y="5525394"/>
            <a:ext cx="1051560" cy="1104006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22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620512" y="5525394"/>
            <a:ext cx="1051560" cy="1104006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23</a:t>
            </a:r>
          </a:p>
        </p:txBody>
      </p:sp>
      <p:sp>
        <p:nvSpPr>
          <p:cNvPr id="116" name="Oval 115"/>
          <p:cNvSpPr/>
          <p:nvPr/>
        </p:nvSpPr>
        <p:spPr>
          <a:xfrm>
            <a:off x="581660" y="2209800"/>
            <a:ext cx="548640" cy="548640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1</a:t>
            </a:r>
          </a:p>
        </p:txBody>
      </p:sp>
      <p:sp>
        <p:nvSpPr>
          <p:cNvPr id="117" name="Oval 116"/>
          <p:cNvSpPr/>
          <p:nvPr/>
        </p:nvSpPr>
        <p:spPr>
          <a:xfrm>
            <a:off x="581660" y="2971800"/>
            <a:ext cx="548640" cy="548640"/>
          </a:xfrm>
          <a:prstGeom prst="ellipse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2</a:t>
            </a:r>
          </a:p>
        </p:txBody>
      </p:sp>
      <p:sp>
        <p:nvSpPr>
          <p:cNvPr id="118" name="Oval 117"/>
          <p:cNvSpPr/>
          <p:nvPr/>
        </p:nvSpPr>
        <p:spPr>
          <a:xfrm>
            <a:off x="581660" y="3733800"/>
            <a:ext cx="548640" cy="548640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3</a:t>
            </a:r>
          </a:p>
        </p:txBody>
      </p:sp>
      <p:sp>
        <p:nvSpPr>
          <p:cNvPr id="119" name="Oval 118"/>
          <p:cNvSpPr/>
          <p:nvPr/>
        </p:nvSpPr>
        <p:spPr>
          <a:xfrm>
            <a:off x="581660" y="5257800"/>
            <a:ext cx="548640" cy="548640"/>
          </a:xfrm>
          <a:prstGeom prst="ellipse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5</a:t>
            </a:r>
          </a:p>
        </p:txBody>
      </p:sp>
      <p:sp>
        <p:nvSpPr>
          <p:cNvPr id="120" name="Oval 119"/>
          <p:cNvSpPr/>
          <p:nvPr/>
        </p:nvSpPr>
        <p:spPr>
          <a:xfrm>
            <a:off x="581660" y="6019800"/>
            <a:ext cx="548640" cy="548640"/>
          </a:xfrm>
          <a:prstGeom prst="ellipse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6</a:t>
            </a:r>
          </a:p>
        </p:txBody>
      </p:sp>
      <p:sp>
        <p:nvSpPr>
          <p:cNvPr id="121" name="Oval 120"/>
          <p:cNvSpPr/>
          <p:nvPr/>
        </p:nvSpPr>
        <p:spPr>
          <a:xfrm>
            <a:off x="8001000" y="6038850"/>
            <a:ext cx="548640" cy="548640"/>
          </a:xfrm>
          <a:prstGeom prst="ellipse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122" name="Oval 121"/>
          <p:cNvSpPr/>
          <p:nvPr/>
        </p:nvSpPr>
        <p:spPr>
          <a:xfrm>
            <a:off x="8001000" y="2228850"/>
            <a:ext cx="548640" cy="548640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7</a:t>
            </a:r>
          </a:p>
        </p:txBody>
      </p:sp>
      <p:sp>
        <p:nvSpPr>
          <p:cNvPr id="123" name="Oval 122"/>
          <p:cNvSpPr/>
          <p:nvPr/>
        </p:nvSpPr>
        <p:spPr>
          <a:xfrm>
            <a:off x="8001000" y="2990850"/>
            <a:ext cx="548640" cy="548640"/>
          </a:xfrm>
          <a:prstGeom prst="ellipse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8</a:t>
            </a:r>
          </a:p>
        </p:txBody>
      </p:sp>
      <p:sp>
        <p:nvSpPr>
          <p:cNvPr id="124" name="Oval 123"/>
          <p:cNvSpPr/>
          <p:nvPr/>
        </p:nvSpPr>
        <p:spPr>
          <a:xfrm>
            <a:off x="8001000" y="3752850"/>
            <a:ext cx="548640" cy="548640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9</a:t>
            </a:r>
          </a:p>
        </p:txBody>
      </p:sp>
      <p:sp>
        <p:nvSpPr>
          <p:cNvPr id="125" name="Oval 124"/>
          <p:cNvSpPr/>
          <p:nvPr/>
        </p:nvSpPr>
        <p:spPr>
          <a:xfrm>
            <a:off x="8001000" y="4514850"/>
            <a:ext cx="548640" cy="548640"/>
          </a:xfrm>
          <a:prstGeom prst="ellipse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/>
              <a:t>10</a:t>
            </a:r>
          </a:p>
        </p:txBody>
      </p:sp>
      <p:sp>
        <p:nvSpPr>
          <p:cNvPr id="96" name="Oval 95"/>
          <p:cNvSpPr/>
          <p:nvPr/>
        </p:nvSpPr>
        <p:spPr>
          <a:xfrm>
            <a:off x="1752600" y="6682408"/>
            <a:ext cx="152400" cy="1524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2362200" y="6682408"/>
            <a:ext cx="152400" cy="152400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971800" y="6682408"/>
            <a:ext cx="152400" cy="152400"/>
          </a:xfrm>
          <a:prstGeom prst="ellipse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81400" y="6682408"/>
            <a:ext cx="152400" cy="152400"/>
          </a:xfrm>
          <a:prstGeom prst="ellipse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4191000" y="6682408"/>
            <a:ext cx="152400" cy="152400"/>
          </a:xfrm>
          <a:prstGeom prst="ellipse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4800600" y="6682408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5410200" y="6682408"/>
            <a:ext cx="152400" cy="152400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096000" y="6682408"/>
            <a:ext cx="152400" cy="152400"/>
          </a:xfrm>
          <a:prstGeom prst="ellipse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50356" y="236982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50356" y="313182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50356" y="389382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50356" y="541782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50356" y="617982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8686800" y="238887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8686800" y="315087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8686800" y="391287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8686800" y="543687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8686800" y="619887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6682740" y="2213374"/>
            <a:ext cx="1051560" cy="1104006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6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682740" y="3317381"/>
            <a:ext cx="1051560" cy="1104006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12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682740" y="4421388"/>
            <a:ext cx="1051560" cy="1104006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18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682740" y="5525394"/>
            <a:ext cx="1051560" cy="1104006"/>
          </a:xfrm>
          <a:prstGeom prst="rect">
            <a:avLst/>
          </a:prstGeom>
          <a:solidFill>
            <a:srgbClr val="7030A0"/>
          </a:solidFill>
          <a:scene3d>
            <a:camera prst="orthographicFront"/>
            <a:lightRig rig="chilly" dir="t"/>
          </a:scene3d>
          <a:sp3d prstMaterial="dkEdge">
            <a:bevelT w="679450" h="50800" prst="softRound"/>
            <a:bevelB w="0" h="7683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/>
              <a:t>24</a:t>
            </a:r>
          </a:p>
        </p:txBody>
      </p:sp>
      <p:sp>
        <p:nvSpPr>
          <p:cNvPr id="100" name="Oval 99"/>
          <p:cNvSpPr/>
          <p:nvPr/>
        </p:nvSpPr>
        <p:spPr>
          <a:xfrm>
            <a:off x="7200900" y="6682408"/>
            <a:ext cx="152400" cy="152400"/>
          </a:xfrm>
          <a:prstGeom prst="ellips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594360" y="4495800"/>
            <a:ext cx="548640" cy="548640"/>
          </a:xfrm>
          <a:prstGeom prst="ellipse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4</a:t>
            </a:r>
          </a:p>
        </p:txBody>
      </p:sp>
      <p:sp>
        <p:nvSpPr>
          <p:cNvPr id="102" name="Oval 101"/>
          <p:cNvSpPr/>
          <p:nvPr/>
        </p:nvSpPr>
        <p:spPr>
          <a:xfrm>
            <a:off x="263056" y="465582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8001000" y="5276850"/>
            <a:ext cx="548640" cy="548640"/>
          </a:xfrm>
          <a:prstGeom prst="ellipse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/>
              <a:t>11</a:t>
            </a:r>
          </a:p>
        </p:txBody>
      </p:sp>
      <p:sp>
        <p:nvSpPr>
          <p:cNvPr id="152" name="Oval 151"/>
          <p:cNvSpPr/>
          <p:nvPr/>
        </p:nvSpPr>
        <p:spPr>
          <a:xfrm>
            <a:off x="8686800" y="4674870"/>
            <a:ext cx="228600" cy="22860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6642100" y="6682408"/>
            <a:ext cx="152400" cy="152400"/>
          </a:xfrm>
          <a:prstGeom prst="ellipse">
            <a:avLst/>
          </a:prstGeom>
          <a:solidFill>
            <a:srgbClr val="00FF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insult …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to injury</a:t>
            </a:r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 the drop of …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 </a:t>
            </a:r>
            <a:r>
              <a:rPr lang="en-US" sz="5400">
                <a:latin typeface="Arial" pitchFamily="34" charset="0"/>
                <a:cs typeface="Arial" pitchFamily="34" charset="0"/>
              </a:rPr>
              <a:t>a hat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Arial" pitchFamily="34" charset="0"/>
                <a:cs typeface="Arial" pitchFamily="34" charset="0"/>
              </a:rPr>
              <a:t>Beat around …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 </a:t>
            </a:r>
            <a:r>
              <a:rPr lang="en-US" sz="4000">
                <a:latin typeface="Arial" pitchFamily="34" charset="0"/>
                <a:cs typeface="Arial" pitchFamily="34" charset="0"/>
              </a:rPr>
              <a:t>the bush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a …</a:t>
            </a:r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rut</a:t>
            </a:r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Laws of  …</a:t>
            </a:r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irony</a:t>
            </a:r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Make a name …</a:t>
            </a:r>
            <a:endParaRPr lang="en-US" sz="3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for yourself</a:t>
            </a:r>
            <a:endParaRPr lang="en-US" sz="3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Put it …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bluntly</a:t>
            </a:r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Sound and …</a:t>
            </a:r>
            <a:endParaRPr lang="en-US" sz="4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fury</a:t>
            </a:r>
            <a:endParaRPr lang="en-US" sz="4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latin typeface="Arial" pitchFamily="34" charset="0"/>
                <a:cs typeface="Arial" pitchFamily="34" charset="0"/>
              </a:rPr>
              <a:t>Driven …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forced or compelled by one’s own choices or desires.</a:t>
            </a:r>
          </a:p>
          <a:p>
            <a:pPr algn="ctr"/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Intimidate …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to frighten by showing or making threats.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Whine  …</a:t>
            </a:r>
            <a:endParaRPr lang="en-US" sz="5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 to complain by making a soft but irritatingly high-pitched noise through the nose</a:t>
            </a:r>
          </a:p>
          <a:p>
            <a:pPr algn="ctr"/>
            <a:endParaRPr lang="en-U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736975" y="0"/>
            <a:ext cx="5410200" cy="2057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latin typeface="Arial" pitchFamily="34" charset="0"/>
                <a:cs typeface="Arial" pitchFamily="34" charset="0"/>
              </a:rPr>
              <a:t>Reasons for doing st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0" y="0"/>
            <a:ext cx="3733800" cy="2057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latin typeface="Arial" pitchFamily="34" charset="0"/>
                <a:cs typeface="Arial" pitchFamily="34" charset="0"/>
              </a:rPr>
              <a:t>Motives  …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1" name="Group 170"/>
          <p:cNvGrpSpPr/>
          <p:nvPr/>
        </p:nvGrpSpPr>
        <p:grpSpPr>
          <a:xfrm>
            <a:off x="87860" y="76200"/>
            <a:ext cx="8922790" cy="952499"/>
            <a:chOff x="87860" y="76200"/>
            <a:chExt cx="8922790" cy="952499"/>
          </a:xfrm>
        </p:grpSpPr>
        <p:sp>
          <p:nvSpPr>
            <p:cNvPr id="172" name="Rounded Rectangle 171"/>
            <p:cNvSpPr/>
            <p:nvPr/>
          </p:nvSpPr>
          <p:spPr>
            <a:xfrm>
              <a:off x="87860" y="76200"/>
              <a:ext cx="1729280" cy="95249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Tx/>
                <a:buNone/>
              </a:pPr>
              <a:r>
                <a:rPr lang="en-US" sz="4000">
                  <a:latin typeface="VNI-Times" pitchFamily="2" charset="0"/>
                </a:rPr>
                <a:t>Troø</a:t>
              </a:r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2464347" y="76200"/>
              <a:ext cx="1665233" cy="952499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Tx/>
                <a:buNone/>
              </a:pPr>
              <a:r>
                <a:rPr lang="en-US" sz="4000">
                  <a:latin typeface="VNI-Times" pitchFamily="2" charset="0"/>
                </a:rPr>
                <a:t>chôi</a:t>
              </a:r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7281370" y="76200"/>
              <a:ext cx="1729280" cy="952499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Tx/>
                <a:buNone/>
              </a:pPr>
              <a:r>
                <a:rPr lang="en-US" sz="4000">
                  <a:latin typeface="VNI-Times" pitchFamily="2" charset="0"/>
                </a:rPr>
                <a:t>xanh</a:t>
              </a: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4776787" y="76200"/>
              <a:ext cx="1857375" cy="952499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FontTx/>
                <a:buNone/>
              </a:pPr>
              <a:r>
                <a:rPr lang="en-US" sz="4000">
                  <a:latin typeface="VNI-Times" pitchFamily="2" charset="0"/>
                </a:rPr>
                <a:t>Truùc</a:t>
              </a:r>
            </a:p>
          </p:txBody>
        </p:sp>
      </p:grpSp>
      <p:sp>
        <p:nvSpPr>
          <p:cNvPr id="176" name="Oval 175"/>
          <p:cNvSpPr/>
          <p:nvPr/>
        </p:nvSpPr>
        <p:spPr>
          <a:xfrm>
            <a:off x="2828925" y="1314450"/>
            <a:ext cx="3676650" cy="571500"/>
          </a:xfrm>
          <a:prstGeom prst="ellipse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Bắt đầu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4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5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9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0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250" autoRev="1" fill="remove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4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5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9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0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250" autoRev="1" fill="remove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4" dur="250" autoRev="1" fill="remov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5" dur="250" autoRev="1" fill="remov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50" autoRev="1" fill="remove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2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9" dur="2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0" dur="2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2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4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5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9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0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4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5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5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9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0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250" autoRev="1" fill="remove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5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250" autoRev="1" fill="remov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4" dur="250" autoRev="1" fill="remove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5" dur="250" autoRev="1" fill="remove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250" autoRev="1" fill="remove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5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250" autoRev="1" fill="remov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9" dur="250" autoRev="1" fill="remov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0" dur="250" autoRev="1" fill="remov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250" autoRev="1" fill="remove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5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4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5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250" autoRev="1" fill="remove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33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4" fill="hold">
                      <p:stCondLst>
                        <p:cond delay="0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250" autoRev="1" fill="remov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8" dur="250" autoRev="1" fill="remov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9" dur="250" autoRev="1" fill="remov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250" autoRev="1" fill="remove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500"/>
                            </p:stCondLst>
                            <p:childTnLst>
                              <p:par>
                                <p:cTn id="3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250" autoRev="1" fill="remove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3" dur="250" autoRev="1" fill="remove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4" dur="250" autoRev="1" fill="remove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250" autoRev="1" fill="remove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7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8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250" autoRev="1" fill="remove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1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2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250" autoRev="1" fill="remove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9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" fill="hold">
                      <p:stCondLst>
                        <p:cond delay="0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4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5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6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25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500"/>
                            </p:stCondLst>
                            <p:childTnLst>
                              <p:par>
                                <p:cTn id="3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9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0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1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250" autoRev="1" fill="remove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19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0" fill="hold">
                      <p:stCondLst>
                        <p:cond delay="0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3" dur="250" autoRev="1" fill="remov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4" dur="250" autoRev="1" fill="remove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5" dur="250" autoRev="1" fill="remove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" dur="250" autoRev="1" fill="remove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500"/>
                            </p:stCondLst>
                            <p:childTnLst>
                              <p:par>
                                <p:cTn id="4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>
                      <p:stCondLst>
                        <p:cond delay="0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45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" fill="hold">
                      <p:stCondLst>
                        <p:cond delay="0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250" autoRev="1" fill="remov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0" dur="250" autoRev="1" fill="remov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1" dur="250" autoRev="1" fill="remov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250" autoRev="1" fill="remov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473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4" fill="hold">
                      <p:stCondLst>
                        <p:cond delay="0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5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6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1" dur="250" autoRev="1" fill="remov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2" dur="250" autoRev="1" fill="remov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3" dur="250" autoRev="1" fill="remov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" dur="250" autoRev="1" fill="remov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495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6" fill="hold">
                      <p:stCondLst>
                        <p:cond delay="0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503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4" fill="hold">
                      <p:stCondLst>
                        <p:cond delay="0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511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2" fill="hold">
                      <p:stCondLst>
                        <p:cond delay="0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519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0" fill="hold">
                      <p:stCondLst>
                        <p:cond delay="0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43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4" fill="hold">
                      <p:stCondLst>
                        <p:cond delay="0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55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2" fill="hold">
                      <p:stCondLst>
                        <p:cond delay="0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56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1" fill="hold">
                      <p:stCondLst>
                        <p:cond delay="0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569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0" fill="hold">
                      <p:stCondLst>
                        <p:cond delay="0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7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9" fill="hold">
                      <p:stCondLst>
                        <p:cond delay="0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3" fill="hold">
                      <p:stCondLst>
                        <p:cond delay="indefinite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587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8" fill="hold">
                      <p:stCondLst>
                        <p:cond delay="0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61" grpId="0" animBg="1"/>
      <p:bldP spid="61" grpId="1" animBg="1"/>
      <p:bldP spid="62" grpId="0" animBg="1"/>
      <p:bldP spid="62" grpId="1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96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1" grpId="0" animBg="1"/>
      <p:bldP spid="95" grpId="0" animBg="1"/>
      <p:bldP spid="95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1" grpId="0" animBg="1"/>
      <p:bldP spid="112" grpId="0" animBg="1"/>
      <p:bldP spid="153" grpId="0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2" grpId="0" animBg="1"/>
      <p:bldP spid="142" grpId="1" animBg="1"/>
      <p:bldP spid="151" grpId="0" animBg="1"/>
      <p:bldP spid="151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857251"/>
              </p:ext>
            </p:extLst>
          </p:nvPr>
        </p:nvGraphicFramePr>
        <p:xfrm>
          <a:off x="533400" y="533400"/>
          <a:ext cx="8382000" cy="587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07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Add insult …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to injury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At the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drop of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Beat around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the bush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 a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rut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Laws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of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irony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Make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 name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for yourself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Put it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bluntly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Sound</a:t>
                      </a:r>
                      <a:r>
                        <a:rPr lang="en-US" baseline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and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fury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Driven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forced or</a:t>
                      </a:r>
                      <a:r>
                        <a:rPr lang="en-US" baseline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compelled by one’s own choices or desires.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Intimidate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 frighten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by showing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or making threats.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Whine</a:t>
                      </a:r>
                      <a:r>
                        <a:rPr lang="en-US" baseline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 </a:t>
                      </a:r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 complain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by making a soft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but irritatingly high-pitched noise through the nose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Motives  …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Reasons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for doing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</a:t>
                      </a:r>
                      <a:endParaRPr lang="en-US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82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399</Words>
  <PresentationFormat>Trình chiếu Trên màn hình (4:3)</PresentationFormat>
  <Paragraphs>137</Paragraphs>
  <Slides>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VNI-Times</vt:lpstr>
      <vt:lpstr>Office Theme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2010-11-10T20:43:15Z</dcterms:created>
  <dcterms:modified xsi:type="dcterms:W3CDTF">2023-09-16T12:15:10Z</dcterms:modified>
</cp:coreProperties>
</file>