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0" r:id="rId3"/>
    <p:sldId id="261" r:id="rId4"/>
    <p:sldId id="283" r:id="rId5"/>
    <p:sldId id="285" r:id="rId6"/>
    <p:sldId id="286" r:id="rId7"/>
    <p:sldId id="287" r:id="rId8"/>
    <p:sldId id="288" r:id="rId9"/>
    <p:sldId id="289" r:id="rId10"/>
    <p:sldId id="284" r:id="rId11"/>
    <p:sldId id="290" r:id="rId12"/>
    <p:sldId id="291" r:id="rId13"/>
    <p:sldId id="292" r:id="rId14"/>
    <p:sldId id="293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ngLam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47.wmf"/><Relationship Id="rId26" Type="http://schemas.openxmlformats.org/officeDocument/2006/relationships/image" Target="../media/image51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6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63.w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6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5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microsoft.com/office/2007/relationships/hdphoto" Target="../media/hdphoto4.wdp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slide" Target="slide9.xml"/><Relationship Id="rId5" Type="http://schemas.openxmlformats.org/officeDocument/2006/relationships/slide" Target="slide7.xml"/><Relationship Id="rId1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3.png"/><Relationship Id="rId14" Type="http://schemas.openxmlformats.org/officeDocument/2006/relationships/hyperlink" Target="ON%20TAP%20CHUONG%205.pptx#10. PowerPoint Presentatio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7.wmf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9.wmf"/><Relationship Id="rId2" Type="http://schemas.openxmlformats.org/officeDocument/2006/relationships/audio" Target="NULL" TargetMode="Externa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6" Type="http://schemas.openxmlformats.org/officeDocument/2006/relationships/slide" Target="slide6.xml"/><Relationship Id="rId11" Type="http://schemas.openxmlformats.org/officeDocument/2006/relationships/image" Target="../media/image16.w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.bin"/><Relationship Id="rId4" Type="http://schemas.microsoft.com/office/2007/relationships/media" Target="../media/media3.mp3"/><Relationship Id="rId9" Type="http://schemas.openxmlformats.org/officeDocument/2006/relationships/image" Target="../media/image22.png"/><Relationship Id="rId1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9.bin"/><Relationship Id="rId3" Type="http://schemas.microsoft.com/office/2007/relationships/media" Target="../media/media2.mp3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6.wmf"/><Relationship Id="rId2" Type="http://schemas.openxmlformats.org/officeDocument/2006/relationships/audio" Target="NULL" TargetMode="Externa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slide" Target="slide6.xml"/><Relationship Id="rId11" Type="http://schemas.openxmlformats.org/officeDocument/2006/relationships/image" Target="../media/image23.w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7.wmf"/><Relationship Id="rId4" Type="http://schemas.microsoft.com/office/2007/relationships/media" Target="../media/media3.mp3"/><Relationship Id="rId9" Type="http://schemas.openxmlformats.org/officeDocument/2006/relationships/image" Target="../media/image22.png"/><Relationship Id="rId1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14.bin"/><Relationship Id="rId3" Type="http://schemas.microsoft.com/office/2007/relationships/media" Target="../media/media2.mp3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31.wmf"/><Relationship Id="rId2" Type="http://schemas.openxmlformats.org/officeDocument/2006/relationships/audio" Target="NULL" TargetMode="Externa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slide" Target="slide6.xml"/><Relationship Id="rId11" Type="http://schemas.openxmlformats.org/officeDocument/2006/relationships/image" Target="../media/image28.w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32.wmf"/><Relationship Id="rId4" Type="http://schemas.microsoft.com/office/2007/relationships/media" Target="../media/media3.mp3"/><Relationship Id="rId9" Type="http://schemas.openxmlformats.org/officeDocument/2006/relationships/image" Target="../media/image22.png"/><Relationship Id="rId1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Oval 4"/>
          <p:cNvSpPr>
            <a:spLocks noChangeArrowheads="1"/>
          </p:cNvSpPr>
          <p:nvPr/>
        </p:nvSpPr>
        <p:spPr bwMode="auto">
          <a:xfrm rot="527914">
            <a:off x="1839913" y="3833813"/>
            <a:ext cx="5175250" cy="2541587"/>
          </a:xfrm>
          <a:prstGeom prst="ellipse">
            <a:avLst/>
          </a:prstGeom>
          <a:solidFill>
            <a:srgbClr val="0066FF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51119">
            <a:off x="4570706" y="1432436"/>
            <a:ext cx="2821649" cy="39931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50469">
            <a:off x="2000045" y="1206613"/>
            <a:ext cx="2829117" cy="382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5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52400" y="836304"/>
            <a:ext cx="7950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047580"/>
              </p:ext>
            </p:extLst>
          </p:nvPr>
        </p:nvGraphicFramePr>
        <p:xfrm>
          <a:off x="2491262" y="1359524"/>
          <a:ext cx="2245946" cy="92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0"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1262" y="1359524"/>
                        <a:ext cx="2245946" cy="928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62000" y="5715000"/>
            <a:ext cx="7950417" cy="95410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00400" y="207776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59327" y="27432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901799"/>
              </p:ext>
            </p:extLst>
          </p:nvPr>
        </p:nvGraphicFramePr>
        <p:xfrm>
          <a:off x="1235075" y="2600325"/>
          <a:ext cx="27543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1" name="Equation" r:id="rId5" imgW="1168200" imgH="393480" progId="Equation.DSMT4">
                  <p:embed/>
                </p:oleObj>
              </mc:Choice>
              <mc:Fallback>
                <p:oleObj name="Equation" r:id="rId5" imgW="11682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2600325"/>
                        <a:ext cx="2754313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399360"/>
              </p:ext>
            </p:extLst>
          </p:nvPr>
        </p:nvGraphicFramePr>
        <p:xfrm>
          <a:off x="4068763" y="2566988"/>
          <a:ext cx="16160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2" name="Equation" r:id="rId7" imgW="685800" imgH="393480" progId="Equation.DSMT4">
                  <p:embed/>
                </p:oleObj>
              </mc:Choice>
              <mc:Fallback>
                <p:oleObj name="Equation" r:id="rId7" imgW="6858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2566988"/>
                        <a:ext cx="16160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83045" y="3769846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917686"/>
              </p:ext>
            </p:extLst>
          </p:nvPr>
        </p:nvGraphicFramePr>
        <p:xfrm>
          <a:off x="5867400" y="2540466"/>
          <a:ext cx="98742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3" name="Equation" r:id="rId9" imgW="419040" imgH="393480" progId="Equation.DSMT4">
                  <p:embed/>
                </p:oleObj>
              </mc:Choice>
              <mc:Fallback>
                <p:oleObj name="Equation" r:id="rId9" imgW="4190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540466"/>
                        <a:ext cx="98742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804915"/>
              </p:ext>
            </p:extLst>
          </p:nvPr>
        </p:nvGraphicFramePr>
        <p:xfrm>
          <a:off x="1175327" y="3567112"/>
          <a:ext cx="2784475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4" name="Equation" r:id="rId11" imgW="1180800" imgH="393480" progId="Equation.DSMT4">
                  <p:embed/>
                </p:oleObj>
              </mc:Choice>
              <mc:Fallback>
                <p:oleObj name="Equation" r:id="rId11" imgW="118080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327" y="3567112"/>
                        <a:ext cx="2784475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83045" y="4684712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714724"/>
              </p:ext>
            </p:extLst>
          </p:nvPr>
        </p:nvGraphicFramePr>
        <p:xfrm>
          <a:off x="1535689" y="4481978"/>
          <a:ext cx="28146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5" name="Equation" r:id="rId13" imgW="1193760" imgH="393480" progId="Equation.DSMT4">
                  <p:embed/>
                </p:oleObj>
              </mc:Choice>
              <mc:Fallback>
                <p:oleObj name="Equation" r:id="rId13" imgW="119376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689" y="4481978"/>
                        <a:ext cx="281463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65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7" grpId="1" animBg="1"/>
      <p:bldP spid="8" grpId="0"/>
      <p:bldP spid="9" grpId="0"/>
      <p:bldP spid="1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5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24691" y="678350"/>
            <a:ext cx="79504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242054"/>
              </p:ext>
            </p:extLst>
          </p:nvPr>
        </p:nvGraphicFramePr>
        <p:xfrm>
          <a:off x="124691" y="1344885"/>
          <a:ext cx="2400930" cy="7675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5" name="Equation" r:id="rId3" imgW="1231560" imgH="393480" progId="Equation.DSMT4">
                  <p:embed/>
                </p:oleObj>
              </mc:Choice>
              <mc:Fallback>
                <p:oleObj name="Equation" r:id="rId3" imgW="1231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691" y="1344885"/>
                        <a:ext cx="2400930" cy="7675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200400" y="198120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502199"/>
              </p:ext>
            </p:extLst>
          </p:nvPr>
        </p:nvGraphicFramePr>
        <p:xfrm>
          <a:off x="3651250" y="1323975"/>
          <a:ext cx="33162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6" name="Equation" r:id="rId5" imgW="1701720" imgH="393480" progId="Equation.DSMT4">
                  <p:embed/>
                </p:oleObj>
              </mc:Choice>
              <mc:Fallback>
                <p:oleObj name="Equation" r:id="rId5" imgW="170172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1323975"/>
                        <a:ext cx="33162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635938"/>
              </p:ext>
            </p:extLst>
          </p:nvPr>
        </p:nvGraphicFramePr>
        <p:xfrm>
          <a:off x="96982" y="2504420"/>
          <a:ext cx="2400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7" name="Equation" r:id="rId7" imgW="1231560" imgH="393480" progId="Equation.DSMT4">
                  <p:embed/>
                </p:oleObj>
              </mc:Choice>
              <mc:Fallback>
                <p:oleObj name="Equation" r:id="rId7" imgW="123156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82" y="2504420"/>
                        <a:ext cx="24003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66401"/>
              </p:ext>
            </p:extLst>
          </p:nvPr>
        </p:nvGraphicFramePr>
        <p:xfrm>
          <a:off x="2554288" y="2468563"/>
          <a:ext cx="309403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8" name="Equation" r:id="rId9" imgW="1587240" imgH="431640" progId="Equation.DSMT4">
                  <p:embed/>
                </p:oleObj>
              </mc:Choice>
              <mc:Fallback>
                <p:oleObj name="Equation" r:id="rId9" imgW="158724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2468563"/>
                        <a:ext cx="3094037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623363"/>
              </p:ext>
            </p:extLst>
          </p:nvPr>
        </p:nvGraphicFramePr>
        <p:xfrm>
          <a:off x="5638800" y="2497493"/>
          <a:ext cx="309403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9" name="Equation" r:id="rId11" imgW="1587240" imgH="431640" progId="Equation.DSMT4">
                  <p:embed/>
                </p:oleObj>
              </mc:Choice>
              <mc:Fallback>
                <p:oleObj name="Equation" r:id="rId11" imgW="158724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97493"/>
                        <a:ext cx="3094037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870568"/>
              </p:ext>
            </p:extLst>
          </p:nvPr>
        </p:nvGraphicFramePr>
        <p:xfrm>
          <a:off x="2630163" y="3505200"/>
          <a:ext cx="14351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0" name="Equation" r:id="rId13" imgW="736560" imgH="393480" progId="Equation.DSMT4">
                  <p:embed/>
                </p:oleObj>
              </mc:Choice>
              <mc:Fallback>
                <p:oleObj name="Equation" r:id="rId13" imgW="73656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163" y="3505200"/>
                        <a:ext cx="14351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212612"/>
              </p:ext>
            </p:extLst>
          </p:nvPr>
        </p:nvGraphicFramePr>
        <p:xfrm>
          <a:off x="4099899" y="3505200"/>
          <a:ext cx="301783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1" name="Equation" r:id="rId15" imgW="1549080" imgH="393480" progId="Equation.DSMT4">
                  <p:embed/>
                </p:oleObj>
              </mc:Choice>
              <mc:Fallback>
                <p:oleObj name="Equation" r:id="rId15" imgW="154908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9899" y="3505200"/>
                        <a:ext cx="301783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185674"/>
              </p:ext>
            </p:extLst>
          </p:nvPr>
        </p:nvGraphicFramePr>
        <p:xfrm>
          <a:off x="32327" y="4643438"/>
          <a:ext cx="33162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2" name="Equation" r:id="rId17" imgW="1701720" imgH="393480" progId="Equation.DSMT4">
                  <p:embed/>
                </p:oleObj>
              </mc:Choice>
              <mc:Fallback>
                <p:oleObj name="Equation" r:id="rId17" imgW="17017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7" y="4643438"/>
                        <a:ext cx="33162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078172"/>
              </p:ext>
            </p:extLst>
          </p:nvPr>
        </p:nvGraphicFramePr>
        <p:xfrm>
          <a:off x="220518" y="5405438"/>
          <a:ext cx="250031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3" name="Equation" r:id="rId19" imgW="1282680" imgH="431640" progId="Equation.DSMT4">
                  <p:embed/>
                </p:oleObj>
              </mc:Choice>
              <mc:Fallback>
                <p:oleObj name="Equation" r:id="rId19" imgW="1282680" imgH="431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18" y="5405438"/>
                        <a:ext cx="2500312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367049"/>
              </p:ext>
            </p:extLst>
          </p:nvPr>
        </p:nvGraphicFramePr>
        <p:xfrm>
          <a:off x="2787830" y="5329238"/>
          <a:ext cx="26241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4" name="Equation" r:id="rId21" imgW="1346040" imgH="431640" progId="Equation.DSMT4">
                  <p:embed/>
                </p:oleObj>
              </mc:Choice>
              <mc:Fallback>
                <p:oleObj name="Equation" r:id="rId21" imgW="1346040" imgH="4316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830" y="5329238"/>
                        <a:ext cx="26241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070112"/>
              </p:ext>
            </p:extLst>
          </p:nvPr>
        </p:nvGraphicFramePr>
        <p:xfrm>
          <a:off x="5486400" y="5329238"/>
          <a:ext cx="10906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5" name="Equation" r:id="rId23" imgW="558720" imgH="393480" progId="Equation.DSMT4">
                  <p:embed/>
                </p:oleObj>
              </mc:Choice>
              <mc:Fallback>
                <p:oleObj name="Equation" r:id="rId23" imgW="558720" imgH="393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329238"/>
                        <a:ext cx="10906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914286"/>
              </p:ext>
            </p:extLst>
          </p:nvPr>
        </p:nvGraphicFramePr>
        <p:xfrm>
          <a:off x="6705600" y="5329238"/>
          <a:ext cx="66992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6" name="Equation" r:id="rId25" imgW="342720" imgH="393480" progId="Equation.DSMT4">
                  <p:embed/>
                </p:oleObj>
              </mc:Choice>
              <mc:Fallback>
                <p:oleObj name="Equation" r:id="rId25" imgW="34272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29238"/>
                        <a:ext cx="66992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4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5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992418" y="293879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1040" y="533400"/>
            <a:ext cx="9141185" cy="2667000"/>
            <a:chOff x="-11040" y="533400"/>
            <a:chExt cx="9141185" cy="2862322"/>
          </a:xfrm>
        </p:grpSpPr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124691" y="533400"/>
              <a:ext cx="9005454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en-US" sz="24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thửa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9m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thửa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dự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thửa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xây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dựng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lối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tròng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lối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20965057"/>
                </p:ext>
              </p:extLst>
            </p:nvPr>
          </p:nvGraphicFramePr>
          <p:xfrm>
            <a:off x="-11040" y="1066800"/>
            <a:ext cx="271462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46" name="Equation" r:id="rId3" imgW="139680" imgH="393480" progId="Equation.DSMT4">
                    <p:embed/>
                  </p:oleObj>
                </mc:Choice>
                <mc:Fallback>
                  <p:oleObj name="Equation" r:id="rId3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1040" y="1066800"/>
                          <a:ext cx="271462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0079967"/>
                </p:ext>
              </p:extLst>
            </p:nvPr>
          </p:nvGraphicFramePr>
          <p:xfrm>
            <a:off x="6019800" y="1066800"/>
            <a:ext cx="271463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47" name="Equation" r:id="rId5" imgW="139680" imgH="393480" progId="Equation.DSMT4">
                    <p:embed/>
                  </p:oleObj>
                </mc:Choice>
                <mc:Fallback>
                  <p:oleObj name="Equation" r:id="rId5" imgW="139680" imgH="393480" progId="Equation.DSMT4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9800" y="1066800"/>
                          <a:ext cx="271463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286000" y="5548745"/>
            <a:ext cx="63246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981200" y="5548745"/>
            <a:ext cx="701040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15029" y="4787323"/>
            <a:ext cx="5645727" cy="768350"/>
            <a:chOff x="3484417" y="3916035"/>
            <a:chExt cx="5645727" cy="768350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0218659"/>
                </p:ext>
              </p:extLst>
            </p:nvPr>
          </p:nvGraphicFramePr>
          <p:xfrm>
            <a:off x="6170755" y="3916035"/>
            <a:ext cx="273050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48" name="Equation" r:id="rId7" imgW="139680" imgH="393480" progId="Equation.DSMT4">
                    <p:embed/>
                  </p:oleObj>
                </mc:Choice>
                <mc:Fallback>
                  <p:oleObj name="Equation" r:id="rId7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0755" y="3916035"/>
                          <a:ext cx="273050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4"/>
            <p:cNvSpPr txBox="1">
              <a:spLocks noChangeArrowheads="1"/>
            </p:cNvSpPr>
            <p:nvPr/>
          </p:nvSpPr>
          <p:spPr bwMode="auto">
            <a:xfrm>
              <a:off x="3484417" y="4038600"/>
              <a:ext cx="56457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</a:t>
              </a:r>
              <a:endPara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41565" y="3492972"/>
            <a:ext cx="3539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751006"/>
              </p:ext>
            </p:extLst>
          </p:nvPr>
        </p:nvGraphicFramePr>
        <p:xfrm>
          <a:off x="3214688" y="3374417"/>
          <a:ext cx="595312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9" name="Equation" r:id="rId9" imgW="304560" imgH="393480" progId="Equation.DSMT4">
                  <p:embed/>
                </p:oleObj>
              </mc:Choice>
              <mc:Fallback>
                <p:oleObj name="Equation" r:id="rId9" imgW="304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3374417"/>
                        <a:ext cx="595312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858280"/>
              </p:ext>
            </p:extLst>
          </p:nvPr>
        </p:nvGraphicFramePr>
        <p:xfrm>
          <a:off x="3857336" y="3352800"/>
          <a:ext cx="18319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0" name="Equation" r:id="rId11" imgW="939600" imgH="393480" progId="Equation.DSMT4">
                  <p:embed/>
                </p:oleObj>
              </mc:Choice>
              <mc:Fallback>
                <p:oleObj name="Equation" r:id="rId11" imgW="939600" imgH="39348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336" y="3352800"/>
                        <a:ext cx="18319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83129" y="4177145"/>
            <a:ext cx="3539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419765"/>
              </p:ext>
            </p:extLst>
          </p:nvPr>
        </p:nvGraphicFramePr>
        <p:xfrm>
          <a:off x="3178175" y="4177145"/>
          <a:ext cx="20304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1" name="Equation" r:id="rId13" imgW="1041120" imgH="393480" progId="Equation.DSMT4">
                  <p:embed/>
                </p:oleObj>
              </mc:Choice>
              <mc:Fallback>
                <p:oleObj name="Equation" r:id="rId13" imgW="1041120" imgH="393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175" y="4177145"/>
                        <a:ext cx="20304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34638" y="4909888"/>
            <a:ext cx="48421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64895"/>
              </p:ext>
            </p:extLst>
          </p:nvPr>
        </p:nvGraphicFramePr>
        <p:xfrm>
          <a:off x="3832225" y="4910570"/>
          <a:ext cx="235108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2" name="Equation" r:id="rId15" imgW="1206360" imgH="393480" progId="Equation.DSMT4">
                  <p:embed/>
                </p:oleObj>
              </mc:Choice>
              <mc:Fallback>
                <p:oleObj name="Equation" r:id="rId15" imgW="12063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4910570"/>
                        <a:ext cx="235108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146462" y="5548745"/>
            <a:ext cx="8845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502044"/>
              </p:ext>
            </p:extLst>
          </p:nvPr>
        </p:nvGraphicFramePr>
        <p:xfrm>
          <a:off x="2512218" y="6013450"/>
          <a:ext cx="47291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3" name="Equation" r:id="rId17" imgW="2425680" imgH="393480" progId="Equation.DSMT4">
                  <p:embed/>
                </p:oleObj>
              </mc:Choice>
              <mc:Fallback>
                <p:oleObj name="Equation" r:id="rId17" imgW="24256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2218" y="6013450"/>
                        <a:ext cx="47291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390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animBg="1"/>
      <p:bldP spid="26" grpId="1" animBg="1"/>
      <p:bldP spid="27" grpId="0" animBg="1"/>
      <p:bldP spid="27" grpId="1" animBg="1"/>
      <p:bldP spid="29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895599" y="13133"/>
            <a:ext cx="4114801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5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33800" y="2278451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4169" y="434876"/>
            <a:ext cx="9005454" cy="1862048"/>
            <a:chOff x="124691" y="533400"/>
            <a:chExt cx="9005454" cy="1998418"/>
          </a:xfrm>
        </p:grpSpPr>
        <p:sp>
          <p:nvSpPr>
            <p:cNvPr id="24" name="TextBox 4"/>
            <p:cNvSpPr txBox="1">
              <a:spLocks noChangeArrowheads="1"/>
            </p:cNvSpPr>
            <p:nvPr/>
          </p:nvSpPr>
          <p:spPr bwMode="auto">
            <a:xfrm>
              <a:off x="124691" y="533400"/>
              <a:ext cx="9005454" cy="1998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2300" b="1" dirty="0" err="1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3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4:</a:t>
              </a:r>
              <a:r>
                <a:rPr lang="en-US" sz="23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Ba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niên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nguyện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nhiệm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vụ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nhặt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rác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thoát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. Ba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thống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phụ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trách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16m.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mương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thoát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300" dirty="0" err="1" smtClean="0"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2300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3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7816134"/>
                </p:ext>
              </p:extLst>
            </p:nvPr>
          </p:nvGraphicFramePr>
          <p:xfrm>
            <a:off x="1953249" y="1215109"/>
            <a:ext cx="224349" cy="635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25" name="Equation" r:id="rId3" imgW="139680" imgH="393480" progId="Equation.DSMT4">
                    <p:embed/>
                  </p:oleObj>
                </mc:Choice>
                <mc:Fallback>
                  <p:oleObj name="Equation" r:id="rId3" imgW="1396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3249" y="1215109"/>
                          <a:ext cx="224349" cy="635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2297795"/>
                </p:ext>
              </p:extLst>
            </p:nvPr>
          </p:nvGraphicFramePr>
          <p:xfrm>
            <a:off x="6543722" y="1183337"/>
            <a:ext cx="269875" cy="698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26" name="Equation" r:id="rId5" imgW="152280" imgH="393480" progId="Equation.DSMT4">
                    <p:embed/>
                  </p:oleObj>
                </mc:Choice>
                <mc:Fallback>
                  <p:oleObj name="Equation" r:id="rId5" imgW="15228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3722" y="1183337"/>
                          <a:ext cx="269875" cy="698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908298" y="5133246"/>
            <a:ext cx="46482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1371600" y="5541134"/>
            <a:ext cx="7010400" cy="46166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134169" y="258931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495051"/>
              </p:ext>
            </p:extLst>
          </p:nvPr>
        </p:nvGraphicFramePr>
        <p:xfrm>
          <a:off x="1781629" y="3016339"/>
          <a:ext cx="10668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7" name="Equation" r:id="rId7" imgW="545760" imgH="393480" progId="Equation.DSMT4">
                  <p:embed/>
                </p:oleObj>
              </mc:Choice>
              <mc:Fallback>
                <p:oleObj name="Equation" r:id="rId7" imgW="545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629" y="3016339"/>
                        <a:ext cx="106680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763232"/>
              </p:ext>
            </p:extLst>
          </p:nvPr>
        </p:nvGraphicFramePr>
        <p:xfrm>
          <a:off x="2865101" y="3050975"/>
          <a:ext cx="6207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8" name="Equation" r:id="rId9" imgW="317160" imgH="393480" progId="Equation.DSMT4">
                  <p:embed/>
                </p:oleObj>
              </mc:Choice>
              <mc:Fallback>
                <p:oleObj name="Equation" r:id="rId9" imgW="317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101" y="3050975"/>
                        <a:ext cx="6207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08769" y="381000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080086"/>
              </p:ext>
            </p:extLst>
          </p:nvPr>
        </p:nvGraphicFramePr>
        <p:xfrm>
          <a:off x="1447800" y="4191000"/>
          <a:ext cx="84296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9" name="Equation" r:id="rId11" imgW="431640" imgH="393480" progId="Equation.DSMT4">
                  <p:embed/>
                </p:oleObj>
              </mc:Choice>
              <mc:Fallback>
                <p:oleObj name="Equation" r:id="rId11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84296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942625"/>
              </p:ext>
            </p:extLst>
          </p:nvPr>
        </p:nvGraphicFramePr>
        <p:xfrm>
          <a:off x="2366963" y="4191000"/>
          <a:ext cx="9921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0" name="Equation" r:id="rId13" imgW="507960" imgH="393480" progId="Equation.DSMT4">
                  <p:embed/>
                </p:oleObj>
              </mc:Choice>
              <mc:Fallback>
                <p:oleObj name="Equation" r:id="rId13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4191000"/>
                        <a:ext cx="9921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906384"/>
              </p:ext>
            </p:extLst>
          </p:nvPr>
        </p:nvGraphicFramePr>
        <p:xfrm>
          <a:off x="3425825" y="4376738"/>
          <a:ext cx="10414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1" name="Equation" r:id="rId15" imgW="533160" imgH="203040" progId="Equation.DSMT4">
                  <p:embed/>
                </p:oleObj>
              </mc:Choice>
              <mc:Fallback>
                <p:oleObj name="Equation" r:id="rId15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5825" y="4376738"/>
                        <a:ext cx="10414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85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 animBg="1"/>
      <p:bldP spid="26" grpId="1" animBg="1"/>
      <p:bldP spid="27" grpId="0" animBg="1"/>
      <p:bldP spid="27" grpId="1" animBg="1"/>
      <p:bldP spid="29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895599" y="13133"/>
            <a:ext cx="4114801" cy="52322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5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83445" y="2610838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34169" y="434876"/>
            <a:ext cx="900545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23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sz="2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Ô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25 km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ô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80km/h.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786822" y="5791200"/>
            <a:ext cx="46482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3262167" y="5541132"/>
            <a:ext cx="5029200" cy="830997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-23091" y="3594204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774240"/>
              </p:ext>
            </p:extLst>
          </p:nvPr>
        </p:nvGraphicFramePr>
        <p:xfrm>
          <a:off x="1676400" y="2993340"/>
          <a:ext cx="1511011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Equation" r:id="rId3" imgW="850680" imgH="393480" progId="Equation.DSMT4">
                  <p:embed/>
                </p:oleObj>
              </mc:Choice>
              <mc:Fallback>
                <p:oleObj name="Equation" r:id="rId3" imgW="850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93340"/>
                        <a:ext cx="1511011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0" y="3111758"/>
            <a:ext cx="190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16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3110922" y="3080843"/>
            <a:ext cx="1345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69266"/>
              </p:ext>
            </p:extLst>
          </p:nvPr>
        </p:nvGraphicFramePr>
        <p:xfrm>
          <a:off x="4455967" y="2962425"/>
          <a:ext cx="83502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Equation" r:id="rId5" imgW="469800" imgH="393480" progId="Equation.DSMT4">
                  <p:embed/>
                </p:oleObj>
              </mc:Choice>
              <mc:Fallback>
                <p:oleObj name="Equation" r:id="rId5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5967" y="2962425"/>
                        <a:ext cx="83502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236353" y="4114800"/>
            <a:ext cx="1547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25 : 80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42699"/>
              </p:ext>
            </p:extLst>
          </p:nvPr>
        </p:nvGraphicFramePr>
        <p:xfrm>
          <a:off x="3167063" y="3996382"/>
          <a:ext cx="9477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Equation" r:id="rId7" imgW="533160" imgH="393480" progId="Equation.DSMT4">
                  <p:embed/>
                </p:oleObj>
              </mc:Choice>
              <mc:Fallback>
                <p:oleObj name="Equation" r:id="rId7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3996382"/>
                        <a:ext cx="94773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4"/>
          <p:cNvSpPr txBox="1">
            <a:spLocks noChangeArrowheads="1"/>
          </p:cNvSpPr>
          <p:nvPr/>
        </p:nvSpPr>
        <p:spPr bwMode="auto">
          <a:xfrm>
            <a:off x="134169" y="4648200"/>
            <a:ext cx="662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782080"/>
              </p:ext>
            </p:extLst>
          </p:nvPr>
        </p:nvGraphicFramePr>
        <p:xfrm>
          <a:off x="1447800" y="5258130"/>
          <a:ext cx="13096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Equation" r:id="rId9" imgW="736560" imgH="393480" progId="Equation.DSMT4">
                  <p:embed/>
                </p:oleObj>
              </mc:Choice>
              <mc:Fallback>
                <p:oleObj name="Equation" r:id="rId9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8130"/>
                        <a:ext cx="13096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09899"/>
              </p:ext>
            </p:extLst>
          </p:nvPr>
        </p:nvGraphicFramePr>
        <p:xfrm>
          <a:off x="2798763" y="5257800"/>
          <a:ext cx="11064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Equation" r:id="rId11" imgW="622080" imgH="393480" progId="Equation.DSMT4">
                  <p:embed/>
                </p:oleObj>
              </mc:Choice>
              <mc:Fallback>
                <p:oleObj name="Equation" r:id="rId11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5257800"/>
                        <a:ext cx="1106487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5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6" grpId="0" animBg="1"/>
      <p:bldP spid="26" grpId="1" animBg="1"/>
      <p:bldP spid="27" grpId="0" animBg="1"/>
      <p:bldP spid="27" grpId="1" animBg="1"/>
      <p:bldP spid="29" grpId="0"/>
      <p:bldP spid="17" grpId="0"/>
      <p:bldP spid="18" grpId="0"/>
      <p:bldP spid="2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DU LIEU QUAN TRONG -HUEBOM\CA VIDEO NEN PPT\hinh nen powerpoint don gian tinh te dep nh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62502" y="3172691"/>
            <a:ext cx="82296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1000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CHÚC CÁ EM HỌC TỐT</a:t>
            </a:r>
            <a:endParaRPr lang="vi-VN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9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143000" y="1904999"/>
            <a:ext cx="6858000" cy="100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ÔN TẬP CHƯƠNG 5</a:t>
            </a:r>
            <a:endParaRPr lang="en-US" sz="2000" b="1" kern="10" dirty="0"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1" y="695980"/>
            <a:ext cx="3048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LÍ THUYẾT: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5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51" name="Picture 4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27" y="1371600"/>
            <a:ext cx="8255435" cy="530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680855" y="659464"/>
            <a:ext cx="6031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175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1" y="695980"/>
            <a:ext cx="3048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LÍ THUYẾT: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11545" y="13133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5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2680855" y="659464"/>
            <a:ext cx="60315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" y="1371600"/>
            <a:ext cx="6160655" cy="550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65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201"/>
            <a:ext cx="913684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44" y="4869159"/>
            <a:ext cx="2160240" cy="21602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52536" y="3463300"/>
            <a:ext cx="7992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</a:t>
            </a:r>
          </a:p>
          <a:p>
            <a:pPr algn="ctr"/>
            <a:r>
              <a:rPr lang="en-US" sz="9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KHU PHỐ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73" y="5326803"/>
            <a:ext cx="2162455" cy="2162455"/>
          </a:xfrm>
          <a:prstGeom prst="rect">
            <a:avLst/>
          </a:prstGeom>
        </p:spPr>
      </p:pic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7523" y="-1219200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282" y="3134182"/>
            <a:ext cx="39528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19088"/>
            <a:ext cx="9258300" cy="68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990600" cy="944939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86199"/>
            <a:ext cx="1001287" cy="955133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607" y="1295400"/>
            <a:ext cx="1066800" cy="1017628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pres?slideindex=10&amp;slidetitle=PowerPoint Presentation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17" y="5465332"/>
            <a:ext cx="1760580" cy="14304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-19088"/>
            <a:ext cx="89289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BẢO VỆ KHU PHỐ</a:t>
            </a:r>
          </a:p>
        </p:txBody>
      </p:sp>
      <p:pic>
        <p:nvPicPr>
          <p:cNvPr id="14" name="bensound-jazzyfrench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291146" y="-121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5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566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78361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A.</a:t>
            </a:r>
            <a:endParaRPr lang="en-US" sz="3600" b="1" dirty="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B.</a:t>
            </a:r>
            <a:endParaRPr lang="en-US" sz="3600" b="1" dirty="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C.</a:t>
            </a:r>
            <a:endParaRPr lang="en-US" sz="3600" b="1" dirty="0">
              <a:latin typeface="+mj-lt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D.</a:t>
            </a:r>
            <a:endParaRPr lang="en-US" sz="3600" b="1" dirty="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898864"/>
              </p:ext>
            </p:extLst>
          </p:nvPr>
        </p:nvGraphicFramePr>
        <p:xfrm>
          <a:off x="1507646" y="1761349"/>
          <a:ext cx="2152335" cy="123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9" name="Equation" r:id="rId10" imgW="685800" imgH="393480" progId="Equation.DSMT4">
                  <p:embed/>
                </p:oleObj>
              </mc:Choice>
              <mc:Fallback>
                <p:oleObj name="Equation" r:id="rId10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07646" y="1761349"/>
                        <a:ext cx="2152335" cy="1235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116648"/>
              </p:ext>
            </p:extLst>
          </p:nvPr>
        </p:nvGraphicFramePr>
        <p:xfrm>
          <a:off x="5447388" y="1787482"/>
          <a:ext cx="2281670" cy="112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0" name="Equation" r:id="rId12" imgW="799920" imgH="393480" progId="Equation.DSMT4">
                  <p:embed/>
                </p:oleObj>
              </mc:Choice>
              <mc:Fallback>
                <p:oleObj name="Equation" r:id="rId12" imgW="7999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388" y="1787482"/>
                        <a:ext cx="2281670" cy="1122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795128"/>
              </p:ext>
            </p:extLst>
          </p:nvPr>
        </p:nvGraphicFramePr>
        <p:xfrm>
          <a:off x="1638081" y="3565054"/>
          <a:ext cx="235585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1" name="Equation" r:id="rId14" imgW="825480" imgH="393480" progId="Equation.DSMT4">
                  <p:embed/>
                </p:oleObj>
              </mc:Choice>
              <mc:Fallback>
                <p:oleObj name="Equation" r:id="rId14" imgW="8254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081" y="3565054"/>
                        <a:ext cx="235585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786346"/>
              </p:ext>
            </p:extLst>
          </p:nvPr>
        </p:nvGraphicFramePr>
        <p:xfrm>
          <a:off x="5562600" y="3432836"/>
          <a:ext cx="239077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2" name="Equation" r:id="rId16" imgW="838080" imgH="393480" progId="Equation.DSMT4">
                  <p:embed/>
                </p:oleObj>
              </mc:Choice>
              <mc:Fallback>
                <p:oleObj name="Equation" r:id="rId16" imgW="8380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432836"/>
                        <a:ext cx="239077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373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67544" y="332656"/>
            <a:ext cx="8208912" cy="108012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229200"/>
            <a:ext cx="2001423" cy="20014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53372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D.</a:t>
            </a:r>
            <a:endParaRPr lang="en-US" sz="3600" b="1" dirty="0">
              <a:latin typeface="+mj-lt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788024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B. </a:t>
            </a:r>
            <a:endParaRPr lang="en-US" sz="3600" b="1" dirty="0">
              <a:latin typeface="+mj-lt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70339" y="34290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C.</a:t>
            </a:r>
            <a:endParaRPr lang="en-US" sz="3600" b="1" dirty="0">
              <a:latin typeface="+mj-lt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714677" y="1700808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+mj-lt"/>
              </a:rPr>
              <a:t>A. </a:t>
            </a:r>
            <a:endParaRPr lang="en-US" sz="3600" b="1" dirty="0">
              <a:latin typeface="+mj-lt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076442"/>
              </p:ext>
            </p:extLst>
          </p:nvPr>
        </p:nvGraphicFramePr>
        <p:xfrm>
          <a:off x="2971800" y="332656"/>
          <a:ext cx="228282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1" name="Equation" r:id="rId10" imgW="799920" imgH="431640" progId="Equation.DSMT4">
                  <p:embed/>
                </p:oleObj>
              </mc:Choice>
              <mc:Fallback>
                <p:oleObj name="Equation" r:id="rId10" imgW="79992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2656"/>
                        <a:ext cx="228282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405326"/>
              </p:ext>
            </p:extLst>
          </p:nvPr>
        </p:nvGraphicFramePr>
        <p:xfrm>
          <a:off x="2146000" y="2095673"/>
          <a:ext cx="36195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2"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6000" y="2095673"/>
                        <a:ext cx="36195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361601"/>
              </p:ext>
            </p:extLst>
          </p:nvPr>
        </p:nvGraphicFramePr>
        <p:xfrm>
          <a:off x="5957192" y="1787698"/>
          <a:ext cx="652463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3" name="Equation" r:id="rId14" imgW="228600" imgH="393480" progId="Equation.DSMT4">
                  <p:embed/>
                </p:oleObj>
              </mc:Choice>
              <mc:Fallback>
                <p:oleObj name="Equation" r:id="rId14" imgW="22860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192" y="1787698"/>
                        <a:ext cx="652463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712279"/>
              </p:ext>
            </p:extLst>
          </p:nvPr>
        </p:nvGraphicFramePr>
        <p:xfrm>
          <a:off x="2046288" y="3602038"/>
          <a:ext cx="434975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4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3602038"/>
                        <a:ext cx="434975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764127"/>
              </p:ext>
            </p:extLst>
          </p:nvPr>
        </p:nvGraphicFramePr>
        <p:xfrm>
          <a:off x="6192838" y="3516313"/>
          <a:ext cx="61595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5" name="Equation" r:id="rId18" imgW="215640" imgH="393480" progId="Equation.DSMT4">
                  <p:embed/>
                </p:oleObj>
              </mc:Choice>
              <mc:Fallback>
                <p:oleObj name="Equation" r:id="rId18" imgW="21564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3516313"/>
                        <a:ext cx="61595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15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52400" y="0"/>
            <a:ext cx="8980480" cy="22860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   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đêt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569" y="5562600"/>
            <a:ext cx="1668023" cy="1668023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41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0" y="4471392"/>
            <a:ext cx="4483224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>
            <a:off x="4629200" y="27432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76200" y="2743200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857800" y="4422157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 end="51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032969"/>
              </p:ext>
            </p:extLst>
          </p:nvPr>
        </p:nvGraphicFramePr>
        <p:xfrm>
          <a:off x="6865705" y="-4588"/>
          <a:ext cx="297095" cy="7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7" name="Equation" r:id="rId10" imgW="152280" imgH="393480" progId="Equation.DSMT4">
                  <p:embed/>
                </p:oleObj>
              </mc:Choice>
              <mc:Fallback>
                <p:oleObj name="Equation" r:id="rId10" imgW="152280" imgH="393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5705" y="-4588"/>
                        <a:ext cx="297095" cy="76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719789"/>
              </p:ext>
            </p:extLst>
          </p:nvPr>
        </p:nvGraphicFramePr>
        <p:xfrm>
          <a:off x="3213100" y="488950"/>
          <a:ext cx="271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8" name="Equation" r:id="rId12" imgW="139680" imgH="393480" progId="Equation.DSMT4">
                  <p:embed/>
                </p:oleObj>
              </mc:Choice>
              <mc:Fallback>
                <p:oleObj name="Equation" r:id="rId12" imgW="1396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3100" y="488950"/>
                        <a:ext cx="27146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116602"/>
              </p:ext>
            </p:extLst>
          </p:nvPr>
        </p:nvGraphicFramePr>
        <p:xfrm>
          <a:off x="7875588" y="568325"/>
          <a:ext cx="39528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9" name="Equation" r:id="rId14" imgW="203040" imgH="393480" progId="Equation.DSMT4">
                  <p:embed/>
                </p:oleObj>
              </mc:Choice>
              <mc:Fallback>
                <p:oleObj name="Equation" r:id="rId14" imgW="2030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5588" y="568325"/>
                        <a:ext cx="395287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797262"/>
              </p:ext>
            </p:extLst>
          </p:nvPr>
        </p:nvGraphicFramePr>
        <p:xfrm>
          <a:off x="2133600" y="3370490"/>
          <a:ext cx="2968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0" name="Equation" r:id="rId16" imgW="152280" imgH="393480" progId="Equation.DSMT4">
                  <p:embed/>
                </p:oleObj>
              </mc:Choice>
              <mc:Fallback>
                <p:oleObj name="Equation" r:id="rId16" imgW="1522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370490"/>
                        <a:ext cx="2968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447538"/>
              </p:ext>
            </p:extLst>
          </p:nvPr>
        </p:nvGraphicFramePr>
        <p:xfrm>
          <a:off x="3276600" y="5084084"/>
          <a:ext cx="2968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1" name="Equation" r:id="rId18" imgW="152280" imgH="393480" progId="Equation.DSMT4">
                  <p:embed/>
                </p:oleObj>
              </mc:Choice>
              <mc:Fallback>
                <p:oleObj name="Equation" r:id="rId18" imgW="1522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84084"/>
                        <a:ext cx="2968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02901"/>
              </p:ext>
            </p:extLst>
          </p:nvPr>
        </p:nvGraphicFramePr>
        <p:xfrm>
          <a:off x="7288382" y="4951418"/>
          <a:ext cx="29686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2" name="Equation" r:id="rId20" imgW="152334" imgH="393529" progId="Equation.DSMT4">
                  <p:embed/>
                </p:oleObj>
              </mc:Choice>
              <mc:Fallback>
                <p:oleObj name="Equation" r:id="rId20" imgW="152334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382" y="4951418"/>
                        <a:ext cx="29686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774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719</Words>
  <Application>Microsoft Office PowerPoint</Application>
  <PresentationFormat>On-screen Show (4:3)</PresentationFormat>
  <Paragraphs>68</Paragraphs>
  <Slides>15</Slides>
  <Notes>0</Notes>
  <HiddenSlides>0</HiddenSlides>
  <MMClips>14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118</cp:revision>
  <dcterms:created xsi:type="dcterms:W3CDTF">2021-07-27T23:26:22Z</dcterms:created>
  <dcterms:modified xsi:type="dcterms:W3CDTF">2021-08-20T07:09:18Z</dcterms:modified>
</cp:coreProperties>
</file>