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01" r:id="rId3"/>
    <p:sldId id="390" r:id="rId4"/>
    <p:sldId id="357" r:id="rId5"/>
    <p:sldId id="395" r:id="rId6"/>
    <p:sldId id="397" r:id="rId7"/>
    <p:sldId id="383" r:id="rId8"/>
    <p:sldId id="381" r:id="rId9"/>
    <p:sldId id="322" r:id="rId10"/>
    <p:sldId id="378" r:id="rId11"/>
    <p:sldId id="366" r:id="rId12"/>
    <p:sldId id="384" r:id="rId13"/>
    <p:sldId id="377" r:id="rId14"/>
    <p:sldId id="367" r:id="rId15"/>
    <p:sldId id="375" r:id="rId16"/>
    <p:sldId id="391" r:id="rId17"/>
    <p:sldId id="392" r:id="rId18"/>
    <p:sldId id="393" r:id="rId19"/>
    <p:sldId id="398" r:id="rId20"/>
    <p:sldId id="320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AB7C37"/>
    <a:srgbClr val="863D0C"/>
    <a:srgbClr val="D76213"/>
    <a:srgbClr val="D0F9FE"/>
    <a:srgbClr val="548235"/>
    <a:srgbClr val="FFF9BC"/>
    <a:srgbClr val="39884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55" autoAdjust="0"/>
  </p:normalViewPr>
  <p:slideViewPr>
    <p:cSldViewPr>
      <p:cViewPr varScale="1">
        <p:scale>
          <a:sx n="40" d="100"/>
          <a:sy n="40" d="100"/>
        </p:scale>
        <p:origin x="710" y="3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2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1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47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10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Bỏ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5469471"/>
            <a:ext cx="19877574" cy="6798729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049609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09896" y="4446051"/>
              <a:ext cx="764498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TÍCH PHÂN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36227" y="155524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6917821"/>
            <a:ext cx="11993126" cy="975940"/>
            <a:chOff x="7459670" y="7086600"/>
            <a:chExt cx="11994516" cy="976053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61730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TÍNH TÍCH PHÂN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6" cy="976053"/>
              <a:chOff x="7459669" y="7543800"/>
              <a:chExt cx="1381119" cy="976053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8" y="7685126"/>
                <a:ext cx="1371600" cy="834727"/>
                <a:chOff x="7469188" y="7685126"/>
                <a:chExt cx="1371600" cy="834727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39440" y="7414874"/>
                  <a:ext cx="831096" cy="13716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677387" y="7688759"/>
                  <a:ext cx="1070358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8815626"/>
            <a:ext cx="15294427" cy="861774"/>
            <a:chOff x="644526" y="2766774"/>
            <a:chExt cx="152944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14032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5356" y="279582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DC2251-7F74-4069-AEB9-D6AA7B57A70F}"/>
              </a:ext>
            </a:extLst>
          </p:cNvPr>
          <p:cNvSpPr txBox="1"/>
          <p:nvPr/>
        </p:nvSpPr>
        <p:spPr>
          <a:xfrm>
            <a:off x="4472413" y="3429000"/>
            <a:ext cx="16440659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NGUYÊN HÀM- TÍCH PHÂN VÀ ỨNG DỤNG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13405" y="6476999"/>
            <a:ext cx="22328834" cy="6781801"/>
            <a:chOff x="1013536" y="6854250"/>
            <a:chExt cx="22331741" cy="631664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99143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13536" y="6854250"/>
              <a:ext cx="3787687" cy="969173"/>
              <a:chOff x="1013536" y="6854250"/>
              <a:chExt cx="3787687" cy="96917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89670" y="5711868"/>
                <a:ext cx="969172" cy="32539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879721" y="6895986"/>
                <a:ext cx="269287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13536" y="6855519"/>
                <a:ext cx="774046" cy="96790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83274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66445" y="2615810"/>
            <a:ext cx="22350181" cy="1631767"/>
            <a:chOff x="992187" y="2551881"/>
            <a:chExt cx="22353091" cy="163198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51686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1881"/>
              <a:ext cx="3195007" cy="1036120"/>
              <a:chOff x="534987" y="1633313"/>
              <a:chExt cx="4292293" cy="1190890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4197167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53813" y="1633313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2090586" y="2545734"/>
                <a:ext cx="21135928" cy="1451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586" y="2545734"/>
                <a:ext cx="21135928" cy="1451616"/>
              </a:xfrm>
              <a:prstGeom prst="rect">
                <a:avLst/>
              </a:prstGeom>
              <a:blipFill>
                <a:blip r:embed="rId3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32573508-722E-482F-94D6-179C959094C2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FABD5AAE-2484-4E1D-B4F2-74A648BA71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91D65196-0061-4A46-B108-9B7F3A8F7E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19E0499C-6666-433E-B8C6-BC4801D27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5BFF6AC2-FE3A-45CD-8F44-5CF53D6D6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306217E0-E5D2-444C-B2FB-8CD5A7920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E01A2BD-C4BF-4138-BB7E-E5586882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C942AFED-9BC2-4E34-A3A0-AD3FB613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AC655A37-5A15-4F2E-B7BC-66E2DB278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7">
                <a:extLst>
                  <a:ext uri="{FF2B5EF4-FFF2-40B4-BE49-F238E27FC236}">
                    <a16:creationId xmlns:a16="http://schemas.microsoft.com/office/drawing/2014/main" id="{CE4D54CE-AE88-4C25-9BAA-2E5C42FBD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8">
                <a:extLst>
                  <a:ext uri="{FF2B5EF4-FFF2-40B4-BE49-F238E27FC236}">
                    <a16:creationId xmlns:a16="http://schemas.microsoft.com/office/drawing/2014/main" id="{FCCF6743-20CF-414A-98CE-DEB02C8D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9">
                <a:extLst>
                  <a:ext uri="{FF2B5EF4-FFF2-40B4-BE49-F238E27FC236}">
                    <a16:creationId xmlns:a16="http://schemas.microsoft.com/office/drawing/2014/main" id="{9BE0B572-2BCC-40DD-9A81-B78ACEBC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CECA0A40-4D56-4A54-A515-0BF5E3A6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1D09D962-5485-4837-8FAF-446A69629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0ED66EDE-0793-4474-B733-E752E529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09A034AE-101F-42ED-9987-0C820C23587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2B0C93-500B-411E-B238-995308CD7393}"/>
              </a:ext>
            </a:extLst>
          </p:cNvPr>
          <p:cNvGrpSpPr/>
          <p:nvPr/>
        </p:nvGrpSpPr>
        <p:grpSpPr>
          <a:xfrm>
            <a:off x="1235620" y="4417228"/>
            <a:ext cx="22197167" cy="1866122"/>
            <a:chOff x="241306" y="2243792"/>
            <a:chExt cx="11778089" cy="933061"/>
          </a:xfrm>
          <a:solidFill>
            <a:srgbClr val="006600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42FA2F6-47C3-47C5-98AD-78304C2A7F2F}"/>
                </a:ext>
              </a:extLst>
            </p:cNvPr>
            <p:cNvSpPr/>
            <p:nvPr/>
          </p:nvSpPr>
          <p:spPr>
            <a:xfrm>
              <a:off x="3538287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98027E9-A3C5-477A-AA39-568D6A558544}"/>
                </a:ext>
              </a:extLst>
            </p:cNvPr>
            <p:cNvSpPr/>
            <p:nvPr/>
          </p:nvSpPr>
          <p:spPr>
            <a:xfrm>
              <a:off x="3247742" y="244716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A2179E3-57D8-4606-9347-804E98411FBA}"/>
                    </a:ext>
                  </a:extLst>
                </p:cNvPr>
                <p:cNvSpPr txBox="1"/>
                <p:nvPr/>
              </p:nvSpPr>
              <p:spPr>
                <a:xfrm>
                  <a:off x="3690331" y="2384090"/>
                  <a:ext cx="2099934" cy="67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A2179E3-57D8-4606-9347-804E98411F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0331" y="2384090"/>
                  <a:ext cx="2099934" cy="6799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84E0884-6F7B-431D-AFE7-D7B300765BC9}"/>
                </a:ext>
              </a:extLst>
            </p:cNvPr>
            <p:cNvSpPr/>
            <p:nvPr/>
          </p:nvSpPr>
          <p:spPr>
            <a:xfrm>
              <a:off x="531851" y="2243792"/>
              <a:ext cx="2229527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1D68619-A569-4BCD-9ADA-8FBF71E62021}"/>
                </a:ext>
              </a:extLst>
            </p:cNvPr>
            <p:cNvSpPr/>
            <p:nvPr/>
          </p:nvSpPr>
          <p:spPr>
            <a:xfrm>
              <a:off x="241306" y="244220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BABA9188-C61A-44AA-A3D4-A30FCC230B6F}"/>
                    </a:ext>
                  </a:extLst>
                </p:cNvPr>
                <p:cNvSpPr txBox="1"/>
                <p:nvPr/>
              </p:nvSpPr>
              <p:spPr>
                <a:xfrm>
                  <a:off x="629979" y="2384090"/>
                  <a:ext cx="2037286" cy="626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BABA9188-C61A-44AA-A3D4-A30FCC230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79" y="2384090"/>
                  <a:ext cx="2037286" cy="6264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7A336C2-0FFB-407E-A4BA-D0E015852BF9}"/>
                </a:ext>
              </a:extLst>
            </p:cNvPr>
            <p:cNvSpPr/>
            <p:nvPr/>
          </p:nvSpPr>
          <p:spPr>
            <a:xfrm>
              <a:off x="6544723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63ED17-1B37-4893-AC6B-E333D528F6AB}"/>
                </a:ext>
              </a:extLst>
            </p:cNvPr>
            <p:cNvSpPr/>
            <p:nvPr/>
          </p:nvSpPr>
          <p:spPr>
            <a:xfrm>
              <a:off x="6254178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10422A4-3A78-49AD-B896-60D0A290666C}"/>
                    </a:ext>
                  </a:extLst>
                </p:cNvPr>
                <p:cNvSpPr txBox="1"/>
                <p:nvPr/>
              </p:nvSpPr>
              <p:spPr>
                <a:xfrm>
                  <a:off x="6710531" y="2394158"/>
                  <a:ext cx="2172361" cy="626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610422A4-3A78-49AD-B896-60D0A2906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531" y="2394158"/>
                  <a:ext cx="2172361" cy="62642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34C519F-39D8-40F1-B367-160665DF1B55}"/>
                </a:ext>
              </a:extLst>
            </p:cNvPr>
            <p:cNvSpPr/>
            <p:nvPr/>
          </p:nvSpPr>
          <p:spPr>
            <a:xfrm>
              <a:off x="9551160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7384CBA-B5FF-4045-B586-7C7DF76DA494}"/>
                </a:ext>
              </a:extLst>
            </p:cNvPr>
            <p:cNvSpPr/>
            <p:nvPr/>
          </p:nvSpPr>
          <p:spPr>
            <a:xfrm>
              <a:off x="9260615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90B0109-4A36-41C9-9552-B0ED8246B45A}"/>
                    </a:ext>
                  </a:extLst>
                </p:cNvPr>
                <p:cNvSpPr txBox="1"/>
                <p:nvPr/>
              </p:nvSpPr>
              <p:spPr>
                <a:xfrm>
                  <a:off x="9702547" y="2354971"/>
                  <a:ext cx="2172361" cy="686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90B0109-4A36-41C9-9552-B0ED8246B4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547" y="2354971"/>
                  <a:ext cx="2172361" cy="686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FD4024D-0328-4B46-A117-2EB862EB4F5C}"/>
              </a:ext>
            </a:extLst>
          </p:cNvPr>
          <p:cNvSpPr/>
          <p:nvPr/>
        </p:nvSpPr>
        <p:spPr>
          <a:xfrm>
            <a:off x="12504629" y="488383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BFEF41C-5218-4ED5-BA87-472684D0E541}"/>
                  </a:ext>
                </a:extLst>
              </p:cNvPr>
              <p:cNvSpPr/>
              <p:nvPr/>
            </p:nvSpPr>
            <p:spPr>
              <a:xfrm>
                <a:off x="5093392" y="680433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BFEF41C-5218-4ED5-BA87-472684D0E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92" y="6804339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9F3AEE8-75C2-4E29-8161-5F4076D4ED4C}"/>
                  </a:ext>
                </a:extLst>
              </p:cNvPr>
              <p:cNvSpPr/>
              <p:nvPr/>
            </p:nvSpPr>
            <p:spPr>
              <a:xfrm>
                <a:off x="1480354" y="7550520"/>
                <a:ext cx="14222259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Đặ</m:t>
                    </m:r>
                    <m:r>
                      <m:rPr>
                        <m:nor/>
                      </m:rPr>
                      <a:rPr lang="en-US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9F3AEE8-75C2-4E29-8161-5F4076D4E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54" y="7550520"/>
                <a:ext cx="14222259" cy="1105687"/>
              </a:xfrm>
              <a:prstGeom prst="rect">
                <a:avLst/>
              </a:prstGeom>
              <a:blipFill>
                <a:blip r:embed="rId9"/>
                <a:stretch>
                  <a:fillRect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>
            <a:extLst>
              <a:ext uri="{FF2B5EF4-FFF2-40B4-BE49-F238E27FC236}">
                <a16:creationId xmlns:a16="http://schemas.microsoft.com/office/drawing/2014/main" id="{CA9B3527-14D0-429C-AC79-37CE72737CEE}"/>
              </a:ext>
            </a:extLst>
          </p:cNvPr>
          <p:cNvSpPr/>
          <p:nvPr/>
        </p:nvSpPr>
        <p:spPr>
          <a:xfrm>
            <a:off x="838200" y="11434176"/>
            <a:ext cx="2778005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E949AC-FD3C-4E6B-9F38-CF87B3276620}"/>
                  </a:ext>
                </a:extLst>
              </p:cNvPr>
              <p:cNvSpPr/>
              <p:nvPr/>
            </p:nvSpPr>
            <p:spPr>
              <a:xfrm>
                <a:off x="3409431" y="10879022"/>
                <a:ext cx="5403338" cy="1794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𝑰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vi-VN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𝒕𝒂𝒏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vi-VN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𝒕𝒂𝒏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2E949AC-FD3C-4E6B-9F38-CF87B3276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431" y="10879022"/>
                <a:ext cx="5403338" cy="17940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1E5FA38-F5BF-4AAD-9973-3A60A57A2050}"/>
                  </a:ext>
                </a:extLst>
              </p:cNvPr>
              <p:cNvSpPr/>
              <p:nvPr/>
            </p:nvSpPr>
            <p:spPr>
              <a:xfrm>
                <a:off x="821919" y="8629454"/>
                <a:ext cx="7570565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1E5FA38-F5BF-4AAD-9973-3A60A57A2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19" y="8629454"/>
                <a:ext cx="7570565" cy="21147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104F11-6D7E-4DF3-98F3-3A8BF19674A8}"/>
              </a:ext>
            </a:extLst>
          </p:cNvPr>
          <p:cNvCxnSpPr>
            <a:cxnSpLocks/>
          </p:cNvCxnSpPr>
          <p:nvPr/>
        </p:nvCxnSpPr>
        <p:spPr>
          <a:xfrm>
            <a:off x="15012987" y="6826154"/>
            <a:ext cx="0" cy="646782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25EAA09-E3C1-465F-BFA3-9EB7550C3E9B}"/>
                  </a:ext>
                </a:extLst>
              </p:cNvPr>
              <p:cNvSpPr/>
              <p:nvPr/>
            </p:nvSpPr>
            <p:spPr>
              <a:xfrm>
                <a:off x="15485222" y="7272766"/>
                <a:ext cx="7512671" cy="5297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chọn.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25EAA09-E3C1-465F-BFA3-9EB7550C3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222" y="7272766"/>
                <a:ext cx="7512671" cy="5297412"/>
              </a:xfrm>
              <a:prstGeom prst="rect">
                <a:avLst/>
              </a:prstGeom>
              <a:blipFill>
                <a:blip r:embed="rId12"/>
                <a:stretch>
                  <a:fillRect l="-3244" t="-2301" r="-5353" b="-4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1A7B042-7002-409E-B017-AB38814704C7}"/>
                  </a:ext>
                </a:extLst>
              </p:cNvPr>
              <p:cNvSpPr txBox="1"/>
              <p:nvPr/>
            </p:nvSpPr>
            <p:spPr>
              <a:xfrm>
                <a:off x="8715947" y="11049000"/>
                <a:ext cx="4771453" cy="1456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5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5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  <m:e>
                        <m:r>
                          <a:rPr lang="en-US" sz="5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𝐝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nary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1A7B042-7002-409E-B017-AB3881470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947" y="11049000"/>
                <a:ext cx="4771453" cy="14564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7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1" grpId="0" animBg="1"/>
      <p:bldP spid="103" grpId="0"/>
      <p:bldP spid="104" grpId="0"/>
      <p:bldP spid="105" grpId="0"/>
      <p:bldP spid="106" grpId="0"/>
      <p:bldP spid="107" grpId="0"/>
      <p:bldP spid="10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33913" y="6629400"/>
            <a:ext cx="22277532" cy="6705601"/>
            <a:chOff x="1064845" y="6924795"/>
            <a:chExt cx="22280432" cy="644166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18700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61264" y="2713925"/>
            <a:ext cx="22350181" cy="2426153"/>
            <a:chOff x="992187" y="2550108"/>
            <a:chExt cx="22353091" cy="2426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3095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811839" y="2648412"/>
                <a:ext cx="18288000" cy="2386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ad>
                          <m:radPr>
                            <m:degHide m:val="on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ad>
                              <m:ra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viết dưới dạng phân số tối giản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các số nguyên dương).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839" y="2648412"/>
                <a:ext cx="18288000" cy="2386744"/>
              </a:xfrm>
              <a:prstGeom prst="rect">
                <a:avLst/>
              </a:prstGeom>
              <a:blipFill>
                <a:blip r:embed="rId3"/>
                <a:stretch>
                  <a:fillRect l="-1333" b="-10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15889" y="5372761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6753396" y="552125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7AE36B4-F1B7-44BD-90DF-8C2B26B6DB21}"/>
                  </a:ext>
                </a:extLst>
              </p:cNvPr>
              <p:cNvSpPr/>
              <p:nvPr/>
            </p:nvSpPr>
            <p:spPr>
              <a:xfrm>
                <a:off x="5070708" y="8142838"/>
                <a:ext cx="14057600" cy="109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7AE36B4-F1B7-44BD-90DF-8C2B26B6D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08" y="8142838"/>
                <a:ext cx="14057600" cy="1098121"/>
              </a:xfrm>
              <a:prstGeom prst="rect">
                <a:avLst/>
              </a:prstGeom>
              <a:blipFill>
                <a:blip r:embed="rId8"/>
                <a:stretch>
                  <a:fillRect l="-1778" b="-1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951D744-D138-4F3F-B865-B0E8CE6167F6}"/>
                  </a:ext>
                </a:extLst>
              </p:cNvPr>
              <p:cNvSpPr/>
              <p:nvPr/>
            </p:nvSpPr>
            <p:spPr>
              <a:xfrm>
                <a:off x="5107254" y="9363103"/>
                <a:ext cx="10864321" cy="832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951D744-D138-4F3F-B865-B0E8CE616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254" y="9363103"/>
                <a:ext cx="10864321" cy="832664"/>
              </a:xfrm>
              <a:prstGeom prst="rect">
                <a:avLst/>
              </a:prstGeom>
              <a:blipFill>
                <a:blip r:embed="rId9"/>
                <a:stretch>
                  <a:fillRect l="-2301" t="-8759" r="-1291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D3CAEAD-1922-49E6-8D89-5C3A7D0FD4F7}"/>
                  </a:ext>
                </a:extLst>
              </p:cNvPr>
              <p:cNvSpPr/>
              <p:nvPr/>
            </p:nvSpPr>
            <p:spPr>
              <a:xfrm>
                <a:off x="4465151" y="10495750"/>
                <a:ext cx="7726849" cy="131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𝒖</m:t>
                            </m:r>
                          </m:den>
                        </m:f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𝒖</m:t>
                        </m:r>
                      </m:e>
                    </m:nary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D3CAEAD-1922-49E6-8D89-5C3A7D0FD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151" y="10495750"/>
                <a:ext cx="7726849" cy="1311578"/>
              </a:xfrm>
              <a:prstGeom prst="rect">
                <a:avLst/>
              </a:prstGeom>
              <a:blipFill>
                <a:blip r:embed="rId10"/>
                <a:stretch>
                  <a:fillRect b="-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8E6E992-9A15-4AB8-930B-072E7798E312}"/>
                  </a:ext>
                </a:extLst>
              </p:cNvPr>
              <p:cNvSpPr/>
              <p:nvPr/>
            </p:nvSpPr>
            <p:spPr>
              <a:xfrm>
                <a:off x="4465151" y="12394524"/>
                <a:ext cx="13214836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𝟏𝟒𝟏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8E6E992-9A15-4AB8-930B-072E7798E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151" y="12394524"/>
                <a:ext cx="13214836" cy="799963"/>
              </a:xfrm>
              <a:prstGeom prst="rect">
                <a:avLst/>
              </a:prstGeom>
              <a:blipFill>
                <a:blip r:embed="rId11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B0318C8-3999-4451-9974-B30DCB5F2C34}"/>
                  </a:ext>
                </a:extLst>
              </p:cNvPr>
              <p:cNvSpPr/>
              <p:nvPr/>
            </p:nvSpPr>
            <p:spPr>
              <a:xfrm>
                <a:off x="5119435" y="715535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B0318C8-3999-4451-9974-B30DCB5F2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35" y="7155359"/>
                <a:ext cx="2500565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26220B2-1198-49A9-A70F-42EE55CCC196}"/>
                  </a:ext>
                </a:extLst>
              </p:cNvPr>
              <p:cNvSpPr txBox="1"/>
              <p:nvPr/>
            </p:nvSpPr>
            <p:spPr>
              <a:xfrm>
                <a:off x="11887200" y="10432588"/>
                <a:ext cx="5061393" cy="16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𝒖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26220B2-1198-49A9-A70F-42EE55CC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10432588"/>
                <a:ext cx="5061393" cy="16278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27DAE-1D69-476D-83CE-210E53251648}"/>
                  </a:ext>
                </a:extLst>
              </p:cNvPr>
              <p:cNvSpPr txBox="1"/>
              <p:nvPr/>
            </p:nvSpPr>
            <p:spPr>
              <a:xfrm>
                <a:off x="16840200" y="10591800"/>
                <a:ext cx="243418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5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𝟏𝟒𝟏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GB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27DAE-1D69-476D-83CE-210E53251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200" y="10591800"/>
                <a:ext cx="2434182" cy="1292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8" grpId="0" animBg="1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79719" y="6250629"/>
            <a:ext cx="22538207" cy="6934200"/>
            <a:chOff x="1075141" y="6854562"/>
            <a:chExt cx="22270136" cy="625518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93028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75141" y="6854562"/>
              <a:ext cx="3583958" cy="812546"/>
              <a:chOff x="1075141" y="6854562"/>
              <a:chExt cx="3583958" cy="81254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747305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04855" y="6854562"/>
                <a:ext cx="275424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75141" y="6888612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44879" y="69544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72367" y="2588269"/>
            <a:ext cx="22538207" cy="1521167"/>
            <a:chOff x="992187" y="2561822"/>
            <a:chExt cx="22353091" cy="152136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41618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584073" y="2630220"/>
                <a:ext cx="18388998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tích phân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pt-B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pt-B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pt-B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pt-B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Lúc đó: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73" y="2630220"/>
                <a:ext cx="18388998" cy="1275029"/>
              </a:xfrm>
              <a:prstGeom prst="rect">
                <a:avLst/>
              </a:prstGeom>
              <a:blipFill>
                <a:blip r:embed="rId3"/>
                <a:stretch>
                  <a:fillRect l="-1359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CD53F522-C5C1-42C6-BCF7-9714F37A985A}"/>
              </a:ext>
            </a:extLst>
          </p:cNvPr>
          <p:cNvGrpSpPr/>
          <p:nvPr/>
        </p:nvGrpSpPr>
        <p:grpSpPr>
          <a:xfrm>
            <a:off x="976812" y="161663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27A07BCA-BB44-4B14-B6A2-A53E4AAACC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956EE811-C6E2-44F2-A17B-1D5569A89EC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9CD3101-570F-4274-A0E4-0889847A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60113B09-AACD-4D00-8725-FEEB32261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5023E6B1-37B3-49CE-9D28-C45A9638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4F698EAE-EF14-4C40-872E-1F899E67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3EABE5C8-BFD7-4F9F-9CC9-0E18A35A0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C785D7EF-B7BD-4A1F-A9A9-43E9B0F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332D3595-75E8-4489-A3EC-33CA9993D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AF9DC7D5-4195-4A68-8DDB-59BF3D6D5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A01CE8CD-B39F-439C-96C0-0F06EF760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AE602D70-A386-49CA-ADB0-9DBC5E46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38EBF365-38E0-41F0-8D1F-124FD283E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9DC54608-DC17-4F75-87BC-70E90542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482E4252-0D1C-43DF-A08E-BA5E02F58776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9B2A4B-4214-4134-9366-F707898E86D9}"/>
              </a:ext>
            </a:extLst>
          </p:cNvPr>
          <p:cNvGrpSpPr/>
          <p:nvPr/>
        </p:nvGrpSpPr>
        <p:grpSpPr>
          <a:xfrm>
            <a:off x="1077167" y="4297998"/>
            <a:ext cx="22229665" cy="1866122"/>
            <a:chOff x="241306" y="2243792"/>
            <a:chExt cx="11795333" cy="933061"/>
          </a:xfrm>
          <a:solidFill>
            <a:srgbClr val="006600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FFFE543-FC04-4094-A8D4-AC0DF1CBB194}"/>
                </a:ext>
              </a:extLst>
            </p:cNvPr>
            <p:cNvSpPr/>
            <p:nvPr/>
          </p:nvSpPr>
          <p:spPr>
            <a:xfrm>
              <a:off x="3538287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FE6D945-3AD7-4580-AEC8-6D02AC6F272B}"/>
                </a:ext>
              </a:extLst>
            </p:cNvPr>
            <p:cNvSpPr/>
            <p:nvPr/>
          </p:nvSpPr>
          <p:spPr>
            <a:xfrm>
              <a:off x="3247742" y="244716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4DBCAC9-573D-4D33-8E82-46046556C95A}"/>
                    </a:ext>
                  </a:extLst>
                </p:cNvPr>
                <p:cNvSpPr txBox="1"/>
                <p:nvPr/>
              </p:nvSpPr>
              <p:spPr>
                <a:xfrm>
                  <a:off x="3817852" y="2327859"/>
                  <a:ext cx="2099934" cy="689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4DBCAC9-573D-4D33-8E82-46046556C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7852" y="2327859"/>
                  <a:ext cx="2099934" cy="6890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0080B75-8B00-4F8C-8E9E-4E8DC8FA94DF}"/>
                </a:ext>
              </a:extLst>
            </p:cNvPr>
            <p:cNvSpPr/>
            <p:nvPr/>
          </p:nvSpPr>
          <p:spPr>
            <a:xfrm>
              <a:off x="531851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DDC624F-4F06-42D2-A92A-C1062727D88E}"/>
                </a:ext>
              </a:extLst>
            </p:cNvPr>
            <p:cNvSpPr/>
            <p:nvPr/>
          </p:nvSpPr>
          <p:spPr>
            <a:xfrm>
              <a:off x="241306" y="244220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2DEBA25-4651-4956-B59D-6537D25431F9}"/>
                    </a:ext>
                  </a:extLst>
                </p:cNvPr>
                <p:cNvSpPr txBox="1"/>
                <p:nvPr/>
              </p:nvSpPr>
              <p:spPr>
                <a:xfrm>
                  <a:off x="897100" y="2338653"/>
                  <a:ext cx="2037286" cy="68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2DEBA25-4651-4956-B59D-6537D2543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100" y="2338653"/>
                  <a:ext cx="2037286" cy="6809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C0EAC46-1EBF-4ADC-81DC-F84AE19D0AC4}"/>
                </a:ext>
              </a:extLst>
            </p:cNvPr>
            <p:cNvSpPr/>
            <p:nvPr/>
          </p:nvSpPr>
          <p:spPr>
            <a:xfrm>
              <a:off x="6544723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BFA85BE-3F42-41FC-8D43-1A052E544E9F}"/>
                </a:ext>
              </a:extLst>
            </p:cNvPr>
            <p:cNvSpPr/>
            <p:nvPr/>
          </p:nvSpPr>
          <p:spPr>
            <a:xfrm>
              <a:off x="6254178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ED97A191-8952-4F8D-B897-524F9914A731}"/>
                    </a:ext>
                  </a:extLst>
                </p:cNvPr>
                <p:cNvSpPr txBox="1"/>
                <p:nvPr/>
              </p:nvSpPr>
              <p:spPr>
                <a:xfrm>
                  <a:off x="6877762" y="2339134"/>
                  <a:ext cx="2172361" cy="67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ED97A191-8952-4F8D-B897-524F9914A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762" y="2339134"/>
                  <a:ext cx="2172361" cy="6799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BDAA6FB-8257-4D0A-8B73-4BF38FC81F29}"/>
                </a:ext>
              </a:extLst>
            </p:cNvPr>
            <p:cNvSpPr/>
            <p:nvPr/>
          </p:nvSpPr>
          <p:spPr>
            <a:xfrm>
              <a:off x="9551160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4C235A3-9387-409F-B9D8-2F3E9500B523}"/>
                </a:ext>
              </a:extLst>
            </p:cNvPr>
            <p:cNvSpPr/>
            <p:nvPr/>
          </p:nvSpPr>
          <p:spPr>
            <a:xfrm>
              <a:off x="9260615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C0C342A-3108-420D-9B48-22C4EE95FCF7}"/>
                    </a:ext>
                  </a:extLst>
                </p:cNvPr>
                <p:cNvSpPr txBox="1"/>
                <p:nvPr/>
              </p:nvSpPr>
              <p:spPr>
                <a:xfrm>
                  <a:off x="9864278" y="2338653"/>
                  <a:ext cx="2172361" cy="686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C0C342A-3108-420D-9B48-22C4EE95FC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4278" y="2338653"/>
                  <a:ext cx="2172361" cy="686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250C78C8-C550-4F50-AD3A-CD0882C62BA6}"/>
              </a:ext>
            </a:extLst>
          </p:cNvPr>
          <p:cNvSpPr/>
          <p:nvPr/>
        </p:nvSpPr>
        <p:spPr>
          <a:xfrm>
            <a:off x="1035345" y="467424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5EF2B3-6F88-42E3-9379-15B94FBF322F}"/>
                  </a:ext>
                </a:extLst>
              </p:cNvPr>
              <p:cNvSpPr/>
              <p:nvPr/>
            </p:nvSpPr>
            <p:spPr>
              <a:xfrm>
                <a:off x="4737036" y="668268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5EF2B3-6F88-42E3-9379-15B94FBF3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36" y="6682680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52EFB0C-206D-4F26-8356-180C27BBC154}"/>
                  </a:ext>
                </a:extLst>
              </p:cNvPr>
              <p:cNvSpPr/>
              <p:nvPr/>
            </p:nvSpPr>
            <p:spPr>
              <a:xfrm>
                <a:off x="838200" y="7530228"/>
                <a:ext cx="12419013" cy="87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52EFB0C-206D-4F26-8356-180C27BBC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530228"/>
                <a:ext cx="12419013" cy="870751"/>
              </a:xfrm>
              <a:prstGeom prst="rect">
                <a:avLst/>
              </a:prstGeom>
              <a:blipFill>
                <a:blip r:embed="rId9"/>
                <a:stretch>
                  <a:fillRect t="-5594" b="-29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63365EB-0F93-4767-8718-39EBB66A4369}"/>
                  </a:ext>
                </a:extLst>
              </p:cNvPr>
              <p:cNvSpPr/>
              <p:nvPr/>
            </p:nvSpPr>
            <p:spPr>
              <a:xfrm>
                <a:off x="838200" y="9756314"/>
                <a:ext cx="10454821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63365EB-0F93-4767-8718-39EBB66A4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756314"/>
                <a:ext cx="10454821" cy="799963"/>
              </a:xfrm>
              <a:prstGeom prst="rect">
                <a:avLst/>
              </a:prstGeom>
              <a:blipFill>
                <a:blip r:embed="rId10"/>
                <a:stretch>
                  <a:fillRect t="-12121" r="-2216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4CF9076-B8A4-4A64-989A-1E3767811B55}"/>
                  </a:ext>
                </a:extLst>
              </p:cNvPr>
              <p:cNvSpPr/>
              <p:nvPr/>
            </p:nvSpPr>
            <p:spPr>
              <a:xfrm>
                <a:off x="866471" y="10845602"/>
                <a:ext cx="7347759" cy="1499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vi-VN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nary>
                      <m:naryPr>
                        <m:ctrlP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  <m:sup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p>
                      <m:e>
                        <m:f>
                          <m:fPr>
                            <m:ctrlP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den>
                        </m:f>
                        <m:f>
                          <m:fPr>
                            <m:ctrlP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</m:t>
                            </m:r>
                          </m:den>
                        </m:f>
                        <m:r>
                          <a:rPr lang="vi-VN" sz="5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𝐝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</m:nary>
                  </m:oMath>
                </a14:m>
                <a:endParaRPr lang="vi-VN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4CF9076-B8A4-4A64-989A-1E3767811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71" y="10845602"/>
                <a:ext cx="7347759" cy="1499898"/>
              </a:xfrm>
              <a:prstGeom prst="rect">
                <a:avLst/>
              </a:prstGeom>
              <a:blipFill>
                <a:blip r:embed="rId11"/>
                <a:stretch>
                  <a:fillRect b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05D955E-D220-4BFC-94DD-E7A444CDFA2B}"/>
                  </a:ext>
                </a:extLst>
              </p:cNvPr>
              <p:cNvSpPr/>
              <p:nvPr/>
            </p:nvSpPr>
            <p:spPr>
              <a:xfrm>
                <a:off x="13424481" y="10207389"/>
                <a:ext cx="7447808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05D955E-D220-4BFC-94DD-E7A444CDF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481" y="10207389"/>
                <a:ext cx="7447808" cy="1070358"/>
              </a:xfrm>
              <a:prstGeom prst="rect">
                <a:avLst/>
              </a:prstGeom>
              <a:blipFill>
                <a:blip r:embed="rId12"/>
                <a:stretch>
                  <a:fillRect l="-3273" r="-237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829CE92-728F-44BF-B5EE-2DD290145422}"/>
                  </a:ext>
                </a:extLst>
              </p:cNvPr>
              <p:cNvSpPr/>
              <p:nvPr/>
            </p:nvSpPr>
            <p:spPr>
              <a:xfrm>
                <a:off x="12864249" y="11615513"/>
                <a:ext cx="5513497" cy="1215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829CE92-728F-44BF-B5EE-2DD290145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249" y="11615513"/>
                <a:ext cx="5513497" cy="1215013"/>
              </a:xfrm>
              <a:prstGeom prst="rect">
                <a:avLst/>
              </a:prstGeom>
              <a:blipFill>
                <a:blip r:embed="rId13"/>
                <a:stretch>
                  <a:fillRect r="-3536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175BE55-BB9F-4699-B7A9-608BC925DDA3}"/>
              </a:ext>
            </a:extLst>
          </p:cNvPr>
          <p:cNvCxnSpPr>
            <a:cxnSpLocks/>
          </p:cNvCxnSpPr>
          <p:nvPr/>
        </p:nvCxnSpPr>
        <p:spPr>
          <a:xfrm>
            <a:off x="12946316" y="6610792"/>
            <a:ext cx="0" cy="65399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E82EA01-F0B7-429E-BDC4-5730F78E00DA}"/>
                  </a:ext>
                </a:extLst>
              </p:cNvPr>
              <p:cNvSpPr txBox="1"/>
              <p:nvPr/>
            </p:nvSpPr>
            <p:spPr>
              <a:xfrm>
                <a:off x="6173015" y="8382000"/>
                <a:ext cx="5715828" cy="1217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E82EA01-F0B7-429E-BDC4-5730F78E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015" y="8382000"/>
                <a:ext cx="5715828" cy="1217064"/>
              </a:xfrm>
              <a:prstGeom prst="rect">
                <a:avLst/>
              </a:prstGeom>
              <a:blipFill>
                <a:blip r:embed="rId14"/>
                <a:stretch>
                  <a:fillRect r="-3202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71C0288-8330-49D5-8E1D-EF81C73BB4D7}"/>
                  </a:ext>
                </a:extLst>
              </p:cNvPr>
              <p:cNvSpPr txBox="1"/>
              <p:nvPr/>
            </p:nvSpPr>
            <p:spPr>
              <a:xfrm>
                <a:off x="12723434" y="6337016"/>
                <a:ext cx="4954966" cy="2115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vi-VN" sz="4400" b="1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vi-VN" sz="4400" b="1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</m:sSubSup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71C0288-8330-49D5-8E1D-EF81C73BB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434" y="6337016"/>
                <a:ext cx="4954966" cy="21151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9A8F871-E356-4717-B229-56112AEB1339}"/>
                  </a:ext>
                </a:extLst>
              </p:cNvPr>
              <p:cNvSpPr txBox="1"/>
              <p:nvPr/>
            </p:nvSpPr>
            <p:spPr>
              <a:xfrm>
                <a:off x="7391400" y="10830053"/>
                <a:ext cx="5342513" cy="1662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den>
                      </m:f>
                      <m:nary>
                        <m:nary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  <m:r>
                            <a:rPr lang="vi-VN" sz="4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𝐝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9A8F871-E356-4717-B229-56112AEB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0830053"/>
                <a:ext cx="5342513" cy="166225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8528AD5-E1DC-438B-8257-B521B3ACA42B}"/>
                  </a:ext>
                </a:extLst>
              </p:cNvPr>
              <p:cNvSpPr txBox="1"/>
              <p:nvPr/>
            </p:nvSpPr>
            <p:spPr>
              <a:xfrm>
                <a:off x="13371294" y="8826268"/>
                <a:ext cx="5408541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8528AD5-E1DC-438B-8257-B521B3AC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294" y="8826268"/>
                <a:ext cx="5408541" cy="1070358"/>
              </a:xfrm>
              <a:prstGeom prst="rect">
                <a:avLst/>
              </a:prstGeom>
              <a:blipFill>
                <a:blip r:embed="rId17"/>
                <a:stretch>
                  <a:fillRect r="-225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54089" y="5928237"/>
            <a:ext cx="22275439" cy="7178162"/>
            <a:chOff x="1066938" y="6915868"/>
            <a:chExt cx="22278339" cy="717909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291888"/>
              <a:ext cx="22135691" cy="68030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6938" y="6915868"/>
              <a:ext cx="3665634" cy="814331"/>
              <a:chOff x="1066938" y="6915868"/>
              <a:chExt cx="3665634" cy="81433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9331" y="6915868"/>
                <a:ext cx="2723241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6938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6676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16909" y="2562859"/>
            <a:ext cx="22350181" cy="1468682"/>
            <a:chOff x="992187" y="2564544"/>
            <a:chExt cx="22353091" cy="146887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3664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74712" cy="1023459"/>
              <a:chOff x="534987" y="1647866"/>
              <a:chExt cx="4399371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60890" y="1665548"/>
                <a:ext cx="3173468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626370" y="2803962"/>
                <a:ext cx="10168098" cy="1061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70" y="2803962"/>
                <a:ext cx="10168098" cy="1061766"/>
              </a:xfrm>
              <a:prstGeom prst="rect">
                <a:avLst/>
              </a:prstGeom>
              <a:blipFill>
                <a:blip r:embed="rId3"/>
                <a:stretch>
                  <a:fillRect l="-245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AEB5DD48-65BA-4396-974A-96AE1403B3D0}"/>
              </a:ext>
            </a:extLst>
          </p:cNvPr>
          <p:cNvGrpSpPr/>
          <p:nvPr/>
        </p:nvGrpSpPr>
        <p:grpSpPr>
          <a:xfrm>
            <a:off x="1033329" y="1585693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2B667801-B8BD-431A-BFBF-F12EC8D0A4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09F4A607-1494-43A4-9FED-B928E41F5D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B3C38204-58B3-419D-87F5-DDF7D2094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EC1DA528-77E8-4082-89BB-2F1496BF0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82F81500-F1C1-4A5B-9A5D-7DD43FD1D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C15A181-5C7C-4D0E-8866-80CEC1562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0C2D99E5-7F23-4AE2-A07B-D80D52EF1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2C263F1D-8EAA-4614-BBBB-8EB053F78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C8DF554D-21DD-4502-B727-F0A9D5938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24419DE6-61DA-46B6-A482-42E4D9E6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364AEEFF-82C3-49C9-A128-113EDF316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BA1A7DC4-4540-4883-B2A0-F97C6F673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38C7A44B-C89E-4EAF-8B3B-0DE183648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26D4AD4D-82DF-43B6-BC6A-F37FF1D7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43">
                <a:extLst>
                  <a:ext uri="{FF2B5EF4-FFF2-40B4-BE49-F238E27FC236}">
                    <a16:creationId xmlns:a16="http://schemas.microsoft.com/office/drawing/2014/main" id="{D9C82547-C8A6-4460-B5BB-8438DD857B9E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CCE1DB-5B4F-49C5-897E-FF651705FC7B}"/>
              </a:ext>
            </a:extLst>
          </p:cNvPr>
          <p:cNvGrpSpPr/>
          <p:nvPr/>
        </p:nvGrpSpPr>
        <p:grpSpPr>
          <a:xfrm>
            <a:off x="1171534" y="4252778"/>
            <a:ext cx="22197167" cy="1546230"/>
            <a:chOff x="241306" y="2243792"/>
            <a:chExt cx="11778089" cy="773115"/>
          </a:xfrm>
          <a:solidFill>
            <a:srgbClr val="0066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CADA4B1-1585-4F33-BF8B-E2395B4A82E2}"/>
                </a:ext>
              </a:extLst>
            </p:cNvPr>
            <p:cNvSpPr/>
            <p:nvPr/>
          </p:nvSpPr>
          <p:spPr>
            <a:xfrm>
              <a:off x="3538287" y="2243792"/>
              <a:ext cx="2468235" cy="7731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A7B51-8423-4D3E-B181-9CF55F6991C8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/>
                <p:nvPr/>
              </p:nvSpPr>
              <p:spPr>
                <a:xfrm>
                  <a:off x="3981459" y="2275949"/>
                  <a:ext cx="1607337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459" y="2275949"/>
                  <a:ext cx="1607337" cy="6822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ACD0E46-7B5C-458A-ABAF-3EE5C1F01BB4}"/>
                </a:ext>
              </a:extLst>
            </p:cNvPr>
            <p:cNvSpPr/>
            <p:nvPr/>
          </p:nvSpPr>
          <p:spPr>
            <a:xfrm>
              <a:off x="531851" y="2243792"/>
              <a:ext cx="2468235" cy="77262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2397C09-8938-4FD6-9078-F0CF7EF0746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/>
                <p:nvPr/>
              </p:nvSpPr>
              <p:spPr>
                <a:xfrm>
                  <a:off x="706414" y="2279478"/>
                  <a:ext cx="2172360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14" y="2279478"/>
                  <a:ext cx="2172360" cy="6822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54BEF3-6BBA-4C1D-8712-B9117EE9BD74}"/>
                </a:ext>
              </a:extLst>
            </p:cNvPr>
            <p:cNvSpPr/>
            <p:nvPr/>
          </p:nvSpPr>
          <p:spPr>
            <a:xfrm>
              <a:off x="6544723" y="2243792"/>
              <a:ext cx="2468235" cy="7731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DDCD84B-0CA7-4A5D-908A-960C8CE92970}"/>
                </a:ext>
              </a:extLst>
            </p:cNvPr>
            <p:cNvSpPr/>
            <p:nvPr/>
          </p:nvSpPr>
          <p:spPr>
            <a:xfrm>
              <a:off x="6254178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/>
                <p:nvPr/>
              </p:nvSpPr>
              <p:spPr>
                <a:xfrm>
                  <a:off x="6840597" y="243057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43057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1B6310E-29B3-4C96-81F7-60803CA4FA1D}"/>
                </a:ext>
              </a:extLst>
            </p:cNvPr>
            <p:cNvSpPr/>
            <p:nvPr/>
          </p:nvSpPr>
          <p:spPr>
            <a:xfrm>
              <a:off x="9551160" y="2243792"/>
              <a:ext cx="2468235" cy="7731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30BF4B1-CE79-4DFE-B01D-5562765760C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/>
                <p:nvPr/>
              </p:nvSpPr>
              <p:spPr>
                <a:xfrm>
                  <a:off x="9678929" y="2291832"/>
                  <a:ext cx="2172361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291832"/>
                  <a:ext cx="2172361" cy="6822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9F6A33EB-55B4-4ACE-82E9-1F57F91C2411}"/>
              </a:ext>
            </a:extLst>
          </p:cNvPr>
          <p:cNvSpPr/>
          <p:nvPr/>
        </p:nvSpPr>
        <p:spPr>
          <a:xfrm>
            <a:off x="18180612" y="4536288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DAA71DA-831C-416C-8AFB-F40760EEDFDF}"/>
              </a:ext>
            </a:extLst>
          </p:cNvPr>
          <p:cNvCxnSpPr>
            <a:cxnSpLocks/>
          </p:cNvCxnSpPr>
          <p:nvPr/>
        </p:nvCxnSpPr>
        <p:spPr>
          <a:xfrm>
            <a:off x="16078200" y="6304208"/>
            <a:ext cx="0" cy="680219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17CB8CE-AEAD-49D9-82DE-58A2726B4BBA}"/>
                  </a:ext>
                </a:extLst>
              </p:cNvPr>
              <p:cNvSpPr/>
              <p:nvPr/>
            </p:nvSpPr>
            <p:spPr>
              <a:xfrm>
                <a:off x="16220830" y="6572362"/>
                <a:ext cx="6866448" cy="3846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17CB8CE-AEAD-49D9-82DE-58A2726B4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830" y="6572362"/>
                <a:ext cx="6866448" cy="3846438"/>
              </a:xfrm>
              <a:prstGeom prst="rect">
                <a:avLst/>
              </a:prstGeom>
              <a:blipFill>
                <a:blip r:embed="rId8"/>
                <a:stretch>
                  <a:fillRect l="-3641" r="-6750" b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91A7387-F4B1-44EF-A944-0E2A3BA58B02}"/>
                  </a:ext>
                </a:extLst>
              </p:cNvPr>
              <p:cNvSpPr/>
              <p:nvPr/>
            </p:nvSpPr>
            <p:spPr>
              <a:xfrm>
                <a:off x="5018748" y="6398683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91A7387-F4B1-44EF-A944-0E2A3BA58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748" y="6398683"/>
                <a:ext cx="250056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86E9F51-9EAD-42CF-844E-094C628AC5E0}"/>
                  </a:ext>
                </a:extLst>
              </p:cNvPr>
              <p:cNvSpPr txBox="1"/>
              <p:nvPr/>
            </p:nvSpPr>
            <p:spPr>
              <a:xfrm>
                <a:off x="1981127" y="8379517"/>
                <a:ext cx="12196482" cy="1221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 dirty="0" err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 dirty="0" err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  <m:r>
                          <m:rPr>
                            <m:nor/>
                          </m:rPr>
                          <a:rPr lang="en-GB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e>
                    </m: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86E9F51-9EAD-42CF-844E-094C628AC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27" y="8379517"/>
                <a:ext cx="12196482" cy="1221425"/>
              </a:xfrm>
              <a:prstGeom prst="rect">
                <a:avLst/>
              </a:prstGeom>
              <a:blipFill>
                <a:blip r:embed="rId10"/>
                <a:stretch>
                  <a:fillRect l="-2049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B1B5EFB-0BED-4F74-A5C8-F5F48124605A}"/>
                  </a:ext>
                </a:extLst>
              </p:cNvPr>
              <p:cNvSpPr txBox="1"/>
              <p:nvPr/>
            </p:nvSpPr>
            <p:spPr>
              <a:xfrm>
                <a:off x="1986738" y="7321523"/>
                <a:ext cx="1219449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B1B5EFB-0BED-4F74-A5C8-F5F48124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38" y="7321523"/>
                <a:ext cx="12194498" cy="784767"/>
              </a:xfrm>
              <a:prstGeom prst="rect">
                <a:avLst/>
              </a:prstGeom>
              <a:blipFill>
                <a:blip r:embed="rId11"/>
                <a:stretch>
                  <a:fillRect l="-205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C87E56-EE57-4A06-9D5D-F7F573B222A6}"/>
                  </a:ext>
                </a:extLst>
              </p:cNvPr>
              <p:cNvSpPr txBox="1"/>
              <p:nvPr/>
            </p:nvSpPr>
            <p:spPr>
              <a:xfrm>
                <a:off x="1617515" y="10279997"/>
                <a:ext cx="6078685" cy="1631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C87E56-EE57-4A06-9D5D-F7F573B22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15" y="10279997"/>
                <a:ext cx="6078685" cy="163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766CB2B-97FC-4C5B-A649-0ADEA0CD3D46}"/>
                  </a:ext>
                </a:extLst>
              </p:cNvPr>
              <p:cNvSpPr txBox="1"/>
              <p:nvPr/>
            </p:nvSpPr>
            <p:spPr>
              <a:xfrm>
                <a:off x="7066814" y="10134600"/>
                <a:ext cx="4210786" cy="1976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766CB2B-97FC-4C5B-A649-0ADEA0CD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814" y="10134600"/>
                <a:ext cx="4210786" cy="19767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1A2F506-43AB-415E-9017-4B5083FFC0D8}"/>
                  </a:ext>
                </a:extLst>
              </p:cNvPr>
              <p:cNvSpPr txBox="1"/>
              <p:nvPr/>
            </p:nvSpPr>
            <p:spPr>
              <a:xfrm>
                <a:off x="11125200" y="10515600"/>
                <a:ext cx="556260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bSup>
                      <m:sSub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5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1A2F506-43AB-415E-9017-4B5083FFC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10515600"/>
                <a:ext cx="5562600" cy="1292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1" grpId="0" animBg="1"/>
      <p:bldP spid="88" grpId="0"/>
      <p:bldP spid="93" grpId="0"/>
      <p:bldP spid="95" grpId="0"/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41188" y="6438900"/>
            <a:ext cx="22653602" cy="6844087"/>
            <a:chOff x="1054991" y="6947472"/>
            <a:chExt cx="22290286" cy="60672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835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28842" y="2660652"/>
            <a:ext cx="22759624" cy="1778120"/>
            <a:chOff x="992187" y="2564544"/>
            <a:chExt cx="22353091" cy="1662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5596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409866" y="2505337"/>
                <a:ext cx="17983200" cy="1753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866" y="2505337"/>
                <a:ext cx="17983200" cy="1753878"/>
              </a:xfrm>
              <a:prstGeom prst="rect">
                <a:avLst/>
              </a:prstGeom>
              <a:blipFill>
                <a:blip r:embed="rId3"/>
                <a:stretch>
                  <a:fillRect l="-135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56711" y="168457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E5FA0-33BC-44EC-A587-626CB8CD456D}"/>
              </a:ext>
            </a:extLst>
          </p:cNvPr>
          <p:cNvGrpSpPr/>
          <p:nvPr/>
        </p:nvGrpSpPr>
        <p:grpSpPr>
          <a:xfrm>
            <a:off x="1262699" y="4646552"/>
            <a:ext cx="22197167" cy="1680002"/>
            <a:chOff x="241306" y="2226747"/>
            <a:chExt cx="11778089" cy="840001"/>
          </a:xfrm>
          <a:solidFill>
            <a:srgbClr val="006600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975CF17-626B-45AD-A30A-467CED783CFD}"/>
                </a:ext>
              </a:extLst>
            </p:cNvPr>
            <p:cNvSpPr/>
            <p:nvPr/>
          </p:nvSpPr>
          <p:spPr>
            <a:xfrm>
              <a:off x="3538287" y="2243792"/>
              <a:ext cx="249707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E0319C-5896-4880-A8DE-C253293EB1E7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/>
                <p:nvPr/>
              </p:nvSpPr>
              <p:spPr>
                <a:xfrm>
                  <a:off x="3981459" y="2236129"/>
                  <a:ext cx="1607337" cy="813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459" y="2236129"/>
                  <a:ext cx="1607337" cy="8139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BF3464-61ED-4C51-B8D1-845AF0FBAD95}"/>
                </a:ext>
              </a:extLst>
            </p:cNvPr>
            <p:cNvSpPr/>
            <p:nvPr/>
          </p:nvSpPr>
          <p:spPr>
            <a:xfrm>
              <a:off x="531851" y="2243792"/>
              <a:ext cx="2525914" cy="81390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62B614-DE12-4437-9BA4-14E543170C2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/>
                <p:nvPr/>
              </p:nvSpPr>
              <p:spPr>
                <a:xfrm>
                  <a:off x="706414" y="2226747"/>
                  <a:ext cx="2172360" cy="813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14" y="2226747"/>
                  <a:ext cx="2172360" cy="813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01FF7F3-9416-44B5-808F-DBFF20357A85}"/>
                </a:ext>
              </a:extLst>
            </p:cNvPr>
            <p:cNvSpPr/>
            <p:nvPr/>
          </p:nvSpPr>
          <p:spPr>
            <a:xfrm>
              <a:off x="6544721" y="2243792"/>
              <a:ext cx="2525917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5DA76D-D89A-4913-9F84-DF392102FFCE}"/>
                </a:ext>
              </a:extLst>
            </p:cNvPr>
            <p:cNvSpPr/>
            <p:nvPr/>
          </p:nvSpPr>
          <p:spPr>
            <a:xfrm>
              <a:off x="6254178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/>
                <p:nvPr/>
              </p:nvSpPr>
              <p:spPr>
                <a:xfrm>
                  <a:off x="6840597" y="2236129"/>
                  <a:ext cx="2172361" cy="813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36129"/>
                  <a:ext cx="2172361" cy="8139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19F0CA4-9133-4FA8-B1B3-4BAA6BDE6372}"/>
                </a:ext>
              </a:extLst>
            </p:cNvPr>
            <p:cNvSpPr/>
            <p:nvPr/>
          </p:nvSpPr>
          <p:spPr>
            <a:xfrm>
              <a:off x="9551160" y="2243792"/>
              <a:ext cx="246823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1F1F7-A01D-46ED-BDDE-1A634D94B16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/>
                <p:nvPr/>
              </p:nvSpPr>
              <p:spPr>
                <a:xfrm>
                  <a:off x="9766169" y="2226747"/>
                  <a:ext cx="2172361" cy="813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6169" y="2226747"/>
                  <a:ext cx="2172361" cy="8139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74125823-CE8B-4215-8A66-7622377AB5CF}"/>
              </a:ext>
            </a:extLst>
          </p:cNvPr>
          <p:cNvSpPr/>
          <p:nvPr/>
        </p:nvSpPr>
        <p:spPr>
          <a:xfrm>
            <a:off x="6878639" y="4950309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3949F6F-C7C9-4DFB-BF3F-5B8DF99E9427}"/>
              </a:ext>
            </a:extLst>
          </p:cNvPr>
          <p:cNvCxnSpPr>
            <a:cxnSpLocks/>
          </p:cNvCxnSpPr>
          <p:nvPr/>
        </p:nvCxnSpPr>
        <p:spPr>
          <a:xfrm>
            <a:off x="15163800" y="6811478"/>
            <a:ext cx="0" cy="65096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F57663A-9EEF-4DD4-8713-E0422C659A9E}"/>
                  </a:ext>
                </a:extLst>
              </p:cNvPr>
              <p:cNvSpPr/>
              <p:nvPr/>
            </p:nvSpPr>
            <p:spPr>
              <a:xfrm>
                <a:off x="15649160" y="7012605"/>
                <a:ext cx="7831973" cy="5824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F57663A-9EEF-4DD4-8713-E0422C659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9160" y="7012605"/>
                <a:ext cx="7831973" cy="5824993"/>
              </a:xfrm>
              <a:prstGeom prst="rect">
                <a:avLst/>
              </a:prstGeom>
              <a:blipFill>
                <a:blip r:embed="rId8"/>
                <a:stretch>
                  <a:fillRect l="-3113" t="-2092" r="-3191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C1D8ED5-AFE1-469A-AC5B-40157DEB5159}"/>
                  </a:ext>
                </a:extLst>
              </p:cNvPr>
              <p:cNvSpPr/>
              <p:nvPr/>
            </p:nvSpPr>
            <p:spPr>
              <a:xfrm>
                <a:off x="5011309" y="6821417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C1D8ED5-AFE1-469A-AC5B-40157DEB5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09" y="6821417"/>
                <a:ext cx="250056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0C07384-FA48-4147-B4B9-944D5954559E}"/>
                  </a:ext>
                </a:extLst>
              </p:cNvPr>
              <p:cNvSpPr txBox="1"/>
              <p:nvPr/>
            </p:nvSpPr>
            <p:spPr>
              <a:xfrm>
                <a:off x="2205318" y="7910887"/>
                <a:ext cx="12196482" cy="4119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24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Aft>
                    <a:spcPts val="24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0C07384-FA48-4147-B4B9-944D59545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18" y="7910887"/>
                <a:ext cx="12196482" cy="4119013"/>
              </a:xfrm>
              <a:prstGeom prst="rect">
                <a:avLst/>
              </a:prstGeom>
              <a:blipFill>
                <a:blip r:embed="rId10"/>
                <a:stretch>
                  <a:fillRect l="-2049" t="-2963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699AB63-2C34-4665-947C-7074B7A65305}"/>
                  </a:ext>
                </a:extLst>
              </p:cNvPr>
              <p:cNvSpPr txBox="1"/>
              <p:nvPr/>
            </p:nvSpPr>
            <p:spPr>
              <a:xfrm>
                <a:off x="5358737" y="10584389"/>
                <a:ext cx="6451867" cy="16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699AB63-2C34-4665-947C-7074B7A65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737" y="10584389"/>
                <a:ext cx="6451867" cy="16278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6217CB1-49DF-44B1-B8B8-739B2D0AFB01}"/>
                  </a:ext>
                </a:extLst>
              </p:cNvPr>
              <p:cNvSpPr txBox="1"/>
              <p:nvPr/>
            </p:nvSpPr>
            <p:spPr>
              <a:xfrm>
                <a:off x="10537557" y="10909848"/>
                <a:ext cx="3658428" cy="1024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𝟐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p>
                        </m:s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6217CB1-49DF-44B1-B8B8-739B2D0AF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557" y="10909848"/>
                <a:ext cx="3658428" cy="1024961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7" grpId="0" animBg="1"/>
      <p:bldP spid="120" grpId="0"/>
      <p:bldP spid="121" grpId="0"/>
      <p:bldP spid="122" grpId="0"/>
      <p:bldP spid="123" grpId="0"/>
      <p:bldP spid="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67703" y="6411705"/>
            <a:ext cx="22653602" cy="6844087"/>
            <a:chOff x="1054991" y="6947472"/>
            <a:chExt cx="22290286" cy="60672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835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18138" y="2666048"/>
            <a:ext cx="22759624" cy="1778120"/>
            <a:chOff x="992187" y="2564544"/>
            <a:chExt cx="22353091" cy="1662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5596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85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658284" y="3038177"/>
                <a:ext cx="14139204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fr-FR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84" y="3038177"/>
                <a:ext cx="14139204" cy="1080617"/>
              </a:xfrm>
              <a:prstGeom prst="rect">
                <a:avLst/>
              </a:prstGeom>
              <a:blipFill>
                <a:blip r:embed="rId3"/>
                <a:stretch>
                  <a:fillRect l="-1724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E5FA0-33BC-44EC-A587-626CB8CD456D}"/>
              </a:ext>
            </a:extLst>
          </p:cNvPr>
          <p:cNvGrpSpPr/>
          <p:nvPr/>
        </p:nvGrpSpPr>
        <p:grpSpPr>
          <a:xfrm>
            <a:off x="1251995" y="4651948"/>
            <a:ext cx="22806768" cy="1680002"/>
            <a:chOff x="241306" y="2226747"/>
            <a:chExt cx="12101549" cy="840001"/>
          </a:xfrm>
          <a:solidFill>
            <a:srgbClr val="006600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975CF17-626B-45AD-A30A-467CED783CFD}"/>
                </a:ext>
              </a:extLst>
            </p:cNvPr>
            <p:cNvSpPr/>
            <p:nvPr/>
          </p:nvSpPr>
          <p:spPr>
            <a:xfrm>
              <a:off x="3538287" y="2243792"/>
              <a:ext cx="249707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E0319C-5896-4880-A8DE-C253293EB1E7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/>
                <p:nvPr/>
              </p:nvSpPr>
              <p:spPr>
                <a:xfrm>
                  <a:off x="3771133" y="2267160"/>
                  <a:ext cx="2315804" cy="776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den>
                            </m:f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133" y="2267160"/>
                  <a:ext cx="2315804" cy="7763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BF3464-61ED-4C51-B8D1-845AF0FBAD95}"/>
                </a:ext>
              </a:extLst>
            </p:cNvPr>
            <p:cNvSpPr/>
            <p:nvPr/>
          </p:nvSpPr>
          <p:spPr>
            <a:xfrm>
              <a:off x="531851" y="2243792"/>
              <a:ext cx="2525914" cy="81390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62B614-DE12-4437-9BA4-14E543170C2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/>
                <p:nvPr/>
              </p:nvSpPr>
              <p:spPr>
                <a:xfrm>
                  <a:off x="706414" y="2226747"/>
                  <a:ext cx="2507930" cy="815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fr-FR" sz="4400" b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sz="44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fr-FR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4400" b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fr-FR" sz="4400" b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4400" b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fr-FR" sz="4400" b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fr-FR" sz="4400" b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14" y="2226747"/>
                  <a:ext cx="2507930" cy="8155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01FF7F3-9416-44B5-808F-DBFF20357A85}"/>
                </a:ext>
              </a:extLst>
            </p:cNvPr>
            <p:cNvSpPr/>
            <p:nvPr/>
          </p:nvSpPr>
          <p:spPr>
            <a:xfrm>
              <a:off x="6480121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5DA76D-D89A-4913-9F84-DF392102FFCE}"/>
                </a:ext>
              </a:extLst>
            </p:cNvPr>
            <p:cNvSpPr/>
            <p:nvPr/>
          </p:nvSpPr>
          <p:spPr>
            <a:xfrm>
              <a:off x="6197092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/>
                <p:nvPr/>
              </p:nvSpPr>
              <p:spPr>
                <a:xfrm>
                  <a:off x="6763149" y="2262046"/>
                  <a:ext cx="2506824" cy="776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149" y="2262046"/>
                  <a:ext cx="2506824" cy="7763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19F0CA4-9133-4FA8-B1B3-4BAA6BDE6372}"/>
                </a:ext>
              </a:extLst>
            </p:cNvPr>
            <p:cNvSpPr/>
            <p:nvPr/>
          </p:nvSpPr>
          <p:spPr>
            <a:xfrm>
              <a:off x="9551160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1F1F7-A01D-46ED-BDDE-1A634D94B16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/>
                <p:nvPr/>
              </p:nvSpPr>
              <p:spPr>
                <a:xfrm>
                  <a:off x="9811291" y="2357195"/>
                  <a:ext cx="2531564" cy="514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1291" y="2357195"/>
                  <a:ext cx="2531564" cy="514084"/>
                </a:xfrm>
                <a:prstGeom prst="rect">
                  <a:avLst/>
                </a:prstGeom>
                <a:blipFill>
                  <a:blip r:embed="rId7"/>
                  <a:stretch>
                    <a:fillRect b="-15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74125823-CE8B-4215-8A66-7622377AB5CF}"/>
              </a:ext>
            </a:extLst>
          </p:cNvPr>
          <p:cNvSpPr/>
          <p:nvPr/>
        </p:nvSpPr>
        <p:spPr>
          <a:xfrm>
            <a:off x="18267562" y="4955705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A9C7C87-B618-4C2C-905B-F9E06B7B15B7}"/>
                  </a:ext>
                </a:extLst>
              </p:cNvPr>
              <p:cNvSpPr/>
              <p:nvPr/>
            </p:nvSpPr>
            <p:spPr>
              <a:xfrm>
                <a:off x="5104953" y="6889992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A9C7C87-B618-4C2C-905B-F9E06B7B1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953" y="6889992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8E3E11-8A6B-4B6D-88C2-F0989DB0D3BA}"/>
                  </a:ext>
                </a:extLst>
              </p:cNvPr>
              <p:cNvSpPr/>
              <p:nvPr/>
            </p:nvSpPr>
            <p:spPr>
              <a:xfrm>
                <a:off x="2603697" y="7931988"/>
                <a:ext cx="7530903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8E3E11-8A6B-4B6D-88C2-F0989DB0D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697" y="7931988"/>
                <a:ext cx="7530903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D401AD9-971B-4785-A6D9-C835DD87B18F}"/>
                  </a:ext>
                </a:extLst>
              </p:cNvPr>
              <p:cNvSpPr/>
              <p:nvPr/>
            </p:nvSpPr>
            <p:spPr>
              <a:xfrm>
                <a:off x="2782223" y="9372600"/>
                <a:ext cx="6757767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𝒆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D401AD9-971B-4785-A6D9-C835DD87B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223" y="9372600"/>
                <a:ext cx="6757767" cy="1602683"/>
              </a:xfrm>
              <a:prstGeom prst="rect">
                <a:avLst/>
              </a:prstGeom>
              <a:blipFill>
                <a:blip r:embed="rId10"/>
                <a:stretch>
                  <a:fillRect l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91DD068-DA47-43CC-A459-7625AE1345CA}"/>
                  </a:ext>
                </a:extLst>
              </p:cNvPr>
              <p:cNvSpPr/>
              <p:nvPr/>
            </p:nvSpPr>
            <p:spPr>
              <a:xfrm>
                <a:off x="2858320" y="11123417"/>
                <a:ext cx="7138870" cy="10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fr-FR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91DD068-DA47-43CC-A459-7625AE134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20" y="11123417"/>
                <a:ext cx="7138870" cy="1028167"/>
              </a:xfrm>
              <a:prstGeom prst="rect">
                <a:avLst/>
              </a:prstGeom>
              <a:blipFill>
                <a:blip r:embed="rId11"/>
                <a:stretch>
                  <a:fillRect l="-350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10C4F6D-B578-4F74-8515-84E9505DBA05}"/>
                  </a:ext>
                </a:extLst>
              </p:cNvPr>
              <p:cNvSpPr/>
              <p:nvPr/>
            </p:nvSpPr>
            <p:spPr>
              <a:xfrm>
                <a:off x="13868400" y="6947887"/>
                <a:ext cx="9067234" cy="6066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fr-FR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120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10C4F6D-B578-4F74-8515-84E9505D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0" y="6947887"/>
                <a:ext cx="9067234" cy="6066597"/>
              </a:xfrm>
              <a:prstGeom prst="rect">
                <a:avLst/>
              </a:prstGeom>
              <a:blipFill>
                <a:blip r:embed="rId12"/>
                <a:stretch>
                  <a:fillRect l="-2690" t="-2111" r="-4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48B354D-3026-4717-ABBC-4C7E66ECA958}"/>
              </a:ext>
            </a:extLst>
          </p:cNvPr>
          <p:cNvCxnSpPr>
            <a:cxnSpLocks/>
          </p:cNvCxnSpPr>
          <p:nvPr/>
        </p:nvCxnSpPr>
        <p:spPr>
          <a:xfrm>
            <a:off x="13030200" y="6705600"/>
            <a:ext cx="0" cy="65096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7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8538" y="5853211"/>
            <a:ext cx="22141866" cy="7304520"/>
            <a:chOff x="1064845" y="6924795"/>
            <a:chExt cx="22144748" cy="7017010"/>
          </a:xfrm>
        </p:grpSpPr>
        <p:sp>
          <p:nvSpPr>
            <p:cNvPr id="125" name="Rounded Rectangle 124"/>
            <p:cNvSpPr/>
            <p:nvPr/>
          </p:nvSpPr>
          <p:spPr>
            <a:xfrm>
              <a:off x="1073902" y="7169197"/>
              <a:ext cx="22135691" cy="677260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66445" y="2695439"/>
            <a:ext cx="22350181" cy="1545911"/>
            <a:chOff x="992187" y="2550108"/>
            <a:chExt cx="22353091" cy="154611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42921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862422" y="3004159"/>
                <a:ext cx="182880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22" y="3004159"/>
                <a:ext cx="18288000" cy="1105687"/>
              </a:xfrm>
              <a:prstGeom prst="rect">
                <a:avLst/>
              </a:prstGeom>
              <a:blipFill>
                <a:blip r:embed="rId3"/>
                <a:stretch>
                  <a:fillRect l="-1367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21070" y="4535952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=​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=​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GB" sz="4400" b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sz="4400" b="1">
                          <a:latin typeface="Cambria Math" panose="02040503050406030204" pitchFamily="18" charset="0"/>
                        </a:rPr>
                        <m:t>=​</m:t>
                      </m:r>
                      <m:r>
                        <a:rPr lang="en-GB" sz="4400" b="1">
                          <a:latin typeface="Cambria Math" panose="02040503050406030204" pitchFamily="18" charset="0"/>
                        </a:rPr>
                        <m:t>𝟑𝟐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=​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12415148" y="463203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F40AA17-1FDC-43FF-9424-AE98B8D56D0E}"/>
                  </a:ext>
                </a:extLst>
              </p:cNvPr>
              <p:cNvSpPr/>
              <p:nvPr/>
            </p:nvSpPr>
            <p:spPr>
              <a:xfrm>
                <a:off x="4895402" y="632460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F40AA17-1FDC-43FF-9424-AE98B8D56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02" y="6324600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4A7A53C-19AD-46EF-A0BA-EF62AC6958DB}"/>
                  </a:ext>
                </a:extLst>
              </p:cNvPr>
              <p:cNvSpPr/>
              <p:nvPr/>
            </p:nvSpPr>
            <p:spPr>
              <a:xfrm>
                <a:off x="7637838" y="8669808"/>
                <a:ext cx="7672165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eqArr>
                            <m:r>
                              <m:rPr>
                                <m:nor/>
                              </m:rPr>
                              <a:rPr lang="en-GB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4A7A53C-19AD-46EF-A0BA-EF62AC695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838" y="8669808"/>
                <a:ext cx="7672165" cy="1602683"/>
              </a:xfrm>
              <a:prstGeom prst="rect">
                <a:avLst/>
              </a:prstGeom>
              <a:blipFill>
                <a:blip r:embed="rId9"/>
                <a:stretch>
                  <a:fillRect l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1946985-372A-412B-8CFE-1493B9E8C232}"/>
                  </a:ext>
                </a:extLst>
              </p:cNvPr>
              <p:cNvSpPr/>
              <p:nvPr/>
            </p:nvSpPr>
            <p:spPr>
              <a:xfrm>
                <a:off x="7645953" y="10405039"/>
                <a:ext cx="6146247" cy="1024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1946985-372A-412B-8CFE-1493B9E8C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953" y="10405039"/>
                <a:ext cx="6146247" cy="1024961"/>
              </a:xfrm>
              <a:prstGeom prst="rect">
                <a:avLst/>
              </a:prstGeom>
              <a:blipFill>
                <a:blip r:embed="rId10"/>
                <a:stretch>
                  <a:fillRect l="-396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B2991A3-F964-4562-88E0-CB35240EBAC6}"/>
              </a:ext>
            </a:extLst>
          </p:cNvPr>
          <p:cNvGrpSpPr/>
          <p:nvPr/>
        </p:nvGrpSpPr>
        <p:grpSpPr>
          <a:xfrm>
            <a:off x="7645953" y="7180985"/>
            <a:ext cx="7121560" cy="1257204"/>
            <a:chOff x="7458593" y="6934200"/>
            <a:chExt cx="7121560" cy="1257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661CBA1-BB61-4A77-A802-E044648B0A97}"/>
                    </a:ext>
                  </a:extLst>
                </p:cNvPr>
                <p:cNvSpPr/>
                <p:nvPr/>
              </p:nvSpPr>
              <p:spPr>
                <a:xfrm>
                  <a:off x="7716319" y="6934200"/>
                  <a:ext cx="6863834" cy="12572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GB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GB" sz="4400" b="1" i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661CBA1-BB61-4A77-A802-E044648B0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319" y="6934200"/>
                  <a:ext cx="6863834" cy="12572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CBB1BC-EF2C-465F-93E7-7E8915342080}"/>
                </a:ext>
              </a:extLst>
            </p:cNvPr>
            <p:cNvSpPr txBox="1"/>
            <p:nvPr/>
          </p:nvSpPr>
          <p:spPr>
            <a:xfrm>
              <a:off x="7458593" y="7192197"/>
              <a:ext cx="130079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Đặt</a:t>
              </a:r>
              <a:r>
                <a: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6746A7-FC8D-4508-941A-C06D93F395B4}"/>
                  </a:ext>
                </a:extLst>
              </p:cNvPr>
              <p:cNvSpPr txBox="1"/>
              <p:nvPr/>
            </p:nvSpPr>
            <p:spPr>
              <a:xfrm>
                <a:off x="13815390" y="10134600"/>
                <a:ext cx="5463209" cy="16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𝟑𝟐</m:t>
                          </m:r>
                        </m:e>
                      </m:nary>
                      <m:r>
                        <m:rPr>
                          <m:nor/>
                        </m:rPr>
                        <a:rPr lang="en-GB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6746A7-FC8D-4508-941A-C06D93F39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390" y="10134600"/>
                <a:ext cx="5463209" cy="16278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7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8" grpId="0" animBg="1"/>
      <p:bldP spid="82" grpId="0"/>
      <p:bldP spid="84" grpId="0"/>
      <p:bldP spid="85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598" y="6457131"/>
            <a:ext cx="22653602" cy="6844087"/>
            <a:chOff x="1054991" y="6947472"/>
            <a:chExt cx="22290286" cy="60672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835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38576" y="2516237"/>
            <a:ext cx="22759624" cy="1778120"/>
            <a:chOff x="992187" y="2564544"/>
            <a:chExt cx="22353091" cy="1662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5596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85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678722" y="2888366"/>
                <a:ext cx="14139204" cy="117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22" y="2888366"/>
                <a:ext cx="14139204" cy="1171603"/>
              </a:xfrm>
              <a:prstGeom prst="rect">
                <a:avLst/>
              </a:prstGeom>
              <a:blipFill>
                <a:blip r:embed="rId3"/>
                <a:stretch>
                  <a:fillRect l="-1768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E5FA0-33BC-44EC-A587-626CB8CD456D}"/>
              </a:ext>
            </a:extLst>
          </p:cNvPr>
          <p:cNvGrpSpPr/>
          <p:nvPr/>
        </p:nvGrpSpPr>
        <p:grpSpPr>
          <a:xfrm>
            <a:off x="1272433" y="4536227"/>
            <a:ext cx="22511514" cy="1645912"/>
            <a:chOff x="241306" y="2243792"/>
            <a:chExt cx="11944884" cy="822956"/>
          </a:xfrm>
          <a:solidFill>
            <a:srgbClr val="006600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975CF17-626B-45AD-A30A-467CED783CFD}"/>
                </a:ext>
              </a:extLst>
            </p:cNvPr>
            <p:cNvSpPr/>
            <p:nvPr/>
          </p:nvSpPr>
          <p:spPr>
            <a:xfrm>
              <a:off x="3538287" y="2243792"/>
              <a:ext cx="249707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E0319C-5896-4880-A8DE-C253293EB1E7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/>
                <p:nvPr/>
              </p:nvSpPr>
              <p:spPr>
                <a:xfrm>
                  <a:off x="4091340" y="2440795"/>
                  <a:ext cx="1903589" cy="39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340" y="2440795"/>
                  <a:ext cx="1903589" cy="392384"/>
                </a:xfrm>
                <a:prstGeom prst="rect">
                  <a:avLst/>
                </a:prstGeom>
                <a:blipFill>
                  <a:blip r:embed="rId4"/>
                  <a:stretch>
                    <a:fillRect t="-15504" b="-34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BF3464-61ED-4C51-B8D1-845AF0FBAD95}"/>
                </a:ext>
              </a:extLst>
            </p:cNvPr>
            <p:cNvSpPr/>
            <p:nvPr/>
          </p:nvSpPr>
          <p:spPr>
            <a:xfrm>
              <a:off x="531851" y="2243792"/>
              <a:ext cx="2525914" cy="81390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62B614-DE12-4437-9BA4-14E543170C2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/>
                <p:nvPr/>
              </p:nvSpPr>
              <p:spPr>
                <a:xfrm>
                  <a:off x="706414" y="2261679"/>
                  <a:ext cx="2507930" cy="731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14" y="2261679"/>
                  <a:ext cx="2507930" cy="7319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01FF7F3-9416-44B5-808F-DBFF20357A85}"/>
                </a:ext>
              </a:extLst>
            </p:cNvPr>
            <p:cNvSpPr/>
            <p:nvPr/>
          </p:nvSpPr>
          <p:spPr>
            <a:xfrm>
              <a:off x="6480121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5DA76D-D89A-4913-9F84-DF392102FFCE}"/>
                </a:ext>
              </a:extLst>
            </p:cNvPr>
            <p:cNvSpPr/>
            <p:nvPr/>
          </p:nvSpPr>
          <p:spPr>
            <a:xfrm>
              <a:off x="6197092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/>
                <p:nvPr/>
              </p:nvSpPr>
              <p:spPr>
                <a:xfrm>
                  <a:off x="6601419" y="2314769"/>
                  <a:ext cx="2427801" cy="67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419" y="2314769"/>
                  <a:ext cx="2427801" cy="6799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19F0CA4-9133-4FA8-B1B3-4BAA6BDE6372}"/>
                </a:ext>
              </a:extLst>
            </p:cNvPr>
            <p:cNvSpPr/>
            <p:nvPr/>
          </p:nvSpPr>
          <p:spPr>
            <a:xfrm>
              <a:off x="9551160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1F1F7-A01D-46ED-BDDE-1A634D94B16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/>
                <p:nvPr/>
              </p:nvSpPr>
              <p:spPr>
                <a:xfrm>
                  <a:off x="9617297" y="2291090"/>
                  <a:ext cx="2531564" cy="731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7297" y="2291090"/>
                  <a:ext cx="2531564" cy="7319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74125823-CE8B-4215-8A66-7622377AB5CF}"/>
              </a:ext>
            </a:extLst>
          </p:cNvPr>
          <p:cNvSpPr/>
          <p:nvPr/>
        </p:nvSpPr>
        <p:spPr>
          <a:xfrm>
            <a:off x="18288000" y="4805894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BA169DE-8A23-49F9-A608-8A02509725A8}"/>
                  </a:ext>
                </a:extLst>
              </p:cNvPr>
              <p:cNvSpPr/>
              <p:nvPr/>
            </p:nvSpPr>
            <p:spPr>
              <a:xfrm>
                <a:off x="5247898" y="6734603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BA169DE-8A23-49F9-A608-8A0250972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98" y="6734603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46DBDC5-F120-4A18-8F80-27027FA74AA5}"/>
                  </a:ext>
                </a:extLst>
              </p:cNvPr>
              <p:cNvSpPr/>
              <p:nvPr/>
            </p:nvSpPr>
            <p:spPr>
              <a:xfrm>
                <a:off x="1524001" y="10435842"/>
                <a:ext cx="793433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5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46DBDC5-F120-4A18-8F80-27027FA74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0435842"/>
                <a:ext cx="7934332" cy="1292662"/>
              </a:xfrm>
              <a:prstGeom prst="rect">
                <a:avLst/>
              </a:prstGeom>
              <a:blipFill>
                <a:blip r:embed="rId9"/>
                <a:stretch>
                  <a:fillRect l="-3072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FD080F-0DBD-46E5-B970-9040C2818E09}"/>
              </a:ext>
            </a:extLst>
          </p:cNvPr>
          <p:cNvCxnSpPr>
            <a:cxnSpLocks/>
          </p:cNvCxnSpPr>
          <p:nvPr/>
        </p:nvCxnSpPr>
        <p:spPr>
          <a:xfrm>
            <a:off x="15392400" y="6781800"/>
            <a:ext cx="0" cy="65399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5385881-6A81-4851-99A7-9C1DF3CDA149}"/>
                  </a:ext>
                </a:extLst>
              </p:cNvPr>
              <p:cNvSpPr txBox="1"/>
              <p:nvPr/>
            </p:nvSpPr>
            <p:spPr>
              <a:xfrm>
                <a:off x="1524000" y="11539215"/>
                <a:ext cx="1361738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5385881-6A81-4851-99A7-9C1DF3CDA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1539215"/>
                <a:ext cx="13617388" cy="1602683"/>
              </a:xfrm>
              <a:prstGeom prst="rect">
                <a:avLst/>
              </a:prstGeom>
              <a:blipFill>
                <a:blip r:embed="rId10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E318B68-1F1B-403E-AE17-EE7094A848F8}"/>
                  </a:ext>
                </a:extLst>
              </p:cNvPr>
              <p:cNvSpPr txBox="1"/>
              <p:nvPr/>
            </p:nvSpPr>
            <p:spPr>
              <a:xfrm>
                <a:off x="11202158" y="7239000"/>
                <a:ext cx="4037842" cy="1413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E318B68-1F1B-403E-AE17-EE7094A84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158" y="7239000"/>
                <a:ext cx="4037842" cy="14130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1BA359-537B-4EA0-A4BA-EE8D64E73C66}"/>
              </a:ext>
            </a:extLst>
          </p:cNvPr>
          <p:cNvGrpSpPr/>
          <p:nvPr/>
        </p:nvGrpSpPr>
        <p:grpSpPr>
          <a:xfrm>
            <a:off x="1429519" y="7077586"/>
            <a:ext cx="10050968" cy="1884683"/>
            <a:chOff x="1617270" y="7077586"/>
            <a:chExt cx="9673793" cy="1884683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B4198FB-12A4-421A-8A4D-182B63B5A64F}"/>
                </a:ext>
              </a:extLst>
            </p:cNvPr>
            <p:cNvSpPr/>
            <p:nvPr/>
          </p:nvSpPr>
          <p:spPr>
            <a:xfrm>
              <a:off x="1617270" y="7619256"/>
              <a:ext cx="194653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93BB68F-8B9A-4649-90E3-31409F61FDAC}"/>
                    </a:ext>
                  </a:extLst>
                </p:cNvPr>
                <p:cNvSpPr txBox="1"/>
                <p:nvPr/>
              </p:nvSpPr>
              <p:spPr>
                <a:xfrm>
                  <a:off x="3101675" y="7077586"/>
                  <a:ext cx="8189388" cy="188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=</m:t>
                        </m:r>
                        <m:nary>
                          <m:nary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nary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nary>
                          <m:nary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nary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93BB68F-8B9A-4649-90E3-31409F61FD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1675" y="7077586"/>
                  <a:ext cx="8189388" cy="18846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8557E-2636-4F1D-98B3-36A01874EAF3}"/>
              </a:ext>
            </a:extLst>
          </p:cNvPr>
          <p:cNvGrpSpPr/>
          <p:nvPr/>
        </p:nvGrpSpPr>
        <p:grpSpPr>
          <a:xfrm>
            <a:off x="1447800" y="9220200"/>
            <a:ext cx="6851865" cy="1305294"/>
            <a:chOff x="1549620" y="9298925"/>
            <a:chExt cx="6851865" cy="130529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4DCC8A1-2114-448B-9741-53CDA6F50F24}"/>
                </a:ext>
              </a:extLst>
            </p:cNvPr>
            <p:cNvSpPr/>
            <p:nvPr/>
          </p:nvSpPr>
          <p:spPr>
            <a:xfrm>
              <a:off x="1549620" y="9527525"/>
              <a:ext cx="14221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67B168A2-7F75-4D7E-BC79-6F91F3BFB386}"/>
                    </a:ext>
                  </a:extLst>
                </p:cNvPr>
                <p:cNvSpPr txBox="1"/>
                <p:nvPr/>
              </p:nvSpPr>
              <p:spPr>
                <a:xfrm>
                  <a:off x="3074731" y="9298925"/>
                  <a:ext cx="5326754" cy="13052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67B168A2-7F75-4D7E-BC79-6F91F3BFB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4731" y="9298925"/>
                  <a:ext cx="5326754" cy="1305294"/>
                </a:xfrm>
                <a:prstGeom prst="rect">
                  <a:avLst/>
                </a:prstGeom>
                <a:blipFill>
                  <a:blip r:embed="rId13"/>
                  <a:stretch>
                    <a:fillRect b="-32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8D9726-B534-42E9-9BAA-CC6C2F3A10D6}"/>
                  </a:ext>
                </a:extLst>
              </p:cNvPr>
              <p:cNvSpPr txBox="1"/>
              <p:nvPr/>
            </p:nvSpPr>
            <p:spPr>
              <a:xfrm>
                <a:off x="15849600" y="8262687"/>
                <a:ext cx="7751996" cy="2733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r>
                  <a:rPr lang="en-US" sz="5400" b="1" dirty="0"/>
                  <a:t>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8D9726-B534-42E9-9BAA-CC6C2F3A1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0" y="8262687"/>
                <a:ext cx="7751996" cy="2733825"/>
              </a:xfrm>
              <a:prstGeom prst="rect">
                <a:avLst/>
              </a:prstGeom>
              <a:blipFill>
                <a:blip r:embed="rId14"/>
                <a:stretch>
                  <a:fillRect l="-3145" b="-5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DDB0C6C-CF5B-4580-A733-194616DE620D}"/>
              </a:ext>
            </a:extLst>
          </p:cNvPr>
          <p:cNvGrpSpPr/>
          <p:nvPr/>
        </p:nvGrpSpPr>
        <p:grpSpPr>
          <a:xfrm>
            <a:off x="15972817" y="6972833"/>
            <a:ext cx="6963383" cy="1028167"/>
            <a:chOff x="14685722" y="6895559"/>
            <a:chExt cx="6963383" cy="10281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416ADA-F10F-4AB1-9565-6C486D31EFE5}"/>
                </a:ext>
              </a:extLst>
            </p:cNvPr>
            <p:cNvSpPr/>
            <p:nvPr/>
          </p:nvSpPr>
          <p:spPr>
            <a:xfrm>
              <a:off x="14685722" y="7024921"/>
              <a:ext cx="21788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855F40A-436C-4839-A780-5E13F42C01EC}"/>
                    </a:ext>
                  </a:extLst>
                </p:cNvPr>
                <p:cNvSpPr txBox="1"/>
                <p:nvPr/>
              </p:nvSpPr>
              <p:spPr>
                <a:xfrm>
                  <a:off x="16943081" y="6895559"/>
                  <a:ext cx="4706024" cy="1028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855F40A-436C-4839-A780-5E13F42C0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3081" y="6895559"/>
                  <a:ext cx="4706024" cy="1028167"/>
                </a:xfrm>
                <a:prstGeom prst="rect">
                  <a:avLst/>
                </a:prstGeom>
                <a:blipFill>
                  <a:blip r:embed="rId15"/>
                  <a:stretch>
                    <a:fillRect r="-2332" b="-15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7" grpId="0" animBg="1"/>
      <p:bldP spid="81" grpId="0"/>
      <p:bldP spid="85" grpId="0"/>
      <p:bldP spid="88" grpId="0"/>
      <p:bldP spid="89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598" y="6457131"/>
            <a:ext cx="22653602" cy="6844087"/>
            <a:chOff x="1054991" y="6947472"/>
            <a:chExt cx="22290286" cy="606725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835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38576" y="2516237"/>
            <a:ext cx="22759624" cy="1778120"/>
            <a:chOff x="992187" y="2564544"/>
            <a:chExt cx="22353091" cy="1662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5596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85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678722" y="2888366"/>
                <a:ext cx="14139204" cy="1117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vi-VN" sz="4400" dirty="0"/>
                  <a:t>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giá trị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22" y="2888366"/>
                <a:ext cx="14139204" cy="1117614"/>
              </a:xfrm>
              <a:prstGeom prst="rect">
                <a:avLst/>
              </a:prstGeom>
              <a:blipFill>
                <a:blip r:embed="rId3"/>
                <a:stretch>
                  <a:fillRect l="-1768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E5FA0-33BC-44EC-A587-626CB8CD456D}"/>
              </a:ext>
            </a:extLst>
          </p:cNvPr>
          <p:cNvGrpSpPr/>
          <p:nvPr/>
        </p:nvGrpSpPr>
        <p:grpSpPr>
          <a:xfrm>
            <a:off x="1272433" y="4536227"/>
            <a:ext cx="22511514" cy="1645912"/>
            <a:chOff x="241306" y="2243792"/>
            <a:chExt cx="11944884" cy="822956"/>
          </a:xfrm>
          <a:solidFill>
            <a:srgbClr val="006600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975CF17-626B-45AD-A30A-467CED783CFD}"/>
                </a:ext>
              </a:extLst>
            </p:cNvPr>
            <p:cNvSpPr/>
            <p:nvPr/>
          </p:nvSpPr>
          <p:spPr>
            <a:xfrm>
              <a:off x="3538287" y="2243792"/>
              <a:ext cx="2497075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E0319C-5896-4880-A8DE-C253293EB1E7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/>
                <p:nvPr/>
              </p:nvSpPr>
              <p:spPr>
                <a:xfrm>
                  <a:off x="3913305" y="2440795"/>
                  <a:ext cx="208162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84AB958-9C9D-4060-9A7A-551370ECA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305" y="2440795"/>
                  <a:ext cx="2081624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BF3464-61ED-4C51-B8D1-845AF0FBAD95}"/>
                </a:ext>
              </a:extLst>
            </p:cNvPr>
            <p:cNvSpPr/>
            <p:nvPr/>
          </p:nvSpPr>
          <p:spPr>
            <a:xfrm>
              <a:off x="531851" y="2243792"/>
              <a:ext cx="2525914" cy="81390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462B614-DE12-4437-9BA4-14E543170C2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/>
                <p:nvPr/>
              </p:nvSpPr>
              <p:spPr>
                <a:xfrm>
                  <a:off x="536521" y="2375979"/>
                  <a:ext cx="2507930" cy="430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2D14B7A-A84B-4B6D-974B-C8ED07C2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21" y="2375979"/>
                  <a:ext cx="2507930" cy="4307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01FF7F3-9416-44B5-808F-DBFF20357A85}"/>
                </a:ext>
              </a:extLst>
            </p:cNvPr>
            <p:cNvSpPr/>
            <p:nvPr/>
          </p:nvSpPr>
          <p:spPr>
            <a:xfrm>
              <a:off x="6480121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5DA76D-D89A-4913-9F84-DF392102FFCE}"/>
                </a:ext>
              </a:extLst>
            </p:cNvPr>
            <p:cNvSpPr/>
            <p:nvPr/>
          </p:nvSpPr>
          <p:spPr>
            <a:xfrm>
              <a:off x="6197092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/>
                <p:nvPr/>
              </p:nvSpPr>
              <p:spPr>
                <a:xfrm>
                  <a:off x="6601419" y="2410358"/>
                  <a:ext cx="242780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3265E-2B12-4388-B675-CDADEF683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419" y="2410358"/>
                  <a:ext cx="242780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19F0CA4-9133-4FA8-B1B3-4BAA6BDE6372}"/>
                </a:ext>
              </a:extLst>
            </p:cNvPr>
            <p:cNvSpPr/>
            <p:nvPr/>
          </p:nvSpPr>
          <p:spPr>
            <a:xfrm>
              <a:off x="9551160" y="2243792"/>
              <a:ext cx="2635030" cy="82295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1F1F7-A01D-46ED-BDDE-1A634D94B16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/>
                <p:nvPr/>
              </p:nvSpPr>
              <p:spPr>
                <a:xfrm>
                  <a:off x="9617297" y="2261679"/>
                  <a:ext cx="2531564" cy="67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EC65281-E43B-4B09-85F9-FA9E3052E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7297" y="2261679"/>
                  <a:ext cx="2531564" cy="6799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BA169DE-8A23-49F9-A608-8A02509725A8}"/>
                  </a:ext>
                </a:extLst>
              </p:cNvPr>
              <p:cNvSpPr/>
              <p:nvPr/>
            </p:nvSpPr>
            <p:spPr>
              <a:xfrm>
                <a:off x="5247898" y="6734603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BA169DE-8A23-49F9-A608-8A0250972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98" y="6734603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46DBDC5-F120-4A18-8F80-27027FA74AA5}"/>
                  </a:ext>
                </a:extLst>
              </p:cNvPr>
              <p:cNvSpPr/>
              <p:nvPr/>
            </p:nvSpPr>
            <p:spPr>
              <a:xfrm>
                <a:off x="1672337" y="8675679"/>
                <a:ext cx="926370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fr-FR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46DBDC5-F120-4A18-8F80-27027FA74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337" y="8675679"/>
                <a:ext cx="9263702" cy="769441"/>
              </a:xfrm>
              <a:prstGeom prst="rect">
                <a:avLst/>
              </a:prstGeom>
              <a:blipFill>
                <a:blip r:embed="rId9"/>
                <a:stretch>
                  <a:fillRect l="-263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FD080F-0DBD-46E5-B970-9040C2818E09}"/>
              </a:ext>
            </a:extLst>
          </p:cNvPr>
          <p:cNvCxnSpPr>
            <a:cxnSpLocks/>
          </p:cNvCxnSpPr>
          <p:nvPr/>
        </p:nvCxnSpPr>
        <p:spPr>
          <a:xfrm>
            <a:off x="16611600" y="6718819"/>
            <a:ext cx="0" cy="65399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5385881-6A81-4851-99A7-9C1DF3CDA149}"/>
                  </a:ext>
                </a:extLst>
              </p:cNvPr>
              <p:cNvSpPr txBox="1"/>
              <p:nvPr/>
            </p:nvSpPr>
            <p:spPr>
              <a:xfrm>
                <a:off x="1672337" y="9597080"/>
                <a:ext cx="1361738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func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eqAr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5385881-6A81-4851-99A7-9C1DF3CDA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337" y="9597080"/>
                <a:ext cx="13617388" cy="1602683"/>
              </a:xfrm>
              <a:prstGeom prst="rect">
                <a:avLst/>
              </a:prstGeom>
              <a:blipFill>
                <a:blip r:embed="rId10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7CA89EF-6FA6-4AA9-87F2-F5402988CD5B}"/>
                  </a:ext>
                </a:extLst>
              </p:cNvPr>
              <p:cNvSpPr txBox="1"/>
              <p:nvPr/>
            </p:nvSpPr>
            <p:spPr>
              <a:xfrm>
                <a:off x="1631020" y="11429849"/>
                <a:ext cx="14577890" cy="1110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7CA89EF-6FA6-4AA9-87F2-F5402988C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020" y="11429849"/>
                <a:ext cx="14577890" cy="1110240"/>
              </a:xfrm>
              <a:prstGeom prst="rect">
                <a:avLst/>
              </a:prstGeom>
              <a:blipFill>
                <a:blip r:embed="rId11"/>
                <a:stretch>
                  <a:fillRect l="-1715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9B3500F-A9D9-4C20-ADCD-50A5DD4E8C86}"/>
                  </a:ext>
                </a:extLst>
              </p:cNvPr>
              <p:cNvSpPr txBox="1"/>
              <p:nvPr/>
            </p:nvSpPr>
            <p:spPr>
              <a:xfrm>
                <a:off x="1631020" y="7709620"/>
                <a:ext cx="12192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9B3500F-A9D9-4C20-ADCD-50A5DD4E8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020" y="7709620"/>
                <a:ext cx="12192000" cy="769441"/>
              </a:xfrm>
              <a:prstGeom prst="rect">
                <a:avLst/>
              </a:prstGeom>
              <a:blipFill>
                <a:blip r:embed="rId12"/>
                <a:stretch>
                  <a:fillRect l="-205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4D35CB5-0AEB-4454-BFD1-284170F312A6}"/>
                  </a:ext>
                </a:extLst>
              </p:cNvPr>
              <p:cNvSpPr txBox="1"/>
              <p:nvPr/>
            </p:nvSpPr>
            <p:spPr>
              <a:xfrm>
                <a:off x="16611599" y="7026957"/>
                <a:ext cx="7086597" cy="2755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4D35CB5-0AEB-4454-BFD1-284170F31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599" y="7026957"/>
                <a:ext cx="7086597" cy="2755691"/>
              </a:xfrm>
              <a:prstGeom prst="rect">
                <a:avLst/>
              </a:prstGeom>
              <a:blipFill>
                <a:blip r:embed="rId13"/>
                <a:stretch>
                  <a:fillRect l="-3442" t="-4646" r="-947" b="-9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B8A0CCE3-6EA6-4E58-BA9F-13148A8F884E}"/>
              </a:ext>
            </a:extLst>
          </p:cNvPr>
          <p:cNvSpPr/>
          <p:nvPr/>
        </p:nvSpPr>
        <p:spPr>
          <a:xfrm>
            <a:off x="1201713" y="481367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297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81" grpId="0"/>
      <p:bldP spid="85" grpId="0"/>
      <p:bldP spid="88" grpId="0"/>
      <p:bldP spid="77" grpId="0"/>
      <p:bldP spid="78" grpId="0"/>
      <p:bldP spid="99" grpId="0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133601" y="4151890"/>
            <a:ext cx="20497799" cy="679242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1905001" y="7370128"/>
            <a:ext cx="19507199" cy="907189"/>
            <a:chOff x="7483861" y="7543801"/>
            <a:chExt cx="14365426" cy="907308"/>
          </a:xfrm>
        </p:grpSpPr>
        <p:sp>
          <p:nvSpPr>
            <p:cNvPr id="33" name="TextBox 32"/>
            <p:cNvSpPr txBox="1"/>
            <p:nvPr/>
          </p:nvSpPr>
          <p:spPr>
            <a:xfrm>
              <a:off x="8712612" y="7620003"/>
              <a:ext cx="1313667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PHƯƠNG PHÁP TÍNH TÍCH PHÂN TỪNG PHẦN</a:t>
              </a: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075864" cy="872846"/>
              <a:chOff x="7483860" y="7543801"/>
              <a:chExt cx="1075864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066346" cy="770174"/>
                <a:chOff x="7493378" y="7646473"/>
                <a:chExt cx="1066346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660791" y="7517714"/>
                  <a:ext cx="731520" cy="106634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82054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1985007" y="5534117"/>
            <a:ext cx="16074393" cy="907084"/>
            <a:chOff x="7459670" y="7543799"/>
            <a:chExt cx="1607648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906939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875039" y="3657600"/>
            <a:ext cx="3983655" cy="1107693"/>
            <a:chOff x="10571614" y="4371559"/>
            <a:chExt cx="3984174" cy="1107837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025500" y="4371559"/>
              <a:ext cx="3066227" cy="1107837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 dirty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id="{155D1E9B-7F0A-493B-A006-7091763C9BBA}"/>
              </a:ext>
            </a:extLst>
          </p:cNvPr>
          <p:cNvGrpSpPr/>
          <p:nvPr/>
        </p:nvGrpSpPr>
        <p:grpSpPr>
          <a:xfrm>
            <a:off x="1964707" y="9214476"/>
            <a:ext cx="19523692" cy="907189"/>
            <a:chOff x="7483861" y="7543801"/>
            <a:chExt cx="14377572" cy="90730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309D0C-F519-4CDE-B426-9A9CDFAB94F0}"/>
                </a:ext>
              </a:extLst>
            </p:cNvPr>
            <p:cNvSpPr txBox="1"/>
            <p:nvPr/>
          </p:nvSpPr>
          <p:spPr>
            <a:xfrm>
              <a:off x="8724758" y="7620003"/>
              <a:ext cx="1313667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SGK,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thêm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89D4ACE9-54D7-45EB-B6DF-EA8ECE4D3CD0}"/>
                </a:ext>
              </a:extLst>
            </p:cNvPr>
            <p:cNvGrpSpPr/>
            <p:nvPr/>
          </p:nvGrpSpPr>
          <p:grpSpPr>
            <a:xfrm>
              <a:off x="7483861" y="7543801"/>
              <a:ext cx="1075864" cy="872846"/>
              <a:chOff x="7483860" y="7543801"/>
              <a:chExt cx="1075864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:a16="http://schemas.microsoft.com/office/drawing/2014/main" id="{FEE029CC-EA85-45FC-92DC-895C5EC9CE6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:a16="http://schemas.microsoft.com/office/drawing/2014/main" id="{1CF83D71-34BC-4373-894D-6B88BB135B94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066346" cy="770174"/>
                <a:chOff x="7493378" y="7646473"/>
                <a:chExt cx="1066346" cy="770174"/>
              </a:xfrm>
            </p:grpSpPr>
            <p:sp>
              <p:nvSpPr>
                <p:cNvPr id="25" name="Round Same Side Corner Rectangle 36">
                  <a:extLst>
                    <a:ext uri="{FF2B5EF4-FFF2-40B4-BE49-F238E27FC236}">
                      <a16:creationId xmlns:a16="http://schemas.microsoft.com/office/drawing/2014/main" id="{8BF8636D-F0A2-47B7-A712-8DAA5406E5EB}"/>
                    </a:ext>
                  </a:extLst>
                </p:cNvPr>
                <p:cNvSpPr/>
                <p:nvPr/>
              </p:nvSpPr>
              <p:spPr>
                <a:xfrm rot="5400000">
                  <a:off x="7660791" y="7517714"/>
                  <a:ext cx="731520" cy="106634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717AAC8-51EB-4E6F-8A84-0B69D4500D9D}"/>
                    </a:ext>
                  </a:extLst>
                </p:cNvPr>
                <p:cNvSpPr txBox="1"/>
                <p:nvPr/>
              </p:nvSpPr>
              <p:spPr>
                <a:xfrm>
                  <a:off x="7832695" y="7646473"/>
                  <a:ext cx="394515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04800" y="1572749"/>
            <a:ext cx="19506288" cy="1569456"/>
            <a:chOff x="-138153" y="1892299"/>
            <a:chExt cx="1950882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138153" y="1905000"/>
              <a:ext cx="22114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1434" y="1896975"/>
              <a:ext cx="1079283" cy="83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TÍNH TÍCH PHÂN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490" y="2505467"/>
            <a:ext cx="15695710" cy="861662"/>
            <a:chOff x="644526" y="2766774"/>
            <a:chExt cx="1043926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2092195" y="2766774"/>
              <a:ext cx="8991600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hương phá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2042" y="2795826"/>
              <a:ext cx="384031" cy="831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8CA9B6-CEB7-418B-9A73-BB0171E89D13}"/>
              </a:ext>
            </a:extLst>
          </p:cNvPr>
          <p:cNvGrpSpPr/>
          <p:nvPr/>
        </p:nvGrpSpPr>
        <p:grpSpPr>
          <a:xfrm>
            <a:off x="534869" y="3575921"/>
            <a:ext cx="23163331" cy="5530465"/>
            <a:chOff x="763490" y="3837197"/>
            <a:chExt cx="21150961" cy="4296671"/>
          </a:xfrm>
        </p:grpSpPr>
        <p:grpSp>
          <p:nvGrpSpPr>
            <p:cNvPr id="43" name="Group 42"/>
            <p:cNvGrpSpPr/>
            <p:nvPr/>
          </p:nvGrpSpPr>
          <p:grpSpPr>
            <a:xfrm>
              <a:off x="1263674" y="3837197"/>
              <a:ext cx="20650777" cy="4296671"/>
              <a:chOff x="1336794" y="4424631"/>
              <a:chExt cx="28692947" cy="42972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336794" y="4995449"/>
                <a:ext cx="28692947" cy="372641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5" tIns="17998" rIns="35995" bIns="17998" rtlCol="0" anchor="ctr"/>
              <a:lstStyle/>
              <a:p>
                <a:pPr algn="just">
                  <a:lnSpc>
                    <a:spcPct val="110000"/>
                  </a:lnSpc>
                </a:pPr>
                <a:endParaRPr lang="en-US" sz="4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400772" y="4424631"/>
                <a:ext cx="358351" cy="508490"/>
                <a:chOff x="217543" y="8657358"/>
                <a:chExt cx="401638" cy="569914"/>
              </a:xfrm>
            </p:grpSpPr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40" name="Group 65">
              <a:extLst>
                <a:ext uri="{FF2B5EF4-FFF2-40B4-BE49-F238E27FC236}">
                  <a16:creationId xmlns:a16="http://schemas.microsoft.com/office/drawing/2014/main" id="{882D4832-79D6-422A-A65B-8A401CD7AB18}"/>
                </a:ext>
              </a:extLst>
            </p:cNvPr>
            <p:cNvGrpSpPr/>
            <p:nvPr/>
          </p:nvGrpSpPr>
          <p:grpSpPr>
            <a:xfrm>
              <a:off x="763490" y="3866412"/>
              <a:ext cx="5018343" cy="874608"/>
              <a:chOff x="166396" y="8755081"/>
              <a:chExt cx="5018343" cy="874608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4755D10D-1933-4235-8C23-6C1BFD686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80021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">
                <a:extLst>
                  <a:ext uri="{FF2B5EF4-FFF2-40B4-BE49-F238E27FC236}">
                    <a16:creationId xmlns:a16="http://schemas.microsoft.com/office/drawing/2014/main" id="{7E546512-AB1A-4D0D-94E6-E480BB9ABF1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C33764C9-2975-438E-BB4D-8BF4DC1A1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438D55E7-F5A4-4D91-8E0B-4961324CC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7">
                  <a:extLst>
                    <a:ext uri="{FF2B5EF4-FFF2-40B4-BE49-F238E27FC236}">
                      <a16:creationId xmlns:a16="http://schemas.microsoft.com/office/drawing/2014/main" id="{9971EA84-D990-4D68-928D-C3F835D33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8">
                  <a:extLst>
                    <a:ext uri="{FF2B5EF4-FFF2-40B4-BE49-F238E27FC236}">
                      <a16:creationId xmlns:a16="http://schemas.microsoft.com/office/drawing/2014/main" id="{385FA4E0-8E74-4604-817A-B52CFB9F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9">
                  <a:extLst>
                    <a:ext uri="{FF2B5EF4-FFF2-40B4-BE49-F238E27FC236}">
                      <a16:creationId xmlns:a16="http://schemas.microsoft.com/office/drawing/2014/main" id="{A45FED48-DAC8-4C77-B333-B7AE0712B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0">
                  <a:extLst>
                    <a:ext uri="{FF2B5EF4-FFF2-40B4-BE49-F238E27FC236}">
                      <a16:creationId xmlns:a16="http://schemas.microsoft.com/office/drawing/2014/main" id="{875AB406-9487-4BA7-824A-CFA3918C02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1">
                  <a:extLst>
                    <a:ext uri="{FF2B5EF4-FFF2-40B4-BE49-F238E27FC236}">
                      <a16:creationId xmlns:a16="http://schemas.microsoft.com/office/drawing/2014/main" id="{819E3CD5-5472-4AB5-B9C6-B1EE038FF2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2">
                  <a:extLst>
                    <a:ext uri="{FF2B5EF4-FFF2-40B4-BE49-F238E27FC236}">
                      <a16:creationId xmlns:a16="http://schemas.microsoft.com/office/drawing/2014/main" id="{5237F961-D402-4C8F-BF85-5DF697C999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Rectangle 53">
                  <a:extLst>
                    <a:ext uri="{FF2B5EF4-FFF2-40B4-BE49-F238E27FC236}">
                      <a16:creationId xmlns:a16="http://schemas.microsoft.com/office/drawing/2014/main" id="{E97789FB-71AB-4AA1-B880-9A53C003E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4">
                  <a:extLst>
                    <a:ext uri="{FF2B5EF4-FFF2-40B4-BE49-F238E27FC236}">
                      <a16:creationId xmlns:a16="http://schemas.microsoft.com/office/drawing/2014/main" id="{8046E013-2B96-42B8-AE99-97D21A057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5">
                  <a:extLst>
                    <a:ext uri="{FF2B5EF4-FFF2-40B4-BE49-F238E27FC236}">
                      <a16:creationId xmlns:a16="http://schemas.microsoft.com/office/drawing/2014/main" id="{445A72B5-AEBD-4713-B1EA-9C45E0B7D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6">
                  <a:extLst>
                    <a:ext uri="{FF2B5EF4-FFF2-40B4-BE49-F238E27FC236}">
                      <a16:creationId xmlns:a16="http://schemas.microsoft.com/office/drawing/2014/main" id="{866B0AC6-1A15-43D7-B7D8-B612A0CAD3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A1A4712-3448-406E-9C10-D8D315C1EF00}"/>
                  </a:ext>
                </a:extLst>
              </p:cNvPr>
              <p:cNvSpPr txBox="1"/>
              <p:nvPr/>
            </p:nvSpPr>
            <p:spPr>
              <a:xfrm>
                <a:off x="1618638" y="8829470"/>
                <a:ext cx="238618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73E3E68-E1D7-40B9-8C82-C94FE8E477A3}"/>
                  </a:ext>
                </a:extLst>
              </p:cNvPr>
              <p:cNvSpPr/>
              <p:nvPr/>
            </p:nvSpPr>
            <p:spPr>
              <a:xfrm>
                <a:off x="1260817" y="4637073"/>
                <a:ext cx="22284984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𝒇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].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 sử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el-GR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𝝋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𝒕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liên tục trên đoạn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𝜶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𝜷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𝝋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,  </m:t>
                    </m:r>
                    <m:r>
                      <a:rPr lang="el-G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𝝋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≤</m:t>
                    </m:r>
                    <m:r>
                      <a:rPr lang="el-G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𝝋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𝒕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𝐭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73E3E68-E1D7-40B9-8C82-C94FE8E47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17" y="4637073"/>
                <a:ext cx="22284984" cy="2800767"/>
              </a:xfrm>
              <a:prstGeom prst="rect">
                <a:avLst/>
              </a:prstGeom>
              <a:blipFill>
                <a:blip r:embed="rId3"/>
                <a:stretch>
                  <a:fillRect l="-1121" t="-4793" r="-1094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9724931-A60E-4E1D-AB6B-94A72F263DCF}"/>
                  </a:ext>
                </a:extLst>
              </p:cNvPr>
              <p:cNvSpPr/>
              <p:nvPr/>
            </p:nvSpPr>
            <p:spPr>
              <a:xfrm>
                <a:off x="7162800" y="6086532"/>
                <a:ext cx="10058400" cy="1641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  <m:r>
                        <a:rPr lang="vi-VN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𝜶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𝜷</m:t>
                          </m:r>
                        </m:sup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l-GR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𝝋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𝒕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)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l-GR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𝝋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′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𝒕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)</m:t>
                          </m:r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9724931-A60E-4E1D-AB6B-94A72F263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86532"/>
                <a:ext cx="10058400" cy="16412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74FD157-E622-4ECC-AF98-454BF76B2064}"/>
                  </a:ext>
                </a:extLst>
              </p:cNvPr>
              <p:cNvSpPr txBox="1"/>
              <p:nvPr/>
            </p:nvSpPr>
            <p:spPr>
              <a:xfrm>
                <a:off x="1415518" y="8184790"/>
                <a:ext cx="1062453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𝜷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&lt;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endParaRPr lang="en-US" sz="5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74FD157-E622-4ECC-AF98-454BF76B2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18" y="8184790"/>
                <a:ext cx="10624533" cy="769441"/>
              </a:xfrm>
              <a:prstGeom prst="rect">
                <a:avLst/>
              </a:prstGeom>
              <a:blipFill>
                <a:blip r:embed="rId8"/>
                <a:stretch>
                  <a:fillRect l="-229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1054" y="2667000"/>
            <a:ext cx="23761892" cy="2404043"/>
            <a:chOff x="311054" y="2912059"/>
            <a:chExt cx="23761892" cy="2404043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70987" y="5517392"/>
            <a:ext cx="23693540" cy="6674608"/>
            <a:chOff x="1035644" y="5348145"/>
            <a:chExt cx="23730943" cy="5312239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9B1D069-4F62-417F-AA1D-FC9AFE3CE952}"/>
                  </a:ext>
                </a:extLst>
              </p:cNvPr>
              <p:cNvSpPr/>
              <p:nvPr/>
            </p:nvSpPr>
            <p:spPr>
              <a:xfrm>
                <a:off x="5029200" y="3402939"/>
                <a:ext cx="10512407" cy="1390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492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sau:</a:t>
                </a:r>
                <a14:m>
                  <m:oMath xmlns:m="http://schemas.openxmlformats.org/officeDocument/2006/math">
                    <m:r>
                      <a:rPr lang="en-US" sz="5399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399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5399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5399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399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5399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53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399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sz="53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399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399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399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399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399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nary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9B1D069-4F62-417F-AA1D-FC9AFE3CE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402939"/>
                <a:ext cx="10512407" cy="1390264"/>
              </a:xfrm>
              <a:prstGeom prst="rect">
                <a:avLst/>
              </a:prstGeom>
              <a:blipFill>
                <a:blip r:embed="rId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8361A48-4071-4ABC-9319-4A4A7B84786C}"/>
                  </a:ext>
                </a:extLst>
              </p:cNvPr>
              <p:cNvSpPr/>
              <p:nvPr/>
            </p:nvSpPr>
            <p:spPr>
              <a:xfrm>
                <a:off x="3930299" y="6203803"/>
                <a:ext cx="21416976" cy="1105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func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8361A48-4071-4ABC-9319-4A4A7B847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299" y="6203803"/>
                <a:ext cx="21416976" cy="1105543"/>
              </a:xfrm>
              <a:prstGeom prst="rect">
                <a:avLst/>
              </a:prstGeom>
              <a:blipFill>
                <a:blip r:embed="rId4"/>
                <a:stretch>
                  <a:fillRect l="-1167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8B16D85-6F3A-4B02-8745-55C4B087F665}"/>
                  </a:ext>
                </a:extLst>
              </p:cNvPr>
              <p:cNvSpPr/>
              <p:nvPr/>
            </p:nvSpPr>
            <p:spPr>
              <a:xfrm>
                <a:off x="3294558" y="9167173"/>
                <a:ext cx="8923199" cy="1422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492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𝒕𝒂𝒏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func>
                              </m:e>
                            </m: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𝒕𝒂𝒏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func>
                              </m:e>
                            </m:d>
                          </m:den>
                        </m:f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8B16D85-6F3A-4B02-8745-55C4B087F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58" y="9167173"/>
                <a:ext cx="8923199" cy="1422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A4AF4DF-7FC0-400E-936E-4A0B57ADCB61}"/>
                  </a:ext>
                </a:extLst>
              </p:cNvPr>
              <p:cNvSpPr/>
              <p:nvPr/>
            </p:nvSpPr>
            <p:spPr>
              <a:xfrm>
                <a:off x="3294558" y="7100088"/>
                <a:ext cx="7923768" cy="2114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algn="just">
                  <a:lnSpc>
                    <a:spcPct val="115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A4AF4DF-7FC0-400E-936E-4A0B57ADC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58" y="7100088"/>
                <a:ext cx="7923768" cy="2114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2D35BE-E360-41C4-9F43-E4183CCCBDB2}"/>
                  </a:ext>
                </a:extLst>
              </p:cNvPr>
              <p:cNvSpPr txBox="1"/>
              <p:nvPr/>
            </p:nvSpPr>
            <p:spPr>
              <a:xfrm>
                <a:off x="11136225" y="9002937"/>
                <a:ext cx="5959875" cy="1848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begChr m:val="|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2D35BE-E360-41C4-9F43-E4183CCCB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225" y="9002937"/>
                <a:ext cx="5959875" cy="18484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2FB1DA-B2B7-407B-B49F-998EFF022444}"/>
                  </a:ext>
                </a:extLst>
              </p:cNvPr>
              <p:cNvSpPr txBox="1"/>
              <p:nvPr/>
            </p:nvSpPr>
            <p:spPr>
              <a:xfrm>
                <a:off x="4980300" y="10468745"/>
                <a:ext cx="4883356" cy="151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2FB1DA-B2B7-407B-B49F-998EFF022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300" y="10468745"/>
                <a:ext cx="4883356" cy="15169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56" grpId="0"/>
      <p:bldP spid="57" grpId="0"/>
      <p:bldP spid="58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B9B9F3A-D451-4195-9DD3-87B1955105DF}"/>
              </a:ext>
            </a:extLst>
          </p:cNvPr>
          <p:cNvGrpSpPr/>
          <p:nvPr/>
        </p:nvGrpSpPr>
        <p:grpSpPr>
          <a:xfrm>
            <a:off x="515143" y="3104859"/>
            <a:ext cx="23258636" cy="5977975"/>
            <a:chOff x="311054" y="2912063"/>
            <a:chExt cx="23378307" cy="5858576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8D1169B-B3C3-454D-9F4A-BEE09B6186AB}"/>
                </a:ext>
              </a:extLst>
            </p:cNvPr>
            <p:cNvSpPr/>
            <p:nvPr/>
          </p:nvSpPr>
          <p:spPr>
            <a:xfrm>
              <a:off x="566320" y="3396739"/>
              <a:ext cx="23123041" cy="537390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30" name="Group 67">
              <a:extLst>
                <a:ext uri="{FF2B5EF4-FFF2-40B4-BE49-F238E27FC236}">
                  <a16:creationId xmlns:a16="http://schemas.microsoft.com/office/drawing/2014/main" id="{9A1F07A7-A088-4DD3-AF1E-E57C6469E633}"/>
                </a:ext>
              </a:extLst>
            </p:cNvPr>
            <p:cNvGrpSpPr/>
            <p:nvPr/>
          </p:nvGrpSpPr>
          <p:grpSpPr>
            <a:xfrm>
              <a:off x="311054" y="2912063"/>
              <a:ext cx="3047999" cy="983689"/>
              <a:chOff x="1311958" y="3405486"/>
              <a:chExt cx="3030382" cy="102796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EDFCBCB5-3C84-4A05-A024-FDD79824DC4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49524" y="2820370"/>
                <a:ext cx="715969" cy="226966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2A8D906-6169-4BB1-B3D9-C3C8CD40E9CE}"/>
                  </a:ext>
                </a:extLst>
              </p:cNvPr>
              <p:cNvSpPr txBox="1"/>
              <p:nvPr/>
            </p:nvSpPr>
            <p:spPr>
              <a:xfrm>
                <a:off x="2316645" y="3597214"/>
                <a:ext cx="1837898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  <p:grpSp>
            <p:nvGrpSpPr>
              <p:cNvPr id="33" name="Group 70">
                <a:extLst>
                  <a:ext uri="{FF2B5EF4-FFF2-40B4-BE49-F238E27FC236}">
                    <a16:creationId xmlns:a16="http://schemas.microsoft.com/office/drawing/2014/main" id="{B55A9FB2-87D3-4F65-84F7-1727A6C05D2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263264-E589-4692-8CEE-523292E5C6E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0DC5B09F-7FBA-480E-A574-89E0001E0B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FECDDBC-155D-4106-BE08-471D233308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8E3419B-65AD-455C-AE2C-26C6F78683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id="{84C2191C-4C9E-49D6-9F7F-C8D4A93B2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7">
                  <a:extLst>
                    <a:ext uri="{FF2B5EF4-FFF2-40B4-BE49-F238E27FC236}">
                      <a16:creationId xmlns:a16="http://schemas.microsoft.com/office/drawing/2014/main" id="{1FE9BD77-DE5F-4AF9-94CA-B23823A763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8">
                  <a:extLst>
                    <a:ext uri="{FF2B5EF4-FFF2-40B4-BE49-F238E27FC236}">
                      <a16:creationId xmlns:a16="http://schemas.microsoft.com/office/drawing/2014/main" id="{0D49C120-A352-4552-B81C-603E4468AD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9">
                  <a:extLst>
                    <a:ext uri="{FF2B5EF4-FFF2-40B4-BE49-F238E27FC236}">
                      <a16:creationId xmlns:a16="http://schemas.microsoft.com/office/drawing/2014/main" id="{4536F991-562D-46A6-A451-33FE85EB6E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20">
                  <a:extLst>
                    <a:ext uri="{FF2B5EF4-FFF2-40B4-BE49-F238E27FC236}">
                      <a16:creationId xmlns:a16="http://schemas.microsoft.com/office/drawing/2014/main" id="{BE4BE77D-4CD4-411C-B625-9FEA25089C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1">
                  <a:extLst>
                    <a:ext uri="{FF2B5EF4-FFF2-40B4-BE49-F238E27FC236}">
                      <a16:creationId xmlns:a16="http://schemas.microsoft.com/office/drawing/2014/main" id="{F4BC7B1E-CEFE-4EED-956C-FF094007C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2">
                  <a:extLst>
                    <a:ext uri="{FF2B5EF4-FFF2-40B4-BE49-F238E27FC236}">
                      <a16:creationId xmlns:a16="http://schemas.microsoft.com/office/drawing/2014/main" id="{D2B9AC96-1CB0-40F3-BA3F-ABA6AA6976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3">
                  <a:extLst>
                    <a:ext uri="{FF2B5EF4-FFF2-40B4-BE49-F238E27FC236}">
                      <a16:creationId xmlns:a16="http://schemas.microsoft.com/office/drawing/2014/main" id="{81B339D8-9F1A-4FCC-AC01-0EF50A469D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4">
                  <a:extLst>
                    <a:ext uri="{FF2B5EF4-FFF2-40B4-BE49-F238E27FC236}">
                      <a16:creationId xmlns:a16="http://schemas.microsoft.com/office/drawing/2014/main" id="{3AAC81E9-C6D0-4351-978D-510FE4F2D3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C14A88A0-2B81-40C7-8321-843CA5C9B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>
                  <a:extLst>
                    <a:ext uri="{FF2B5EF4-FFF2-40B4-BE49-F238E27FC236}">
                      <a16:creationId xmlns:a16="http://schemas.microsoft.com/office/drawing/2014/main" id="{666170D5-2460-4E13-9369-EF6123AAA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7">
                  <a:extLst>
                    <a:ext uri="{FF2B5EF4-FFF2-40B4-BE49-F238E27FC236}">
                      <a16:creationId xmlns:a16="http://schemas.microsoft.com/office/drawing/2014/main" id="{AC61068C-FAEF-4CDA-85BE-65D4B6D85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8">
                  <a:extLst>
                    <a:ext uri="{FF2B5EF4-FFF2-40B4-BE49-F238E27FC236}">
                      <a16:creationId xmlns:a16="http://schemas.microsoft.com/office/drawing/2014/main" id="{9B8CB861-36AA-4573-9F7F-FDF2623E7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9">
                  <a:extLst>
                    <a:ext uri="{FF2B5EF4-FFF2-40B4-BE49-F238E27FC236}">
                      <a16:creationId xmlns:a16="http://schemas.microsoft.com/office/drawing/2014/main" id="{282A9CCD-CF54-4C43-8AE5-E6CD9EF92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0">
                  <a:extLst>
                    <a:ext uri="{FF2B5EF4-FFF2-40B4-BE49-F238E27FC236}">
                      <a16:creationId xmlns:a16="http://schemas.microsoft.com/office/drawing/2014/main" id="{174E5213-D82D-466D-8CFE-34CF8F2AE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A92A117E-2FB2-46B5-98F1-DA940C9C5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2">
                  <a:extLst>
                    <a:ext uri="{FF2B5EF4-FFF2-40B4-BE49-F238E27FC236}">
                      <a16:creationId xmlns:a16="http://schemas.microsoft.com/office/drawing/2014/main" id="{076697CC-38FF-4ED2-9211-075F18403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3">
                  <a:extLst>
                    <a:ext uri="{FF2B5EF4-FFF2-40B4-BE49-F238E27FC236}">
                      <a16:creationId xmlns:a16="http://schemas.microsoft.com/office/drawing/2014/main" id="{2B207040-10DF-43DB-8EC8-24B2BED7D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4">
                  <a:extLst>
                    <a:ext uri="{FF2B5EF4-FFF2-40B4-BE49-F238E27FC236}">
                      <a16:creationId xmlns:a16="http://schemas.microsoft.com/office/drawing/2014/main" id="{2E05ED47-A734-4857-A922-B9B5F1D35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5">
                  <a:extLst>
                    <a:ext uri="{FF2B5EF4-FFF2-40B4-BE49-F238E27FC236}">
                      <a16:creationId xmlns:a16="http://schemas.microsoft.com/office/drawing/2014/main" id="{B3E31E07-A1A0-4057-BA70-13BA17D32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6">
                  <a:extLst>
                    <a:ext uri="{FF2B5EF4-FFF2-40B4-BE49-F238E27FC236}">
                      <a16:creationId xmlns:a16="http://schemas.microsoft.com/office/drawing/2014/main" id="{01799076-871D-44F3-BD65-739B1DE61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304800" y="1524000"/>
            <a:ext cx="19506288" cy="1569456"/>
            <a:chOff x="-138153" y="1892299"/>
            <a:chExt cx="1950882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138153" y="1905000"/>
              <a:ext cx="22114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1434" y="1896975"/>
              <a:ext cx="1079283" cy="83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TÍNH TÍCH PHÂN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490" y="2338738"/>
            <a:ext cx="15695710" cy="861662"/>
            <a:chOff x="644526" y="2766774"/>
            <a:chExt cx="1043926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2092195" y="2766774"/>
              <a:ext cx="8991600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hương phá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2042" y="2795826"/>
              <a:ext cx="384031" cy="831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7841-5D06-44D3-A4AE-338A60C8B189}"/>
              </a:ext>
            </a:extLst>
          </p:cNvPr>
          <p:cNvGrpSpPr/>
          <p:nvPr/>
        </p:nvGrpSpPr>
        <p:grpSpPr>
          <a:xfrm>
            <a:off x="457202" y="9097617"/>
            <a:ext cx="23316578" cy="4507375"/>
            <a:chOff x="1162785" y="7362002"/>
            <a:chExt cx="22002198" cy="4882932"/>
          </a:xfrm>
        </p:grpSpPr>
        <p:sp>
          <p:nvSpPr>
            <p:cNvPr id="48" name="Rounded Rectangle 47"/>
            <p:cNvSpPr/>
            <p:nvPr/>
          </p:nvSpPr>
          <p:spPr>
            <a:xfrm>
              <a:off x="1396944" y="7672648"/>
              <a:ext cx="21768039" cy="4572286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nl-NL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2" name="Group 2">
              <a:extLst>
                <a:ext uri="{FF2B5EF4-FFF2-40B4-BE49-F238E27FC236}">
                  <a16:creationId xmlns:a16="http://schemas.microsoft.com/office/drawing/2014/main" id="{68189C7D-74AE-432A-8485-84CE2CB093D4}"/>
                </a:ext>
              </a:extLst>
            </p:cNvPr>
            <p:cNvGrpSpPr/>
            <p:nvPr/>
          </p:nvGrpSpPr>
          <p:grpSpPr>
            <a:xfrm>
              <a:off x="1162785" y="7362002"/>
              <a:ext cx="4238859" cy="902152"/>
              <a:chOff x="1164551" y="11102593"/>
              <a:chExt cx="1721984" cy="902257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129DD786-F4AC-4E3F-ABF8-9A17F52179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553158" y="10798500"/>
                <a:ext cx="841109" cy="157159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E177A83-D393-48A5-A1B8-9D7F7E5D5FD9}"/>
                  </a:ext>
                </a:extLst>
              </p:cNvPr>
              <p:cNvSpPr txBox="1"/>
              <p:nvPr/>
            </p:nvSpPr>
            <p:spPr>
              <a:xfrm>
                <a:off x="1164551" y="11102593"/>
                <a:ext cx="1721984" cy="437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DD8F5D-2E9F-4DF7-B82A-33EEAB600512}"/>
                  </a:ext>
                </a:extLst>
              </p:cNvPr>
              <p:cNvSpPr/>
              <p:nvPr/>
            </p:nvSpPr>
            <p:spPr>
              <a:xfrm>
                <a:off x="6629400" y="10391929"/>
                <a:ext cx="14630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 đổi để chọn phép đặt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)⇒</m:t>
                    </m:r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DD8F5D-2E9F-4DF7-B82A-33EEAB600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0391929"/>
                <a:ext cx="14630400" cy="769441"/>
              </a:xfrm>
              <a:prstGeom prst="rect">
                <a:avLst/>
              </a:prstGeom>
              <a:blipFill>
                <a:blip r:embed="rId3"/>
                <a:stretch>
                  <a:fillRect l="-17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 Same Side Corner Rectangle 78">
            <a:extLst>
              <a:ext uri="{FF2B5EF4-FFF2-40B4-BE49-F238E27FC236}">
                <a16:creationId xmlns:a16="http://schemas.microsoft.com/office/drawing/2014/main" id="{DD9FE0B9-B3DC-4AA9-AB75-C858B284E168}"/>
              </a:ext>
            </a:extLst>
          </p:cNvPr>
          <p:cNvSpPr/>
          <p:nvPr/>
        </p:nvSpPr>
        <p:spPr>
          <a:xfrm rot="5400000">
            <a:off x="4558047" y="9262823"/>
            <a:ext cx="780419" cy="3027120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3369B82-6038-45D4-998A-9070A5080C23}"/>
              </a:ext>
            </a:extLst>
          </p:cNvPr>
          <p:cNvSpPr/>
          <p:nvPr/>
        </p:nvSpPr>
        <p:spPr>
          <a:xfrm>
            <a:off x="3800061" y="10393908"/>
            <a:ext cx="2625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</a:p>
        </p:txBody>
      </p:sp>
      <p:sp>
        <p:nvSpPr>
          <p:cNvPr id="61" name="Round Same Side Corner Rectangle 78">
            <a:extLst>
              <a:ext uri="{FF2B5EF4-FFF2-40B4-BE49-F238E27FC236}">
                <a16:creationId xmlns:a16="http://schemas.microsoft.com/office/drawing/2014/main" id="{2DBD636F-ECC3-47CD-8AC8-9ABAF6D7080A}"/>
              </a:ext>
            </a:extLst>
          </p:cNvPr>
          <p:cNvSpPr/>
          <p:nvPr/>
        </p:nvSpPr>
        <p:spPr>
          <a:xfrm rot="5400000">
            <a:off x="4557500" y="11565987"/>
            <a:ext cx="770259" cy="3027119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EA02E3-277D-4A6F-A076-E50BEE5F4DA9}"/>
              </a:ext>
            </a:extLst>
          </p:cNvPr>
          <p:cNvSpPr/>
          <p:nvPr/>
        </p:nvSpPr>
        <p:spPr>
          <a:xfrm>
            <a:off x="3823045" y="12671574"/>
            <a:ext cx="2520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F1EA91B-B1F0-4FCC-B7C2-5FAC0593237F}"/>
                  </a:ext>
                </a:extLst>
              </p:cNvPr>
              <p:cNvSpPr/>
              <p:nvPr/>
            </p:nvSpPr>
            <p:spPr>
              <a:xfrm>
                <a:off x="6679934" y="12464708"/>
                <a:ext cx="16611247" cy="1128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 về dạng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)​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đơn giản hơn và dễ tính toán.</a:t>
                </a:r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F1EA91B-B1F0-4FCC-B7C2-5FAC05932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4" y="12464708"/>
                <a:ext cx="16611247" cy="1128707"/>
              </a:xfrm>
              <a:prstGeom prst="rect">
                <a:avLst/>
              </a:prstGeom>
              <a:blipFill>
                <a:blip r:embed="rId4"/>
                <a:stretch>
                  <a:fillRect l="-1505" b="-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6BB5DA9-173E-476B-BB46-EE4AC37DE7AF}"/>
                  </a:ext>
                </a:extLst>
              </p:cNvPr>
              <p:cNvSpPr/>
              <p:nvPr/>
            </p:nvSpPr>
            <p:spPr>
              <a:xfrm>
                <a:off x="6647657" y="11073017"/>
                <a:ext cx="17068800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hớ: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biến phải đổi cận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6BB5DA9-173E-476B-BB46-EE4AC37DE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57" y="11073017"/>
                <a:ext cx="17068800" cy="1602683"/>
              </a:xfrm>
              <a:prstGeom prst="rect">
                <a:avLst/>
              </a:prstGeom>
              <a:blipFill>
                <a:blip r:embed="rId5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ound Same Side Corner Rectangle 78">
            <a:extLst>
              <a:ext uri="{FF2B5EF4-FFF2-40B4-BE49-F238E27FC236}">
                <a16:creationId xmlns:a16="http://schemas.microsoft.com/office/drawing/2014/main" id="{D3235184-9F49-4844-8C85-D1604DC26856}"/>
              </a:ext>
            </a:extLst>
          </p:cNvPr>
          <p:cNvSpPr/>
          <p:nvPr/>
        </p:nvSpPr>
        <p:spPr>
          <a:xfrm rot="5400000">
            <a:off x="4558047" y="10355798"/>
            <a:ext cx="780419" cy="3027120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2E94B75-85BE-466B-9E08-312734D2440D}"/>
              </a:ext>
            </a:extLst>
          </p:cNvPr>
          <p:cNvSpPr/>
          <p:nvPr/>
        </p:nvSpPr>
        <p:spPr>
          <a:xfrm>
            <a:off x="3800061" y="11486883"/>
            <a:ext cx="2625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FA25BF6-BC69-435A-AFA4-B5BDA1847637}"/>
                  </a:ext>
                </a:extLst>
              </p:cNvPr>
              <p:cNvSpPr txBox="1"/>
              <p:nvPr/>
            </p:nvSpPr>
            <p:spPr>
              <a:xfrm>
                <a:off x="5470337" y="9366167"/>
                <a:ext cx="16078200" cy="1038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𝒃</m:t>
                        </m:r>
                      </m:sup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𝒈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𝒖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𝒈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𝒖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FA25BF6-BC69-435A-AFA4-B5BDA1847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337" y="9366167"/>
                <a:ext cx="16078200" cy="1038426"/>
              </a:xfrm>
              <a:prstGeom prst="rect">
                <a:avLst/>
              </a:prstGeom>
              <a:blipFill>
                <a:blip r:embed="rId6"/>
                <a:stretch>
                  <a:fillRect l="-1516" b="-15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220B3E2-E3E6-401E-9884-846ED034A58C}"/>
                  </a:ext>
                </a:extLst>
              </p:cNvPr>
              <p:cNvSpPr/>
              <p:nvPr/>
            </p:nvSpPr>
            <p:spPr>
              <a:xfrm>
                <a:off x="1030634" y="3733800"/>
                <a:ext cx="22594881" cy="5332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𝒇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đoạn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].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)​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đoạn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𝒖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𝒈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𝒖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𝒈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𝜶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𝜷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)​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𝒈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𝒖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d>
                        <m:r>
                          <a:rPr lang="vi-VN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nary>
                      <m:nary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)​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220B3E2-E3E6-401E-9884-846ED034A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34" y="3733800"/>
                <a:ext cx="22594881" cy="5332037"/>
              </a:xfrm>
              <a:prstGeom prst="rect">
                <a:avLst/>
              </a:prstGeom>
              <a:blipFill>
                <a:blip r:embed="rId7"/>
                <a:stretch>
                  <a:fillRect l="-1079" t="-2403" r="-1079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3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 animBg="1"/>
      <p:bldP spid="52" grpId="0"/>
      <p:bldP spid="61" grpId="0" animBg="1"/>
      <p:bldP spid="65" grpId="0"/>
      <p:bldP spid="66" grpId="0"/>
      <p:bldP spid="70" grpId="0"/>
      <p:bldP spid="71" grpId="0" animBg="1"/>
      <p:bldP spid="72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1054" y="2667000"/>
            <a:ext cx="23761892" cy="2404043"/>
            <a:chOff x="311054" y="2912059"/>
            <a:chExt cx="23761892" cy="2404043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60356" y="5517392"/>
            <a:ext cx="23693540" cy="6519128"/>
            <a:chOff x="1035644" y="5348145"/>
            <a:chExt cx="23730943" cy="5312239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41FB14-C110-4BB5-B596-5712709E8568}"/>
                  </a:ext>
                </a:extLst>
              </p:cNvPr>
              <p:cNvSpPr/>
              <p:nvPr/>
            </p:nvSpPr>
            <p:spPr>
              <a:xfrm>
                <a:off x="3947171" y="3466979"/>
                <a:ext cx="12092028" cy="1181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sau: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𝟐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func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𝒄𝒐𝒔</m:t>
                            </m:r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𝐝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41FB14-C110-4BB5-B596-5712709E8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71" y="3466979"/>
                <a:ext cx="12092028" cy="1181221"/>
              </a:xfrm>
              <a:prstGeom prst="rect">
                <a:avLst/>
              </a:prstGeom>
              <a:blipFill>
                <a:blip r:embed="rId3"/>
                <a:stretch>
                  <a:fillRect b="-1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5386332-6E56-4024-AC7A-CF4BDC910CA6}"/>
                  </a:ext>
                </a:extLst>
              </p:cNvPr>
              <p:cNvSpPr/>
              <p:nvPr/>
            </p:nvSpPr>
            <p:spPr>
              <a:xfrm>
                <a:off x="4122361" y="6430401"/>
                <a:ext cx="19300307" cy="782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𝐝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5386332-6E56-4024-AC7A-CF4BDC910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61" y="6430401"/>
                <a:ext cx="19300307" cy="782971"/>
              </a:xfrm>
              <a:prstGeom prst="rect">
                <a:avLst/>
              </a:prstGeom>
              <a:blipFill>
                <a:blip r:embed="rId4"/>
                <a:stretch>
                  <a:fillRect t="-18750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B63342B-3802-49E3-A54F-07F00FC37666}"/>
                  </a:ext>
                </a:extLst>
              </p:cNvPr>
              <p:cNvSpPr/>
              <p:nvPr/>
            </p:nvSpPr>
            <p:spPr>
              <a:xfrm>
                <a:off x="4046161" y="9528079"/>
                <a:ext cx="19895765" cy="170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𝟐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func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𝒄𝒐𝒔</m:t>
                            </m:r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𝐝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𝒕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𝐝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𝒕</m:t>
                        </m:r>
                      </m:e>
                    </m:nary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𝟑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𝟏</m:t>
                            </m:r>
                          </m: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B63342B-3802-49E3-A54F-07F00FC37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161" y="9528079"/>
                <a:ext cx="19895765" cy="1704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3E3B634-3A5B-481A-9608-32D49317E36E}"/>
                  </a:ext>
                </a:extLst>
              </p:cNvPr>
              <p:cNvSpPr/>
              <p:nvPr/>
            </p:nvSpPr>
            <p:spPr>
              <a:xfrm>
                <a:off x="4053726" y="7356627"/>
                <a:ext cx="7570565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3E3B634-3A5B-481A-9608-32D49317E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726" y="7356627"/>
                <a:ext cx="7570565" cy="2114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8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3" grpId="0"/>
      <p:bldP spid="54" grpId="0"/>
      <p:bldP spid="5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00655BF-699A-4BEE-A41A-A157EE7615C3}"/>
              </a:ext>
            </a:extLst>
          </p:cNvPr>
          <p:cNvGrpSpPr/>
          <p:nvPr/>
        </p:nvGrpSpPr>
        <p:grpSpPr>
          <a:xfrm>
            <a:off x="311054" y="2667000"/>
            <a:ext cx="23687353" cy="2404043"/>
            <a:chOff x="311054" y="2912059"/>
            <a:chExt cx="23761892" cy="2404043"/>
          </a:xfrm>
        </p:grpSpPr>
        <p:sp>
          <p:nvSpPr>
            <p:cNvPr id="56" name="Rounded Rectangle 28">
              <a:extLst>
                <a:ext uri="{FF2B5EF4-FFF2-40B4-BE49-F238E27FC236}">
                  <a16:creationId xmlns:a16="http://schemas.microsoft.com/office/drawing/2014/main" id="{117CA0A3-C2CE-4D8C-A615-726A1A0A7084}"/>
                </a:ext>
              </a:extLst>
            </p:cNvPr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BDDF1BFE-CED2-46CC-9830-D91B030EF2D4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ACD40850-4185-4234-9206-00159B75BF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3C16B5-D1FE-4EE4-B2B0-25B20B15EB77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25784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1B3EB473-A7FB-4614-A21A-43A6ADF418D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09D8D-7909-4314-AF47-12FE3ACC05B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A283F778-05B6-4C45-BF91-D97D030D26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0454B60C-5B87-4339-9EBF-DB11198681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753F3E09-0550-494E-A00C-B7F156612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4C4FA3FC-56F9-483D-B4D2-C6E66F8F67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EE41524D-003D-4128-A06E-1137BAF319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4DB60DDB-952D-46CD-BEE2-E5BB64196F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9AAFCDD2-E0B1-42F7-9A46-AF0721CAFD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460F3CB2-03F2-4153-8720-946BD80ED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67D97376-73D4-41EF-A072-D7B6520C35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EAFEA114-E52B-465C-B4E1-440CF5C08E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B25C124-34D9-4A75-BFAE-ABA630920B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3C38845F-E59F-4751-BCD9-1FCD6F217E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E980A060-5BD9-4A62-9EB5-6A77F0C93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17199CD5-2AE3-49D5-B524-0721301FC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0B24A631-F585-40DB-844E-C9B2B7EE8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6C9FDEFA-9FD6-4636-A6C2-6F4E937F9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CE2DE566-B775-47BE-9CB1-3E827317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B686F77C-268D-4FD7-9020-31280F728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52334BD8-1015-4CE6-830C-37E30DCAF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7AB88F99-98B5-4C3C-A5F2-FEC87396F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5451A629-4CEA-4AC8-B200-D2B7AAE14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8A8D89BA-6696-4237-B31F-3064D8279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F0CA5803-A63D-499E-84B8-0A5144029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9B1FD64D-991F-4B60-B7F8-CE6A55C4F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87003" y="5390836"/>
            <a:ext cx="23693606" cy="7410763"/>
            <a:chOff x="991946" y="5348148"/>
            <a:chExt cx="23774641" cy="7259563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70060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6" y="5348148"/>
              <a:ext cx="3305109" cy="824430"/>
              <a:chOff x="993610" y="6322796"/>
              <a:chExt cx="3305491" cy="828633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6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25280" y="6344379"/>
                <a:ext cx="238115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10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101948" y="6394807"/>
                <a:ext cx="579887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50762EA-BB4A-42FB-81C7-DFCD67C9DB8F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F7347AC-073B-4A93-AEA4-CA0C5122473B}"/>
                  </a:ext>
                </a:extLst>
              </p:cNvPr>
              <p:cNvSpPr/>
              <p:nvPr/>
            </p:nvSpPr>
            <p:spPr>
              <a:xfrm>
                <a:off x="4271249" y="3501919"/>
                <a:ext cx="11463716" cy="1129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sau: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F7347AC-073B-4A93-AEA4-CA0C51224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49" y="3501919"/>
                <a:ext cx="11463716" cy="1129155"/>
              </a:xfrm>
              <a:prstGeom prst="rect">
                <a:avLst/>
              </a:prstGeom>
              <a:blipFill>
                <a:blip r:embed="rId3"/>
                <a:stretch>
                  <a:fillRect r="-1170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06930CB-C985-40BF-9136-238ED72B6953}"/>
                  </a:ext>
                </a:extLst>
              </p:cNvPr>
              <p:cNvSpPr/>
              <p:nvPr/>
            </p:nvSpPr>
            <p:spPr>
              <a:xfrm>
                <a:off x="4550941" y="6188806"/>
                <a:ext cx="19433884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06930CB-C985-40BF-9136-238ED72B6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41" y="6188806"/>
                <a:ext cx="19433884" cy="1067152"/>
              </a:xfrm>
              <a:prstGeom prst="rect">
                <a:avLst/>
              </a:prstGeom>
              <a:blipFill>
                <a:blip r:embed="rId4"/>
                <a:stretch>
                  <a:fillRect l="-1286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128127E-0A9A-4CF3-AEB0-EB388ABB05AD}"/>
                  </a:ext>
                </a:extLst>
              </p:cNvPr>
              <p:cNvSpPr/>
              <p:nvPr/>
            </p:nvSpPr>
            <p:spPr>
              <a:xfrm>
                <a:off x="3934613" y="8360759"/>
                <a:ext cx="7570565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128127E-0A9A-4CF3-AEB0-EB388ABB0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13" y="8360759"/>
                <a:ext cx="7570565" cy="1829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0146987-A0EB-438E-9A81-FAC714835C10}"/>
                  </a:ext>
                </a:extLst>
              </p:cNvPr>
              <p:cNvSpPr/>
              <p:nvPr/>
            </p:nvSpPr>
            <p:spPr>
              <a:xfrm>
                <a:off x="3934613" y="10611313"/>
                <a:ext cx="10619587" cy="122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𝒅𝒕</m:t>
                        </m:r>
                      </m:e>
                    </m:nary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0146987-A0EB-438E-9A81-FAC714835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13" y="10611313"/>
                <a:ext cx="10619587" cy="1223989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31351B-F6F5-4BC3-9423-AF696EC78D6C}"/>
                  </a:ext>
                </a:extLst>
              </p:cNvPr>
              <p:cNvSpPr txBox="1"/>
              <p:nvPr/>
            </p:nvSpPr>
            <p:spPr>
              <a:xfrm>
                <a:off x="9753600" y="10253571"/>
                <a:ext cx="3122542" cy="2090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31351B-F6F5-4BC3-9423-AF696EC7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10253571"/>
                <a:ext cx="3122542" cy="2090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10B4AF7-58E6-4AE5-BD83-F8D8368A8121}"/>
                  </a:ext>
                </a:extLst>
              </p:cNvPr>
              <p:cNvSpPr txBox="1"/>
              <p:nvPr/>
            </p:nvSpPr>
            <p:spPr>
              <a:xfrm>
                <a:off x="12420600" y="10945629"/>
                <a:ext cx="168424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10B4AF7-58E6-4AE5-BD83-F8D8368A8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10945629"/>
                <a:ext cx="1684249" cy="769441"/>
              </a:xfrm>
              <a:prstGeom prst="rect">
                <a:avLst/>
              </a:prstGeom>
              <a:blipFill>
                <a:blip r:embed="rId8"/>
                <a:stretch>
                  <a:fillRect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0A40A42-C172-4A96-A74F-10F26B0D5147}"/>
                  </a:ext>
                </a:extLst>
              </p:cNvPr>
              <p:cNvSpPr txBox="1"/>
              <p:nvPr/>
            </p:nvSpPr>
            <p:spPr>
              <a:xfrm>
                <a:off x="4550940" y="7444833"/>
                <a:ext cx="8860259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0A40A42-C172-4A96-A74F-10F26B0D5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40" y="7444833"/>
                <a:ext cx="8860259" cy="784767"/>
              </a:xfrm>
              <a:prstGeom prst="rect">
                <a:avLst/>
              </a:prstGeom>
              <a:blipFill>
                <a:blip r:embed="rId9"/>
                <a:stretch>
                  <a:fillRect l="-2822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0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3" grpId="0"/>
      <p:bldP spid="94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1183F8E-A5E9-4009-82A6-422674C52FA1}"/>
              </a:ext>
            </a:extLst>
          </p:cNvPr>
          <p:cNvGrpSpPr/>
          <p:nvPr/>
        </p:nvGrpSpPr>
        <p:grpSpPr>
          <a:xfrm>
            <a:off x="311054" y="2667000"/>
            <a:ext cx="23685661" cy="2404043"/>
            <a:chOff x="311054" y="2912059"/>
            <a:chExt cx="23761892" cy="2404043"/>
          </a:xfrm>
        </p:grpSpPr>
        <p:sp>
          <p:nvSpPr>
            <p:cNvPr id="55" name="Rounded Rectangle 28">
              <a:extLst>
                <a:ext uri="{FF2B5EF4-FFF2-40B4-BE49-F238E27FC236}">
                  <a16:creationId xmlns:a16="http://schemas.microsoft.com/office/drawing/2014/main" id="{6F3B1C78-34FF-4175-839C-9A9A3F5F7A96}"/>
                </a:ext>
              </a:extLst>
            </p:cNvPr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CE424614-0D42-4723-937F-D05D2325BD83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45C93124-4361-400A-8E9D-720BE51D3AA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36D2AFD-5FAE-4F8D-9E3A-7E7BA7A13FC8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25943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44FFE0C2-A2D0-4E06-A885-C0349913F00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5948105-CBC2-4C44-8F5A-6FC259CB5BD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BF890150-BD05-4F59-A992-C276EF591A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1A95C860-5693-4729-9222-ED5DA29335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10385CB3-6342-4DE9-A0A0-0057225C83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683D94A9-487F-4F41-842D-D0F0296B2F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3FB623B6-EB62-4F19-9E6D-18B488D9DE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8A599551-CBDB-4345-BDB4-229D9C8694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75B779C-286A-4D83-B6A7-4464FD68C0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8CC1A03A-ABA4-436B-ABC2-9A81E02C3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906FB010-0596-45AE-A24E-81DC8D9DC6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AB226C09-8E23-4151-B3FE-1B9CA8D18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48857FD5-AC79-4859-934D-4DE8AB92D8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EF2B8106-A5A4-4EF8-9B8D-B616F8FC15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6F584229-5E57-47FC-A6EF-C978203CC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4C2220E6-F45D-4B7F-AC30-F0B11FF3B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1D802CED-AFB8-48BF-AEE4-8C9F4E190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2298F11E-D5AC-477B-A013-2C988EFDE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229102C0-4B03-431B-BC84-07B4FC3BD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CFFC1CD9-58DC-49CF-844F-63A5C61AC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63442F37-1148-4110-8E8E-95557FD48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57EA0A57-848B-4EA9-8A4D-1F42AC7F8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73A9CBBD-4D09-4E21-B31A-0E5F78542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ADE3DDD0-0A52-424B-B120-95EEA1D55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68CC7615-85F4-4339-A7AC-8AE86C49B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27C12DE2-4996-439C-B6A3-4EE30414D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04800" y="5331377"/>
            <a:ext cx="23658576" cy="6674133"/>
            <a:chOff x="991944" y="5049319"/>
            <a:chExt cx="23739492" cy="6419792"/>
          </a:xfrm>
        </p:grpSpPr>
        <p:sp>
          <p:nvSpPr>
            <p:cNvPr id="47" name="Rounded Rectangle 46"/>
            <p:cNvSpPr/>
            <p:nvPr/>
          </p:nvSpPr>
          <p:spPr>
            <a:xfrm>
              <a:off x="1189398" y="5354686"/>
              <a:ext cx="23542038" cy="61144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4" y="5049319"/>
              <a:ext cx="3305110" cy="829202"/>
              <a:chOff x="993608" y="6022426"/>
              <a:chExt cx="3305492" cy="833427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5" y="5074648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46219" y="6026247"/>
                <a:ext cx="2381155" cy="57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08" y="6022426"/>
                <a:ext cx="777240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095791" y="6088768"/>
                <a:ext cx="629128" cy="64370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4CE4A4A-C154-4E13-8CDE-2F3BF954D525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VÍ DỤ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9A4E9BE-E98D-40C3-9007-9828F26E4BC1}"/>
                  </a:ext>
                </a:extLst>
              </p:cNvPr>
              <p:cNvSpPr/>
              <p:nvPr/>
            </p:nvSpPr>
            <p:spPr>
              <a:xfrm>
                <a:off x="4953000" y="3542908"/>
                <a:ext cx="10223376" cy="1186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sau: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func>
                                  <m:func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9A4E9BE-E98D-40C3-9007-9828F26E4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542908"/>
                <a:ext cx="10223376" cy="1186543"/>
              </a:xfrm>
              <a:prstGeom prst="rect">
                <a:avLst/>
              </a:prstGeom>
              <a:blipFill>
                <a:blip r:embed="rId3"/>
                <a:stretch>
                  <a:fillRect l="-244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8754A45-A41F-43A5-8D88-4875B379F74F}"/>
                  </a:ext>
                </a:extLst>
              </p:cNvPr>
              <p:cNvSpPr/>
              <p:nvPr/>
            </p:nvSpPr>
            <p:spPr>
              <a:xfrm>
                <a:off x="4080920" y="6299364"/>
                <a:ext cx="9618339" cy="83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8754A45-A41F-43A5-8D88-4875B379F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20" y="6299364"/>
                <a:ext cx="9618339" cy="834524"/>
              </a:xfrm>
              <a:prstGeom prst="rect">
                <a:avLst/>
              </a:prstGeom>
              <a:blipFill>
                <a:blip r:embed="rId4"/>
                <a:stretch>
                  <a:fillRect l="-2535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8A03033-5066-4BA1-A832-86D0717792DE}"/>
                  </a:ext>
                </a:extLst>
              </p:cNvPr>
              <p:cNvSpPr/>
              <p:nvPr/>
            </p:nvSpPr>
            <p:spPr>
              <a:xfrm>
                <a:off x="3598645" y="9882077"/>
                <a:ext cx="5114092" cy="1145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8A03033-5066-4BA1-A832-86D071779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645" y="9882077"/>
                <a:ext cx="5114092" cy="1145250"/>
              </a:xfrm>
              <a:prstGeom prst="rect">
                <a:avLst/>
              </a:prstGeom>
              <a:blipFill>
                <a:blip r:embed="rId5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CCE05D9-BEF5-4B06-90CE-060A45C52EF5}"/>
                  </a:ext>
                </a:extLst>
              </p:cNvPr>
              <p:cNvSpPr/>
              <p:nvPr/>
            </p:nvSpPr>
            <p:spPr>
              <a:xfrm>
                <a:off x="3506787" y="7365846"/>
                <a:ext cx="7570565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CCE05D9-BEF5-4B06-90CE-060A45C52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7365846"/>
                <a:ext cx="7570565" cy="1829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38C370F-C3E3-4B48-9C91-C8FAD4C885F3}"/>
                  </a:ext>
                </a:extLst>
              </p:cNvPr>
              <p:cNvSpPr txBox="1"/>
              <p:nvPr/>
            </p:nvSpPr>
            <p:spPr>
              <a:xfrm>
                <a:off x="8153400" y="9410890"/>
                <a:ext cx="2971800" cy="2087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vi-VN" sz="44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vi-VN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38C370F-C3E3-4B48-9C91-C8FAD4C88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9410890"/>
                <a:ext cx="2971800" cy="20876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F47E84C-0442-4071-927F-A2D2FB61884E}"/>
                  </a:ext>
                </a:extLst>
              </p:cNvPr>
              <p:cNvSpPr txBox="1"/>
              <p:nvPr/>
            </p:nvSpPr>
            <p:spPr>
              <a:xfrm>
                <a:off x="10439400" y="9919522"/>
                <a:ext cx="4187218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F47E84C-0442-4071-927F-A2D2FB618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9919522"/>
                <a:ext cx="4187218" cy="1070358"/>
              </a:xfrm>
              <a:prstGeom prst="rect">
                <a:avLst/>
              </a:prstGeom>
              <a:blipFill>
                <a:blip r:embed="rId8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4553F4E-7385-4498-ABC2-48ADF5274497}"/>
                  </a:ext>
                </a:extLst>
              </p:cNvPr>
              <p:cNvSpPr txBox="1"/>
              <p:nvPr/>
            </p:nvSpPr>
            <p:spPr>
              <a:xfrm>
                <a:off x="13792200" y="6212963"/>
                <a:ext cx="8001000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𝟐𝐭𝐝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4553F4E-7385-4498-ABC2-48ADF5274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6212963"/>
                <a:ext cx="8001000" cy="1070358"/>
              </a:xfrm>
              <a:prstGeom prst="rect">
                <a:avLst/>
              </a:prstGeom>
              <a:blipFill>
                <a:blip r:embed="rId9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3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90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7">
            <a:extLst>
              <a:ext uri="{FF2B5EF4-FFF2-40B4-BE49-F238E27FC236}">
                <a16:creationId xmlns:a16="http://schemas.microsoft.com/office/drawing/2014/main" id="{53613760-9286-49AF-BE82-C898D18B5EBA}"/>
              </a:ext>
            </a:extLst>
          </p:cNvPr>
          <p:cNvGrpSpPr/>
          <p:nvPr/>
        </p:nvGrpSpPr>
        <p:grpSpPr>
          <a:xfrm>
            <a:off x="5324778" y="5713555"/>
            <a:ext cx="13734443" cy="1114621"/>
            <a:chOff x="739068" y="1148283"/>
            <a:chExt cx="9473319" cy="1335329"/>
          </a:xfrm>
          <a:solidFill>
            <a:srgbClr val="FFC000"/>
          </a:solidFill>
        </p:grpSpPr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AB24152F-6405-46FB-AC52-68888A1EDE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1D1B96C9-83C9-483A-868F-6361CE1B183A}"/>
                </a:ext>
              </a:extLst>
            </p:cNvPr>
            <p:cNvGrpSpPr/>
            <p:nvPr/>
          </p:nvGrpSpPr>
          <p:grpSpPr>
            <a:xfrm>
              <a:off x="739068" y="1148283"/>
              <a:ext cx="8177919" cy="1327212"/>
              <a:chOff x="739068" y="1148283"/>
              <a:chExt cx="8177919" cy="1327212"/>
            </a:xfrm>
            <a:grpFill/>
          </p:grpSpPr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D0712791-5BBD-4758-A409-C529F1424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4" name="Oval 72">
                <a:extLst>
                  <a:ext uri="{FF2B5EF4-FFF2-40B4-BE49-F238E27FC236}">
                    <a16:creationId xmlns:a16="http://schemas.microsoft.com/office/drawing/2014/main" id="{64B9F0E6-6F14-49B5-B844-AD7A32E0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F7C2DE3C-E667-4F4E-9A18-A855EABD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AF46E6A3-3BF1-4E1C-AF8B-A43B9500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352B0418-1FCE-4BDD-A3F4-51CC57688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155994F1-9F75-4845-BF6B-0239DFF0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00CEE689-4CF5-458A-855A-A8642E105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8E640622-3F9C-457B-9DBB-3426C7F8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AF1C1C8E-AC0E-4FCA-8645-174123045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8F9263E1-9316-497C-A698-DEA297830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5708AD16-9860-4882-B8F9-8E34AC347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7109AA9D-F146-48F4-8A65-81D9857F5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5" name="TextBox 43">
                <a:extLst>
                  <a:ext uri="{FF2B5EF4-FFF2-40B4-BE49-F238E27FC236}">
                    <a16:creationId xmlns:a16="http://schemas.microsoft.com/office/drawing/2014/main" id="{333DFA3B-FEBE-41F2-A346-30F1E1AA17EC}"/>
                  </a:ext>
                </a:extLst>
              </p:cNvPr>
              <p:cNvSpPr txBox="1"/>
              <p:nvPr/>
            </p:nvSpPr>
            <p:spPr>
              <a:xfrm>
                <a:off x="2132731" y="1148283"/>
                <a:ext cx="6784256" cy="121073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12124" y="6858000"/>
            <a:ext cx="22481276" cy="6549149"/>
            <a:chOff x="990728" y="6937399"/>
            <a:chExt cx="22354549" cy="655000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315259"/>
              <a:ext cx="22135691" cy="61721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90728" y="6937399"/>
              <a:ext cx="3577034" cy="800323"/>
              <a:chOff x="990728" y="6937399"/>
              <a:chExt cx="3577034" cy="8003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23802" y="6937399"/>
                <a:ext cx="2643960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990728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60466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27058" y="2658615"/>
            <a:ext cx="22442187" cy="1864142"/>
            <a:chOff x="992187" y="2561822"/>
            <a:chExt cx="22353091" cy="189449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78931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9" name="Group 47">
            <a:extLst>
              <a:ext uri="{FF2B5EF4-FFF2-40B4-BE49-F238E27FC236}">
                <a16:creationId xmlns:a16="http://schemas.microsoft.com/office/drawing/2014/main" id="{6A0520AD-DEE7-458D-AD56-886FDEB38437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AF74841A-D067-49B2-811F-DE1CB4FF92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85C9DF79-8A44-4676-9980-43CA8B6D4FF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B97C0837-FED7-4D3E-ABB7-AE054723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C9EC5B2D-FC17-409F-AD13-358685362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A49FCA81-BE00-4F0C-BF96-F67C414F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4">
                <a:extLst>
                  <a:ext uri="{FF2B5EF4-FFF2-40B4-BE49-F238E27FC236}">
                    <a16:creationId xmlns:a16="http://schemas.microsoft.com/office/drawing/2014/main" id="{1A143AE5-ADDB-47E5-AB8F-DEB39167A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BCE5228B-DF8F-4852-A2DA-57FDE549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6">
                <a:extLst>
                  <a:ext uri="{FF2B5EF4-FFF2-40B4-BE49-F238E27FC236}">
                    <a16:creationId xmlns:a16="http://schemas.microsoft.com/office/drawing/2014/main" id="{E5A029DD-55EA-4AF9-9D32-AD7F718F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">
                <a:extLst>
                  <a:ext uri="{FF2B5EF4-FFF2-40B4-BE49-F238E27FC236}">
                    <a16:creationId xmlns:a16="http://schemas.microsoft.com/office/drawing/2014/main" id="{48AD09F0-E692-40FD-BD25-996AA9F92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06A2F532-D6B3-44A1-BF14-AD9A854DA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F270F32-8BFE-4BAA-A40F-5EB507F8B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DBC32247-9F1D-4B73-A4CF-197990092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AE93A3E9-E0FA-4CF6-BBFC-08D63C77E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DFB06500-BFE9-4F7C-8B97-5939AC86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174F3266-F1F5-4031-8D43-C87125F8EAD8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D997B2-AAB5-485A-ADF6-14EED6D234E4}"/>
              </a:ext>
            </a:extLst>
          </p:cNvPr>
          <p:cNvGrpSpPr/>
          <p:nvPr/>
        </p:nvGrpSpPr>
        <p:grpSpPr>
          <a:xfrm>
            <a:off x="1196233" y="4782275"/>
            <a:ext cx="22197167" cy="1870190"/>
            <a:chOff x="241306" y="2241758"/>
            <a:chExt cx="11778089" cy="935095"/>
          </a:xfrm>
          <a:solidFill>
            <a:srgbClr val="006600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BCFC8EC-E9EE-40B6-95AD-D49EE400A666}"/>
                </a:ext>
              </a:extLst>
            </p:cNvPr>
            <p:cNvSpPr/>
            <p:nvPr/>
          </p:nvSpPr>
          <p:spPr>
            <a:xfrm>
              <a:off x="3538287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2DFEFEB-9FDF-4EB9-8230-5DBEB3B1A2F9}"/>
                </a:ext>
              </a:extLst>
            </p:cNvPr>
            <p:cNvSpPr/>
            <p:nvPr/>
          </p:nvSpPr>
          <p:spPr>
            <a:xfrm>
              <a:off x="3247742" y="244716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/>
                <p:nvPr/>
              </p:nvSpPr>
              <p:spPr>
                <a:xfrm>
                  <a:off x="3744220" y="2285522"/>
                  <a:ext cx="2099934" cy="815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220" y="2285522"/>
                  <a:ext cx="2099934" cy="8155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405ADE8-6953-4041-B47B-DFC692FC4726}"/>
                </a:ext>
              </a:extLst>
            </p:cNvPr>
            <p:cNvSpPr/>
            <p:nvPr/>
          </p:nvSpPr>
          <p:spPr>
            <a:xfrm>
              <a:off x="531851" y="2243792"/>
              <a:ext cx="2229527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BD293B-5E30-4F6A-BAD5-B8826C4083C6}"/>
                </a:ext>
              </a:extLst>
            </p:cNvPr>
            <p:cNvSpPr/>
            <p:nvPr/>
          </p:nvSpPr>
          <p:spPr>
            <a:xfrm>
              <a:off x="241306" y="244220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/>
                <p:nvPr/>
              </p:nvSpPr>
              <p:spPr>
                <a:xfrm>
                  <a:off x="726498" y="2241758"/>
                  <a:ext cx="2037286" cy="897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98" y="2241758"/>
                  <a:ext cx="2037286" cy="8970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8AFE745-EAF5-4A58-BA4C-5B9C3D1D6137}"/>
                </a:ext>
              </a:extLst>
            </p:cNvPr>
            <p:cNvSpPr/>
            <p:nvPr/>
          </p:nvSpPr>
          <p:spPr>
            <a:xfrm>
              <a:off x="6544723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70AD503-F580-4C51-B3A4-F2F919537584}"/>
                </a:ext>
              </a:extLst>
            </p:cNvPr>
            <p:cNvSpPr/>
            <p:nvPr/>
          </p:nvSpPr>
          <p:spPr>
            <a:xfrm>
              <a:off x="6254178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/>
                <p:nvPr/>
              </p:nvSpPr>
              <p:spPr>
                <a:xfrm>
                  <a:off x="6842831" y="2302546"/>
                  <a:ext cx="2172361" cy="815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831" y="2302546"/>
                  <a:ext cx="2172361" cy="8155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02F899D-254C-4E4C-94B6-CED6BBC3A393}"/>
                </a:ext>
              </a:extLst>
            </p:cNvPr>
            <p:cNvSpPr/>
            <p:nvPr/>
          </p:nvSpPr>
          <p:spPr>
            <a:xfrm>
              <a:off x="9551160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DB6CED-4889-4C6F-BE75-77465D4C9224}"/>
                </a:ext>
              </a:extLst>
            </p:cNvPr>
            <p:cNvSpPr/>
            <p:nvPr/>
          </p:nvSpPr>
          <p:spPr>
            <a:xfrm>
              <a:off x="9260615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/>
                <p:nvPr/>
              </p:nvSpPr>
              <p:spPr>
                <a:xfrm>
                  <a:off x="9742980" y="2287142"/>
                  <a:ext cx="2172361" cy="815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m:rPr>
                                <m:nor/>
                              </m:rPr>
                              <a:rPr lang="en-US" sz="4400" b="1" dirty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e>
                        </m:nary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2980" y="2287142"/>
                  <a:ext cx="2172361" cy="8155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2D05D8DE-B1B9-466E-B6D5-10AB6FF1C25C}"/>
              </a:ext>
            </a:extLst>
          </p:cNvPr>
          <p:cNvSpPr/>
          <p:nvPr/>
        </p:nvSpPr>
        <p:spPr>
          <a:xfrm>
            <a:off x="18162690" y="525842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ED3EEB8-E72C-4EF4-BF94-E6E670A92E24}"/>
                  </a:ext>
                </a:extLst>
              </p:cNvPr>
              <p:cNvSpPr/>
              <p:nvPr/>
            </p:nvSpPr>
            <p:spPr>
              <a:xfrm>
                <a:off x="1792813" y="8281906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ED3EEB8-E72C-4EF4-BF94-E6E670A92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13" y="8281906"/>
                <a:ext cx="2500565" cy="769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10F2400-0C63-423A-BFEA-6FE9FFE4B276}"/>
                  </a:ext>
                </a:extLst>
              </p:cNvPr>
              <p:cNvSpPr/>
              <p:nvPr/>
            </p:nvSpPr>
            <p:spPr>
              <a:xfrm>
                <a:off x="4344379" y="2926525"/>
                <a:ext cx="18472495" cy="1155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​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nào dưới đây </a:t>
                </a:r>
                <a:r>
                  <a:rPr lang="vi-VN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10F2400-0C63-423A-BFEA-6FE9FFE4B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79" y="2926525"/>
                <a:ext cx="18472495" cy="1155637"/>
              </a:xfrm>
              <a:prstGeom prst="rect">
                <a:avLst/>
              </a:prstGeom>
              <a:blipFill>
                <a:blip r:embed="rId8"/>
                <a:stretch>
                  <a:fillRect l="-1353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F3997F6-CB84-4CCA-AE5D-A6D57FCD732B}"/>
                  </a:ext>
                </a:extLst>
              </p:cNvPr>
              <p:cNvSpPr/>
              <p:nvPr/>
            </p:nvSpPr>
            <p:spPr>
              <a:xfrm>
                <a:off x="6043516" y="7697298"/>
                <a:ext cx="8773684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F3997F6-CB84-4CCA-AE5D-A6D57FCD7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516" y="7697298"/>
                <a:ext cx="8773684" cy="799963"/>
              </a:xfrm>
              <a:prstGeom prst="rect">
                <a:avLst/>
              </a:prstGeom>
              <a:blipFill>
                <a:blip r:embed="rId9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6078AA3-CD0A-4E56-9D33-783BC0D99C93}"/>
                  </a:ext>
                </a:extLst>
              </p:cNvPr>
              <p:cNvSpPr/>
              <p:nvPr/>
            </p:nvSpPr>
            <p:spPr>
              <a:xfrm>
                <a:off x="6121200" y="11049000"/>
                <a:ext cx="8969507" cy="1794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sup>
                          </m:sSup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​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m:rPr>
                                  <m:nor/>
                                </m:rPr>
                                <a:rPr lang="en-GB" sz="44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6078AA3-CD0A-4E56-9D33-783BC0D99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00" y="11049000"/>
                <a:ext cx="8969507" cy="17940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06AD1C8-4072-4145-8862-20C21DF31205}"/>
                  </a:ext>
                </a:extLst>
              </p:cNvPr>
              <p:cNvSpPr/>
              <p:nvPr/>
            </p:nvSpPr>
            <p:spPr>
              <a:xfrm>
                <a:off x="6121200" y="8610327"/>
                <a:ext cx="7570565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06AD1C8-4072-4145-8862-20C21DF31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00" y="8610327"/>
                <a:ext cx="7570565" cy="21147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1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0" grpId="0"/>
      <p:bldP spid="89" grpId="0"/>
      <p:bldP spid="90" grpId="0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1793</TotalTime>
  <Words>2467</Words>
  <PresentationFormat>Custom</PresentationFormat>
  <Paragraphs>375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AvantGarde-Demi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2021-09-12T19:36:38Z</dcterms:modified>
</cp:coreProperties>
</file>