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C3C9"/>
    <a:srgbClr val="79D1D5"/>
    <a:srgbClr val="62C8CE"/>
    <a:srgbClr val="A3E7FF"/>
    <a:srgbClr val="F16649"/>
    <a:srgbClr val="FFFFFF"/>
    <a:srgbClr val="00B050"/>
    <a:srgbClr val="ED7D31"/>
    <a:srgbClr val="B0D136"/>
    <a:srgbClr val="4F2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each box with an adjective.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below under the correct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62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write the words in the correct column. Then listen and repeat.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underlined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774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/>
              <a:t>/əʊ/ </a:t>
            </a:r>
            <a:r>
              <a:rPr lang="en-US" sz="2200" b="1"/>
              <a:t>and</a:t>
            </a:r>
            <a:r>
              <a:rPr lang="en-US" sz="2200"/>
              <a:t> /aʊ/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box with an adjective.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069314" y="1651863"/>
            <a:ext cx="5683257" cy="1268475"/>
            <a:chOff x="3069314" y="1357941"/>
            <a:chExt cx="5683257" cy="1268475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546270" y="2037294"/>
                <a:ext cx="8817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city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069312" y="2945243"/>
            <a:ext cx="5683257" cy="1268475"/>
            <a:chOff x="3069314" y="1357941"/>
            <a:chExt cx="5683257" cy="126847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546270" y="2037294"/>
                <a:ext cx="8817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food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>
              <a:stCxn id="40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069312" y="4259926"/>
            <a:ext cx="5683257" cy="1268475"/>
            <a:chOff x="3069314" y="1357941"/>
            <a:chExt cx="5683257" cy="1268475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5203371" y="1940616"/>
              <a:ext cx="1415143" cy="685800"/>
              <a:chOff x="5279571" y="1940616"/>
              <a:chExt cx="1415143" cy="68580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17905" y="2033409"/>
                <a:ext cx="122464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people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8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069312" y="5422753"/>
            <a:ext cx="5683257" cy="1268475"/>
            <a:chOff x="3069314" y="1357941"/>
            <a:chExt cx="5683257" cy="126847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5203371" y="1940616"/>
              <a:ext cx="1472292" cy="685800"/>
              <a:chOff x="5279571" y="1940616"/>
              <a:chExt cx="1472292" cy="68580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320388" y="2037294"/>
                <a:ext cx="143147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/>
                  <a:t>weather</a:t>
                </a:r>
              </a:p>
            </p:txBody>
          </p:sp>
        </p:grpSp>
        <p:sp>
          <p:nvSpPr>
            <p:cNvPr id="52" name="Rounded Rectangle 51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89453-B680-41A6-AB91-EB8A4DF13AD1}"/>
              </a:ext>
            </a:extLst>
          </p:cNvPr>
          <p:cNvSpPr txBox="1"/>
          <p:nvPr/>
        </p:nvSpPr>
        <p:spPr>
          <a:xfrm>
            <a:off x="3372535" y="5455660"/>
            <a:ext cx="8513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rainy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EF3E36-F6B9-4692-ABF4-CBF107EC5CA1}"/>
              </a:ext>
            </a:extLst>
          </p:cNvPr>
          <p:cNvSpPr txBox="1"/>
          <p:nvPr/>
        </p:nvSpPr>
        <p:spPr>
          <a:xfrm>
            <a:off x="3486533" y="1678056"/>
            <a:ext cx="6126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old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B51669-CA0C-432B-B695-A6BACD64B778}"/>
              </a:ext>
            </a:extLst>
          </p:cNvPr>
          <p:cNvSpPr txBox="1"/>
          <p:nvPr/>
        </p:nvSpPr>
        <p:spPr>
          <a:xfrm>
            <a:off x="3115448" y="2966546"/>
            <a:ext cx="13773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delicious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4E97E9-C05E-46E4-8430-BD4C5EA930C5}"/>
              </a:ext>
            </a:extLst>
          </p:cNvPr>
          <p:cNvSpPr txBox="1"/>
          <p:nvPr/>
        </p:nvSpPr>
        <p:spPr>
          <a:xfrm>
            <a:off x="3193192" y="4282304"/>
            <a:ext cx="12218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/>
              <a:t>friendly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122A0A-9422-49B8-9329-3CC3D47DB477}"/>
              </a:ext>
            </a:extLst>
          </p:cNvPr>
          <p:cNvSpPr txBox="1"/>
          <p:nvPr/>
        </p:nvSpPr>
        <p:spPr>
          <a:xfrm>
            <a:off x="7407554" y="1673995"/>
            <a:ext cx="12204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exciting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C8C910-7A4D-4BE7-BA69-09469F38B3E5}"/>
              </a:ext>
            </a:extLst>
          </p:cNvPr>
          <p:cNvSpPr txBox="1"/>
          <p:nvPr/>
        </p:nvSpPr>
        <p:spPr>
          <a:xfrm>
            <a:off x="7526174" y="5448946"/>
            <a:ext cx="983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sunny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19382F-8205-47C9-BD8C-A08737F30A10}"/>
              </a:ext>
            </a:extLst>
          </p:cNvPr>
          <p:cNvSpPr txBox="1"/>
          <p:nvPr/>
        </p:nvSpPr>
        <p:spPr>
          <a:xfrm>
            <a:off x="7596706" y="2966545"/>
            <a:ext cx="8421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tasty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A07E5DA-CA74-4E02-BA99-026C00E88EB1}"/>
              </a:ext>
            </a:extLst>
          </p:cNvPr>
          <p:cNvSpPr txBox="1"/>
          <p:nvPr/>
        </p:nvSpPr>
        <p:spPr>
          <a:xfrm>
            <a:off x="7454745" y="4286118"/>
            <a:ext cx="11260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helpful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371" y="154300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/>
              <a:t>rainy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344" y="219616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old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371" y="284932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delicious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5371" y="3502483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friendly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344" y="4154357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exciting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344" y="4806231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sunny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371" y="5458105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tasty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44" y="6109979"/>
            <a:ext cx="1463040" cy="54483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helpful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28576 0.5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28455 -0.079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28576 0.0143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1.48148E-6 L 0.28698 0.1101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74584 -0.36458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74462 0.08981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22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74809 -0.36736 " pathEditMode="relative" rAng="0" ptsTypes="AA">
                                      <p:cBhvr>
                                        <p:cTn id="6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74584 -0.27084 " pathEditMode="relative" rAng="0" ptsTypes="AA">
                                      <p:cBhvr>
                                        <p:cTn id="7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59" grpId="0"/>
      <p:bldP spid="63" grpId="0"/>
      <p:bldP spid="64" grpId="0"/>
      <p:bldP spid="65" grpId="0"/>
      <p:bldP spid="66" grpId="0"/>
      <p:bldP spid="67" grpId="0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</a:t>
            </a:r>
            <a:r>
              <a:rPr lang="en-US" sz="26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3373" y="17090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203" y="1656865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What’s the weather like in Sydney in summer?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8203" y="2133605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It’s                    and dry.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13117" y="2490876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3373" y="29003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8203" y="2848148"/>
            <a:ext cx="6509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love the               buildings in Edinburgh. I feel that they can tell stories.</a:t>
            </a: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2172790" y="318538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3373" y="40349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02631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so many things to do in New York. It’s very                 .     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7419703" y="439402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3373" y="486110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8203" y="485245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people in my city are                  and helpful.     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099561" y="521190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8203" y="5669935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famous for its                              street food.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838304" y="6059542"/>
            <a:ext cx="192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59447-A1D5-49B2-AC31-2F44318A1C3A}"/>
              </a:ext>
            </a:extLst>
          </p:cNvPr>
          <p:cNvSpPr txBox="1"/>
          <p:nvPr/>
        </p:nvSpPr>
        <p:spPr>
          <a:xfrm>
            <a:off x="1671424" y="2133604"/>
            <a:ext cx="924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sunny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3E8431-D736-42F9-BF9A-F38FD22FE51A}"/>
              </a:ext>
            </a:extLst>
          </p:cNvPr>
          <p:cNvSpPr txBox="1"/>
          <p:nvPr/>
        </p:nvSpPr>
        <p:spPr>
          <a:xfrm>
            <a:off x="2302358" y="2849124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old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0483EC-8857-4FD0-B0DC-04E8B220660E}"/>
              </a:ext>
            </a:extLst>
          </p:cNvPr>
          <p:cNvSpPr txBox="1"/>
          <p:nvPr/>
        </p:nvSpPr>
        <p:spPr>
          <a:xfrm>
            <a:off x="7350970" y="4034964"/>
            <a:ext cx="125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exciting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BEC478-4118-4376-B56A-A7038D53C5B6}"/>
              </a:ext>
            </a:extLst>
          </p:cNvPr>
          <p:cNvSpPr txBox="1"/>
          <p:nvPr/>
        </p:nvSpPr>
        <p:spPr>
          <a:xfrm>
            <a:off x="4075768" y="48611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1B1C98-752A-4AEC-B00A-69CBE3B2A662}"/>
              </a:ext>
            </a:extLst>
          </p:cNvPr>
          <p:cNvSpPr txBox="1"/>
          <p:nvPr/>
        </p:nvSpPr>
        <p:spPr>
          <a:xfrm>
            <a:off x="3754062" y="5678588"/>
            <a:ext cx="2147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delicious / tasty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64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below under the correct pictures.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8400" y="1230083"/>
            <a:ext cx="4267201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32309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32309" y="163284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0480" y="128450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street food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0480" y="1632845"/>
            <a:ext cx="207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floating market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3" y="2475505"/>
            <a:ext cx="2340429" cy="1560286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38" y="2475505"/>
            <a:ext cx="2331587" cy="1560286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" y="4757773"/>
            <a:ext cx="2258063" cy="1560286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16" y="4757773"/>
            <a:ext cx="2340429" cy="1560286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210" y="4161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350360" y="451777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8508" y="41568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386329" y="451729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1210" y="633175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347696" y="669641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5920" y="63180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416810" y="6686259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2102" y="1024704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63B0E7-E93F-4402-AC1C-BFBC63E3710C}"/>
              </a:ext>
            </a:extLst>
          </p:cNvPr>
          <p:cNvSpPr txBox="1"/>
          <p:nvPr/>
        </p:nvSpPr>
        <p:spPr>
          <a:xfrm>
            <a:off x="6277472" y="634545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stall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73540D-9061-4496-BC57-29BB2E59D6A8}"/>
              </a:ext>
            </a:extLst>
          </p:cNvPr>
          <p:cNvSpPr txBox="1"/>
          <p:nvPr/>
        </p:nvSpPr>
        <p:spPr>
          <a:xfrm>
            <a:off x="1259158" y="416142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palace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923954-CE0B-4F2B-9932-9DE543D63149}"/>
              </a:ext>
            </a:extLst>
          </p:cNvPr>
          <p:cNvSpPr txBox="1"/>
          <p:nvPr/>
        </p:nvSpPr>
        <p:spPr>
          <a:xfrm>
            <a:off x="1014148" y="6345453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street food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75CA58-2564-4DD6-B05E-AFBFFA7865F0}"/>
              </a:ext>
            </a:extLst>
          </p:cNvPr>
          <p:cNvSpPr txBox="1"/>
          <p:nvPr/>
        </p:nvSpPr>
        <p:spPr>
          <a:xfrm>
            <a:off x="5930153" y="4156828"/>
            <a:ext cx="207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floating market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" y="9779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5627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write the words in the correct column. Then listen and repeat.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91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/əʊ/ </a:t>
            </a:r>
            <a:r>
              <a:rPr lang="en-US" sz="2400" b="1"/>
              <a:t>and</a:t>
            </a:r>
            <a:r>
              <a:rPr lang="en-US" sz="2400"/>
              <a:t> /aʊ/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07403" y="2140414"/>
            <a:ext cx="7498397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40959" y="22383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boat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40959" y="2586720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postcard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39130" y="2238382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house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9130" y="2586720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crowded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24393" y="22383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town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24393" y="2586720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coast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68142" y="2238382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tower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68142" y="2586720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pagoda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483915" y="445496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248813" y="490595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postcard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5409167" y="445113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house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5509100" y="491279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crowded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5656062" y="536247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town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450844" y="5346329"/>
            <a:ext cx="88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coast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5409167" y="5767999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tower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178054" y="5768000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pagoda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25566" y="3701135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25486" y="3712013"/>
            <a:ext cx="92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/əʊ/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862952" y="3691809"/>
            <a:ext cx="91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/aʊ/ </a:t>
            </a:r>
          </a:p>
        </p:txBody>
      </p:sp>
      <p:pic>
        <p:nvPicPr>
          <p:cNvPr id="3" name="U9_A closed look_Pronunciation_6_Listen and repeat">
            <a:hlinkClick r:id="" action="ppaction://media"/>
            <a:extLst>
              <a:ext uri="{FF2B5EF4-FFF2-40B4-BE49-F238E27FC236}">
                <a16:creationId xmlns:a16="http://schemas.microsoft.com/office/drawing/2014/main" id="{E4398043-A307-4370-B199-EC7C41099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460" y="477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3" grpId="0"/>
      <p:bldP spid="38" grpId="0"/>
      <p:bldP spid="39" grpId="0"/>
      <p:bldP spid="40" grpId="0"/>
      <p:bldP spid="41" grpId="0"/>
      <p:bldP spid="26" grpId="0"/>
      <p:bldP spid="31" grpId="0"/>
      <p:bldP spid="32" grpId="0"/>
      <p:bldP spid="34" grpId="0"/>
      <p:bldP spid="35" grpId="0"/>
      <p:bldP spid="36" grpId="0"/>
      <p:bldP spid="37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2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underlined words.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0784" y="1487149"/>
            <a:ext cx="191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/əʊ/ </a:t>
            </a:r>
            <a:r>
              <a:rPr lang="en-US" sz="2400" b="1"/>
              <a:t>and</a:t>
            </a:r>
            <a:r>
              <a:rPr lang="en-US" sz="2400"/>
              <a:t> /aʊ/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0660" y="25812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5490" y="257262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town is crowded at the weekend.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5328" y="34757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58" y="346710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There’s lots of snow in Tokyo in winter.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660" y="43889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5490" y="438027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It’s very cold on the boat.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660" y="530210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5490" y="529344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He’s running aroud the house.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847705" y="294985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95363" y="3842485"/>
            <a:ext cx="731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8481" y="2950410"/>
            <a:ext cx="64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82993" y="3842485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34070" y="4757611"/>
            <a:ext cx="457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68793" y="4769051"/>
            <a:ext cx="5486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83413" y="5681446"/>
            <a:ext cx="731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43977" y="5681446"/>
            <a:ext cx="7772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U9_A closed look_5_Listen and repeat">
            <a:hlinkClick r:id="" action="ppaction://media"/>
            <a:extLst>
              <a:ext uri="{FF2B5EF4-FFF2-40B4-BE49-F238E27FC236}">
                <a16:creationId xmlns:a16="http://schemas.microsoft.com/office/drawing/2014/main" id="{94CCBD80-D57F-4C98-9CDE-34864AB02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521" y="4740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</TotalTime>
  <Words>320</Words>
  <Application>Microsoft Office PowerPoint</Application>
  <PresentationFormat>On-screen Show (4:3)</PresentationFormat>
  <Paragraphs>96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34</cp:revision>
  <dcterms:created xsi:type="dcterms:W3CDTF">2020-12-09T02:04:09Z</dcterms:created>
  <dcterms:modified xsi:type="dcterms:W3CDTF">2023-07-07T10:11:47Z</dcterms:modified>
</cp:coreProperties>
</file>