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6"/>
  </p:notesMasterIdLst>
  <p:sldIdLst>
    <p:sldId id="325" r:id="rId3"/>
    <p:sldId id="322" r:id="rId4"/>
    <p:sldId id="316" r:id="rId5"/>
    <p:sldId id="327" r:id="rId6"/>
    <p:sldId id="329" r:id="rId7"/>
    <p:sldId id="330" r:id="rId8"/>
    <p:sldId id="318" r:id="rId9"/>
    <p:sldId id="324" r:id="rId10"/>
    <p:sldId id="332" r:id="rId11"/>
    <p:sldId id="333" r:id="rId12"/>
    <p:sldId id="334" r:id="rId13"/>
    <p:sldId id="323" r:id="rId14"/>
    <p:sldId id="32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68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432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89885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93" r:id="rId14"/>
  </p:sldLayoutIdLst>
  <p:transition/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15453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5460"/>
            <a:ext cx="10821971" cy="2124812"/>
          </a:xfrm>
          <a:prstGeom prst="rect">
            <a:avLst/>
          </a:prstGeom>
        </p:spPr>
      </p:pic>
      <p:sp>
        <p:nvSpPr>
          <p:cNvPr id="22" name="Text Box 3"/>
          <p:cNvSpPr txBox="1"/>
          <p:nvPr/>
        </p:nvSpPr>
        <p:spPr>
          <a:xfrm>
            <a:off x="1826457" y="2142053"/>
            <a:ext cx="12535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=100</a:t>
            </a:r>
          </a:p>
        </p:txBody>
      </p:sp>
      <p:sp>
        <p:nvSpPr>
          <p:cNvPr id="30" name="Text Box 3"/>
          <p:cNvSpPr txBox="1"/>
          <p:nvPr/>
        </p:nvSpPr>
        <p:spPr>
          <a:xfrm>
            <a:off x="4784211" y="2057866"/>
            <a:ext cx="12535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=100</a:t>
            </a:r>
          </a:p>
        </p:txBody>
      </p:sp>
      <p:sp>
        <p:nvSpPr>
          <p:cNvPr id="31" name="Text Box 3"/>
          <p:cNvSpPr txBox="1"/>
          <p:nvPr/>
        </p:nvSpPr>
        <p:spPr>
          <a:xfrm>
            <a:off x="7864215" y="2057865"/>
            <a:ext cx="12535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=100</a:t>
            </a:r>
          </a:p>
        </p:txBody>
      </p:sp>
      <p:sp>
        <p:nvSpPr>
          <p:cNvPr id="32" name="Text Box 3"/>
          <p:cNvSpPr txBox="1"/>
          <p:nvPr/>
        </p:nvSpPr>
        <p:spPr>
          <a:xfrm>
            <a:off x="10670371" y="2142052"/>
            <a:ext cx="12535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=100</a:t>
            </a:r>
          </a:p>
        </p:txBody>
      </p:sp>
    </p:spTree>
    <p:extLst>
      <p:ext uri="{BB962C8B-B14F-4D97-AF65-F5344CB8AC3E}">
        <p14:creationId xmlns:p14="http://schemas.microsoft.com/office/powerpoint/2010/main" val="11562129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24" y="-1"/>
            <a:ext cx="12098175" cy="612742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761295" y="4477732"/>
            <a:ext cx="1809946" cy="7164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891806" y="4477731"/>
            <a:ext cx="2176021" cy="8389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507531" y="4091233"/>
            <a:ext cx="7654564" cy="13386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3060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2243579" y="2168444"/>
            <a:ext cx="45719" cy="4571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25539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991022" y="2897202"/>
            <a:ext cx="760396" cy="9047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0" name="Oval 9"/>
          <p:cNvSpPr/>
          <p:nvPr/>
        </p:nvSpPr>
        <p:spPr>
          <a:xfrm>
            <a:off x="5051658" y="2897203"/>
            <a:ext cx="760396" cy="9047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1" name="Oval 10"/>
          <p:cNvSpPr/>
          <p:nvPr/>
        </p:nvSpPr>
        <p:spPr>
          <a:xfrm>
            <a:off x="4957009" y="4225490"/>
            <a:ext cx="760396" cy="9047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2" name="Oval 11"/>
          <p:cNvSpPr/>
          <p:nvPr/>
        </p:nvSpPr>
        <p:spPr>
          <a:xfrm>
            <a:off x="9991022" y="4225490"/>
            <a:ext cx="760396" cy="9047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714358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0798355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621095" y="2182622"/>
            <a:ext cx="4949807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318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117179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32: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.(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52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176020" y="2515235"/>
            <a:ext cx="23025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endParaRPr lang="en-US" sz="44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7025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955415" y="2515235"/>
            <a:ext cx="23025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478530" y="30124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390005" y="2515235"/>
            <a:ext cx="23025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034405" y="30759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8449310" y="2515235"/>
            <a:ext cx="23025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803338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3" name="Text Box 3"/>
          <p:cNvSpPr txBox="1"/>
          <p:nvPr/>
        </p:nvSpPr>
        <p:spPr>
          <a:xfrm>
            <a:off x="1130166" y="4284950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19" name="Text Box 3"/>
          <p:cNvSpPr txBox="1"/>
          <p:nvPr/>
        </p:nvSpPr>
        <p:spPr>
          <a:xfrm>
            <a:off x="3884295" y="4284950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20" name="Text Box 3"/>
          <p:cNvSpPr txBox="1"/>
          <p:nvPr/>
        </p:nvSpPr>
        <p:spPr>
          <a:xfrm>
            <a:off x="6384524" y="4284950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82</a:t>
            </a:r>
          </a:p>
        </p:txBody>
      </p:sp>
      <p:sp>
        <p:nvSpPr>
          <p:cNvPr id="21" name="Text Box 3"/>
          <p:cNvSpPr txBox="1"/>
          <p:nvPr/>
        </p:nvSpPr>
        <p:spPr>
          <a:xfrm>
            <a:off x="8317230" y="4355368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90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8" y="25732"/>
            <a:ext cx="11102404" cy="256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66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78" y="4002984"/>
            <a:ext cx="10444899" cy="2855015"/>
          </a:xfrm>
          <a:prstGeom prst="rect">
            <a:avLst/>
          </a:prstGeom>
        </p:spPr>
      </p:pic>
      <p:sp>
        <p:nvSpPr>
          <p:cNvPr id="13" name="Text Box 3"/>
          <p:cNvSpPr txBox="1"/>
          <p:nvPr/>
        </p:nvSpPr>
        <p:spPr>
          <a:xfrm>
            <a:off x="668253" y="5689543"/>
            <a:ext cx="10851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9" name="Text Box 3"/>
          <p:cNvSpPr txBox="1"/>
          <p:nvPr/>
        </p:nvSpPr>
        <p:spPr>
          <a:xfrm>
            <a:off x="3751868" y="5689543"/>
            <a:ext cx="99870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0" name="Text Box 3"/>
          <p:cNvSpPr txBox="1"/>
          <p:nvPr/>
        </p:nvSpPr>
        <p:spPr>
          <a:xfrm>
            <a:off x="6825457" y="5718728"/>
            <a:ext cx="97966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1" name="Text Box 3"/>
          <p:cNvSpPr txBox="1"/>
          <p:nvPr/>
        </p:nvSpPr>
        <p:spPr>
          <a:xfrm>
            <a:off x="9606184" y="5718728"/>
            <a:ext cx="125349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100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4517"/>
            <a:ext cx="11001080" cy="351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048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176020" y="2515235"/>
            <a:ext cx="23025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endParaRPr lang="en-US" sz="44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7025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955415" y="2515235"/>
            <a:ext cx="23025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478530" y="30124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390005" y="2515235"/>
            <a:ext cx="23025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034405" y="30759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8449310" y="2515235"/>
            <a:ext cx="23025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803338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3" name="Text Box 3"/>
          <p:cNvSpPr txBox="1"/>
          <p:nvPr/>
        </p:nvSpPr>
        <p:spPr>
          <a:xfrm>
            <a:off x="886120" y="4284950"/>
            <a:ext cx="111032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9" name="Text Box 3"/>
          <p:cNvSpPr txBox="1"/>
          <p:nvPr/>
        </p:nvSpPr>
        <p:spPr>
          <a:xfrm>
            <a:off x="3605129" y="4284950"/>
            <a:ext cx="114544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0" name="Text Box 3"/>
          <p:cNvSpPr txBox="1"/>
          <p:nvPr/>
        </p:nvSpPr>
        <p:spPr>
          <a:xfrm>
            <a:off x="6183407" y="4261314"/>
            <a:ext cx="99287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1" name="Text Box 3"/>
          <p:cNvSpPr txBox="1"/>
          <p:nvPr/>
        </p:nvSpPr>
        <p:spPr>
          <a:xfrm>
            <a:off x="8230945" y="4346756"/>
            <a:ext cx="108139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100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529"/>
            <a:ext cx="9511645" cy="2495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55" y="4918379"/>
            <a:ext cx="10306240" cy="1847850"/>
          </a:xfrm>
          <a:prstGeom prst="rect">
            <a:avLst/>
          </a:prstGeom>
        </p:spPr>
      </p:pic>
      <p:sp>
        <p:nvSpPr>
          <p:cNvPr id="22" name="Text Box 3"/>
          <p:cNvSpPr txBox="1"/>
          <p:nvPr/>
        </p:nvSpPr>
        <p:spPr>
          <a:xfrm>
            <a:off x="2554882" y="5526275"/>
            <a:ext cx="105024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=100</a:t>
            </a:r>
          </a:p>
        </p:txBody>
      </p:sp>
      <p:sp>
        <p:nvSpPr>
          <p:cNvPr id="23" name="Text Box 3"/>
          <p:cNvSpPr txBox="1"/>
          <p:nvPr/>
        </p:nvSpPr>
        <p:spPr>
          <a:xfrm>
            <a:off x="2554881" y="6134171"/>
            <a:ext cx="105024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=100</a:t>
            </a:r>
          </a:p>
        </p:txBody>
      </p:sp>
      <p:sp>
        <p:nvSpPr>
          <p:cNvPr id="24" name="Text Box 3"/>
          <p:cNvSpPr txBox="1"/>
          <p:nvPr/>
        </p:nvSpPr>
        <p:spPr>
          <a:xfrm>
            <a:off x="5291967" y="5553895"/>
            <a:ext cx="105024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=100</a:t>
            </a:r>
          </a:p>
        </p:txBody>
      </p:sp>
      <p:sp>
        <p:nvSpPr>
          <p:cNvPr id="25" name="Text Box 3"/>
          <p:cNvSpPr txBox="1"/>
          <p:nvPr/>
        </p:nvSpPr>
        <p:spPr>
          <a:xfrm>
            <a:off x="5291967" y="6124811"/>
            <a:ext cx="105024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=100</a:t>
            </a:r>
          </a:p>
        </p:txBody>
      </p:sp>
      <p:sp>
        <p:nvSpPr>
          <p:cNvPr id="26" name="Text Box 3"/>
          <p:cNvSpPr txBox="1"/>
          <p:nvPr/>
        </p:nvSpPr>
        <p:spPr>
          <a:xfrm>
            <a:off x="7997998" y="5553895"/>
            <a:ext cx="105024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=100</a:t>
            </a:r>
          </a:p>
        </p:txBody>
      </p:sp>
      <p:sp>
        <p:nvSpPr>
          <p:cNvPr id="27" name="Text Box 3"/>
          <p:cNvSpPr txBox="1"/>
          <p:nvPr/>
        </p:nvSpPr>
        <p:spPr>
          <a:xfrm>
            <a:off x="8033385" y="6134171"/>
            <a:ext cx="105024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=100</a:t>
            </a:r>
          </a:p>
        </p:txBody>
      </p:sp>
      <p:sp>
        <p:nvSpPr>
          <p:cNvPr id="28" name="Text Box 3"/>
          <p:cNvSpPr txBox="1"/>
          <p:nvPr/>
        </p:nvSpPr>
        <p:spPr>
          <a:xfrm>
            <a:off x="10751820" y="5521306"/>
            <a:ext cx="105024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=100</a:t>
            </a:r>
          </a:p>
        </p:txBody>
      </p:sp>
      <p:sp>
        <p:nvSpPr>
          <p:cNvPr id="29" name="Text Box 3"/>
          <p:cNvSpPr txBox="1"/>
          <p:nvPr/>
        </p:nvSpPr>
        <p:spPr>
          <a:xfrm>
            <a:off x="10751819" y="6077115"/>
            <a:ext cx="105024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=100</a:t>
            </a:r>
          </a:p>
        </p:txBody>
      </p:sp>
    </p:spTree>
    <p:extLst>
      <p:ext uri="{BB962C8B-B14F-4D97-AF65-F5344CB8AC3E}">
        <p14:creationId xmlns:p14="http://schemas.microsoft.com/office/powerpoint/2010/main" val="11404645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Thư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giãn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92810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thỏ tắm nắng(11-21-2020 2-47-08 P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" y="685800"/>
            <a:ext cx="8915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759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562"/>
            <a:ext cx="10220325" cy="379095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247197" y="4226546"/>
            <a:ext cx="23025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97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3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endParaRPr lang="en-US" sz="44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907154" y="4559588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828074" y="4080084"/>
            <a:ext cx="23025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91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434113" y="4590171"/>
            <a:ext cx="3447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206802" y="4049447"/>
            <a:ext cx="23025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92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8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5954951" y="4404521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8585530" y="4049447"/>
            <a:ext cx="23025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8169605" y="4404521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13" name="Text Box 3"/>
          <p:cNvSpPr txBox="1"/>
          <p:nvPr/>
        </p:nvSpPr>
        <p:spPr>
          <a:xfrm>
            <a:off x="978217" y="5849799"/>
            <a:ext cx="111032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9" name="Text Box 3"/>
          <p:cNvSpPr txBox="1"/>
          <p:nvPr/>
        </p:nvSpPr>
        <p:spPr>
          <a:xfrm>
            <a:off x="3549707" y="5859481"/>
            <a:ext cx="114544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0" name="Text Box 3"/>
          <p:cNvSpPr txBox="1"/>
          <p:nvPr/>
        </p:nvSpPr>
        <p:spPr>
          <a:xfrm>
            <a:off x="6064508" y="5819162"/>
            <a:ext cx="99287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1" name="Text Box 3"/>
          <p:cNvSpPr txBox="1"/>
          <p:nvPr/>
        </p:nvSpPr>
        <p:spPr>
          <a:xfrm>
            <a:off x="8366599" y="5819162"/>
            <a:ext cx="108139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22233196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127</Words>
  <Application>Microsoft Office PowerPoint</Application>
  <PresentationFormat>Widescreen</PresentationFormat>
  <Paragraphs>90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微软雅黑</vt:lpstr>
      <vt:lpstr>SimSun</vt:lpstr>
      <vt:lpstr>SimSun</vt:lpstr>
      <vt:lpstr>.VnAvant</vt:lpstr>
      <vt:lpstr>Arial</vt:lpstr>
      <vt:lpstr>Calibri</vt:lpstr>
      <vt:lpstr>inpin heiti</vt:lpstr>
      <vt:lpstr>ITC Avant Garde Std Bk</vt:lpstr>
      <vt:lpstr>Montserrat ExtraBold</vt:lpstr>
      <vt:lpstr>Times New Roman</vt:lpstr>
      <vt:lpstr>UTM Avo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36</cp:revision>
  <dcterms:created xsi:type="dcterms:W3CDTF">2021-05-04T10:26:00Z</dcterms:created>
  <dcterms:modified xsi:type="dcterms:W3CDTF">2021-06-26T04:34:37Z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